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4F0F-F6D0-4643-8AD0-C4BE1F7CBF4D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B2A9-AE0F-469E-81E0-AF659DF1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35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Regressions: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07078"/>
            <a:ext cx="9591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073"/>
            <a:ext cx="8809149" cy="1893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9267"/>
            <a:ext cx="8666408" cy="22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429"/>
            <a:ext cx="8769439" cy="33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1081087"/>
            <a:ext cx="8989454" cy="51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1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3" y="1787010"/>
            <a:ext cx="8086725" cy="28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4398"/>
            <a:ext cx="10515600" cy="51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8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One more Degree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224"/>
            <a:ext cx="9182636" cy="45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197"/>
            <a:ext cx="6283817" cy="899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33389"/>
            <a:ext cx="6283817" cy="15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1957590"/>
            <a:ext cx="9762186" cy="1942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5" y="4279608"/>
            <a:ext cx="5718219" cy="1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1" y="1567466"/>
            <a:ext cx="5562332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261" y="1505016"/>
            <a:ext cx="5713758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8" y="1881858"/>
            <a:ext cx="5960973" cy="456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658"/>
            <a:ext cx="546909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1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09" y="1690688"/>
            <a:ext cx="81819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“Linear”?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615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Its Non-Linear with respect to x-values.</a:t>
            </a:r>
          </a:p>
          <a:p>
            <a:r>
              <a:rPr lang="en-US" dirty="0" smtClean="0"/>
              <a:t>But it is called linear due to the coefficient values.</a:t>
            </a:r>
          </a:p>
          <a:p>
            <a:r>
              <a:rPr lang="en-US" dirty="0" smtClean="0"/>
              <a:t>Polynomial Linear Regression is the special version of Multiple Linear Regression.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2384"/>
            <a:ext cx="9620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000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Download the data set</a:t>
            </a:r>
          </a:p>
          <a:p>
            <a:pPr marL="0" indent="0">
              <a:buNone/>
            </a:pPr>
            <a:r>
              <a:rPr lang="en-US" dirty="0" smtClean="0"/>
              <a:t>2) Set the working directory</a:t>
            </a:r>
          </a:p>
          <a:p>
            <a:pPr marL="0" indent="0">
              <a:buNone/>
            </a:pPr>
            <a:r>
              <a:rPr lang="en-US" dirty="0" smtClean="0"/>
              <a:t>3) Read the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98" y="3470565"/>
            <a:ext cx="7596925" cy="16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888641"/>
            <a:ext cx="10367492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5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90" y="2125015"/>
            <a:ext cx="6629198" cy="18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650"/>
            <a:ext cx="5976602" cy="1015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48507"/>
            <a:ext cx="4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Summary(</a:t>
            </a:r>
            <a:r>
              <a:rPr lang="en-US" dirty="0" err="1" smtClean="0"/>
              <a:t>lin_reg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2587"/>
            <a:ext cx="8949744" cy="18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Regressions:</vt:lpstr>
      <vt:lpstr>Simple Linear Regression</vt:lpstr>
      <vt:lpstr>Simple Linear Regression</vt:lpstr>
      <vt:lpstr>Polynomial Regression</vt:lpstr>
      <vt:lpstr>Why “Linear”?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One more Degree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Regressions:</dc:title>
  <dc:creator>DR.NAEEM</dc:creator>
  <cp:lastModifiedBy>DR.NAEEM</cp:lastModifiedBy>
  <cp:revision>14</cp:revision>
  <dcterms:created xsi:type="dcterms:W3CDTF">2019-03-03T02:55:25Z</dcterms:created>
  <dcterms:modified xsi:type="dcterms:W3CDTF">2019-03-03T04:19:34Z</dcterms:modified>
</cp:coreProperties>
</file>