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57" r:id="rId9"/>
    <p:sldId id="258" r:id="rId10"/>
    <p:sldId id="259" r:id="rId11"/>
    <p:sldId id="261" r:id="rId12"/>
    <p:sldId id="262" r:id="rId13"/>
    <p:sldId id="263" r:id="rId14"/>
    <p:sldId id="264" r:id="rId15"/>
    <p:sldId id="265" r:id="rId16"/>
    <p:sldId id="266" r:id="rId17"/>
    <p:sldId id="273"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7596-0B64-401A-AE70-33EB25EFC9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A9A26DBF-5591-4880-91FB-84FC92BAC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3AA60E1-36E7-45F1-8468-D3E8EABBABE6}"/>
              </a:ext>
            </a:extLst>
          </p:cNvPr>
          <p:cNvSpPr>
            <a:spLocks noGrp="1"/>
          </p:cNvSpPr>
          <p:nvPr>
            <p:ph type="dt" sz="half" idx="10"/>
          </p:nvPr>
        </p:nvSpPr>
        <p:spPr/>
        <p:txBody>
          <a:bodyPr/>
          <a:lstStyle/>
          <a:p>
            <a:fld id="{AB46E4BC-8BC2-4A6F-97D3-CA4DC5600107}" type="datetimeFigureOut">
              <a:rPr lang="en-PK" smtClean="0"/>
              <a:t>30-May-2024</a:t>
            </a:fld>
            <a:endParaRPr lang="en-PK"/>
          </a:p>
        </p:txBody>
      </p:sp>
      <p:sp>
        <p:nvSpPr>
          <p:cNvPr id="5" name="Footer Placeholder 4">
            <a:extLst>
              <a:ext uri="{FF2B5EF4-FFF2-40B4-BE49-F238E27FC236}">
                <a16:creationId xmlns:a16="http://schemas.microsoft.com/office/drawing/2014/main" id="{6A56BDAB-4092-4D63-84A3-5F158201AE6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470F5FE-3A7F-4E0D-B117-A249407B85C8}"/>
              </a:ext>
            </a:extLst>
          </p:cNvPr>
          <p:cNvSpPr>
            <a:spLocks noGrp="1"/>
          </p:cNvSpPr>
          <p:nvPr>
            <p:ph type="sldNum" sz="quarter" idx="12"/>
          </p:nvPr>
        </p:nvSpPr>
        <p:spPr/>
        <p:txBody>
          <a:bodyPr/>
          <a:lstStyle/>
          <a:p>
            <a:fld id="{F57C8169-9D5A-49C7-8F12-6FF62291093E}" type="slidenum">
              <a:rPr lang="en-PK" smtClean="0"/>
              <a:t>‹#›</a:t>
            </a:fld>
            <a:endParaRPr lang="en-PK"/>
          </a:p>
        </p:txBody>
      </p:sp>
    </p:spTree>
    <p:extLst>
      <p:ext uri="{BB962C8B-B14F-4D97-AF65-F5344CB8AC3E}">
        <p14:creationId xmlns:p14="http://schemas.microsoft.com/office/powerpoint/2010/main" val="137846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70F6-298C-4315-BD2E-D4B7E296E43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1AEC3D1-9033-4FA5-9BF7-7A4E2DB22B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ACB4A2B-8F58-4364-B48C-AED199D4A203}"/>
              </a:ext>
            </a:extLst>
          </p:cNvPr>
          <p:cNvSpPr>
            <a:spLocks noGrp="1"/>
          </p:cNvSpPr>
          <p:nvPr>
            <p:ph type="dt" sz="half" idx="10"/>
          </p:nvPr>
        </p:nvSpPr>
        <p:spPr/>
        <p:txBody>
          <a:bodyPr/>
          <a:lstStyle/>
          <a:p>
            <a:fld id="{AB46E4BC-8BC2-4A6F-97D3-CA4DC5600107}" type="datetimeFigureOut">
              <a:rPr lang="en-PK" smtClean="0"/>
              <a:t>30-May-2024</a:t>
            </a:fld>
            <a:endParaRPr lang="en-PK"/>
          </a:p>
        </p:txBody>
      </p:sp>
      <p:sp>
        <p:nvSpPr>
          <p:cNvPr id="5" name="Footer Placeholder 4">
            <a:extLst>
              <a:ext uri="{FF2B5EF4-FFF2-40B4-BE49-F238E27FC236}">
                <a16:creationId xmlns:a16="http://schemas.microsoft.com/office/drawing/2014/main" id="{36A19555-4928-4F4E-AE4D-665BBAE02AE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A6C5A7B-3B6A-4EB2-85BC-EB07B410FAEA}"/>
              </a:ext>
            </a:extLst>
          </p:cNvPr>
          <p:cNvSpPr>
            <a:spLocks noGrp="1"/>
          </p:cNvSpPr>
          <p:nvPr>
            <p:ph type="sldNum" sz="quarter" idx="12"/>
          </p:nvPr>
        </p:nvSpPr>
        <p:spPr/>
        <p:txBody>
          <a:bodyPr/>
          <a:lstStyle/>
          <a:p>
            <a:fld id="{F57C8169-9D5A-49C7-8F12-6FF62291093E}" type="slidenum">
              <a:rPr lang="en-PK" smtClean="0"/>
              <a:t>‹#›</a:t>
            </a:fld>
            <a:endParaRPr lang="en-PK"/>
          </a:p>
        </p:txBody>
      </p:sp>
    </p:spTree>
    <p:extLst>
      <p:ext uri="{BB962C8B-B14F-4D97-AF65-F5344CB8AC3E}">
        <p14:creationId xmlns:p14="http://schemas.microsoft.com/office/powerpoint/2010/main" val="67773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05F6A-CEFE-467F-B76C-E0D713E857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AAF78ED-994E-4037-B190-7C5EEB6B30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62B0E0D-C85B-450C-9B45-27DC988A8F85}"/>
              </a:ext>
            </a:extLst>
          </p:cNvPr>
          <p:cNvSpPr>
            <a:spLocks noGrp="1"/>
          </p:cNvSpPr>
          <p:nvPr>
            <p:ph type="dt" sz="half" idx="10"/>
          </p:nvPr>
        </p:nvSpPr>
        <p:spPr/>
        <p:txBody>
          <a:bodyPr/>
          <a:lstStyle/>
          <a:p>
            <a:fld id="{AB46E4BC-8BC2-4A6F-97D3-CA4DC5600107}" type="datetimeFigureOut">
              <a:rPr lang="en-PK" smtClean="0"/>
              <a:t>30-May-2024</a:t>
            </a:fld>
            <a:endParaRPr lang="en-PK"/>
          </a:p>
        </p:txBody>
      </p:sp>
      <p:sp>
        <p:nvSpPr>
          <p:cNvPr id="5" name="Footer Placeholder 4">
            <a:extLst>
              <a:ext uri="{FF2B5EF4-FFF2-40B4-BE49-F238E27FC236}">
                <a16:creationId xmlns:a16="http://schemas.microsoft.com/office/drawing/2014/main" id="{91AE3C03-F393-4858-8C25-E629C9D9AC5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8E63DEE-BF91-4621-A97E-840852646253}"/>
              </a:ext>
            </a:extLst>
          </p:cNvPr>
          <p:cNvSpPr>
            <a:spLocks noGrp="1"/>
          </p:cNvSpPr>
          <p:nvPr>
            <p:ph type="sldNum" sz="quarter" idx="12"/>
          </p:nvPr>
        </p:nvSpPr>
        <p:spPr/>
        <p:txBody>
          <a:bodyPr/>
          <a:lstStyle/>
          <a:p>
            <a:fld id="{F57C8169-9D5A-49C7-8F12-6FF62291093E}" type="slidenum">
              <a:rPr lang="en-PK" smtClean="0"/>
              <a:t>‹#›</a:t>
            </a:fld>
            <a:endParaRPr lang="en-PK"/>
          </a:p>
        </p:txBody>
      </p:sp>
    </p:spTree>
    <p:extLst>
      <p:ext uri="{BB962C8B-B14F-4D97-AF65-F5344CB8AC3E}">
        <p14:creationId xmlns:p14="http://schemas.microsoft.com/office/powerpoint/2010/main" val="298354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6EDE-6560-4628-AC31-6365838847F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7396D0C-6D1C-4FEA-8CD3-E49270658C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422C75B-DE3F-4EAB-A667-48BECF6DA21D}"/>
              </a:ext>
            </a:extLst>
          </p:cNvPr>
          <p:cNvSpPr>
            <a:spLocks noGrp="1"/>
          </p:cNvSpPr>
          <p:nvPr>
            <p:ph type="dt" sz="half" idx="10"/>
          </p:nvPr>
        </p:nvSpPr>
        <p:spPr/>
        <p:txBody>
          <a:bodyPr/>
          <a:lstStyle/>
          <a:p>
            <a:fld id="{AB46E4BC-8BC2-4A6F-97D3-CA4DC5600107}" type="datetimeFigureOut">
              <a:rPr lang="en-PK" smtClean="0"/>
              <a:t>30-May-2024</a:t>
            </a:fld>
            <a:endParaRPr lang="en-PK"/>
          </a:p>
        </p:txBody>
      </p:sp>
      <p:sp>
        <p:nvSpPr>
          <p:cNvPr id="5" name="Footer Placeholder 4">
            <a:extLst>
              <a:ext uri="{FF2B5EF4-FFF2-40B4-BE49-F238E27FC236}">
                <a16:creationId xmlns:a16="http://schemas.microsoft.com/office/drawing/2014/main" id="{74C1C2F9-611B-4EB8-863A-EE1118551AB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C0D75A5-0AF3-4688-961F-7919C858A861}"/>
              </a:ext>
            </a:extLst>
          </p:cNvPr>
          <p:cNvSpPr>
            <a:spLocks noGrp="1"/>
          </p:cNvSpPr>
          <p:nvPr>
            <p:ph type="sldNum" sz="quarter" idx="12"/>
          </p:nvPr>
        </p:nvSpPr>
        <p:spPr/>
        <p:txBody>
          <a:bodyPr/>
          <a:lstStyle/>
          <a:p>
            <a:fld id="{F57C8169-9D5A-49C7-8F12-6FF62291093E}" type="slidenum">
              <a:rPr lang="en-PK" smtClean="0"/>
              <a:t>‹#›</a:t>
            </a:fld>
            <a:endParaRPr lang="en-PK"/>
          </a:p>
        </p:txBody>
      </p:sp>
    </p:spTree>
    <p:extLst>
      <p:ext uri="{BB962C8B-B14F-4D97-AF65-F5344CB8AC3E}">
        <p14:creationId xmlns:p14="http://schemas.microsoft.com/office/powerpoint/2010/main" val="153289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EC50-033E-4F51-B318-447B020F02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B02989F-681A-47D9-91AB-A1B2B11E3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F0947A-1D0B-4F42-8C7C-AC906E5ECE9A}"/>
              </a:ext>
            </a:extLst>
          </p:cNvPr>
          <p:cNvSpPr>
            <a:spLocks noGrp="1"/>
          </p:cNvSpPr>
          <p:nvPr>
            <p:ph type="dt" sz="half" idx="10"/>
          </p:nvPr>
        </p:nvSpPr>
        <p:spPr/>
        <p:txBody>
          <a:bodyPr/>
          <a:lstStyle/>
          <a:p>
            <a:fld id="{AB46E4BC-8BC2-4A6F-97D3-CA4DC5600107}" type="datetimeFigureOut">
              <a:rPr lang="en-PK" smtClean="0"/>
              <a:t>30-May-2024</a:t>
            </a:fld>
            <a:endParaRPr lang="en-PK"/>
          </a:p>
        </p:txBody>
      </p:sp>
      <p:sp>
        <p:nvSpPr>
          <p:cNvPr id="5" name="Footer Placeholder 4">
            <a:extLst>
              <a:ext uri="{FF2B5EF4-FFF2-40B4-BE49-F238E27FC236}">
                <a16:creationId xmlns:a16="http://schemas.microsoft.com/office/drawing/2014/main" id="{6A735294-672A-4A44-80CB-9EAE3937DBD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060B64B-2C98-467F-873C-A241C1E013ED}"/>
              </a:ext>
            </a:extLst>
          </p:cNvPr>
          <p:cNvSpPr>
            <a:spLocks noGrp="1"/>
          </p:cNvSpPr>
          <p:nvPr>
            <p:ph type="sldNum" sz="quarter" idx="12"/>
          </p:nvPr>
        </p:nvSpPr>
        <p:spPr/>
        <p:txBody>
          <a:bodyPr/>
          <a:lstStyle/>
          <a:p>
            <a:fld id="{F57C8169-9D5A-49C7-8F12-6FF62291093E}" type="slidenum">
              <a:rPr lang="en-PK" smtClean="0"/>
              <a:t>‹#›</a:t>
            </a:fld>
            <a:endParaRPr lang="en-PK"/>
          </a:p>
        </p:txBody>
      </p:sp>
    </p:spTree>
    <p:extLst>
      <p:ext uri="{BB962C8B-B14F-4D97-AF65-F5344CB8AC3E}">
        <p14:creationId xmlns:p14="http://schemas.microsoft.com/office/powerpoint/2010/main" val="123637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522B-1828-4023-A76C-CC106579B36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2A264AA-8D48-46E5-A15B-650B163382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3EC93872-B635-4943-AAAC-8488B6463E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FF89C1E0-4A9F-47A2-8784-1FF020CBD103}"/>
              </a:ext>
            </a:extLst>
          </p:cNvPr>
          <p:cNvSpPr>
            <a:spLocks noGrp="1"/>
          </p:cNvSpPr>
          <p:nvPr>
            <p:ph type="dt" sz="half" idx="10"/>
          </p:nvPr>
        </p:nvSpPr>
        <p:spPr/>
        <p:txBody>
          <a:bodyPr/>
          <a:lstStyle/>
          <a:p>
            <a:fld id="{AB46E4BC-8BC2-4A6F-97D3-CA4DC5600107}" type="datetimeFigureOut">
              <a:rPr lang="en-PK" smtClean="0"/>
              <a:t>30-May-2024</a:t>
            </a:fld>
            <a:endParaRPr lang="en-PK"/>
          </a:p>
        </p:txBody>
      </p:sp>
      <p:sp>
        <p:nvSpPr>
          <p:cNvPr id="6" name="Footer Placeholder 5">
            <a:extLst>
              <a:ext uri="{FF2B5EF4-FFF2-40B4-BE49-F238E27FC236}">
                <a16:creationId xmlns:a16="http://schemas.microsoft.com/office/drawing/2014/main" id="{4F0A5BA1-9B62-447C-A5D6-07F8536B581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76B0CAA-100A-4030-B566-DDB739E7F1E0}"/>
              </a:ext>
            </a:extLst>
          </p:cNvPr>
          <p:cNvSpPr>
            <a:spLocks noGrp="1"/>
          </p:cNvSpPr>
          <p:nvPr>
            <p:ph type="sldNum" sz="quarter" idx="12"/>
          </p:nvPr>
        </p:nvSpPr>
        <p:spPr/>
        <p:txBody>
          <a:bodyPr/>
          <a:lstStyle/>
          <a:p>
            <a:fld id="{F57C8169-9D5A-49C7-8F12-6FF62291093E}" type="slidenum">
              <a:rPr lang="en-PK" smtClean="0"/>
              <a:t>‹#›</a:t>
            </a:fld>
            <a:endParaRPr lang="en-PK"/>
          </a:p>
        </p:txBody>
      </p:sp>
    </p:spTree>
    <p:extLst>
      <p:ext uri="{BB962C8B-B14F-4D97-AF65-F5344CB8AC3E}">
        <p14:creationId xmlns:p14="http://schemas.microsoft.com/office/powerpoint/2010/main" val="176485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5A71-65A3-4299-864F-7C647CCE7BC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F41F1DD-DF7F-475F-A316-6D073C195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C221FA-0871-4450-AC8B-EB9A00B178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FD1EE60-D78D-4EE1-8F34-55594A184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74A982-F784-4F44-8203-1DDB0CECDA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30C80344-B717-48A3-9435-50DDD0883F51}"/>
              </a:ext>
            </a:extLst>
          </p:cNvPr>
          <p:cNvSpPr>
            <a:spLocks noGrp="1"/>
          </p:cNvSpPr>
          <p:nvPr>
            <p:ph type="dt" sz="half" idx="10"/>
          </p:nvPr>
        </p:nvSpPr>
        <p:spPr/>
        <p:txBody>
          <a:bodyPr/>
          <a:lstStyle/>
          <a:p>
            <a:fld id="{AB46E4BC-8BC2-4A6F-97D3-CA4DC5600107}" type="datetimeFigureOut">
              <a:rPr lang="en-PK" smtClean="0"/>
              <a:t>30-May-2024</a:t>
            </a:fld>
            <a:endParaRPr lang="en-PK"/>
          </a:p>
        </p:txBody>
      </p:sp>
      <p:sp>
        <p:nvSpPr>
          <p:cNvPr id="8" name="Footer Placeholder 7">
            <a:extLst>
              <a:ext uri="{FF2B5EF4-FFF2-40B4-BE49-F238E27FC236}">
                <a16:creationId xmlns:a16="http://schemas.microsoft.com/office/drawing/2014/main" id="{9258D8C7-8A09-4A33-953E-A90192B0B6FE}"/>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65122C0C-6BAF-44D5-A564-0C079FDCEEAE}"/>
              </a:ext>
            </a:extLst>
          </p:cNvPr>
          <p:cNvSpPr>
            <a:spLocks noGrp="1"/>
          </p:cNvSpPr>
          <p:nvPr>
            <p:ph type="sldNum" sz="quarter" idx="12"/>
          </p:nvPr>
        </p:nvSpPr>
        <p:spPr/>
        <p:txBody>
          <a:bodyPr/>
          <a:lstStyle/>
          <a:p>
            <a:fld id="{F57C8169-9D5A-49C7-8F12-6FF62291093E}" type="slidenum">
              <a:rPr lang="en-PK" smtClean="0"/>
              <a:t>‹#›</a:t>
            </a:fld>
            <a:endParaRPr lang="en-PK"/>
          </a:p>
        </p:txBody>
      </p:sp>
    </p:spTree>
    <p:extLst>
      <p:ext uri="{BB962C8B-B14F-4D97-AF65-F5344CB8AC3E}">
        <p14:creationId xmlns:p14="http://schemas.microsoft.com/office/powerpoint/2010/main" val="394659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39CF-0B5B-4616-A0B3-64D5084DB8D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935D9CC-4D1D-44B0-BA21-A78DB5F277F2}"/>
              </a:ext>
            </a:extLst>
          </p:cNvPr>
          <p:cNvSpPr>
            <a:spLocks noGrp="1"/>
          </p:cNvSpPr>
          <p:nvPr>
            <p:ph type="dt" sz="half" idx="10"/>
          </p:nvPr>
        </p:nvSpPr>
        <p:spPr/>
        <p:txBody>
          <a:bodyPr/>
          <a:lstStyle/>
          <a:p>
            <a:fld id="{AB46E4BC-8BC2-4A6F-97D3-CA4DC5600107}" type="datetimeFigureOut">
              <a:rPr lang="en-PK" smtClean="0"/>
              <a:t>30-May-2024</a:t>
            </a:fld>
            <a:endParaRPr lang="en-PK"/>
          </a:p>
        </p:txBody>
      </p:sp>
      <p:sp>
        <p:nvSpPr>
          <p:cNvPr id="4" name="Footer Placeholder 3">
            <a:extLst>
              <a:ext uri="{FF2B5EF4-FFF2-40B4-BE49-F238E27FC236}">
                <a16:creationId xmlns:a16="http://schemas.microsoft.com/office/drawing/2014/main" id="{BCFCFE8D-C981-42B9-BD9F-DFC3EAD668AD}"/>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3687536F-164F-4AB1-8798-30524A52EE8F}"/>
              </a:ext>
            </a:extLst>
          </p:cNvPr>
          <p:cNvSpPr>
            <a:spLocks noGrp="1"/>
          </p:cNvSpPr>
          <p:nvPr>
            <p:ph type="sldNum" sz="quarter" idx="12"/>
          </p:nvPr>
        </p:nvSpPr>
        <p:spPr/>
        <p:txBody>
          <a:bodyPr/>
          <a:lstStyle/>
          <a:p>
            <a:fld id="{F57C8169-9D5A-49C7-8F12-6FF62291093E}" type="slidenum">
              <a:rPr lang="en-PK" smtClean="0"/>
              <a:t>‹#›</a:t>
            </a:fld>
            <a:endParaRPr lang="en-PK"/>
          </a:p>
        </p:txBody>
      </p:sp>
    </p:spTree>
    <p:extLst>
      <p:ext uri="{BB962C8B-B14F-4D97-AF65-F5344CB8AC3E}">
        <p14:creationId xmlns:p14="http://schemas.microsoft.com/office/powerpoint/2010/main" val="413529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0A9A2-FDD8-43D4-93F8-0B263EA365E1}"/>
              </a:ext>
            </a:extLst>
          </p:cNvPr>
          <p:cNvSpPr>
            <a:spLocks noGrp="1"/>
          </p:cNvSpPr>
          <p:nvPr>
            <p:ph type="dt" sz="half" idx="10"/>
          </p:nvPr>
        </p:nvSpPr>
        <p:spPr/>
        <p:txBody>
          <a:bodyPr/>
          <a:lstStyle/>
          <a:p>
            <a:fld id="{AB46E4BC-8BC2-4A6F-97D3-CA4DC5600107}" type="datetimeFigureOut">
              <a:rPr lang="en-PK" smtClean="0"/>
              <a:t>30-May-2024</a:t>
            </a:fld>
            <a:endParaRPr lang="en-PK"/>
          </a:p>
        </p:txBody>
      </p:sp>
      <p:sp>
        <p:nvSpPr>
          <p:cNvPr id="3" name="Footer Placeholder 2">
            <a:extLst>
              <a:ext uri="{FF2B5EF4-FFF2-40B4-BE49-F238E27FC236}">
                <a16:creationId xmlns:a16="http://schemas.microsoft.com/office/drawing/2014/main" id="{07C075AE-CEC7-4304-B604-A9F3D9EC171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DF7BD70-6E58-434D-AE6A-E6467A5FFDA3}"/>
              </a:ext>
            </a:extLst>
          </p:cNvPr>
          <p:cNvSpPr>
            <a:spLocks noGrp="1"/>
          </p:cNvSpPr>
          <p:nvPr>
            <p:ph type="sldNum" sz="quarter" idx="12"/>
          </p:nvPr>
        </p:nvSpPr>
        <p:spPr/>
        <p:txBody>
          <a:bodyPr/>
          <a:lstStyle/>
          <a:p>
            <a:fld id="{F57C8169-9D5A-49C7-8F12-6FF62291093E}" type="slidenum">
              <a:rPr lang="en-PK" smtClean="0"/>
              <a:t>‹#›</a:t>
            </a:fld>
            <a:endParaRPr lang="en-PK"/>
          </a:p>
        </p:txBody>
      </p:sp>
    </p:spTree>
    <p:extLst>
      <p:ext uri="{BB962C8B-B14F-4D97-AF65-F5344CB8AC3E}">
        <p14:creationId xmlns:p14="http://schemas.microsoft.com/office/powerpoint/2010/main" val="173118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15B3-7059-4ABE-98A2-EA7045EB1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C05F1DF8-27AD-4117-AC97-9FECA10C47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9756001-E538-495C-B733-F5BF2B352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A3AE16-2613-4319-83AA-091096130523}"/>
              </a:ext>
            </a:extLst>
          </p:cNvPr>
          <p:cNvSpPr>
            <a:spLocks noGrp="1"/>
          </p:cNvSpPr>
          <p:nvPr>
            <p:ph type="dt" sz="half" idx="10"/>
          </p:nvPr>
        </p:nvSpPr>
        <p:spPr/>
        <p:txBody>
          <a:bodyPr/>
          <a:lstStyle/>
          <a:p>
            <a:fld id="{AB46E4BC-8BC2-4A6F-97D3-CA4DC5600107}" type="datetimeFigureOut">
              <a:rPr lang="en-PK" smtClean="0"/>
              <a:t>30-May-2024</a:t>
            </a:fld>
            <a:endParaRPr lang="en-PK"/>
          </a:p>
        </p:txBody>
      </p:sp>
      <p:sp>
        <p:nvSpPr>
          <p:cNvPr id="6" name="Footer Placeholder 5">
            <a:extLst>
              <a:ext uri="{FF2B5EF4-FFF2-40B4-BE49-F238E27FC236}">
                <a16:creationId xmlns:a16="http://schemas.microsoft.com/office/drawing/2014/main" id="{A02E594D-3242-4BD3-B430-E7FD7A7F08B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12C2F09-2E3B-4786-8269-A49E317B8982}"/>
              </a:ext>
            </a:extLst>
          </p:cNvPr>
          <p:cNvSpPr>
            <a:spLocks noGrp="1"/>
          </p:cNvSpPr>
          <p:nvPr>
            <p:ph type="sldNum" sz="quarter" idx="12"/>
          </p:nvPr>
        </p:nvSpPr>
        <p:spPr/>
        <p:txBody>
          <a:bodyPr/>
          <a:lstStyle/>
          <a:p>
            <a:fld id="{F57C8169-9D5A-49C7-8F12-6FF62291093E}" type="slidenum">
              <a:rPr lang="en-PK" smtClean="0"/>
              <a:t>‹#›</a:t>
            </a:fld>
            <a:endParaRPr lang="en-PK"/>
          </a:p>
        </p:txBody>
      </p:sp>
    </p:spTree>
    <p:extLst>
      <p:ext uri="{BB962C8B-B14F-4D97-AF65-F5344CB8AC3E}">
        <p14:creationId xmlns:p14="http://schemas.microsoft.com/office/powerpoint/2010/main" val="401937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75B7-B290-4468-AB82-F3EAFDD8D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78FAF59-9403-4391-800D-338DA3B54D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57CB2550-EF44-4D8C-B09A-D3CDD9CE3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11CF69-B38B-4C0A-A253-E4475F13F9BB}"/>
              </a:ext>
            </a:extLst>
          </p:cNvPr>
          <p:cNvSpPr>
            <a:spLocks noGrp="1"/>
          </p:cNvSpPr>
          <p:nvPr>
            <p:ph type="dt" sz="half" idx="10"/>
          </p:nvPr>
        </p:nvSpPr>
        <p:spPr/>
        <p:txBody>
          <a:bodyPr/>
          <a:lstStyle/>
          <a:p>
            <a:fld id="{AB46E4BC-8BC2-4A6F-97D3-CA4DC5600107}" type="datetimeFigureOut">
              <a:rPr lang="en-PK" smtClean="0"/>
              <a:t>30-May-2024</a:t>
            </a:fld>
            <a:endParaRPr lang="en-PK"/>
          </a:p>
        </p:txBody>
      </p:sp>
      <p:sp>
        <p:nvSpPr>
          <p:cNvPr id="6" name="Footer Placeholder 5">
            <a:extLst>
              <a:ext uri="{FF2B5EF4-FFF2-40B4-BE49-F238E27FC236}">
                <a16:creationId xmlns:a16="http://schemas.microsoft.com/office/drawing/2014/main" id="{75F16D4F-F236-4178-80EB-F49F2375B1D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DC20662-5747-4385-9183-AF30B059601C}"/>
              </a:ext>
            </a:extLst>
          </p:cNvPr>
          <p:cNvSpPr>
            <a:spLocks noGrp="1"/>
          </p:cNvSpPr>
          <p:nvPr>
            <p:ph type="sldNum" sz="quarter" idx="12"/>
          </p:nvPr>
        </p:nvSpPr>
        <p:spPr/>
        <p:txBody>
          <a:bodyPr/>
          <a:lstStyle/>
          <a:p>
            <a:fld id="{F57C8169-9D5A-49C7-8F12-6FF62291093E}" type="slidenum">
              <a:rPr lang="en-PK" smtClean="0"/>
              <a:t>‹#›</a:t>
            </a:fld>
            <a:endParaRPr lang="en-PK"/>
          </a:p>
        </p:txBody>
      </p:sp>
    </p:spTree>
    <p:extLst>
      <p:ext uri="{BB962C8B-B14F-4D97-AF65-F5344CB8AC3E}">
        <p14:creationId xmlns:p14="http://schemas.microsoft.com/office/powerpoint/2010/main" val="42467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9A1E31-1226-48EC-AF3F-68FA107FB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F96FBD-D504-4B6E-ACCD-90D74509B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A9709D2-5A64-40C5-8B54-F98202F42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6E4BC-8BC2-4A6F-97D3-CA4DC5600107}" type="datetimeFigureOut">
              <a:rPr lang="en-PK" smtClean="0"/>
              <a:t>30-May-2024</a:t>
            </a:fld>
            <a:endParaRPr lang="en-PK"/>
          </a:p>
        </p:txBody>
      </p:sp>
      <p:sp>
        <p:nvSpPr>
          <p:cNvPr id="5" name="Footer Placeholder 4">
            <a:extLst>
              <a:ext uri="{FF2B5EF4-FFF2-40B4-BE49-F238E27FC236}">
                <a16:creationId xmlns:a16="http://schemas.microsoft.com/office/drawing/2014/main" id="{D41FE539-33FE-42AA-B717-FA3237CFA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5EC083F-E837-4C07-BB62-158C7A8EC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C8169-9D5A-49C7-8F12-6FF62291093E}" type="slidenum">
              <a:rPr lang="en-PK" smtClean="0"/>
              <a:t>‹#›</a:t>
            </a:fld>
            <a:endParaRPr lang="en-PK"/>
          </a:p>
        </p:txBody>
      </p:sp>
    </p:spTree>
    <p:extLst>
      <p:ext uri="{BB962C8B-B14F-4D97-AF65-F5344CB8AC3E}">
        <p14:creationId xmlns:p14="http://schemas.microsoft.com/office/powerpoint/2010/main" val="2443230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introduction-to-r-programming-langu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59E2-E792-480B-A88F-CD4811CC4B8F}"/>
              </a:ext>
            </a:extLst>
          </p:cNvPr>
          <p:cNvSpPr>
            <a:spLocks noGrp="1"/>
          </p:cNvSpPr>
          <p:nvPr>
            <p:ph type="title"/>
          </p:nvPr>
        </p:nvSpPr>
        <p:spPr/>
        <p:txBody>
          <a:bodyPr/>
          <a:lstStyle/>
          <a:p>
            <a:r>
              <a:rPr lang="en-US" dirty="0"/>
              <a:t>Logistic Regression</a:t>
            </a:r>
            <a:endParaRPr lang="en-PK" dirty="0"/>
          </a:p>
        </p:txBody>
      </p:sp>
      <p:sp>
        <p:nvSpPr>
          <p:cNvPr id="3" name="Text Placeholder 2">
            <a:extLst>
              <a:ext uri="{FF2B5EF4-FFF2-40B4-BE49-F238E27FC236}">
                <a16:creationId xmlns:a16="http://schemas.microsoft.com/office/drawing/2014/main" id="{036897BA-0141-4F34-8B5F-E0E35991741E}"/>
              </a:ext>
            </a:extLst>
          </p:cNvPr>
          <p:cNvSpPr>
            <a:spLocks noGrp="1"/>
          </p:cNvSpPr>
          <p:nvPr>
            <p:ph type="body" idx="1"/>
          </p:nvPr>
        </p:nvSpPr>
        <p:spPr/>
        <p:txBody>
          <a:bodyPr/>
          <a:lstStyle/>
          <a:p>
            <a:endParaRPr lang="en-PK"/>
          </a:p>
        </p:txBody>
      </p:sp>
    </p:spTree>
    <p:extLst>
      <p:ext uri="{BB962C8B-B14F-4D97-AF65-F5344CB8AC3E}">
        <p14:creationId xmlns:p14="http://schemas.microsoft.com/office/powerpoint/2010/main" val="252222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7168-3B64-4473-A15D-E64978E1D451}"/>
              </a:ext>
            </a:extLst>
          </p:cNvPr>
          <p:cNvSpPr>
            <a:spLocks noGrp="1"/>
          </p:cNvSpPr>
          <p:nvPr>
            <p:ph type="title"/>
          </p:nvPr>
        </p:nvSpPr>
        <p:spPr/>
        <p:txBody>
          <a:bodyPr/>
          <a:lstStyle/>
          <a:p>
            <a:r>
              <a:rPr lang="en-US" dirty="0"/>
              <a:t>Code</a:t>
            </a:r>
            <a:endParaRPr lang="en-PK" dirty="0"/>
          </a:p>
        </p:txBody>
      </p:sp>
      <p:pic>
        <p:nvPicPr>
          <p:cNvPr id="4" name="Content Placeholder 3">
            <a:extLst>
              <a:ext uri="{FF2B5EF4-FFF2-40B4-BE49-F238E27FC236}">
                <a16:creationId xmlns:a16="http://schemas.microsoft.com/office/drawing/2014/main" id="{C4DDEBD2-7E9E-4E28-8DB8-8630A375B714}"/>
              </a:ext>
            </a:extLst>
          </p:cNvPr>
          <p:cNvPicPr>
            <a:picLocks noGrp="1" noChangeAspect="1"/>
          </p:cNvPicPr>
          <p:nvPr>
            <p:ph idx="1"/>
          </p:nvPr>
        </p:nvPicPr>
        <p:blipFill>
          <a:blip r:embed="rId2"/>
          <a:stretch>
            <a:fillRect/>
          </a:stretch>
        </p:blipFill>
        <p:spPr>
          <a:xfrm>
            <a:off x="718189" y="2536371"/>
            <a:ext cx="9459954" cy="2427515"/>
          </a:xfrm>
          <a:prstGeom prst="rect">
            <a:avLst/>
          </a:prstGeom>
        </p:spPr>
      </p:pic>
    </p:spTree>
    <p:extLst>
      <p:ext uri="{BB962C8B-B14F-4D97-AF65-F5344CB8AC3E}">
        <p14:creationId xmlns:p14="http://schemas.microsoft.com/office/powerpoint/2010/main" val="1813327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1C43-3286-4F10-96F3-375DB63781D5}"/>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7BC015AD-AEB9-4E06-9D7C-B375461910BE}"/>
              </a:ext>
            </a:extLst>
          </p:cNvPr>
          <p:cNvPicPr>
            <a:picLocks noGrp="1" noChangeAspect="1"/>
          </p:cNvPicPr>
          <p:nvPr>
            <p:ph idx="1"/>
          </p:nvPr>
        </p:nvPicPr>
        <p:blipFill>
          <a:blip r:embed="rId2"/>
          <a:stretch>
            <a:fillRect/>
          </a:stretch>
        </p:blipFill>
        <p:spPr>
          <a:xfrm>
            <a:off x="1107832" y="2079888"/>
            <a:ext cx="9342454" cy="3319425"/>
          </a:xfrm>
          <a:prstGeom prst="rect">
            <a:avLst/>
          </a:prstGeom>
        </p:spPr>
      </p:pic>
    </p:spTree>
    <p:extLst>
      <p:ext uri="{BB962C8B-B14F-4D97-AF65-F5344CB8AC3E}">
        <p14:creationId xmlns:p14="http://schemas.microsoft.com/office/powerpoint/2010/main" val="223207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34B6-312D-4A80-8A74-65449190F8FC}"/>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64AC0462-0304-4520-A39F-D13204E3E966}"/>
              </a:ext>
            </a:extLst>
          </p:cNvPr>
          <p:cNvPicPr>
            <a:picLocks noGrp="1" noChangeAspect="1"/>
          </p:cNvPicPr>
          <p:nvPr>
            <p:ph idx="1"/>
          </p:nvPr>
        </p:nvPicPr>
        <p:blipFill>
          <a:blip r:embed="rId2"/>
          <a:stretch>
            <a:fillRect/>
          </a:stretch>
        </p:blipFill>
        <p:spPr>
          <a:xfrm>
            <a:off x="307009" y="2383971"/>
            <a:ext cx="10970591" cy="3309258"/>
          </a:xfrm>
          <a:prstGeom prst="rect">
            <a:avLst/>
          </a:prstGeom>
        </p:spPr>
      </p:pic>
    </p:spTree>
    <p:extLst>
      <p:ext uri="{BB962C8B-B14F-4D97-AF65-F5344CB8AC3E}">
        <p14:creationId xmlns:p14="http://schemas.microsoft.com/office/powerpoint/2010/main" val="371292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DBB9-4549-49CC-8667-D8A343F23C53}"/>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25DB3D14-B863-4D93-887D-BF3ABB7FCF39}"/>
              </a:ext>
            </a:extLst>
          </p:cNvPr>
          <p:cNvPicPr>
            <a:picLocks noGrp="1" noChangeAspect="1"/>
          </p:cNvPicPr>
          <p:nvPr>
            <p:ph idx="1"/>
          </p:nvPr>
        </p:nvPicPr>
        <p:blipFill>
          <a:blip r:embed="rId2"/>
          <a:stretch>
            <a:fillRect/>
          </a:stretch>
        </p:blipFill>
        <p:spPr>
          <a:xfrm>
            <a:off x="838200" y="2340429"/>
            <a:ext cx="10515600" cy="2950027"/>
          </a:xfrm>
          <a:prstGeom prst="rect">
            <a:avLst/>
          </a:prstGeom>
        </p:spPr>
      </p:pic>
    </p:spTree>
    <p:extLst>
      <p:ext uri="{BB962C8B-B14F-4D97-AF65-F5344CB8AC3E}">
        <p14:creationId xmlns:p14="http://schemas.microsoft.com/office/powerpoint/2010/main" val="3681143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4277-5DD2-467C-B89E-939EE1C513A2}"/>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3D27FEDA-204C-4CEC-96CA-B6128143C455}"/>
              </a:ext>
            </a:extLst>
          </p:cNvPr>
          <p:cNvPicPr>
            <a:picLocks noGrp="1" noChangeAspect="1"/>
          </p:cNvPicPr>
          <p:nvPr>
            <p:ph idx="1"/>
          </p:nvPr>
        </p:nvPicPr>
        <p:blipFill>
          <a:blip r:embed="rId2"/>
          <a:stretch>
            <a:fillRect/>
          </a:stretch>
        </p:blipFill>
        <p:spPr>
          <a:xfrm>
            <a:off x="933799" y="2253344"/>
            <a:ext cx="9513598" cy="2710542"/>
          </a:xfrm>
          <a:prstGeom prst="rect">
            <a:avLst/>
          </a:prstGeom>
        </p:spPr>
      </p:pic>
    </p:spTree>
    <p:extLst>
      <p:ext uri="{BB962C8B-B14F-4D97-AF65-F5344CB8AC3E}">
        <p14:creationId xmlns:p14="http://schemas.microsoft.com/office/powerpoint/2010/main" val="324881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F36D-26EC-4E6A-9BF4-682318D32A02}"/>
              </a:ext>
            </a:extLst>
          </p:cNvPr>
          <p:cNvSpPr>
            <a:spLocks noGrp="1"/>
          </p:cNvSpPr>
          <p:nvPr>
            <p:ph type="title"/>
          </p:nvPr>
        </p:nvSpPr>
        <p:spPr/>
        <p:txBody>
          <a:bodyPr/>
          <a:lstStyle/>
          <a:p>
            <a:r>
              <a:rPr lang="en-US" dirty="0"/>
              <a:t>Answer: Question 01</a:t>
            </a:r>
            <a:endParaRPr lang="en-PK" dirty="0"/>
          </a:p>
        </p:txBody>
      </p:sp>
      <p:pic>
        <p:nvPicPr>
          <p:cNvPr id="4" name="Content Placeholder 3">
            <a:extLst>
              <a:ext uri="{FF2B5EF4-FFF2-40B4-BE49-F238E27FC236}">
                <a16:creationId xmlns:a16="http://schemas.microsoft.com/office/drawing/2014/main" id="{8E649082-347E-40AE-AEB9-5B2A81DF0C9E}"/>
              </a:ext>
            </a:extLst>
          </p:cNvPr>
          <p:cNvPicPr>
            <a:picLocks noGrp="1" noChangeAspect="1"/>
          </p:cNvPicPr>
          <p:nvPr>
            <p:ph idx="1"/>
          </p:nvPr>
        </p:nvPicPr>
        <p:blipFill>
          <a:blip r:embed="rId2"/>
          <a:stretch>
            <a:fillRect/>
          </a:stretch>
        </p:blipFill>
        <p:spPr>
          <a:xfrm>
            <a:off x="2208337" y="3004457"/>
            <a:ext cx="4630678" cy="1187353"/>
          </a:xfrm>
          <a:prstGeom prst="rect">
            <a:avLst/>
          </a:prstGeom>
        </p:spPr>
      </p:pic>
    </p:spTree>
    <p:extLst>
      <p:ext uri="{BB962C8B-B14F-4D97-AF65-F5344CB8AC3E}">
        <p14:creationId xmlns:p14="http://schemas.microsoft.com/office/powerpoint/2010/main" val="55657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8F8A-6066-4DA3-88CD-3ED986626802}"/>
              </a:ext>
            </a:extLst>
          </p:cNvPr>
          <p:cNvSpPr>
            <a:spLocks noGrp="1"/>
          </p:cNvSpPr>
          <p:nvPr>
            <p:ph type="title"/>
          </p:nvPr>
        </p:nvSpPr>
        <p:spPr/>
        <p:txBody>
          <a:bodyPr/>
          <a:lstStyle/>
          <a:p>
            <a:r>
              <a:rPr lang="en-US" dirty="0"/>
              <a:t>Answer: Question 02</a:t>
            </a:r>
            <a:endParaRPr lang="en-PK" dirty="0"/>
          </a:p>
        </p:txBody>
      </p:sp>
      <p:pic>
        <p:nvPicPr>
          <p:cNvPr id="4" name="Content Placeholder 3">
            <a:extLst>
              <a:ext uri="{FF2B5EF4-FFF2-40B4-BE49-F238E27FC236}">
                <a16:creationId xmlns:a16="http://schemas.microsoft.com/office/drawing/2014/main" id="{96DB843D-4D91-41FC-A005-33ABB34C556B}"/>
              </a:ext>
            </a:extLst>
          </p:cNvPr>
          <p:cNvPicPr>
            <a:picLocks noGrp="1" noChangeAspect="1"/>
          </p:cNvPicPr>
          <p:nvPr>
            <p:ph idx="1"/>
          </p:nvPr>
        </p:nvPicPr>
        <p:blipFill>
          <a:blip r:embed="rId2"/>
          <a:stretch>
            <a:fillRect/>
          </a:stretch>
        </p:blipFill>
        <p:spPr>
          <a:xfrm>
            <a:off x="627121" y="3265714"/>
            <a:ext cx="6120446" cy="823217"/>
          </a:xfrm>
          <a:prstGeom prst="rect">
            <a:avLst/>
          </a:prstGeom>
        </p:spPr>
      </p:pic>
    </p:spTree>
    <p:extLst>
      <p:ext uri="{BB962C8B-B14F-4D97-AF65-F5344CB8AC3E}">
        <p14:creationId xmlns:p14="http://schemas.microsoft.com/office/powerpoint/2010/main" val="224468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127.0.0.1:15659/graphics/plot_zoom_png?width=584&amp;height=590">
            <a:extLst>
              <a:ext uri="{FF2B5EF4-FFF2-40B4-BE49-F238E27FC236}">
                <a16:creationId xmlns:a16="http://schemas.microsoft.com/office/drawing/2014/main" id="{40116027-2A0F-49C7-8DDA-CF1E22632047}"/>
              </a:ext>
            </a:extLst>
          </p:cNvPr>
          <p:cNvSpPr>
            <a:spLocks noChangeAspect="1" noChangeArrowheads="1"/>
          </p:cNvSpPr>
          <p:nvPr/>
        </p:nvSpPr>
        <p:spPr bwMode="auto">
          <a:xfrm>
            <a:off x="3320143" y="653143"/>
            <a:ext cx="2928257" cy="2928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3" name="AutoShape 4" descr="http://127.0.0.1:15659/graphics/plot_zoom_png?width=584&amp;height=590">
            <a:extLst>
              <a:ext uri="{FF2B5EF4-FFF2-40B4-BE49-F238E27FC236}">
                <a16:creationId xmlns:a16="http://schemas.microsoft.com/office/drawing/2014/main" id="{BD74BF13-50C8-4C08-B55A-8526FD298AD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4" name="Picture 3">
            <a:extLst>
              <a:ext uri="{FF2B5EF4-FFF2-40B4-BE49-F238E27FC236}">
                <a16:creationId xmlns:a16="http://schemas.microsoft.com/office/drawing/2014/main" id="{C725FBDB-EB57-47E6-AF1D-D7B3344EA531}"/>
              </a:ext>
            </a:extLst>
          </p:cNvPr>
          <p:cNvPicPr>
            <a:picLocks noChangeAspect="1"/>
          </p:cNvPicPr>
          <p:nvPr/>
        </p:nvPicPr>
        <p:blipFill>
          <a:blip r:embed="rId2"/>
          <a:stretch>
            <a:fillRect/>
          </a:stretch>
        </p:blipFill>
        <p:spPr>
          <a:xfrm>
            <a:off x="-87086" y="0"/>
            <a:ext cx="12279086" cy="6858000"/>
          </a:xfrm>
          <a:prstGeom prst="rect">
            <a:avLst/>
          </a:prstGeom>
        </p:spPr>
      </p:pic>
    </p:spTree>
    <p:extLst>
      <p:ext uri="{BB962C8B-B14F-4D97-AF65-F5344CB8AC3E}">
        <p14:creationId xmlns:p14="http://schemas.microsoft.com/office/powerpoint/2010/main" val="56062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8593-6A26-48DC-89A2-D419A98C4695}"/>
              </a:ext>
            </a:extLst>
          </p:cNvPr>
          <p:cNvSpPr>
            <a:spLocks noGrp="1"/>
          </p:cNvSpPr>
          <p:nvPr>
            <p:ph type="title"/>
          </p:nvPr>
        </p:nvSpPr>
        <p:spPr/>
        <p:txBody>
          <a:bodyPr/>
          <a:lstStyle/>
          <a:p>
            <a:r>
              <a:rPr lang="en-US" b="1" dirty="0"/>
              <a:t>Logistic Regression in R Programming</a:t>
            </a:r>
            <a:br>
              <a:rPr lang="en-US" b="1" dirty="0"/>
            </a:br>
            <a:endParaRPr lang="en-PK" dirty="0"/>
          </a:p>
        </p:txBody>
      </p:sp>
      <p:sp>
        <p:nvSpPr>
          <p:cNvPr id="3" name="Content Placeholder 2">
            <a:extLst>
              <a:ext uri="{FF2B5EF4-FFF2-40B4-BE49-F238E27FC236}">
                <a16:creationId xmlns:a16="http://schemas.microsoft.com/office/drawing/2014/main" id="{0383AB9C-9136-4F90-8AD6-4801F8228604}"/>
              </a:ext>
            </a:extLst>
          </p:cNvPr>
          <p:cNvSpPr>
            <a:spLocks noGrp="1"/>
          </p:cNvSpPr>
          <p:nvPr>
            <p:ph idx="1"/>
          </p:nvPr>
        </p:nvSpPr>
        <p:spPr/>
        <p:txBody>
          <a:bodyPr/>
          <a:lstStyle/>
          <a:p>
            <a:pPr fontAlgn="base"/>
            <a:r>
              <a:rPr lang="en-US" dirty="0"/>
              <a:t>Logistic regression in </a:t>
            </a:r>
            <a:r>
              <a:rPr lang="en-US" u="sng" dirty="0">
                <a:hlinkClick r:id="rId2"/>
              </a:rPr>
              <a:t>R Programming</a:t>
            </a:r>
            <a:r>
              <a:rPr lang="en-US" dirty="0"/>
              <a:t> is a classification algorithm used to find the probability of event success and event failure. Logistic regression is used when the dependent variable is binary(0/1, True/False, Yes/No) in nature. The logit function is used as a link function in a binomial distribution. </a:t>
            </a:r>
          </a:p>
          <a:p>
            <a:pPr fontAlgn="base"/>
            <a:r>
              <a:rPr lang="en-US" dirty="0"/>
              <a:t>A binary outcome variable’s probability can be predicted using the statistical modeling technique known as logistic regression. It is widely employed in many different industries, including marketing, finance, social sciences, and medical research.</a:t>
            </a:r>
          </a:p>
          <a:p>
            <a:endParaRPr lang="en-PK" dirty="0"/>
          </a:p>
        </p:txBody>
      </p:sp>
    </p:spTree>
    <p:extLst>
      <p:ext uri="{BB962C8B-B14F-4D97-AF65-F5344CB8AC3E}">
        <p14:creationId xmlns:p14="http://schemas.microsoft.com/office/powerpoint/2010/main" val="3201356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A914-322C-4579-AD0C-C9B6287E495D}"/>
              </a:ext>
            </a:extLst>
          </p:cNvPr>
          <p:cNvSpPr>
            <a:spLocks noGrp="1"/>
          </p:cNvSpPr>
          <p:nvPr>
            <p:ph type="title"/>
          </p:nvPr>
        </p:nvSpPr>
        <p:spPr>
          <a:xfrm>
            <a:off x="1099457" y="1922462"/>
            <a:ext cx="10515600" cy="1325563"/>
          </a:xfrm>
        </p:spPr>
        <p:txBody>
          <a:bodyPr/>
          <a:lstStyle/>
          <a:p>
            <a:endParaRPr lang="en-PK" dirty="0"/>
          </a:p>
        </p:txBody>
      </p:sp>
      <p:sp>
        <p:nvSpPr>
          <p:cNvPr id="3" name="Content Placeholder 2">
            <a:extLst>
              <a:ext uri="{FF2B5EF4-FFF2-40B4-BE49-F238E27FC236}">
                <a16:creationId xmlns:a16="http://schemas.microsoft.com/office/drawing/2014/main" id="{29B338F8-E2A7-40DF-A1F6-5FAAB2811554}"/>
              </a:ext>
            </a:extLst>
          </p:cNvPr>
          <p:cNvSpPr>
            <a:spLocks noGrp="1"/>
          </p:cNvSpPr>
          <p:nvPr>
            <p:ph idx="1"/>
          </p:nvPr>
        </p:nvSpPr>
        <p:spPr>
          <a:xfrm>
            <a:off x="838200" y="489857"/>
            <a:ext cx="10515600" cy="5687106"/>
          </a:xfrm>
        </p:spPr>
        <p:txBody>
          <a:bodyPr/>
          <a:lstStyle/>
          <a:p>
            <a:r>
              <a:rPr lang="en-US" dirty="0"/>
              <a:t>The logistic function, commonly referred to as the sigmoid function, is the basic idea underpinning logistic regression. This sigmoid function is used in logistic regression to describe the correlation between the predictor variables and the likelihood of the binary outcome.</a:t>
            </a:r>
          </a:p>
          <a:p>
            <a:endParaRPr lang="en-PK" dirty="0"/>
          </a:p>
        </p:txBody>
      </p:sp>
      <p:pic>
        <p:nvPicPr>
          <p:cNvPr id="1028" name="Picture 4" descr="What is Logistic Regression: A Complete Guide">
            <a:extLst>
              <a:ext uri="{FF2B5EF4-FFF2-40B4-BE49-F238E27FC236}">
                <a16:creationId xmlns:a16="http://schemas.microsoft.com/office/drawing/2014/main" id="{25B9DA64-2221-4BEE-96A1-F740E709E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029" y="3461658"/>
            <a:ext cx="961208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25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BE08-F13C-4A5D-B03F-800A0F432521}"/>
              </a:ext>
            </a:extLst>
          </p:cNvPr>
          <p:cNvSpPr>
            <a:spLocks noGrp="1"/>
          </p:cNvSpPr>
          <p:nvPr>
            <p:ph type="title"/>
          </p:nvPr>
        </p:nvSpPr>
        <p:spPr/>
        <p:txBody>
          <a:bodyPr/>
          <a:lstStyle/>
          <a:p>
            <a:endParaRPr lang="en-PK"/>
          </a:p>
        </p:txBody>
      </p:sp>
      <p:pic>
        <p:nvPicPr>
          <p:cNvPr id="2050" name="Picture 2" descr="Lightbox">
            <a:extLst>
              <a:ext uri="{FF2B5EF4-FFF2-40B4-BE49-F238E27FC236}">
                <a16:creationId xmlns:a16="http://schemas.microsoft.com/office/drawing/2014/main" id="{FE86F834-47C0-49BA-8547-675280B8BD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5371" y="1978438"/>
            <a:ext cx="7086600" cy="363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43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7547-8A9E-4B18-A144-8D7B4C2E32F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B3349F43-CCF6-4926-8478-82191AE4BD4F}"/>
              </a:ext>
            </a:extLst>
          </p:cNvPr>
          <p:cNvSpPr>
            <a:spLocks noGrp="1"/>
          </p:cNvSpPr>
          <p:nvPr>
            <p:ph idx="1"/>
          </p:nvPr>
        </p:nvSpPr>
        <p:spPr>
          <a:xfrm>
            <a:off x="1172030" y="1690687"/>
            <a:ext cx="10181770" cy="2053999"/>
          </a:xfrm>
        </p:spPr>
        <p:txBody>
          <a:bodyPr>
            <a:normAutofit lnSpcReduction="10000"/>
          </a:bodyPr>
          <a:lstStyle/>
          <a:p>
            <a:r>
              <a:rPr lang="en-US" dirty="0"/>
              <a:t>Logistics regression is also known as a generalized linear model. As it is used as a classification technique to predict a qualitative response, the Value of y ranges from 0 to 1 and can be represented by the following equation:</a:t>
            </a:r>
          </a:p>
          <a:p>
            <a:r>
              <a:rPr lang="en-US" dirty="0"/>
              <a:t> </a:t>
            </a:r>
          </a:p>
          <a:p>
            <a:endParaRPr lang="en-PK" dirty="0"/>
          </a:p>
        </p:txBody>
      </p:sp>
      <p:pic>
        <p:nvPicPr>
          <p:cNvPr id="7" name="Picture 4" descr="Lightbox">
            <a:extLst>
              <a:ext uri="{FF2B5EF4-FFF2-40B4-BE49-F238E27FC236}">
                <a16:creationId xmlns:a16="http://schemas.microsoft.com/office/drawing/2014/main" id="{39543C30-1099-4E05-B6FD-88F103B5F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312885"/>
            <a:ext cx="4107995" cy="2053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30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01F4-7E06-4E8D-82F6-8690F37D329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3AEDB9E-E32F-4F87-BB24-4FE90905D067}"/>
              </a:ext>
            </a:extLst>
          </p:cNvPr>
          <p:cNvSpPr>
            <a:spLocks noGrp="1"/>
          </p:cNvSpPr>
          <p:nvPr>
            <p:ph idx="1"/>
          </p:nvPr>
        </p:nvSpPr>
        <p:spPr>
          <a:xfrm>
            <a:off x="838200" y="1825625"/>
            <a:ext cx="10515600" cy="3247118"/>
          </a:xfrm>
        </p:spPr>
        <p:txBody>
          <a:bodyPr>
            <a:normAutofit fontScale="92500" lnSpcReduction="10000"/>
          </a:bodyPr>
          <a:lstStyle/>
          <a:p>
            <a:pPr fontAlgn="base"/>
            <a:r>
              <a:rPr lang="en-US" b="1" dirty="0"/>
              <a:t>p</a:t>
            </a:r>
            <a:r>
              <a:rPr lang="en-US" dirty="0"/>
              <a:t> is the probability of characteristic of interest. The odds ratio is defined as the probability of success in comparison to the probability of failure. It is a key representation of logistic regression coefficients and can take values between 0 and infinity. The odds ratio of 1 is when the probability of success is equal to the probability of failure. The odds ratio of 2 is when the probability of success is twice the probability of failure. The odds ratio of 0.5 is when the probability of failure is twice the probability of success. </a:t>
            </a:r>
          </a:p>
          <a:p>
            <a:br>
              <a:rPr lang="en-US" dirty="0"/>
            </a:br>
            <a:endParaRPr lang="en-PK" dirty="0"/>
          </a:p>
        </p:txBody>
      </p:sp>
      <p:pic>
        <p:nvPicPr>
          <p:cNvPr id="4098" name="Picture 2" descr="Lightbox">
            <a:extLst>
              <a:ext uri="{FF2B5EF4-FFF2-40B4-BE49-F238E27FC236}">
                <a16:creationId xmlns:a16="http://schemas.microsoft.com/office/drawing/2014/main" id="{19DA74CF-C3B2-4449-9D95-658996D78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208" y="4506686"/>
            <a:ext cx="5284448" cy="111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00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5AE6-6B8E-4D71-B7E8-C326315C8F6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AB2A003-B7CE-42AE-97A8-4BF917B12DF3}"/>
              </a:ext>
            </a:extLst>
          </p:cNvPr>
          <p:cNvSpPr>
            <a:spLocks noGrp="1"/>
          </p:cNvSpPr>
          <p:nvPr>
            <p:ph idx="1"/>
          </p:nvPr>
        </p:nvSpPr>
        <p:spPr>
          <a:xfrm>
            <a:off x="707571" y="1825624"/>
            <a:ext cx="10515600" cy="4351338"/>
          </a:xfrm>
        </p:spPr>
        <p:txBody>
          <a:bodyPr/>
          <a:lstStyle/>
          <a:p>
            <a:r>
              <a:rPr lang="en-US" dirty="0"/>
              <a:t>Since we are working with a binomial distribution(dependent variable), we need to choose a link function that is best suited for this distribution. </a:t>
            </a:r>
          </a:p>
          <a:p>
            <a:endParaRPr lang="en-PK" dirty="0"/>
          </a:p>
        </p:txBody>
      </p:sp>
      <p:pic>
        <p:nvPicPr>
          <p:cNvPr id="5122" name="Picture 2" descr="Lightbox">
            <a:extLst>
              <a:ext uri="{FF2B5EF4-FFF2-40B4-BE49-F238E27FC236}">
                <a16:creationId xmlns:a16="http://schemas.microsoft.com/office/drawing/2014/main" id="{F29EBA73-6551-427B-BC8E-419B77B32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334" y="3138487"/>
            <a:ext cx="593407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09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065D-ECBF-43E8-8020-4BFC222B7F7A}"/>
              </a:ext>
            </a:extLst>
          </p:cNvPr>
          <p:cNvSpPr>
            <a:spLocks noGrp="1"/>
          </p:cNvSpPr>
          <p:nvPr>
            <p:ph type="title"/>
          </p:nvPr>
        </p:nvSpPr>
        <p:spPr/>
        <p:txBody>
          <a:bodyPr/>
          <a:lstStyle/>
          <a:p>
            <a:r>
              <a:rPr lang="en-US" dirty="0"/>
              <a:t>Example</a:t>
            </a:r>
            <a:endParaRPr lang="en-PK" dirty="0"/>
          </a:p>
        </p:txBody>
      </p:sp>
      <p:graphicFrame>
        <p:nvGraphicFramePr>
          <p:cNvPr id="4" name="Content Placeholder 3">
            <a:extLst>
              <a:ext uri="{FF2B5EF4-FFF2-40B4-BE49-F238E27FC236}">
                <a16:creationId xmlns:a16="http://schemas.microsoft.com/office/drawing/2014/main" id="{107851CA-219F-4F78-B4C7-0E4A8FA55AA2}"/>
              </a:ext>
            </a:extLst>
          </p:cNvPr>
          <p:cNvGraphicFramePr>
            <a:graphicFrameLocks noGrp="1"/>
          </p:cNvGraphicFramePr>
          <p:nvPr>
            <p:ph idx="1"/>
            <p:extLst>
              <p:ext uri="{D42A27DB-BD31-4B8C-83A1-F6EECF244321}">
                <p14:modId xmlns:p14="http://schemas.microsoft.com/office/powerpoint/2010/main" val="3725471305"/>
              </p:ext>
            </p:extLst>
          </p:nvPr>
        </p:nvGraphicFramePr>
        <p:xfrm>
          <a:off x="925286" y="3162606"/>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970530196"/>
                    </a:ext>
                  </a:extLst>
                </a:gridCol>
                <a:gridCol w="5257800">
                  <a:extLst>
                    <a:ext uri="{9D8B030D-6E8A-4147-A177-3AD203B41FA5}">
                      <a16:colId xmlns:a16="http://schemas.microsoft.com/office/drawing/2014/main" val="127289030"/>
                    </a:ext>
                  </a:extLst>
                </a:gridCol>
              </a:tblGrid>
              <a:tr h="370840">
                <a:tc>
                  <a:txBody>
                    <a:bodyPr/>
                    <a:lstStyle/>
                    <a:p>
                      <a:r>
                        <a:rPr lang="en-US" dirty="0" err="1"/>
                        <a:t>Study_Hours</a:t>
                      </a:r>
                      <a:endParaRPr lang="en-PK" dirty="0"/>
                    </a:p>
                  </a:txBody>
                  <a:tcPr/>
                </a:tc>
                <a:tc>
                  <a:txBody>
                    <a:bodyPr/>
                    <a:lstStyle/>
                    <a:p>
                      <a:r>
                        <a:rPr lang="en-US" dirty="0"/>
                        <a:t>Pass/ Fail</a:t>
                      </a:r>
                      <a:endParaRPr lang="en-PK" dirty="0"/>
                    </a:p>
                  </a:txBody>
                  <a:tcPr/>
                </a:tc>
                <a:extLst>
                  <a:ext uri="{0D108BD9-81ED-4DB2-BD59-A6C34878D82A}">
                    <a16:rowId xmlns:a16="http://schemas.microsoft.com/office/drawing/2014/main" val="3689850889"/>
                  </a:ext>
                </a:extLst>
              </a:tr>
              <a:tr h="370840">
                <a:tc>
                  <a:txBody>
                    <a:bodyPr/>
                    <a:lstStyle/>
                    <a:p>
                      <a:r>
                        <a:rPr lang="en-US" dirty="0"/>
                        <a:t>29</a:t>
                      </a:r>
                      <a:endParaRPr lang="en-PK" dirty="0"/>
                    </a:p>
                  </a:txBody>
                  <a:tcPr/>
                </a:tc>
                <a:tc>
                  <a:txBody>
                    <a:bodyPr/>
                    <a:lstStyle/>
                    <a:p>
                      <a:r>
                        <a:rPr lang="en-US" dirty="0"/>
                        <a:t>0</a:t>
                      </a:r>
                      <a:endParaRPr lang="en-PK" dirty="0"/>
                    </a:p>
                  </a:txBody>
                  <a:tcPr/>
                </a:tc>
                <a:extLst>
                  <a:ext uri="{0D108BD9-81ED-4DB2-BD59-A6C34878D82A}">
                    <a16:rowId xmlns:a16="http://schemas.microsoft.com/office/drawing/2014/main" val="3680440848"/>
                  </a:ext>
                </a:extLst>
              </a:tr>
              <a:tr h="370840">
                <a:tc>
                  <a:txBody>
                    <a:bodyPr/>
                    <a:lstStyle/>
                    <a:p>
                      <a:r>
                        <a:rPr lang="en-US" dirty="0"/>
                        <a:t>15</a:t>
                      </a:r>
                      <a:endParaRPr lang="en-PK" dirty="0"/>
                    </a:p>
                  </a:txBody>
                  <a:tcPr/>
                </a:tc>
                <a:tc>
                  <a:txBody>
                    <a:bodyPr/>
                    <a:lstStyle/>
                    <a:p>
                      <a:r>
                        <a:rPr lang="en-US" dirty="0"/>
                        <a:t>0</a:t>
                      </a:r>
                      <a:endParaRPr lang="en-PK" dirty="0"/>
                    </a:p>
                  </a:txBody>
                  <a:tcPr/>
                </a:tc>
                <a:extLst>
                  <a:ext uri="{0D108BD9-81ED-4DB2-BD59-A6C34878D82A}">
                    <a16:rowId xmlns:a16="http://schemas.microsoft.com/office/drawing/2014/main" val="422904245"/>
                  </a:ext>
                </a:extLst>
              </a:tr>
              <a:tr h="370840">
                <a:tc>
                  <a:txBody>
                    <a:bodyPr/>
                    <a:lstStyle/>
                    <a:p>
                      <a:r>
                        <a:rPr lang="en-US" dirty="0"/>
                        <a:t>33</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3246457105"/>
                  </a:ext>
                </a:extLst>
              </a:tr>
              <a:tr h="370840">
                <a:tc>
                  <a:txBody>
                    <a:bodyPr/>
                    <a:lstStyle/>
                    <a:p>
                      <a:r>
                        <a:rPr lang="en-US" dirty="0"/>
                        <a:t>28</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1237664519"/>
                  </a:ext>
                </a:extLst>
              </a:tr>
              <a:tr h="370840">
                <a:tc>
                  <a:txBody>
                    <a:bodyPr/>
                    <a:lstStyle/>
                    <a:p>
                      <a:r>
                        <a:rPr lang="en-US" dirty="0"/>
                        <a:t>39</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940650378"/>
                  </a:ext>
                </a:extLst>
              </a:tr>
            </a:tbl>
          </a:graphicData>
        </a:graphic>
      </p:graphicFrame>
      <p:sp>
        <p:nvSpPr>
          <p:cNvPr id="5" name="Rectangle 4">
            <a:extLst>
              <a:ext uri="{FF2B5EF4-FFF2-40B4-BE49-F238E27FC236}">
                <a16:creationId xmlns:a16="http://schemas.microsoft.com/office/drawing/2014/main" id="{E9C40096-D12A-4BBC-8504-4457684DB0FF}"/>
              </a:ext>
            </a:extLst>
          </p:cNvPr>
          <p:cNvSpPr/>
          <p:nvPr/>
        </p:nvSpPr>
        <p:spPr>
          <a:xfrm>
            <a:off x="838200" y="2241981"/>
            <a:ext cx="10515600" cy="369332"/>
          </a:xfrm>
          <a:prstGeom prst="rect">
            <a:avLst/>
          </a:prstGeom>
        </p:spPr>
        <p:txBody>
          <a:bodyPr wrap="square">
            <a:spAutoFit/>
          </a:bodyPr>
          <a:lstStyle/>
          <a:p>
            <a:r>
              <a:rPr lang="en-US" dirty="0"/>
              <a:t>Calculate the probability of pass for the student who studded 33 hours</a:t>
            </a:r>
            <a:endParaRPr lang="en-PK" dirty="0"/>
          </a:p>
        </p:txBody>
      </p:sp>
    </p:spTree>
    <p:extLst>
      <p:ext uri="{BB962C8B-B14F-4D97-AF65-F5344CB8AC3E}">
        <p14:creationId xmlns:p14="http://schemas.microsoft.com/office/powerpoint/2010/main" val="223351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24F6-4BD9-4435-833B-8CB16B3656B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6CD0839-D981-451A-8699-5EB0E4103F7B}"/>
              </a:ext>
            </a:extLst>
          </p:cNvPr>
          <p:cNvSpPr>
            <a:spLocks noGrp="1"/>
          </p:cNvSpPr>
          <p:nvPr>
            <p:ph idx="1"/>
          </p:nvPr>
        </p:nvSpPr>
        <p:spPr/>
        <p:txBody>
          <a:bodyPr/>
          <a:lstStyle/>
          <a:p>
            <a:pPr marL="514350" indent="-514350">
              <a:buFont typeface="+mj-lt"/>
              <a:buAutoNum type="arabicPeriod"/>
            </a:pPr>
            <a:r>
              <a:rPr lang="en-US" dirty="0"/>
              <a:t> Calculate the probability of pass for the student who studded 33 hours</a:t>
            </a:r>
          </a:p>
          <a:p>
            <a:pPr marL="514350" indent="-514350">
              <a:buFont typeface="+mj-lt"/>
              <a:buAutoNum type="arabicPeriod"/>
            </a:pPr>
            <a:r>
              <a:rPr lang="en-US" dirty="0"/>
              <a:t>At least how many hours student should study to that make he will pass the course with the probability of 95%. Also draw the graph of Logistic regression</a:t>
            </a:r>
            <a:endParaRPr lang="en-PK" dirty="0"/>
          </a:p>
          <a:p>
            <a:endParaRPr lang="en-PK" dirty="0"/>
          </a:p>
        </p:txBody>
      </p:sp>
    </p:spTree>
    <p:extLst>
      <p:ext uri="{BB962C8B-B14F-4D97-AF65-F5344CB8AC3E}">
        <p14:creationId xmlns:p14="http://schemas.microsoft.com/office/powerpoint/2010/main" val="240761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408</Words>
  <Application>Microsoft Office PowerPoint</Application>
  <PresentationFormat>Widescreen</PresentationFormat>
  <Paragraphs>29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Logistic Regression</vt:lpstr>
      <vt:lpstr>Logistic Regression in R Programming </vt:lpstr>
      <vt:lpstr>PowerPoint Presentation</vt:lpstr>
      <vt:lpstr>PowerPoint Presentation</vt:lpstr>
      <vt:lpstr>PowerPoint Presentation</vt:lpstr>
      <vt:lpstr>PowerPoint Presentation</vt:lpstr>
      <vt:lpstr>PowerPoint Presentation</vt:lpstr>
      <vt:lpstr>Example</vt:lpstr>
      <vt:lpstr>PowerPoint Presentation</vt:lpstr>
      <vt:lpstr>Code</vt:lpstr>
      <vt:lpstr>PowerPoint Presentation</vt:lpstr>
      <vt:lpstr>PowerPoint Presentation</vt:lpstr>
      <vt:lpstr>PowerPoint Presentation</vt:lpstr>
      <vt:lpstr>PowerPoint Presentation</vt:lpstr>
      <vt:lpstr>Answer: Question 01</vt:lpstr>
      <vt:lpstr>Answer: Question 02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Hassan Jahangir</dc:creator>
  <cp:lastModifiedBy>Hassan Jahangir</cp:lastModifiedBy>
  <cp:revision>6</cp:revision>
  <dcterms:created xsi:type="dcterms:W3CDTF">2024-05-29T20:01:18Z</dcterms:created>
  <dcterms:modified xsi:type="dcterms:W3CDTF">2024-05-29T21:38:21Z</dcterms:modified>
</cp:coreProperties>
</file>