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9507200" cy="109728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presProps" Target="presProps.xml"/>
  <Relationship Id="rId45" Type="http://schemas.openxmlformats.org/officeDocument/2006/relationships/viewProps" Target="viewProps.xml"/>
  <Relationship Id="rId4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60728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-2048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-204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-2048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-2048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-2048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-2048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-2048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-2048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-2048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9-2048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-2048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-2048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1-2048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-2048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-2048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-2048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-2048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-2048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-2048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-2048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9-2048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-2048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-2048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-2048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2-2048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-2048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-2048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-2048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-2048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7-2048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-2048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9-2048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-2048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-2048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-2048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2-204841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-204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-204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-204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-204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-2048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2024-05-30T08:10:02Z</dcterms:created>
  <dcterms:modified xsi:type="dcterms:W3CDTF">2024-05-30T08:10:02Z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