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 id="2147483648" r:id="rId2"/>
    <p:sldMasterId id="2147483658" r:id="rId3"/>
  </p:sldMasterIdLst>
  <p:notesMasterIdLst>
    <p:notesMasterId r:id="rId20"/>
  </p:notesMasterIdLst>
  <p:handoutMasterIdLst>
    <p:handoutMasterId r:id="rId21"/>
  </p:handoutMasterIdLst>
  <p:sldIdLst>
    <p:sldId id="256" r:id="rId4"/>
    <p:sldId id="257" r:id="rId5"/>
    <p:sldId id="258" r:id="rId6"/>
    <p:sldId id="259" r:id="rId7"/>
    <p:sldId id="383" r:id="rId8"/>
    <p:sldId id="386" r:id="rId9"/>
    <p:sldId id="384" r:id="rId10"/>
    <p:sldId id="385" r:id="rId11"/>
    <p:sldId id="389" r:id="rId12"/>
    <p:sldId id="390" r:id="rId13"/>
    <p:sldId id="387" r:id="rId14"/>
    <p:sldId id="388" r:id="rId15"/>
    <p:sldId id="391" r:id="rId16"/>
    <p:sldId id="393" r:id="rId17"/>
    <p:sldId id="392" r:id="rId18"/>
    <p:sldId id="282" r:id="rId19"/>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01">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6D9A"/>
    <a:srgbClr val="A2C7A2"/>
    <a:srgbClr val="99CCFF"/>
    <a:srgbClr val="FFFFFF"/>
    <a:srgbClr val="3399FF"/>
    <a:srgbClr val="0066CC"/>
    <a:srgbClr val="33CCFF"/>
    <a:srgbClr val="76B1D1"/>
    <a:srgbClr val="F3C04A"/>
    <a:srgbClr val="A0C45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250" autoAdjust="0"/>
    <p:restoredTop sz="93824" autoAdjust="0"/>
  </p:normalViewPr>
  <p:slideViewPr>
    <p:cSldViewPr showGuides="1">
      <p:cViewPr varScale="1">
        <p:scale>
          <a:sx n="108" d="100"/>
          <a:sy n="108" d="100"/>
        </p:scale>
        <p:origin x="379" y="86"/>
      </p:cViewPr>
      <p:guideLst>
        <p:guide orient="horz" pos="1801"/>
        <p:guide pos="2880"/>
      </p:guideLst>
    </p:cSldViewPr>
  </p:slideViewPr>
  <p:notesTextViewPr>
    <p:cViewPr>
      <p:scale>
        <a:sx n="1" d="1"/>
        <a:sy n="1" d="1"/>
      </p:scale>
      <p:origin x="0" y="0"/>
    </p:cViewPr>
  </p:notesTextViewPr>
  <p:notesViewPr>
    <p:cSldViewPr showGuides="1">
      <p:cViewPr varScale="1">
        <p:scale>
          <a:sx n="83" d="100"/>
          <a:sy n="83" d="100"/>
        </p:scale>
        <p:origin x="5850"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handoutMaster" Target="handoutMasters/handout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0387649-87BE-48A6-AB38-3A28AD0FAB86}" type="datetimeFigureOut">
              <a:rPr lang="ko-KR" altLang="en-US" smtClean="0"/>
              <a:t>2023-02-04</a:t>
            </a:fld>
            <a:endParaRPr lang="ko-KR" alt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4DE6650-FA3D-4205-A4D4-AA0375A1773D}" type="slidenum">
              <a:rPr lang="ko-KR" altLang="en-US" smtClean="0"/>
              <a:t>‹#›</a:t>
            </a:fld>
            <a:endParaRPr lang="ko-KR" altLang="en-US"/>
          </a:p>
        </p:txBody>
      </p:sp>
    </p:spTree>
    <p:extLst>
      <p:ext uri="{BB962C8B-B14F-4D97-AF65-F5344CB8AC3E}">
        <p14:creationId xmlns:p14="http://schemas.microsoft.com/office/powerpoint/2010/main" val="29291151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C04DDF7-921D-4AC8-B946-4DD615DDC886}" type="datetimeFigureOut">
              <a:rPr lang="ko-KR" altLang="en-US" smtClean="0"/>
              <a:t>2023-02-04</a:t>
            </a:fld>
            <a:endParaRPr lang="ko-KR" alt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0042B24-5628-4EE2-A5C0-B4E095A44801}" type="slidenum">
              <a:rPr lang="ko-KR" altLang="en-US" smtClean="0"/>
              <a:t>‹#›</a:t>
            </a:fld>
            <a:endParaRPr lang="ko-KR" altLang="en-US"/>
          </a:p>
        </p:txBody>
      </p:sp>
    </p:spTree>
    <p:extLst>
      <p:ext uri="{BB962C8B-B14F-4D97-AF65-F5344CB8AC3E}">
        <p14:creationId xmlns:p14="http://schemas.microsoft.com/office/powerpoint/2010/main" val="2125444701"/>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0042B24-5628-4EE2-A5C0-B4E095A44801}" type="slidenum">
              <a:rPr lang="ko-KR" altLang="en-US" smtClean="0"/>
              <a:t>1</a:t>
            </a:fld>
            <a:endParaRPr lang="ko-KR" altLang="en-US"/>
          </a:p>
        </p:txBody>
      </p:sp>
    </p:spTree>
    <p:extLst>
      <p:ext uri="{BB962C8B-B14F-4D97-AF65-F5344CB8AC3E}">
        <p14:creationId xmlns:p14="http://schemas.microsoft.com/office/powerpoint/2010/main" val="29792741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ko-KR" altLang="en-US" dirty="0"/>
          </a:p>
        </p:txBody>
      </p:sp>
      <p:sp>
        <p:nvSpPr>
          <p:cNvPr id="4" name="Slide Number Placeholder 3"/>
          <p:cNvSpPr>
            <a:spLocks noGrp="1"/>
          </p:cNvSpPr>
          <p:nvPr>
            <p:ph type="sldNum" sz="quarter" idx="10"/>
          </p:nvPr>
        </p:nvSpPr>
        <p:spPr/>
        <p:txBody>
          <a:bodyPr/>
          <a:lstStyle/>
          <a:p>
            <a:fld id="{A0042B24-5628-4EE2-A5C0-B4E095A44801}" type="slidenum">
              <a:rPr lang="ko-KR" altLang="en-US" smtClean="0"/>
              <a:t>2</a:t>
            </a:fld>
            <a:endParaRPr lang="ko-KR" altLang="en-US"/>
          </a:p>
        </p:txBody>
      </p:sp>
    </p:spTree>
    <p:extLst>
      <p:ext uri="{BB962C8B-B14F-4D97-AF65-F5344CB8AC3E}">
        <p14:creationId xmlns:p14="http://schemas.microsoft.com/office/powerpoint/2010/main" val="30218246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0042B24-5628-4EE2-A5C0-B4E095A44801}" type="slidenum">
              <a:rPr lang="ko-KR" altLang="en-US" smtClean="0"/>
              <a:t>4</a:t>
            </a:fld>
            <a:endParaRPr lang="ko-KR" altLang="en-US"/>
          </a:p>
        </p:txBody>
      </p:sp>
    </p:spTree>
    <p:extLst>
      <p:ext uri="{BB962C8B-B14F-4D97-AF65-F5344CB8AC3E}">
        <p14:creationId xmlns:p14="http://schemas.microsoft.com/office/powerpoint/2010/main" val="143454170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descr="E:\002-KIMS BUSINESS\007-bizdesign.tv\000-PPT FOR KMONG\PSD\13-05-14\모니터.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783637" y="646773"/>
            <a:ext cx="3420164" cy="2989145"/>
          </a:xfrm>
          <a:prstGeom prst="rect">
            <a:avLst/>
          </a:prstGeom>
          <a:noFill/>
          <a:extLst>
            <a:ext uri="{909E8E84-426E-40DD-AFC4-6F175D3DCCD1}">
              <a14:hiddenFill xmlns:a14="http://schemas.microsoft.com/office/drawing/2010/main">
                <a:solidFill>
                  <a:srgbClr val="FFFFFF"/>
                </a:solidFill>
              </a14:hiddenFill>
            </a:ext>
          </a:extLst>
        </p:spPr>
      </p:pic>
      <p:sp>
        <p:nvSpPr>
          <p:cNvPr id="4" name="Picture Placeholder 2"/>
          <p:cNvSpPr>
            <a:spLocks noGrp="1"/>
          </p:cNvSpPr>
          <p:nvPr>
            <p:ph type="pic" idx="1" hasCustomPrompt="1"/>
          </p:nvPr>
        </p:nvSpPr>
        <p:spPr>
          <a:xfrm>
            <a:off x="2920519" y="744654"/>
            <a:ext cx="3146400" cy="1944000"/>
          </a:xfrm>
          <a:prstGeom prst="rect">
            <a:avLst/>
          </a:prstGeom>
          <a:solidFill>
            <a:schemeClr val="bg1">
              <a:lumMod val="95000"/>
            </a:schemeClr>
          </a:solidFill>
        </p:spPr>
        <p:txBody>
          <a:bodyPr anchor="ctr"/>
          <a:lstStyle>
            <a:lvl1pPr marL="0" indent="0" algn="ctr">
              <a:buNone/>
              <a:defRPr sz="28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7" name="Text Placeholder 9">
            <a:extLst>
              <a:ext uri="{FF2B5EF4-FFF2-40B4-BE49-F238E27FC236}">
                <a16:creationId xmlns:a16="http://schemas.microsoft.com/office/drawing/2014/main" id="{120A1E39-4EAE-4670-B341-E87651138888}"/>
              </a:ext>
            </a:extLst>
          </p:cNvPr>
          <p:cNvSpPr>
            <a:spLocks noGrp="1"/>
          </p:cNvSpPr>
          <p:nvPr>
            <p:ph type="body" sz="quarter" idx="11" hasCustomPrompt="1"/>
          </p:nvPr>
        </p:nvSpPr>
        <p:spPr>
          <a:xfrm>
            <a:off x="0" y="4203515"/>
            <a:ext cx="9143999" cy="207553"/>
          </a:xfrm>
          <a:prstGeom prst="rect">
            <a:avLst/>
          </a:prstGeom>
        </p:spPr>
        <p:txBody>
          <a:bodyPr lIns="108000" anchor="ctr"/>
          <a:lstStyle>
            <a:lvl1pPr marL="0" indent="0" algn="ctr">
              <a:buNone/>
              <a:defRPr sz="1200" b="1" baseline="0">
                <a:solidFill>
                  <a:schemeClr val="tx1"/>
                </a:solidFill>
                <a:effectLst/>
                <a:latin typeface="+mn-lt"/>
                <a:cs typeface="Arial" pitchFamily="34" charset="0"/>
              </a:defRPr>
            </a:lvl1pPr>
          </a:lstStyle>
          <a:p>
            <a:pPr lvl="0"/>
            <a:r>
              <a:rPr lang="en-US" altLang="ko-KR" dirty="0"/>
              <a:t>INSTERT THE TITLE OF YOUR PRESENTATION HERE</a:t>
            </a:r>
            <a:endParaRPr lang="ko-KR" altLang="en-US" dirty="0"/>
          </a:p>
        </p:txBody>
      </p:sp>
      <p:sp>
        <p:nvSpPr>
          <p:cNvPr id="8" name="제목 1">
            <a:extLst>
              <a:ext uri="{FF2B5EF4-FFF2-40B4-BE49-F238E27FC236}">
                <a16:creationId xmlns:a16="http://schemas.microsoft.com/office/drawing/2014/main" id="{3DAC9DBF-2FD4-4775-8F53-02C2F29CA84A}"/>
              </a:ext>
            </a:extLst>
          </p:cNvPr>
          <p:cNvSpPr>
            <a:spLocks noGrp="1"/>
          </p:cNvSpPr>
          <p:nvPr>
            <p:ph type="title" hasCustomPrompt="1"/>
          </p:nvPr>
        </p:nvSpPr>
        <p:spPr>
          <a:xfrm>
            <a:off x="0" y="3651870"/>
            <a:ext cx="9143998" cy="540000"/>
          </a:xfrm>
          <a:prstGeom prst="rect">
            <a:avLst/>
          </a:prstGeom>
        </p:spPr>
        <p:txBody>
          <a:bodyPr anchor="ctr">
            <a:noAutofit/>
          </a:bodyPr>
          <a:lstStyle>
            <a:lvl1pPr algn="ctr">
              <a:defRPr sz="3600" b="1" baseline="0">
                <a:solidFill>
                  <a:schemeClr val="tx1">
                    <a:lumMod val="75000"/>
                    <a:lumOff val="25000"/>
                  </a:schemeClr>
                </a:solidFill>
                <a:effectLst/>
                <a:latin typeface="+mj-lt"/>
                <a:cs typeface="Arial" pitchFamily="34" charset="0"/>
              </a:defRPr>
            </a:lvl1pPr>
          </a:lstStyle>
          <a:p>
            <a:r>
              <a:rPr lang="en-US" altLang="ko-KR" dirty="0"/>
              <a:t>FREE PPT TEMPLATES</a:t>
            </a:r>
            <a:endParaRPr lang="ko-KR" altLang="en-US" dirty="0"/>
          </a:p>
        </p:txBody>
      </p:sp>
    </p:spTree>
    <p:extLst>
      <p:ext uri="{BB962C8B-B14F-4D97-AF65-F5344CB8AC3E}">
        <p14:creationId xmlns:p14="http://schemas.microsoft.com/office/powerpoint/2010/main" val="10702069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7_Title Slide">
    <p:spTree>
      <p:nvGrpSpPr>
        <p:cNvPr id="1" name=""/>
        <p:cNvGrpSpPr/>
        <p:nvPr/>
      </p:nvGrpSpPr>
      <p:grpSpPr>
        <a:xfrm>
          <a:off x="0" y="0"/>
          <a:ext cx="0" cy="0"/>
          <a:chOff x="0" y="0"/>
          <a:chExt cx="0" cy="0"/>
        </a:xfrm>
      </p:grpSpPr>
      <p:sp>
        <p:nvSpPr>
          <p:cNvPr id="2" name="Picture Placeholder 2"/>
          <p:cNvSpPr>
            <a:spLocks noGrp="1"/>
          </p:cNvSpPr>
          <p:nvPr>
            <p:ph type="pic" idx="1" hasCustomPrompt="1"/>
          </p:nvPr>
        </p:nvSpPr>
        <p:spPr>
          <a:xfrm>
            <a:off x="539552" y="539550"/>
            <a:ext cx="3528392" cy="4068000"/>
          </a:xfrm>
          <a:prstGeom prst="rect">
            <a:avLst/>
          </a:prstGeom>
          <a:solidFill>
            <a:schemeClr val="bg1">
              <a:lumMod val="7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14604321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8_Title Slide">
    <p:spTree>
      <p:nvGrpSpPr>
        <p:cNvPr id="1" name=""/>
        <p:cNvGrpSpPr/>
        <p:nvPr/>
      </p:nvGrpSpPr>
      <p:grpSpPr>
        <a:xfrm>
          <a:off x="0" y="0"/>
          <a:ext cx="0" cy="0"/>
          <a:chOff x="0" y="0"/>
          <a:chExt cx="0" cy="0"/>
        </a:xfrm>
      </p:grpSpPr>
      <p:sp>
        <p:nvSpPr>
          <p:cNvPr id="2" name="Picture Placeholder 2"/>
          <p:cNvSpPr>
            <a:spLocks noGrp="1"/>
          </p:cNvSpPr>
          <p:nvPr>
            <p:ph type="pic" idx="1" hasCustomPrompt="1"/>
          </p:nvPr>
        </p:nvSpPr>
        <p:spPr>
          <a:xfrm>
            <a:off x="-1" y="0"/>
            <a:ext cx="9138113" cy="2571750"/>
          </a:xfrm>
          <a:prstGeom prst="rect">
            <a:avLst/>
          </a:prstGeom>
          <a:solidFill>
            <a:schemeClr val="bg1">
              <a:lumMod val="75000"/>
            </a:schemeClr>
          </a:solidFill>
        </p:spPr>
        <p:txBody>
          <a:bodyPr tIns="540000" anchor="t"/>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9" name="Picture Placeholder 2"/>
          <p:cNvSpPr>
            <a:spLocks noGrp="1"/>
          </p:cNvSpPr>
          <p:nvPr>
            <p:ph type="pic" idx="10" hasCustomPrompt="1"/>
          </p:nvPr>
        </p:nvSpPr>
        <p:spPr>
          <a:xfrm>
            <a:off x="4977152" y="1491630"/>
            <a:ext cx="1390030" cy="198443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10" name="Picture Placeholder 2"/>
          <p:cNvSpPr>
            <a:spLocks noGrp="1"/>
          </p:cNvSpPr>
          <p:nvPr>
            <p:ph type="pic" idx="11" hasCustomPrompt="1"/>
          </p:nvPr>
        </p:nvSpPr>
        <p:spPr>
          <a:xfrm>
            <a:off x="6889704" y="1491630"/>
            <a:ext cx="1390030" cy="198443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24265822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9_Title Slide">
    <p:spTree>
      <p:nvGrpSpPr>
        <p:cNvPr id="1" name=""/>
        <p:cNvGrpSpPr/>
        <p:nvPr/>
      </p:nvGrpSpPr>
      <p:grpSpPr>
        <a:xfrm>
          <a:off x="0" y="0"/>
          <a:ext cx="0" cy="0"/>
          <a:chOff x="0" y="0"/>
          <a:chExt cx="0" cy="0"/>
        </a:xfrm>
      </p:grpSpPr>
      <p:sp>
        <p:nvSpPr>
          <p:cNvPr id="2" name="Picture Placeholder 2"/>
          <p:cNvSpPr>
            <a:spLocks noGrp="1"/>
          </p:cNvSpPr>
          <p:nvPr>
            <p:ph type="pic" idx="1" hasCustomPrompt="1"/>
          </p:nvPr>
        </p:nvSpPr>
        <p:spPr>
          <a:xfrm>
            <a:off x="0" y="0"/>
            <a:ext cx="9144000" cy="278777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19039958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2_Title Slide">
    <p:spTree>
      <p:nvGrpSpPr>
        <p:cNvPr id="1" name=""/>
        <p:cNvGrpSpPr/>
        <p:nvPr/>
      </p:nvGrpSpPr>
      <p:grpSpPr>
        <a:xfrm>
          <a:off x="0" y="0"/>
          <a:ext cx="0" cy="0"/>
          <a:chOff x="0" y="0"/>
          <a:chExt cx="0" cy="0"/>
        </a:xfrm>
      </p:grpSpPr>
      <p:sp>
        <p:nvSpPr>
          <p:cNvPr id="2" name="Picture Placeholder 2"/>
          <p:cNvSpPr>
            <a:spLocks noGrp="1"/>
          </p:cNvSpPr>
          <p:nvPr>
            <p:ph type="pic" idx="1" hasCustomPrompt="1"/>
          </p:nvPr>
        </p:nvSpPr>
        <p:spPr>
          <a:xfrm>
            <a:off x="0" y="0"/>
            <a:ext cx="9144000" cy="5143500"/>
          </a:xfrm>
          <a:prstGeom prst="rect">
            <a:avLst/>
          </a:prstGeom>
          <a:solidFill>
            <a:schemeClr val="bg1">
              <a:lumMod val="75000"/>
            </a:schemeClr>
          </a:solidFill>
        </p:spPr>
        <p:txBody>
          <a:bodyPr lIns="1260000" anchor="ctr"/>
          <a:lstStyle>
            <a:lvl1pPr marL="0" indent="0" algn="l">
              <a:buNone/>
              <a:defRPr sz="18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36853984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1_Title Slide">
    <p:spTree>
      <p:nvGrpSpPr>
        <p:cNvPr id="1" name=""/>
        <p:cNvGrpSpPr/>
        <p:nvPr/>
      </p:nvGrpSpPr>
      <p:grpSpPr>
        <a:xfrm>
          <a:off x="0" y="0"/>
          <a:ext cx="0" cy="0"/>
          <a:chOff x="0" y="0"/>
          <a:chExt cx="0" cy="0"/>
        </a:xfrm>
      </p:grpSpPr>
      <p:sp>
        <p:nvSpPr>
          <p:cNvPr id="2" name="Picture Placeholder 2"/>
          <p:cNvSpPr>
            <a:spLocks noGrp="1"/>
          </p:cNvSpPr>
          <p:nvPr>
            <p:ph type="pic" idx="1" hasCustomPrompt="1"/>
          </p:nvPr>
        </p:nvSpPr>
        <p:spPr>
          <a:xfrm>
            <a:off x="546042" y="1171934"/>
            <a:ext cx="1944000" cy="104360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3" name="Title 1"/>
          <p:cNvSpPr>
            <a:spLocks noGrp="1"/>
          </p:cNvSpPr>
          <p:nvPr>
            <p:ph type="title" hasCustomPrompt="1"/>
          </p:nvPr>
        </p:nvSpPr>
        <p:spPr>
          <a:xfrm>
            <a:off x="0" y="25735"/>
            <a:ext cx="9144000" cy="776530"/>
          </a:xfrm>
          <a:prstGeom prst="rect">
            <a:avLst/>
          </a:prstGeom>
        </p:spPr>
        <p:txBody>
          <a:bodyPr anchor="ctr"/>
          <a:lstStyle>
            <a:lvl1pPr algn="ctr">
              <a:defRPr sz="3600" b="1" baseline="0">
                <a:solidFill>
                  <a:schemeClr val="tx1">
                    <a:lumMod val="75000"/>
                    <a:lumOff val="25000"/>
                  </a:schemeClr>
                </a:solidFill>
                <a:latin typeface="+mn-lt"/>
                <a:cs typeface="Arial" pitchFamily="34" charset="0"/>
              </a:defRPr>
            </a:lvl1pPr>
          </a:lstStyle>
          <a:p>
            <a:r>
              <a:rPr lang="en-US" altLang="ko-KR" dirty="0"/>
              <a:t> Free PPT _ Click to add title</a:t>
            </a:r>
            <a:endParaRPr lang="ko-KR" altLang="en-US" dirty="0"/>
          </a:p>
        </p:txBody>
      </p:sp>
      <p:sp>
        <p:nvSpPr>
          <p:cNvPr id="8" name="Picture Placeholder 2"/>
          <p:cNvSpPr>
            <a:spLocks noGrp="1"/>
          </p:cNvSpPr>
          <p:nvPr>
            <p:ph type="pic" idx="10" hasCustomPrompt="1"/>
          </p:nvPr>
        </p:nvSpPr>
        <p:spPr>
          <a:xfrm>
            <a:off x="546042" y="2862166"/>
            <a:ext cx="1944000" cy="122413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9" name="Rectangle 8"/>
          <p:cNvSpPr/>
          <p:nvPr userDrawn="1"/>
        </p:nvSpPr>
        <p:spPr>
          <a:xfrm>
            <a:off x="546042" y="2217207"/>
            <a:ext cx="1944000" cy="5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200">
              <a:solidFill>
                <a:schemeClr val="tx1">
                  <a:lumMod val="75000"/>
                  <a:lumOff val="25000"/>
                </a:schemeClr>
              </a:solidFill>
              <a:latin typeface="+mn-lt"/>
            </a:endParaRPr>
          </a:p>
        </p:txBody>
      </p:sp>
      <p:sp>
        <p:nvSpPr>
          <p:cNvPr id="10" name="Rectangle 9"/>
          <p:cNvSpPr/>
          <p:nvPr userDrawn="1"/>
        </p:nvSpPr>
        <p:spPr>
          <a:xfrm>
            <a:off x="546042" y="4085904"/>
            <a:ext cx="1944000" cy="53095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200">
              <a:solidFill>
                <a:schemeClr val="tx1">
                  <a:lumMod val="75000"/>
                  <a:lumOff val="25000"/>
                </a:schemeClr>
              </a:solidFill>
              <a:latin typeface="+mn-lt"/>
            </a:endParaRPr>
          </a:p>
        </p:txBody>
      </p:sp>
      <p:sp>
        <p:nvSpPr>
          <p:cNvPr id="11" name="Picture Placeholder 2"/>
          <p:cNvSpPr>
            <a:spLocks noGrp="1"/>
          </p:cNvSpPr>
          <p:nvPr>
            <p:ph type="pic" idx="11" hasCustomPrompt="1"/>
          </p:nvPr>
        </p:nvSpPr>
        <p:spPr>
          <a:xfrm>
            <a:off x="2583307" y="1171934"/>
            <a:ext cx="1944000" cy="104360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12" name="Picture Placeholder 2"/>
          <p:cNvSpPr>
            <a:spLocks noGrp="1"/>
          </p:cNvSpPr>
          <p:nvPr>
            <p:ph type="pic" idx="12" hasCustomPrompt="1"/>
          </p:nvPr>
        </p:nvSpPr>
        <p:spPr>
          <a:xfrm>
            <a:off x="2582971" y="2862166"/>
            <a:ext cx="1944000" cy="122413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13" name="Rectangle 12"/>
          <p:cNvSpPr/>
          <p:nvPr userDrawn="1"/>
        </p:nvSpPr>
        <p:spPr>
          <a:xfrm>
            <a:off x="2582971" y="2217207"/>
            <a:ext cx="1944000" cy="53095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200">
              <a:solidFill>
                <a:schemeClr val="tx1">
                  <a:lumMod val="75000"/>
                  <a:lumOff val="25000"/>
                </a:schemeClr>
              </a:solidFill>
              <a:latin typeface="+mn-lt"/>
            </a:endParaRPr>
          </a:p>
        </p:txBody>
      </p:sp>
      <p:sp>
        <p:nvSpPr>
          <p:cNvPr id="14" name="Rectangle 13"/>
          <p:cNvSpPr/>
          <p:nvPr userDrawn="1"/>
        </p:nvSpPr>
        <p:spPr>
          <a:xfrm>
            <a:off x="2582635" y="4085904"/>
            <a:ext cx="1944000" cy="53095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200">
              <a:solidFill>
                <a:schemeClr val="tx1">
                  <a:lumMod val="75000"/>
                  <a:lumOff val="25000"/>
                </a:schemeClr>
              </a:solidFill>
              <a:latin typeface="+mn-lt"/>
            </a:endParaRPr>
          </a:p>
        </p:txBody>
      </p:sp>
      <p:sp>
        <p:nvSpPr>
          <p:cNvPr id="15" name="Picture Placeholder 2"/>
          <p:cNvSpPr>
            <a:spLocks noGrp="1"/>
          </p:cNvSpPr>
          <p:nvPr>
            <p:ph type="pic" idx="13" hasCustomPrompt="1"/>
          </p:nvPr>
        </p:nvSpPr>
        <p:spPr>
          <a:xfrm>
            <a:off x="4619900" y="1171934"/>
            <a:ext cx="1944000" cy="104360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16" name="Picture Placeholder 2"/>
          <p:cNvSpPr>
            <a:spLocks noGrp="1"/>
          </p:cNvSpPr>
          <p:nvPr>
            <p:ph type="pic" idx="14" hasCustomPrompt="1"/>
          </p:nvPr>
        </p:nvSpPr>
        <p:spPr>
          <a:xfrm>
            <a:off x="4619564" y="2862166"/>
            <a:ext cx="1944000" cy="122413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17" name="Rectangle 16"/>
          <p:cNvSpPr/>
          <p:nvPr userDrawn="1"/>
        </p:nvSpPr>
        <p:spPr>
          <a:xfrm>
            <a:off x="4619564" y="2217207"/>
            <a:ext cx="1944000" cy="53095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200">
              <a:solidFill>
                <a:schemeClr val="tx1">
                  <a:lumMod val="75000"/>
                  <a:lumOff val="25000"/>
                </a:schemeClr>
              </a:solidFill>
              <a:latin typeface="+mn-lt"/>
            </a:endParaRPr>
          </a:p>
        </p:txBody>
      </p:sp>
      <p:sp>
        <p:nvSpPr>
          <p:cNvPr id="18" name="Rectangle 17"/>
          <p:cNvSpPr/>
          <p:nvPr userDrawn="1"/>
        </p:nvSpPr>
        <p:spPr>
          <a:xfrm>
            <a:off x="4619228" y="4085904"/>
            <a:ext cx="1944000" cy="53095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200">
              <a:solidFill>
                <a:schemeClr val="tx1">
                  <a:lumMod val="75000"/>
                  <a:lumOff val="25000"/>
                </a:schemeClr>
              </a:solidFill>
              <a:latin typeface="+mn-lt"/>
            </a:endParaRPr>
          </a:p>
        </p:txBody>
      </p:sp>
      <p:sp>
        <p:nvSpPr>
          <p:cNvPr id="19" name="Picture Placeholder 2"/>
          <p:cNvSpPr>
            <a:spLocks noGrp="1"/>
          </p:cNvSpPr>
          <p:nvPr>
            <p:ph type="pic" idx="15" hasCustomPrompt="1"/>
          </p:nvPr>
        </p:nvSpPr>
        <p:spPr>
          <a:xfrm>
            <a:off x="6656494" y="1171934"/>
            <a:ext cx="1944000" cy="104360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20" name="Picture Placeholder 2"/>
          <p:cNvSpPr>
            <a:spLocks noGrp="1"/>
          </p:cNvSpPr>
          <p:nvPr>
            <p:ph type="pic" idx="16" hasCustomPrompt="1"/>
          </p:nvPr>
        </p:nvSpPr>
        <p:spPr>
          <a:xfrm>
            <a:off x="6656494" y="2862166"/>
            <a:ext cx="1944000" cy="122413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21" name="Rectangle 20"/>
          <p:cNvSpPr/>
          <p:nvPr userDrawn="1"/>
        </p:nvSpPr>
        <p:spPr>
          <a:xfrm>
            <a:off x="6656494" y="2217207"/>
            <a:ext cx="1944000" cy="53095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200">
              <a:solidFill>
                <a:schemeClr val="tx1">
                  <a:lumMod val="75000"/>
                  <a:lumOff val="25000"/>
                </a:schemeClr>
              </a:solidFill>
              <a:latin typeface="+mn-lt"/>
            </a:endParaRPr>
          </a:p>
        </p:txBody>
      </p:sp>
      <p:sp>
        <p:nvSpPr>
          <p:cNvPr id="22" name="Rectangle 21"/>
          <p:cNvSpPr/>
          <p:nvPr userDrawn="1"/>
        </p:nvSpPr>
        <p:spPr>
          <a:xfrm>
            <a:off x="6656494" y="4085904"/>
            <a:ext cx="1944000" cy="5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200">
              <a:solidFill>
                <a:schemeClr val="tx1">
                  <a:lumMod val="75000"/>
                  <a:lumOff val="25000"/>
                </a:schemeClr>
              </a:solidFill>
              <a:latin typeface="+mn-lt"/>
            </a:endParaRPr>
          </a:p>
        </p:txBody>
      </p:sp>
    </p:spTree>
    <p:extLst>
      <p:ext uri="{BB962C8B-B14F-4D97-AF65-F5344CB8AC3E}">
        <p14:creationId xmlns:p14="http://schemas.microsoft.com/office/powerpoint/2010/main" val="22277122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3" name="Rectangle 2"/>
          <p:cNvSpPr/>
          <p:nvPr userDrawn="1"/>
        </p:nvSpPr>
        <p:spPr>
          <a:xfrm>
            <a:off x="0" y="1239542"/>
            <a:ext cx="9144000" cy="33484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pic>
        <p:nvPicPr>
          <p:cNvPr id="4098" name="Picture 2" descr="D:\KBM-정애\014-Fullppt\PNG이미지\노트북.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16568" y="1419622"/>
            <a:ext cx="5760640" cy="2929957"/>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p:cNvSpPr>
            <a:spLocks noGrp="1"/>
          </p:cNvSpPr>
          <p:nvPr>
            <p:ph type="title" hasCustomPrompt="1"/>
          </p:nvPr>
        </p:nvSpPr>
        <p:spPr>
          <a:xfrm>
            <a:off x="0" y="25735"/>
            <a:ext cx="9144000" cy="776530"/>
          </a:xfrm>
          <a:prstGeom prst="rect">
            <a:avLst/>
          </a:prstGeom>
        </p:spPr>
        <p:txBody>
          <a:bodyPr anchor="ctr"/>
          <a:lstStyle>
            <a:lvl1pPr algn="ctr">
              <a:defRPr sz="3600" b="1" baseline="0">
                <a:solidFill>
                  <a:schemeClr val="tx1">
                    <a:lumMod val="75000"/>
                    <a:lumOff val="25000"/>
                  </a:schemeClr>
                </a:solidFill>
                <a:latin typeface="+mn-lt"/>
                <a:cs typeface="Arial" pitchFamily="34" charset="0"/>
              </a:defRPr>
            </a:lvl1pPr>
          </a:lstStyle>
          <a:p>
            <a:r>
              <a:rPr lang="en-US" altLang="ko-KR" dirty="0"/>
              <a:t> Free PPT _ Click to add title</a:t>
            </a:r>
            <a:endParaRPr lang="ko-KR" altLang="en-US" dirty="0"/>
          </a:p>
        </p:txBody>
      </p:sp>
      <p:sp>
        <p:nvSpPr>
          <p:cNvPr id="2" name="Picture Placeholder 2"/>
          <p:cNvSpPr>
            <a:spLocks noGrp="1"/>
          </p:cNvSpPr>
          <p:nvPr>
            <p:ph type="pic" idx="1" hasCustomPrompt="1"/>
          </p:nvPr>
        </p:nvSpPr>
        <p:spPr>
          <a:xfrm>
            <a:off x="1070504" y="1806558"/>
            <a:ext cx="2701398" cy="198941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23493825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pic>
        <p:nvPicPr>
          <p:cNvPr id="3075" name="Picture 3" descr="D:\KBM-정애\014-Fullppt\PNG이미지\핸드폰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48852" y="1203598"/>
            <a:ext cx="2497429" cy="3024336"/>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3" descr="D:\KBM-정애\014-Fullppt\PNG이미지\핸드폰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233128" y="1203598"/>
            <a:ext cx="2497429" cy="3024336"/>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3" descr="D:\KBM-정애\014-Fullppt\PNG이미지\핸드폰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717404" y="1203598"/>
            <a:ext cx="2497429" cy="3024336"/>
          </a:xfrm>
          <a:prstGeom prst="rect">
            <a:avLst/>
          </a:prstGeom>
          <a:noFill/>
          <a:extLst>
            <a:ext uri="{909E8E84-426E-40DD-AFC4-6F175D3DCCD1}">
              <a14:hiddenFill xmlns:a14="http://schemas.microsoft.com/office/drawing/2010/main">
                <a:solidFill>
                  <a:srgbClr val="FFFFFF"/>
                </a:solidFill>
              </a14:hiddenFill>
            </a:ext>
          </a:extLst>
        </p:spPr>
      </p:pic>
      <p:sp>
        <p:nvSpPr>
          <p:cNvPr id="12" name="Title 1"/>
          <p:cNvSpPr>
            <a:spLocks noGrp="1"/>
          </p:cNvSpPr>
          <p:nvPr>
            <p:ph type="title" hasCustomPrompt="1"/>
          </p:nvPr>
        </p:nvSpPr>
        <p:spPr>
          <a:xfrm>
            <a:off x="0" y="25735"/>
            <a:ext cx="9144000" cy="776530"/>
          </a:xfrm>
          <a:prstGeom prst="rect">
            <a:avLst/>
          </a:prstGeom>
        </p:spPr>
        <p:txBody>
          <a:bodyPr anchor="ctr"/>
          <a:lstStyle>
            <a:lvl1pPr algn="ctr">
              <a:defRPr sz="3600" b="1" baseline="0">
                <a:solidFill>
                  <a:schemeClr val="tx1">
                    <a:lumMod val="75000"/>
                    <a:lumOff val="25000"/>
                  </a:schemeClr>
                </a:solidFill>
                <a:latin typeface="+mj-lt"/>
                <a:cs typeface="Arial" pitchFamily="34" charset="0"/>
              </a:defRPr>
            </a:lvl1pPr>
          </a:lstStyle>
          <a:p>
            <a:r>
              <a:rPr lang="en-US" altLang="ko-KR" dirty="0"/>
              <a:t> Free PPT _ Click to add title</a:t>
            </a:r>
            <a:endParaRPr lang="ko-KR" altLang="en-US" dirty="0"/>
          </a:p>
        </p:txBody>
      </p:sp>
      <p:sp>
        <p:nvSpPr>
          <p:cNvPr id="3" name="Picture Placeholder 2"/>
          <p:cNvSpPr>
            <a:spLocks noGrp="1"/>
          </p:cNvSpPr>
          <p:nvPr>
            <p:ph type="pic" idx="1" hasCustomPrompt="1"/>
          </p:nvPr>
        </p:nvSpPr>
        <p:spPr>
          <a:xfrm>
            <a:off x="1351812" y="1311088"/>
            <a:ext cx="1448000" cy="221204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13" name="Picture Placeholder 2"/>
          <p:cNvSpPr>
            <a:spLocks noGrp="1"/>
          </p:cNvSpPr>
          <p:nvPr>
            <p:ph type="pic" idx="10" hasCustomPrompt="1"/>
          </p:nvPr>
        </p:nvSpPr>
        <p:spPr>
          <a:xfrm>
            <a:off x="3841834" y="1311088"/>
            <a:ext cx="1448000" cy="221204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14" name="Picture Placeholder 2"/>
          <p:cNvSpPr>
            <a:spLocks noGrp="1"/>
          </p:cNvSpPr>
          <p:nvPr>
            <p:ph type="pic" idx="11" hasCustomPrompt="1"/>
          </p:nvPr>
        </p:nvSpPr>
        <p:spPr>
          <a:xfrm>
            <a:off x="6331856" y="1311088"/>
            <a:ext cx="1448000" cy="221204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18493305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4000" b="0" baseline="0">
                <a:solidFill>
                  <a:schemeClr val="tx1">
                    <a:lumMod val="75000"/>
                    <a:lumOff val="25000"/>
                  </a:schemeClr>
                </a:solidFill>
                <a:latin typeface="+mj-lt"/>
                <a:cs typeface="Arial" pitchFamily="34" charset="0"/>
              </a:defRPr>
            </a:lvl1pPr>
          </a:lstStyle>
          <a:p>
            <a:pPr lvl="0"/>
            <a:r>
              <a:rPr lang="en-US" altLang="ko-KR" dirty="0"/>
              <a:t>ICON SETS LAYOUT</a:t>
            </a:r>
          </a:p>
        </p:txBody>
      </p:sp>
      <p:sp>
        <p:nvSpPr>
          <p:cNvPr id="12" name="Rounded Rectangle 11"/>
          <p:cNvSpPr/>
          <p:nvPr userDrawn="1"/>
        </p:nvSpPr>
        <p:spPr>
          <a:xfrm>
            <a:off x="354008" y="1131589"/>
            <a:ext cx="2849840" cy="3649171"/>
          </a:xfrm>
          <a:prstGeom prst="roundRect">
            <a:avLst>
              <a:gd name="adj" fmla="val 396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Rounded Rectangle 14"/>
          <p:cNvSpPr/>
          <p:nvPr userDrawn="1"/>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latin typeface="+mn-lt"/>
            </a:endParaRPr>
          </a:p>
        </p:txBody>
      </p:sp>
      <p:sp>
        <p:nvSpPr>
          <p:cNvPr id="16" name="Half Frame 15"/>
          <p:cNvSpPr/>
          <p:nvPr userDrawn="1"/>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latin typeface="+mn-lt"/>
            </a:endParaRPr>
          </a:p>
        </p:txBody>
      </p:sp>
    </p:spTree>
    <p:extLst>
      <p:ext uri="{BB962C8B-B14F-4D97-AF65-F5344CB8AC3E}">
        <p14:creationId xmlns:p14="http://schemas.microsoft.com/office/powerpoint/2010/main" val="17412486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8"/>
          <p:cNvSpPr>
            <a:spLocks noGrp="1"/>
          </p:cNvSpPr>
          <p:nvPr>
            <p:ph type="title" hasCustomPrompt="1"/>
          </p:nvPr>
        </p:nvSpPr>
        <p:spPr>
          <a:xfrm>
            <a:off x="3671392" y="2181756"/>
            <a:ext cx="5472608" cy="542078"/>
          </a:xfrm>
          <a:prstGeom prst="rect">
            <a:avLst/>
          </a:prstGeom>
        </p:spPr>
        <p:txBody>
          <a:bodyPr anchor="ctr"/>
          <a:lstStyle>
            <a:lvl1pPr algn="l">
              <a:defRPr sz="3600">
                <a:latin typeface="+mj-lt"/>
                <a:cs typeface="Arial" pitchFamily="34" charset="0"/>
              </a:defRPr>
            </a:lvl1pPr>
          </a:lstStyle>
          <a:p>
            <a:r>
              <a:rPr lang="en-US" altLang="ko-KR" dirty="0"/>
              <a:t>Section Break</a:t>
            </a:r>
            <a:endParaRPr lang="ko-KR" altLang="en-US" dirty="0"/>
          </a:p>
        </p:txBody>
      </p:sp>
      <p:sp>
        <p:nvSpPr>
          <p:cNvPr id="5" name="Text Placeholder 9">
            <a:extLst>
              <a:ext uri="{FF2B5EF4-FFF2-40B4-BE49-F238E27FC236}">
                <a16:creationId xmlns:a16="http://schemas.microsoft.com/office/drawing/2014/main" id="{39315AC1-362C-42C8-AC5D-93231CD5493C}"/>
              </a:ext>
            </a:extLst>
          </p:cNvPr>
          <p:cNvSpPr>
            <a:spLocks noGrp="1"/>
          </p:cNvSpPr>
          <p:nvPr>
            <p:ph type="body" sz="quarter" idx="11" hasCustomPrompt="1"/>
          </p:nvPr>
        </p:nvSpPr>
        <p:spPr>
          <a:xfrm>
            <a:off x="3671392" y="2734184"/>
            <a:ext cx="5472608" cy="197606"/>
          </a:xfrm>
          <a:prstGeom prst="rect">
            <a:avLst/>
          </a:prstGeom>
        </p:spPr>
        <p:txBody>
          <a:bodyPr lIns="108000" anchor="ctr"/>
          <a:lstStyle>
            <a:lvl1pPr marL="0" indent="0" algn="l">
              <a:buNone/>
              <a:defRPr sz="1200" baseline="0">
                <a:solidFill>
                  <a:schemeClr val="tx1">
                    <a:lumMod val="75000"/>
                    <a:lumOff val="25000"/>
                  </a:schemeClr>
                </a:solidFill>
                <a:effectLst/>
                <a:latin typeface="+mn-lt"/>
                <a:cs typeface="Arial" pitchFamily="34" charset="0"/>
              </a:defRPr>
            </a:lvl1pPr>
          </a:lstStyle>
          <a:p>
            <a:pPr lvl="0"/>
            <a:r>
              <a:rPr lang="en-US" altLang="ko-KR" dirty="0"/>
              <a:t>This text can be replaced with your own text</a:t>
            </a:r>
            <a:endParaRPr lang="ko-KR" altLang="en-US" dirty="0"/>
          </a:p>
        </p:txBody>
      </p:sp>
    </p:spTree>
    <p:extLst>
      <p:ext uri="{BB962C8B-B14F-4D97-AF65-F5344CB8AC3E}">
        <p14:creationId xmlns:p14="http://schemas.microsoft.com/office/powerpoint/2010/main" val="671505854"/>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0_Title Slide">
    <p:spTree>
      <p:nvGrpSpPr>
        <p:cNvPr id="1" name=""/>
        <p:cNvGrpSpPr/>
        <p:nvPr/>
      </p:nvGrpSpPr>
      <p:grpSpPr>
        <a:xfrm>
          <a:off x="0" y="0"/>
          <a:ext cx="0" cy="0"/>
          <a:chOff x="0" y="0"/>
          <a:chExt cx="0" cy="0"/>
        </a:xfrm>
      </p:grpSpPr>
      <p:pic>
        <p:nvPicPr>
          <p:cNvPr id="5122" name="Picture 2" descr="D:\KBM-정애\014-Fullppt\PNG이미지\탭.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512052" y="483518"/>
            <a:ext cx="2049645" cy="2524422"/>
          </a:xfrm>
          <a:prstGeom prst="rect">
            <a:avLst/>
          </a:prstGeom>
          <a:noFill/>
          <a:extLst>
            <a:ext uri="{909E8E84-426E-40DD-AFC4-6F175D3DCCD1}">
              <a14:hiddenFill xmlns:a14="http://schemas.microsoft.com/office/drawing/2010/main">
                <a:solidFill>
                  <a:srgbClr val="FFFFFF"/>
                </a:solidFill>
              </a14:hiddenFill>
            </a:ext>
          </a:extLst>
        </p:spPr>
      </p:pic>
      <p:sp>
        <p:nvSpPr>
          <p:cNvPr id="2" name="Picture Placeholder 2"/>
          <p:cNvSpPr>
            <a:spLocks noGrp="1"/>
          </p:cNvSpPr>
          <p:nvPr>
            <p:ph type="pic" idx="1" hasCustomPrompt="1"/>
          </p:nvPr>
        </p:nvSpPr>
        <p:spPr>
          <a:xfrm>
            <a:off x="3836710" y="731206"/>
            <a:ext cx="1440672" cy="1803564"/>
          </a:xfrm>
          <a:prstGeom prst="rect">
            <a:avLst/>
          </a:prstGeom>
          <a:solidFill>
            <a:schemeClr val="bg1">
              <a:lumMod val="95000"/>
            </a:schemeClr>
          </a:solidFill>
          <a:ln w="38100">
            <a:noFill/>
          </a:ln>
        </p:spPr>
        <p:txBody>
          <a:bodyPr anchor="ctr"/>
          <a:lstStyle>
            <a:lvl1pPr marL="0" indent="0" algn="ctr">
              <a:buNone/>
              <a:defRPr sz="1200" baseline="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23289933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descr="E:\002-KIMS BUSINESS\007-bizdesign.tv\000-PPT FOR KMONG\PSD\13-05-14\모니터.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783637" y="646773"/>
            <a:ext cx="3420164" cy="2989145"/>
          </a:xfrm>
          <a:prstGeom prst="rect">
            <a:avLst/>
          </a:prstGeom>
          <a:noFill/>
          <a:extLst>
            <a:ext uri="{909E8E84-426E-40DD-AFC4-6F175D3DCCD1}">
              <a14:hiddenFill xmlns:a14="http://schemas.microsoft.com/office/drawing/2010/main">
                <a:solidFill>
                  <a:srgbClr val="FFFFFF"/>
                </a:solidFill>
              </a14:hiddenFill>
            </a:ext>
          </a:extLst>
        </p:spPr>
      </p:pic>
      <p:sp>
        <p:nvSpPr>
          <p:cNvPr id="3" name="Picture Placeholder 2"/>
          <p:cNvSpPr>
            <a:spLocks noGrp="1"/>
          </p:cNvSpPr>
          <p:nvPr>
            <p:ph type="pic" idx="1" hasCustomPrompt="1"/>
          </p:nvPr>
        </p:nvSpPr>
        <p:spPr>
          <a:xfrm>
            <a:off x="2920519" y="744654"/>
            <a:ext cx="3146400" cy="1944000"/>
          </a:xfrm>
          <a:prstGeom prst="rect">
            <a:avLst/>
          </a:prstGeom>
          <a:solidFill>
            <a:schemeClr val="bg1">
              <a:lumMod val="95000"/>
            </a:schemeClr>
          </a:solidFill>
        </p:spPr>
        <p:txBody>
          <a:bodyPr anchor="ctr"/>
          <a:lstStyle>
            <a:lvl1pPr marL="0" indent="0" algn="ctr">
              <a:buNone/>
              <a:defRPr sz="1200" baseline="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285397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0" y="25735"/>
            <a:ext cx="9144000" cy="776530"/>
          </a:xfrm>
          <a:prstGeom prst="rect">
            <a:avLst/>
          </a:prstGeom>
        </p:spPr>
        <p:txBody>
          <a:bodyPr anchor="ctr"/>
          <a:lstStyle>
            <a:lvl1pPr algn="ctr">
              <a:defRPr sz="3600" b="1" baseline="0">
                <a:solidFill>
                  <a:schemeClr val="tx1">
                    <a:lumMod val="75000"/>
                    <a:lumOff val="25000"/>
                  </a:schemeClr>
                </a:solidFill>
                <a:latin typeface="+mj-lt"/>
                <a:cs typeface="Arial" pitchFamily="34" charset="0"/>
              </a:defRPr>
            </a:lvl1pPr>
          </a:lstStyle>
          <a:p>
            <a:r>
              <a:rPr lang="en-US" altLang="ko-KR" dirty="0"/>
              <a:t> Free PPT _ Click to add title</a:t>
            </a:r>
            <a:endParaRPr lang="ko-KR" altLang="en-US" dirty="0"/>
          </a:p>
        </p:txBody>
      </p:sp>
    </p:spTree>
    <p:extLst>
      <p:ext uri="{BB962C8B-B14F-4D97-AF65-F5344CB8AC3E}">
        <p14:creationId xmlns:p14="http://schemas.microsoft.com/office/powerpoint/2010/main" val="378371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47664" y="25735"/>
            <a:ext cx="7596336" cy="776530"/>
          </a:xfrm>
          <a:prstGeom prst="rect">
            <a:avLst/>
          </a:prstGeom>
        </p:spPr>
        <p:txBody>
          <a:bodyPr anchor="ctr"/>
          <a:lstStyle>
            <a:lvl1pPr algn="l">
              <a:defRPr sz="3600" b="1" baseline="0">
                <a:solidFill>
                  <a:schemeClr val="tx1">
                    <a:lumMod val="75000"/>
                    <a:lumOff val="25000"/>
                  </a:schemeClr>
                </a:solidFill>
                <a:latin typeface="+mj-lt"/>
                <a:cs typeface="Arial" pitchFamily="34" charset="0"/>
              </a:defRPr>
            </a:lvl1pPr>
          </a:lstStyle>
          <a:p>
            <a:r>
              <a:rPr lang="en-US" altLang="ko-KR" dirty="0"/>
              <a:t> Free PPT _ Click to add title</a:t>
            </a:r>
            <a:endParaRPr lang="ko-KR" altLang="en-US" dirty="0"/>
          </a:p>
        </p:txBody>
      </p:sp>
    </p:spTree>
    <p:extLst>
      <p:ext uri="{BB962C8B-B14F-4D97-AF65-F5344CB8AC3E}">
        <p14:creationId xmlns:p14="http://schemas.microsoft.com/office/powerpoint/2010/main" val="3757728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Title Slide">
    <p:bg>
      <p:bgPr>
        <a:blipFill>
          <a:blip r:embed="rId2"/>
          <a:stretch>
            <a:fillRect/>
          </a:stretch>
        </a:blipFill>
        <a:effectLst/>
      </p:bgPr>
    </p:bg>
    <p:spTree>
      <p:nvGrpSpPr>
        <p:cNvPr id="1" name=""/>
        <p:cNvGrpSpPr/>
        <p:nvPr/>
      </p:nvGrpSpPr>
      <p:grpSpPr>
        <a:xfrm>
          <a:off x="0" y="0"/>
          <a:ext cx="0" cy="0"/>
          <a:chOff x="0" y="0"/>
          <a:chExt cx="0" cy="0"/>
        </a:xfrm>
      </p:grpSpPr>
      <p:sp>
        <p:nvSpPr>
          <p:cNvPr id="2" name="Picture Placeholder 2"/>
          <p:cNvSpPr>
            <a:spLocks noGrp="1"/>
          </p:cNvSpPr>
          <p:nvPr>
            <p:ph type="pic" idx="1" hasCustomPrompt="1"/>
          </p:nvPr>
        </p:nvSpPr>
        <p:spPr>
          <a:xfrm>
            <a:off x="683568" y="1189414"/>
            <a:ext cx="1728192" cy="19584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9" name="Picture Placeholder 2"/>
          <p:cNvSpPr>
            <a:spLocks noGrp="1"/>
          </p:cNvSpPr>
          <p:nvPr>
            <p:ph type="pic" idx="10" hasCustomPrompt="1"/>
          </p:nvPr>
        </p:nvSpPr>
        <p:spPr>
          <a:xfrm>
            <a:off x="2710172" y="1189414"/>
            <a:ext cx="1728192" cy="19584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10" name="Picture Placeholder 2"/>
          <p:cNvSpPr>
            <a:spLocks noGrp="1"/>
          </p:cNvSpPr>
          <p:nvPr>
            <p:ph type="pic" idx="11" hasCustomPrompt="1"/>
          </p:nvPr>
        </p:nvSpPr>
        <p:spPr>
          <a:xfrm>
            <a:off x="4736776" y="1189414"/>
            <a:ext cx="1728192" cy="19584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11" name="Picture Placeholder 2"/>
          <p:cNvSpPr>
            <a:spLocks noGrp="1"/>
          </p:cNvSpPr>
          <p:nvPr>
            <p:ph type="pic" idx="12" hasCustomPrompt="1"/>
          </p:nvPr>
        </p:nvSpPr>
        <p:spPr>
          <a:xfrm>
            <a:off x="6763380" y="1189414"/>
            <a:ext cx="1728192" cy="19584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12" name="Title 1"/>
          <p:cNvSpPr>
            <a:spLocks noGrp="1"/>
          </p:cNvSpPr>
          <p:nvPr>
            <p:ph type="title" hasCustomPrompt="1"/>
          </p:nvPr>
        </p:nvSpPr>
        <p:spPr>
          <a:xfrm>
            <a:off x="0" y="25735"/>
            <a:ext cx="9144000" cy="776530"/>
          </a:xfrm>
          <a:prstGeom prst="rect">
            <a:avLst/>
          </a:prstGeom>
        </p:spPr>
        <p:txBody>
          <a:bodyPr anchor="ctr"/>
          <a:lstStyle>
            <a:lvl1pPr algn="ctr">
              <a:defRPr sz="3600" b="1" baseline="0">
                <a:solidFill>
                  <a:schemeClr val="tx1">
                    <a:lumMod val="75000"/>
                    <a:lumOff val="25000"/>
                  </a:schemeClr>
                </a:solidFill>
                <a:latin typeface="+mj-lt"/>
                <a:cs typeface="Arial" pitchFamily="34" charset="0"/>
              </a:defRPr>
            </a:lvl1pPr>
          </a:lstStyle>
          <a:p>
            <a:r>
              <a:rPr lang="en-US" altLang="ko-KR" dirty="0"/>
              <a:t> Free PPT _ Click to add title</a:t>
            </a:r>
            <a:endParaRPr lang="ko-KR" altLang="en-US" dirty="0"/>
          </a:p>
        </p:txBody>
      </p:sp>
    </p:spTree>
    <p:extLst>
      <p:ext uri="{BB962C8B-B14F-4D97-AF65-F5344CB8AC3E}">
        <p14:creationId xmlns:p14="http://schemas.microsoft.com/office/powerpoint/2010/main" val="18395877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2" name="Picture Placeholder 2"/>
          <p:cNvSpPr>
            <a:spLocks noGrp="1"/>
          </p:cNvSpPr>
          <p:nvPr>
            <p:ph type="pic" idx="1" hasCustomPrompt="1"/>
          </p:nvPr>
        </p:nvSpPr>
        <p:spPr>
          <a:xfrm>
            <a:off x="4572000" y="0"/>
            <a:ext cx="4572000" cy="51435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3" name="Rectangle 2"/>
          <p:cNvSpPr/>
          <p:nvPr userDrawn="1"/>
        </p:nvSpPr>
        <p:spPr>
          <a:xfrm>
            <a:off x="0" y="0"/>
            <a:ext cx="4572000"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Picture Placeholder 2"/>
          <p:cNvSpPr>
            <a:spLocks noGrp="1"/>
          </p:cNvSpPr>
          <p:nvPr>
            <p:ph type="pic" idx="10" hasCustomPrompt="1"/>
          </p:nvPr>
        </p:nvSpPr>
        <p:spPr>
          <a:xfrm>
            <a:off x="3225800" y="1183642"/>
            <a:ext cx="3146400" cy="1944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25048514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Picture Placeholder 2"/>
          <p:cNvSpPr>
            <a:spLocks noGrp="1"/>
          </p:cNvSpPr>
          <p:nvPr>
            <p:ph type="pic" idx="1" hasCustomPrompt="1"/>
          </p:nvPr>
        </p:nvSpPr>
        <p:spPr>
          <a:xfrm>
            <a:off x="0" y="1200786"/>
            <a:ext cx="4572000" cy="169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3" name="Title 1"/>
          <p:cNvSpPr>
            <a:spLocks noGrp="1"/>
          </p:cNvSpPr>
          <p:nvPr>
            <p:ph type="title" hasCustomPrompt="1"/>
          </p:nvPr>
        </p:nvSpPr>
        <p:spPr>
          <a:xfrm>
            <a:off x="0" y="25735"/>
            <a:ext cx="9144000" cy="776530"/>
          </a:xfrm>
          <a:prstGeom prst="rect">
            <a:avLst/>
          </a:prstGeom>
        </p:spPr>
        <p:txBody>
          <a:bodyPr anchor="ctr"/>
          <a:lstStyle>
            <a:lvl1pPr algn="ctr">
              <a:defRPr sz="3600" b="1" baseline="0">
                <a:solidFill>
                  <a:schemeClr val="tx1">
                    <a:lumMod val="75000"/>
                    <a:lumOff val="25000"/>
                  </a:schemeClr>
                </a:solidFill>
                <a:latin typeface="+mj-lt"/>
                <a:cs typeface="Arial" pitchFamily="34" charset="0"/>
              </a:defRPr>
            </a:lvl1pPr>
          </a:lstStyle>
          <a:p>
            <a:r>
              <a:rPr lang="en-US" altLang="ko-KR" dirty="0"/>
              <a:t> Free PPT _ Click to add title</a:t>
            </a:r>
            <a:endParaRPr lang="ko-KR" altLang="en-US" dirty="0"/>
          </a:p>
        </p:txBody>
      </p:sp>
      <p:sp>
        <p:nvSpPr>
          <p:cNvPr id="4" name="Picture Placeholder 2"/>
          <p:cNvSpPr>
            <a:spLocks noGrp="1"/>
          </p:cNvSpPr>
          <p:nvPr>
            <p:ph type="pic" idx="10" hasCustomPrompt="1"/>
          </p:nvPr>
        </p:nvSpPr>
        <p:spPr>
          <a:xfrm>
            <a:off x="4572000" y="2892706"/>
            <a:ext cx="4572000" cy="169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9" name="Rectangle 8"/>
          <p:cNvSpPr/>
          <p:nvPr userDrawn="1"/>
        </p:nvSpPr>
        <p:spPr>
          <a:xfrm>
            <a:off x="4568305" y="1200090"/>
            <a:ext cx="1416959" cy="169269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0" name="Rectangle 9"/>
          <p:cNvSpPr/>
          <p:nvPr userDrawn="1"/>
        </p:nvSpPr>
        <p:spPr>
          <a:xfrm>
            <a:off x="3156888" y="2892706"/>
            <a:ext cx="1416959" cy="169269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Tree>
    <p:extLst>
      <p:ext uri="{BB962C8B-B14F-4D97-AF65-F5344CB8AC3E}">
        <p14:creationId xmlns:p14="http://schemas.microsoft.com/office/powerpoint/2010/main" val="2863701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Title Slide">
    <p:spTree>
      <p:nvGrpSpPr>
        <p:cNvPr id="1" name=""/>
        <p:cNvGrpSpPr/>
        <p:nvPr/>
      </p:nvGrpSpPr>
      <p:grpSpPr>
        <a:xfrm>
          <a:off x="0" y="0"/>
          <a:ext cx="0" cy="0"/>
          <a:chOff x="0" y="0"/>
          <a:chExt cx="0" cy="0"/>
        </a:xfrm>
      </p:grpSpPr>
      <p:sp>
        <p:nvSpPr>
          <p:cNvPr id="2" name="Picture Placeholder 2"/>
          <p:cNvSpPr>
            <a:spLocks noGrp="1"/>
          </p:cNvSpPr>
          <p:nvPr>
            <p:ph type="pic" idx="1" hasCustomPrompt="1"/>
          </p:nvPr>
        </p:nvSpPr>
        <p:spPr>
          <a:xfrm>
            <a:off x="4139952" y="555525"/>
            <a:ext cx="1650297" cy="404842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7" name="Picture Placeholder 2"/>
          <p:cNvSpPr>
            <a:spLocks noGrp="1"/>
          </p:cNvSpPr>
          <p:nvPr>
            <p:ph type="pic" idx="10" hasCustomPrompt="1"/>
          </p:nvPr>
        </p:nvSpPr>
        <p:spPr>
          <a:xfrm>
            <a:off x="2339752" y="555525"/>
            <a:ext cx="1650297" cy="404842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8" name="Picture Placeholder 2"/>
          <p:cNvSpPr>
            <a:spLocks noGrp="1"/>
          </p:cNvSpPr>
          <p:nvPr>
            <p:ph type="pic" idx="11" hasCustomPrompt="1"/>
          </p:nvPr>
        </p:nvSpPr>
        <p:spPr>
          <a:xfrm>
            <a:off x="539552" y="555525"/>
            <a:ext cx="1650297" cy="404842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339599702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13" Type="http://schemas.openxmlformats.org/officeDocument/2006/relationships/slideLayout" Target="../slideLayouts/slideLayout16.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slideLayout" Target="../slideLayouts/slideLayout15.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5" Type="http://schemas.openxmlformats.org/officeDocument/2006/relationships/theme" Target="../theme/theme2.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 Id="rId14"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0478714"/>
      </p:ext>
    </p:extLst>
  </p:cSld>
  <p:clrMap bg1="lt1" tx1="dk1" bg2="lt2" tx2="dk2" accent1="accent1" accent2="accent2" accent3="accent3" accent4="accent4" accent5="accent5" accent6="accent6" hlink="hlink" folHlink="folHlink"/>
  <p:sldLayoutIdLst>
    <p:sldLayoutId id="2147483662" r:id="rId1"/>
    <p:sldLayoutId id="2147483673" r:id="rId2"/>
    <p:sldLayoutId id="2147483663" r:id="rId3"/>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5281477"/>
      </p:ext>
    </p:extLst>
  </p:cSld>
  <p:clrMap bg1="lt1" tx1="dk1" bg2="lt2" tx2="dk2" accent1="accent1" accent2="accent2" accent3="accent3" accent4="accent4" accent5="accent5" accent6="accent6" hlink="hlink" folHlink="folHlink"/>
  <p:sldLayoutIdLst>
    <p:sldLayoutId id="2147483649" r:id="rId1"/>
    <p:sldLayoutId id="2147483664" r:id="rId2"/>
    <p:sldLayoutId id="2147483668" r:id="rId3"/>
    <p:sldLayoutId id="2147483665" r:id="rId4"/>
    <p:sldLayoutId id="2147483667" r:id="rId5"/>
    <p:sldLayoutId id="2147483669" r:id="rId6"/>
    <p:sldLayoutId id="2147483670" r:id="rId7"/>
    <p:sldLayoutId id="2147483671" r:id="rId8"/>
    <p:sldLayoutId id="2147483672" r:id="rId9"/>
    <p:sldLayoutId id="2147483675" r:id="rId10"/>
    <p:sldLayoutId id="2147483674" r:id="rId11"/>
    <p:sldLayoutId id="2147483666" r:id="rId12"/>
    <p:sldLayoutId id="2147483657" r:id="rId13"/>
    <p:sldLayoutId id="2147483676" r:id="rId14"/>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39947127"/>
      </p:ext>
    </p:extLst>
  </p:cSld>
  <p:clrMap bg1="lt1" tx1="dk1" bg2="lt2" tx2="dk2" accent1="accent1" accent2="accent2" accent3="accent3" accent4="accent4" accent5="accent5" accent6="accent6" hlink="hlink" folHlink="folHlink"/>
  <p:sldLayoutIdLst>
    <p:sldLayoutId id="2147483659" r:id="rId1"/>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vmlDrawing" Target="../drawings/vmlDrawing1.vml"/><Relationship Id="rId5" Type="http://schemas.openxmlformats.org/officeDocument/2006/relationships/image" Target="../media/image7.wmf"/><Relationship Id="rId4"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5.xml"/><Relationship Id="rId1" Type="http://schemas.openxmlformats.org/officeDocument/2006/relationships/vmlDrawing" Target="../drawings/vmlDrawing4.vml"/><Relationship Id="rId4" Type="http://schemas.openxmlformats.org/officeDocument/2006/relationships/image" Target="../media/image10.w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5.xml"/><Relationship Id="rId1" Type="http://schemas.openxmlformats.org/officeDocument/2006/relationships/vmlDrawing" Target="../drawings/vmlDrawing5.vml"/><Relationship Id="rId4" Type="http://schemas.openxmlformats.org/officeDocument/2006/relationships/image" Target="../media/image11.wmf"/></Relationships>
</file>

<file path=ppt/slides/_rels/slide13.xml.rels><?xml version="1.0" encoding="UTF-8" standalone="yes"?>
<Relationships xmlns="http://schemas.openxmlformats.org/package/2006/relationships"><Relationship Id="rId2" Type="http://schemas.openxmlformats.org/officeDocument/2006/relationships/hyperlink" Target="http://en.wikipedia.org/wiki/Critical_section" TargetMode="Externa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hyperlink" Target="https://w3.cs.jmu.edu/kirkpams/OpenCSF/Books/csf/html/Glossary.html#term-atomic" TargetMode="External"/><Relationship Id="rId2" Type="http://schemas.openxmlformats.org/officeDocument/2006/relationships/hyperlink" Target="https://w3.cs.jmu.edu/kirkpams/OpenCSF/Books/csf/html/Glossary.html#term-critical-section" TargetMode="External"/><Relationship Id="rId1" Type="http://schemas.openxmlformats.org/officeDocument/2006/relationships/slideLayout" Target="../slideLayouts/slideLayout5.xml"/><Relationship Id="rId4" Type="http://schemas.openxmlformats.org/officeDocument/2006/relationships/hyperlink" Target="https://w3.cs.jmu.edu/kirkpams/OpenCSF/Books/csf/html/Glossary.html#term-interleaved"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3.xml"/><Relationship Id="rId1" Type="http://schemas.openxmlformats.org/officeDocument/2006/relationships/vmlDrawing" Target="../drawings/vmlDrawing6.vml"/><Relationship Id="rId4" Type="http://schemas.openxmlformats.org/officeDocument/2006/relationships/image" Target="../media/image7.w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8.xml"/><Relationship Id="rId1" Type="http://schemas.openxmlformats.org/officeDocument/2006/relationships/vmlDrawing" Target="../drawings/vmlDrawing2.vml"/><Relationship Id="rId4" Type="http://schemas.openxmlformats.org/officeDocument/2006/relationships/image" Target="../media/image8.wmf"/></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4.bin"/><Relationship Id="rId5" Type="http://schemas.openxmlformats.org/officeDocument/2006/relationships/image" Target="../media/image9.wmf"/><Relationship Id="rId4" Type="http://schemas.openxmlformats.org/officeDocument/2006/relationships/oleObject" Target="../embeddings/oleObject3.bin"/></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그림 개체 틀 5">
            <a:extLst>
              <a:ext uri="{FF2B5EF4-FFF2-40B4-BE49-F238E27FC236}">
                <a16:creationId xmlns:a16="http://schemas.microsoft.com/office/drawing/2014/main" id="{851939D0-0950-49D5-964E-AF7DFAADC12E}"/>
              </a:ext>
            </a:extLst>
          </p:cNvPr>
          <p:cNvSpPr>
            <a:spLocks noGrp="1"/>
          </p:cNvSpPr>
          <p:nvPr>
            <p:ph type="pic" idx="1"/>
          </p:nvPr>
        </p:nvSpPr>
        <p:spPr/>
      </p:sp>
      <p:sp>
        <p:nvSpPr>
          <p:cNvPr id="9" name="Text Placeholder 8"/>
          <p:cNvSpPr>
            <a:spLocks noGrp="1"/>
          </p:cNvSpPr>
          <p:nvPr>
            <p:ph type="body" sz="quarter" idx="11"/>
          </p:nvPr>
        </p:nvSpPr>
        <p:spPr>
          <a:prstGeom prst="rect">
            <a:avLst/>
          </a:prstGeom>
        </p:spPr>
        <p:txBody>
          <a:bodyPr/>
          <a:lstStyle/>
          <a:p>
            <a:pPr algn="ctr" fontAlgn="auto">
              <a:spcBef>
                <a:spcPts val="0"/>
              </a:spcBef>
              <a:spcAft>
                <a:spcPts val="0"/>
              </a:spcAft>
              <a:defRPr/>
            </a:pPr>
            <a:r>
              <a:rPr lang="en-US" altLang="ko-KR" b="1" dirty="0" smtClean="0">
                <a:solidFill>
                  <a:schemeClr val="tx1">
                    <a:lumMod val="75000"/>
                    <a:lumOff val="25000"/>
                  </a:schemeClr>
                </a:solidFill>
                <a:cs typeface="Arial" pitchFamily="34" charset="0"/>
              </a:rPr>
              <a:t>Memory</a:t>
            </a:r>
            <a:endParaRPr lang="en-US" altLang="ko-KR" b="1" dirty="0">
              <a:solidFill>
                <a:schemeClr val="tx1">
                  <a:lumMod val="75000"/>
                  <a:lumOff val="25000"/>
                </a:schemeClr>
              </a:solidFill>
              <a:cs typeface="Arial" pitchFamily="34" charset="0"/>
            </a:endParaRPr>
          </a:p>
        </p:txBody>
      </p:sp>
      <p:sp>
        <p:nvSpPr>
          <p:cNvPr id="3" name="Title 2"/>
          <p:cNvSpPr>
            <a:spLocks noGrp="1"/>
          </p:cNvSpPr>
          <p:nvPr>
            <p:ph type="title"/>
          </p:nvPr>
        </p:nvSpPr>
        <p:spPr>
          <a:prstGeom prst="rect">
            <a:avLst/>
          </a:prstGeom>
        </p:spPr>
        <p:txBody>
          <a:bodyPr/>
          <a:lstStyle/>
          <a:p>
            <a:r>
              <a:rPr lang="en-US" altLang="ko-KR" dirty="0" smtClean="0">
                <a:ea typeface="맑은 고딕" pitchFamily="50" charset="-127"/>
              </a:rPr>
              <a:t>Operating systems</a:t>
            </a:r>
            <a:endParaRPr lang="ko-KR" altLang="en-US" dirty="0"/>
          </a:p>
        </p:txBody>
      </p:sp>
      <p:graphicFrame>
        <p:nvGraphicFramePr>
          <p:cNvPr id="2" name="Object 1"/>
          <p:cNvGraphicFramePr>
            <a:graphicFrameLocks noChangeAspect="1"/>
          </p:cNvGraphicFramePr>
          <p:nvPr>
            <p:extLst>
              <p:ext uri="{D42A27DB-BD31-4B8C-83A1-F6EECF244321}">
                <p14:modId xmlns:p14="http://schemas.microsoft.com/office/powerpoint/2010/main" val="2209505875"/>
              </p:ext>
            </p:extLst>
          </p:nvPr>
        </p:nvGraphicFramePr>
        <p:xfrm>
          <a:off x="2920519" y="744654"/>
          <a:ext cx="3146399" cy="1944000"/>
        </p:xfrm>
        <a:graphic>
          <a:graphicData uri="http://schemas.openxmlformats.org/presentationml/2006/ole">
            <mc:AlternateContent xmlns:mc="http://schemas.openxmlformats.org/markup-compatibility/2006">
              <mc:Choice xmlns:v="urn:schemas-microsoft-com:vml" Requires="v">
                <p:oleObj spid="_x0000_s1442" name="Bitmap Image" r:id="rId4" imgW="2286000" imgH="1280160" progId="PBrush">
                  <p:embed/>
                </p:oleObj>
              </mc:Choice>
              <mc:Fallback>
                <p:oleObj name="Bitmap Image" r:id="rId4" imgW="2286000" imgH="1280160" progId="PBrush">
                  <p:embed/>
                  <p:pic>
                    <p:nvPicPr>
                      <p:cNvPr id="0" name=""/>
                      <p:cNvPicPr/>
                      <p:nvPr/>
                    </p:nvPicPr>
                    <p:blipFill>
                      <a:blip r:embed="rId5"/>
                      <a:stretch>
                        <a:fillRect/>
                      </a:stretch>
                    </p:blipFill>
                    <p:spPr>
                      <a:xfrm>
                        <a:off x="2920519" y="744654"/>
                        <a:ext cx="3146399" cy="1944000"/>
                      </a:xfrm>
                      <a:prstGeom prst="rect">
                        <a:avLst/>
                      </a:prstGeom>
                    </p:spPr>
                  </p:pic>
                </p:oleObj>
              </mc:Fallback>
            </mc:AlternateContent>
          </a:graphicData>
        </a:graphic>
      </p:graphicFrame>
    </p:spTree>
    <p:extLst>
      <p:ext uri="{BB962C8B-B14F-4D97-AF65-F5344CB8AC3E}">
        <p14:creationId xmlns:p14="http://schemas.microsoft.com/office/powerpoint/2010/main" val="274233177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a:t>
            </a:r>
            <a:endParaRPr lang="en-US" dirty="0"/>
          </a:p>
        </p:txBody>
      </p:sp>
      <p:sp>
        <p:nvSpPr>
          <p:cNvPr id="3" name="Rectangle 2"/>
          <p:cNvSpPr/>
          <p:nvPr/>
        </p:nvSpPr>
        <p:spPr>
          <a:xfrm>
            <a:off x="953344" y="679797"/>
            <a:ext cx="3960440" cy="3785652"/>
          </a:xfrm>
          <a:prstGeom prst="rect">
            <a:avLst/>
          </a:prstGeom>
        </p:spPr>
        <p:txBody>
          <a:bodyPr wrap="square">
            <a:spAutoFit/>
          </a:bodyPr>
          <a:lstStyle/>
          <a:p>
            <a:pPr fontAlgn="base">
              <a:buFont typeface="Arial" panose="020B0604020202020204" pitchFamily="34" charset="0"/>
              <a:buChar char="•"/>
            </a:pPr>
            <a:r>
              <a:rPr lang="en-US" sz="1000" dirty="0" smtClean="0">
                <a:solidFill>
                  <a:srgbClr val="303030"/>
                </a:solidFill>
                <a:latin typeface="Arimo"/>
              </a:rPr>
              <a:t>Size </a:t>
            </a:r>
            <a:r>
              <a:rPr lang="en-US" sz="1000" dirty="0">
                <a:solidFill>
                  <a:srgbClr val="303030"/>
                </a:solidFill>
                <a:latin typeface="Arimo"/>
              </a:rPr>
              <a:t>of main memory = 64 MB</a:t>
            </a:r>
          </a:p>
          <a:p>
            <a:pPr fontAlgn="base">
              <a:buFont typeface="Arial" panose="020B0604020202020204" pitchFamily="34" charset="0"/>
              <a:buChar char="•"/>
            </a:pPr>
            <a:r>
              <a:rPr lang="en-US" sz="1000" dirty="0">
                <a:solidFill>
                  <a:srgbClr val="303030"/>
                </a:solidFill>
                <a:latin typeface="Arimo"/>
              </a:rPr>
              <a:t>Number of bits in virtual address space = 32 bits</a:t>
            </a:r>
          </a:p>
          <a:p>
            <a:pPr fontAlgn="base">
              <a:buFont typeface="Arial" panose="020B0604020202020204" pitchFamily="34" charset="0"/>
              <a:buChar char="•"/>
            </a:pPr>
            <a:r>
              <a:rPr lang="en-US" sz="1000" dirty="0">
                <a:solidFill>
                  <a:srgbClr val="303030"/>
                </a:solidFill>
                <a:latin typeface="Arimo"/>
              </a:rPr>
              <a:t>Page size = 4 </a:t>
            </a:r>
            <a:r>
              <a:rPr lang="en-US" sz="1000" dirty="0" smtClean="0">
                <a:solidFill>
                  <a:srgbClr val="303030"/>
                </a:solidFill>
                <a:latin typeface="Arimo"/>
              </a:rPr>
              <a:t>KB</a:t>
            </a:r>
            <a:r>
              <a:rPr lang="en-US" sz="1000" dirty="0">
                <a:solidFill>
                  <a:srgbClr val="303030"/>
                </a:solidFill>
                <a:latin typeface="Arimo"/>
              </a:rPr>
              <a:t> </a:t>
            </a:r>
          </a:p>
          <a:p>
            <a:pPr fontAlgn="base"/>
            <a:r>
              <a:rPr lang="en-US" sz="1000" dirty="0">
                <a:solidFill>
                  <a:srgbClr val="303030"/>
                </a:solidFill>
                <a:latin typeface="Arimo"/>
              </a:rPr>
              <a:t>We will consider that the memory is byte addressable.</a:t>
            </a:r>
          </a:p>
          <a:p>
            <a:pPr fontAlgn="base"/>
            <a:r>
              <a:rPr lang="en-US" sz="1000" dirty="0">
                <a:solidFill>
                  <a:srgbClr val="303030"/>
                </a:solidFill>
                <a:latin typeface="Arimo"/>
              </a:rPr>
              <a:t> </a:t>
            </a:r>
          </a:p>
          <a:p>
            <a:pPr fontAlgn="base"/>
            <a:r>
              <a:rPr lang="en-US" sz="1000" b="1" u="sng" dirty="0">
                <a:solidFill>
                  <a:srgbClr val="303030"/>
                </a:solidFill>
                <a:latin typeface="roboto condensed"/>
              </a:rPr>
              <a:t>Number of Bits in Physical </a:t>
            </a:r>
            <a:r>
              <a:rPr lang="en-US" sz="1000" b="1" u="sng" dirty="0" smtClean="0">
                <a:solidFill>
                  <a:srgbClr val="303030"/>
                </a:solidFill>
                <a:latin typeface="roboto condensed"/>
              </a:rPr>
              <a:t>Address-</a:t>
            </a:r>
            <a:r>
              <a:rPr lang="en-US" sz="1000" dirty="0">
                <a:solidFill>
                  <a:srgbClr val="303030"/>
                </a:solidFill>
                <a:latin typeface="Arimo"/>
              </a:rPr>
              <a:t> </a:t>
            </a:r>
          </a:p>
          <a:p>
            <a:pPr fontAlgn="base"/>
            <a:r>
              <a:rPr lang="en-US" sz="1000" dirty="0">
                <a:solidFill>
                  <a:srgbClr val="303030"/>
                </a:solidFill>
                <a:latin typeface="Arimo"/>
              </a:rPr>
              <a:t>Size of main memory</a:t>
            </a:r>
          </a:p>
          <a:p>
            <a:pPr fontAlgn="base"/>
            <a:r>
              <a:rPr lang="en-US" sz="1000" dirty="0">
                <a:solidFill>
                  <a:srgbClr val="303030"/>
                </a:solidFill>
                <a:latin typeface="Arimo"/>
              </a:rPr>
              <a:t>= 64 MB</a:t>
            </a:r>
          </a:p>
          <a:p>
            <a:pPr fontAlgn="base"/>
            <a:r>
              <a:rPr lang="en-US" sz="1000" dirty="0">
                <a:solidFill>
                  <a:srgbClr val="303030"/>
                </a:solidFill>
                <a:latin typeface="Arimo"/>
              </a:rPr>
              <a:t>= 2</a:t>
            </a:r>
            <a:r>
              <a:rPr lang="en-US" sz="1000" baseline="30000" dirty="0">
                <a:solidFill>
                  <a:srgbClr val="303030"/>
                </a:solidFill>
                <a:latin typeface="Arimo"/>
              </a:rPr>
              <a:t>26</a:t>
            </a:r>
            <a:r>
              <a:rPr lang="en-US" sz="1000" dirty="0">
                <a:solidFill>
                  <a:srgbClr val="303030"/>
                </a:solidFill>
                <a:latin typeface="Arimo"/>
              </a:rPr>
              <a:t> B</a:t>
            </a:r>
          </a:p>
          <a:p>
            <a:pPr fontAlgn="base"/>
            <a:r>
              <a:rPr lang="en-US" sz="1000" dirty="0">
                <a:solidFill>
                  <a:srgbClr val="303030"/>
                </a:solidFill>
                <a:latin typeface="Arimo"/>
              </a:rPr>
              <a:t>Thus, Number of bits in physical address = 26 bits</a:t>
            </a:r>
          </a:p>
          <a:p>
            <a:pPr fontAlgn="base"/>
            <a:r>
              <a:rPr lang="en-US" sz="1000" dirty="0">
                <a:solidFill>
                  <a:srgbClr val="303030"/>
                </a:solidFill>
                <a:latin typeface="Arimo"/>
              </a:rPr>
              <a:t> </a:t>
            </a:r>
          </a:p>
          <a:p>
            <a:pPr fontAlgn="base"/>
            <a:r>
              <a:rPr lang="en-US" sz="1000" b="1" u="sng" dirty="0">
                <a:solidFill>
                  <a:srgbClr val="303030"/>
                </a:solidFill>
                <a:latin typeface="roboto condensed"/>
              </a:rPr>
              <a:t>Number of Frames in Main </a:t>
            </a:r>
            <a:r>
              <a:rPr lang="en-US" sz="1000" b="1" u="sng" dirty="0" smtClean="0">
                <a:solidFill>
                  <a:srgbClr val="303030"/>
                </a:solidFill>
                <a:latin typeface="roboto condensed"/>
              </a:rPr>
              <a:t>Memory-</a:t>
            </a:r>
            <a:r>
              <a:rPr lang="en-US" sz="1000" dirty="0">
                <a:solidFill>
                  <a:srgbClr val="303030"/>
                </a:solidFill>
                <a:latin typeface="Arimo"/>
              </a:rPr>
              <a:t> </a:t>
            </a:r>
          </a:p>
          <a:p>
            <a:pPr fontAlgn="base"/>
            <a:r>
              <a:rPr lang="en-US" sz="1000" dirty="0">
                <a:solidFill>
                  <a:srgbClr val="303030"/>
                </a:solidFill>
                <a:latin typeface="Arimo"/>
              </a:rPr>
              <a:t>Number of frames in main memory</a:t>
            </a:r>
          </a:p>
          <a:p>
            <a:pPr fontAlgn="base"/>
            <a:r>
              <a:rPr lang="en-US" sz="1000" dirty="0">
                <a:solidFill>
                  <a:srgbClr val="303030"/>
                </a:solidFill>
                <a:latin typeface="Arimo"/>
              </a:rPr>
              <a:t>= Size of main memory / Frame size</a:t>
            </a:r>
          </a:p>
          <a:p>
            <a:pPr fontAlgn="base"/>
            <a:r>
              <a:rPr lang="en-US" sz="1000" dirty="0">
                <a:solidFill>
                  <a:srgbClr val="303030"/>
                </a:solidFill>
                <a:latin typeface="Arimo"/>
              </a:rPr>
              <a:t>= 64 MB / 4 KB</a:t>
            </a:r>
          </a:p>
          <a:p>
            <a:pPr fontAlgn="base"/>
            <a:r>
              <a:rPr lang="en-US" sz="1000" dirty="0">
                <a:solidFill>
                  <a:srgbClr val="303030"/>
                </a:solidFill>
                <a:latin typeface="Arimo"/>
              </a:rPr>
              <a:t>= 2</a:t>
            </a:r>
            <a:r>
              <a:rPr lang="en-US" sz="1000" baseline="30000" dirty="0">
                <a:solidFill>
                  <a:srgbClr val="303030"/>
                </a:solidFill>
                <a:latin typeface="Arimo"/>
              </a:rPr>
              <a:t>26</a:t>
            </a:r>
            <a:r>
              <a:rPr lang="en-US" sz="1000" dirty="0">
                <a:solidFill>
                  <a:srgbClr val="303030"/>
                </a:solidFill>
                <a:latin typeface="Arimo"/>
              </a:rPr>
              <a:t> B / 2</a:t>
            </a:r>
            <a:r>
              <a:rPr lang="en-US" sz="1000" baseline="30000" dirty="0">
                <a:solidFill>
                  <a:srgbClr val="303030"/>
                </a:solidFill>
                <a:latin typeface="Arimo"/>
              </a:rPr>
              <a:t>12</a:t>
            </a:r>
            <a:r>
              <a:rPr lang="en-US" sz="1000" dirty="0">
                <a:solidFill>
                  <a:srgbClr val="303030"/>
                </a:solidFill>
                <a:latin typeface="Arimo"/>
              </a:rPr>
              <a:t> B</a:t>
            </a:r>
          </a:p>
          <a:p>
            <a:pPr fontAlgn="base"/>
            <a:r>
              <a:rPr lang="en-US" sz="1000" dirty="0">
                <a:solidFill>
                  <a:srgbClr val="303030"/>
                </a:solidFill>
                <a:latin typeface="Arimo"/>
              </a:rPr>
              <a:t>= 2</a:t>
            </a:r>
            <a:r>
              <a:rPr lang="en-US" sz="1000" baseline="30000" dirty="0">
                <a:solidFill>
                  <a:srgbClr val="303030"/>
                </a:solidFill>
                <a:latin typeface="Arimo"/>
              </a:rPr>
              <a:t>14</a:t>
            </a:r>
            <a:endParaRPr lang="en-US" sz="1000" dirty="0">
              <a:solidFill>
                <a:srgbClr val="303030"/>
              </a:solidFill>
              <a:latin typeface="Arimo"/>
            </a:endParaRPr>
          </a:p>
          <a:p>
            <a:pPr fontAlgn="base"/>
            <a:r>
              <a:rPr lang="en-US" sz="1000" dirty="0">
                <a:solidFill>
                  <a:srgbClr val="303030"/>
                </a:solidFill>
                <a:latin typeface="Arimo"/>
              </a:rPr>
              <a:t>Thus, Number of bits in frame number = 14 </a:t>
            </a:r>
            <a:r>
              <a:rPr lang="en-US" sz="1000" dirty="0" smtClean="0">
                <a:solidFill>
                  <a:srgbClr val="303030"/>
                </a:solidFill>
                <a:latin typeface="Arimo"/>
              </a:rPr>
              <a:t>bits</a:t>
            </a:r>
          </a:p>
          <a:p>
            <a:pPr fontAlgn="base"/>
            <a:r>
              <a:rPr lang="en-US" sz="1000" b="1" u="sng" dirty="0">
                <a:solidFill>
                  <a:srgbClr val="303030"/>
                </a:solidFill>
                <a:latin typeface="roboto condensed"/>
              </a:rPr>
              <a:t>Number of Bits in Page </a:t>
            </a:r>
            <a:r>
              <a:rPr lang="en-US" sz="1000" b="1" u="sng" dirty="0" smtClean="0">
                <a:solidFill>
                  <a:srgbClr val="303030"/>
                </a:solidFill>
                <a:latin typeface="roboto condensed"/>
              </a:rPr>
              <a:t>Offset-</a:t>
            </a:r>
            <a:r>
              <a:rPr lang="en-US" sz="1000" dirty="0">
                <a:solidFill>
                  <a:srgbClr val="303030"/>
                </a:solidFill>
                <a:latin typeface="Arimo"/>
              </a:rPr>
              <a:t> </a:t>
            </a:r>
          </a:p>
          <a:p>
            <a:pPr fontAlgn="base"/>
            <a:r>
              <a:rPr lang="en-US" sz="1000" dirty="0">
                <a:solidFill>
                  <a:srgbClr val="303030"/>
                </a:solidFill>
                <a:latin typeface="Arimo"/>
              </a:rPr>
              <a:t>We have,</a:t>
            </a:r>
          </a:p>
          <a:p>
            <a:pPr fontAlgn="base"/>
            <a:r>
              <a:rPr lang="en-US" sz="1000" dirty="0">
                <a:solidFill>
                  <a:srgbClr val="303030"/>
                </a:solidFill>
                <a:latin typeface="Arimo"/>
              </a:rPr>
              <a:t>Page size</a:t>
            </a:r>
          </a:p>
          <a:p>
            <a:pPr fontAlgn="base"/>
            <a:r>
              <a:rPr lang="en-US" sz="1000" dirty="0">
                <a:solidFill>
                  <a:srgbClr val="303030"/>
                </a:solidFill>
                <a:latin typeface="Arimo"/>
              </a:rPr>
              <a:t>= 4 </a:t>
            </a:r>
            <a:r>
              <a:rPr lang="en-US" sz="1000" dirty="0" smtClean="0">
                <a:solidFill>
                  <a:srgbClr val="303030"/>
                </a:solidFill>
                <a:latin typeface="Arimo"/>
              </a:rPr>
              <a:t>KB= </a:t>
            </a:r>
            <a:r>
              <a:rPr lang="en-US" sz="1000" dirty="0">
                <a:solidFill>
                  <a:srgbClr val="303030"/>
                </a:solidFill>
                <a:latin typeface="Arimo"/>
              </a:rPr>
              <a:t>2</a:t>
            </a:r>
            <a:r>
              <a:rPr lang="en-US" sz="1000" baseline="30000" dirty="0">
                <a:solidFill>
                  <a:srgbClr val="303030"/>
                </a:solidFill>
                <a:latin typeface="Arimo"/>
              </a:rPr>
              <a:t>12</a:t>
            </a:r>
            <a:r>
              <a:rPr lang="en-US" sz="1000" dirty="0">
                <a:solidFill>
                  <a:srgbClr val="303030"/>
                </a:solidFill>
                <a:latin typeface="Arimo"/>
              </a:rPr>
              <a:t> </a:t>
            </a:r>
            <a:r>
              <a:rPr lang="en-US" sz="1000" dirty="0" smtClean="0">
                <a:solidFill>
                  <a:srgbClr val="303030"/>
                </a:solidFill>
                <a:latin typeface="Arimo"/>
              </a:rPr>
              <a:t>B  Thus</a:t>
            </a:r>
            <a:r>
              <a:rPr lang="en-US" sz="1000" dirty="0">
                <a:solidFill>
                  <a:srgbClr val="303030"/>
                </a:solidFill>
                <a:latin typeface="Arimo"/>
              </a:rPr>
              <a:t>, Number of bits in page offset = 12 </a:t>
            </a:r>
            <a:r>
              <a:rPr lang="en-US" sz="1000" dirty="0" smtClean="0">
                <a:solidFill>
                  <a:srgbClr val="303030"/>
                </a:solidFill>
                <a:latin typeface="Arimo"/>
              </a:rPr>
              <a:t>bits</a:t>
            </a:r>
          </a:p>
          <a:p>
            <a:pPr fontAlgn="base"/>
            <a:r>
              <a:rPr lang="en-US" sz="1000" dirty="0">
                <a:solidFill>
                  <a:srgbClr val="303030"/>
                </a:solidFill>
                <a:latin typeface="Arimo"/>
              </a:rPr>
              <a:t>So, Physical address is-</a:t>
            </a:r>
          </a:p>
          <a:p>
            <a:pPr fontAlgn="base"/>
            <a:r>
              <a:rPr lang="en-US" sz="1000" dirty="0">
                <a:solidFill>
                  <a:srgbClr val="303030"/>
                </a:solidFill>
                <a:latin typeface="Arimo"/>
              </a:rPr>
              <a:t> </a:t>
            </a:r>
          </a:p>
        </p:txBody>
      </p:sp>
      <p:graphicFrame>
        <p:nvGraphicFramePr>
          <p:cNvPr id="5" name="Object 4"/>
          <p:cNvGraphicFramePr>
            <a:graphicFrameLocks noChangeAspect="1"/>
          </p:cNvGraphicFramePr>
          <p:nvPr>
            <p:extLst>
              <p:ext uri="{D42A27DB-BD31-4B8C-83A1-F6EECF244321}">
                <p14:modId xmlns:p14="http://schemas.microsoft.com/office/powerpoint/2010/main" val="2465046259"/>
              </p:ext>
            </p:extLst>
          </p:nvPr>
        </p:nvGraphicFramePr>
        <p:xfrm>
          <a:off x="2473315" y="4173621"/>
          <a:ext cx="1704081" cy="945890"/>
        </p:xfrm>
        <a:graphic>
          <a:graphicData uri="http://schemas.openxmlformats.org/presentationml/2006/ole">
            <mc:AlternateContent xmlns:mc="http://schemas.openxmlformats.org/markup-compatibility/2006">
              <mc:Choice xmlns:v="urn:schemas-microsoft-com:vml" Requires="v">
                <p:oleObj spid="_x0000_s15368" name="Bitmap Image" r:id="rId3" imgW="2926080" imgH="1623240" progId="PBrush">
                  <p:embed/>
                </p:oleObj>
              </mc:Choice>
              <mc:Fallback>
                <p:oleObj name="Bitmap Image" r:id="rId3" imgW="2926080" imgH="1623240" progId="PBrush">
                  <p:embed/>
                  <p:pic>
                    <p:nvPicPr>
                      <p:cNvPr id="0" name=""/>
                      <p:cNvPicPr/>
                      <p:nvPr/>
                    </p:nvPicPr>
                    <p:blipFill>
                      <a:blip r:embed="rId4"/>
                      <a:stretch>
                        <a:fillRect/>
                      </a:stretch>
                    </p:blipFill>
                    <p:spPr>
                      <a:xfrm>
                        <a:off x="2473315" y="4173621"/>
                        <a:ext cx="1704081" cy="945890"/>
                      </a:xfrm>
                      <a:prstGeom prst="rect">
                        <a:avLst/>
                      </a:prstGeom>
                    </p:spPr>
                  </p:pic>
                </p:oleObj>
              </mc:Fallback>
            </mc:AlternateContent>
          </a:graphicData>
        </a:graphic>
      </p:graphicFrame>
      <p:sp>
        <p:nvSpPr>
          <p:cNvPr id="6" name="Rectangle 5"/>
          <p:cNvSpPr/>
          <p:nvPr/>
        </p:nvSpPr>
        <p:spPr>
          <a:xfrm>
            <a:off x="5111552" y="987574"/>
            <a:ext cx="4032448" cy="4093428"/>
          </a:xfrm>
          <a:prstGeom prst="rect">
            <a:avLst/>
          </a:prstGeom>
        </p:spPr>
        <p:txBody>
          <a:bodyPr wrap="square">
            <a:spAutoFit/>
          </a:bodyPr>
          <a:lstStyle/>
          <a:p>
            <a:pPr fontAlgn="base"/>
            <a:r>
              <a:rPr lang="en-US" sz="1000" b="1" u="sng" dirty="0" err="1">
                <a:solidFill>
                  <a:srgbClr val="303030"/>
                </a:solidFill>
                <a:latin typeface="roboto condensed"/>
              </a:rPr>
              <a:t>rocess</a:t>
            </a:r>
            <a:r>
              <a:rPr lang="en-US" sz="1000" b="1" u="sng" dirty="0">
                <a:solidFill>
                  <a:srgbClr val="303030"/>
                </a:solidFill>
                <a:latin typeface="roboto condensed"/>
              </a:rPr>
              <a:t> Size-</a:t>
            </a:r>
            <a:endParaRPr lang="en-US" sz="1000" b="1" dirty="0">
              <a:solidFill>
                <a:srgbClr val="303030"/>
              </a:solidFill>
              <a:latin typeface="roboto condensed"/>
            </a:endParaRPr>
          </a:p>
          <a:p>
            <a:pPr fontAlgn="base"/>
            <a:r>
              <a:rPr lang="en-US" sz="1000" dirty="0">
                <a:solidFill>
                  <a:srgbClr val="303030"/>
                </a:solidFill>
                <a:latin typeface="Arimo"/>
              </a:rPr>
              <a:t> </a:t>
            </a:r>
          </a:p>
          <a:p>
            <a:pPr fontAlgn="base"/>
            <a:r>
              <a:rPr lang="en-US" sz="1000" dirty="0">
                <a:solidFill>
                  <a:srgbClr val="303030"/>
                </a:solidFill>
                <a:latin typeface="Arimo"/>
              </a:rPr>
              <a:t>Number of bits in virtual address space = 32 bits</a:t>
            </a:r>
          </a:p>
          <a:p>
            <a:pPr fontAlgn="base"/>
            <a:r>
              <a:rPr lang="en-US" sz="1000" dirty="0">
                <a:solidFill>
                  <a:srgbClr val="303030"/>
                </a:solidFill>
                <a:latin typeface="Arimo"/>
              </a:rPr>
              <a:t>Thus,</a:t>
            </a:r>
          </a:p>
          <a:p>
            <a:pPr fontAlgn="base"/>
            <a:r>
              <a:rPr lang="en-US" sz="1000" dirty="0">
                <a:solidFill>
                  <a:srgbClr val="303030"/>
                </a:solidFill>
                <a:latin typeface="Arimo"/>
              </a:rPr>
              <a:t>Process size</a:t>
            </a:r>
          </a:p>
          <a:p>
            <a:pPr fontAlgn="base"/>
            <a:r>
              <a:rPr lang="en-US" sz="1000" dirty="0">
                <a:solidFill>
                  <a:srgbClr val="303030"/>
                </a:solidFill>
                <a:latin typeface="Arimo"/>
              </a:rPr>
              <a:t>= 2</a:t>
            </a:r>
            <a:r>
              <a:rPr lang="en-US" sz="1000" baseline="30000" dirty="0">
                <a:solidFill>
                  <a:srgbClr val="303030"/>
                </a:solidFill>
                <a:latin typeface="Arimo"/>
              </a:rPr>
              <a:t>32</a:t>
            </a:r>
            <a:r>
              <a:rPr lang="en-US" sz="1000" dirty="0">
                <a:solidFill>
                  <a:srgbClr val="303030"/>
                </a:solidFill>
                <a:latin typeface="Arimo"/>
              </a:rPr>
              <a:t> B</a:t>
            </a:r>
          </a:p>
          <a:p>
            <a:pPr fontAlgn="base"/>
            <a:r>
              <a:rPr lang="en-US" sz="1000" dirty="0">
                <a:solidFill>
                  <a:srgbClr val="303030"/>
                </a:solidFill>
                <a:latin typeface="Arimo"/>
              </a:rPr>
              <a:t>= 4 GB</a:t>
            </a:r>
          </a:p>
          <a:p>
            <a:pPr fontAlgn="base"/>
            <a:r>
              <a:rPr lang="en-US" sz="1000" dirty="0">
                <a:solidFill>
                  <a:srgbClr val="303030"/>
                </a:solidFill>
                <a:latin typeface="Arimo"/>
              </a:rPr>
              <a:t> </a:t>
            </a:r>
          </a:p>
          <a:p>
            <a:pPr fontAlgn="base"/>
            <a:r>
              <a:rPr lang="en-US" sz="1000" b="1" u="sng" dirty="0">
                <a:solidFill>
                  <a:srgbClr val="303030"/>
                </a:solidFill>
                <a:latin typeface="roboto condensed"/>
              </a:rPr>
              <a:t>Number of Entries in Page Table-</a:t>
            </a:r>
            <a:endParaRPr lang="en-US" sz="1000" b="1" dirty="0">
              <a:solidFill>
                <a:srgbClr val="303030"/>
              </a:solidFill>
              <a:latin typeface="roboto condensed"/>
            </a:endParaRPr>
          </a:p>
          <a:p>
            <a:pPr fontAlgn="base"/>
            <a:r>
              <a:rPr lang="en-US" sz="1000" dirty="0">
                <a:solidFill>
                  <a:srgbClr val="303030"/>
                </a:solidFill>
                <a:latin typeface="Arimo"/>
              </a:rPr>
              <a:t> </a:t>
            </a:r>
          </a:p>
          <a:p>
            <a:pPr fontAlgn="base"/>
            <a:r>
              <a:rPr lang="en-US" sz="1000" dirty="0">
                <a:solidFill>
                  <a:srgbClr val="303030"/>
                </a:solidFill>
                <a:latin typeface="Arimo"/>
              </a:rPr>
              <a:t>Number of pages the process is divided</a:t>
            </a:r>
          </a:p>
          <a:p>
            <a:pPr fontAlgn="base"/>
            <a:r>
              <a:rPr lang="en-US" sz="1000" dirty="0">
                <a:solidFill>
                  <a:srgbClr val="303030"/>
                </a:solidFill>
                <a:latin typeface="Arimo"/>
              </a:rPr>
              <a:t>= Process size / Page size</a:t>
            </a:r>
          </a:p>
          <a:p>
            <a:pPr fontAlgn="base"/>
            <a:r>
              <a:rPr lang="en-US" sz="1000" dirty="0">
                <a:solidFill>
                  <a:srgbClr val="303030"/>
                </a:solidFill>
                <a:latin typeface="Arimo"/>
              </a:rPr>
              <a:t>= 4 GB / 4 KB</a:t>
            </a:r>
          </a:p>
          <a:p>
            <a:pPr fontAlgn="base"/>
            <a:r>
              <a:rPr lang="en-US" sz="1000" dirty="0">
                <a:solidFill>
                  <a:srgbClr val="303030"/>
                </a:solidFill>
                <a:latin typeface="Arimo"/>
              </a:rPr>
              <a:t>= 2</a:t>
            </a:r>
            <a:r>
              <a:rPr lang="en-US" sz="1000" baseline="30000" dirty="0">
                <a:solidFill>
                  <a:srgbClr val="303030"/>
                </a:solidFill>
                <a:latin typeface="Arimo"/>
              </a:rPr>
              <a:t>20</a:t>
            </a:r>
            <a:r>
              <a:rPr lang="en-US" sz="1000" dirty="0">
                <a:solidFill>
                  <a:srgbClr val="303030"/>
                </a:solidFill>
                <a:latin typeface="Arimo"/>
              </a:rPr>
              <a:t> pages</a:t>
            </a:r>
          </a:p>
          <a:p>
            <a:pPr fontAlgn="base"/>
            <a:r>
              <a:rPr lang="en-US" sz="1000" dirty="0">
                <a:solidFill>
                  <a:srgbClr val="303030"/>
                </a:solidFill>
                <a:latin typeface="Arimo"/>
              </a:rPr>
              <a:t> </a:t>
            </a:r>
          </a:p>
          <a:p>
            <a:pPr fontAlgn="base"/>
            <a:r>
              <a:rPr lang="en-US" sz="1000" dirty="0">
                <a:solidFill>
                  <a:srgbClr val="303030"/>
                </a:solidFill>
                <a:latin typeface="Arimo"/>
              </a:rPr>
              <a:t>Thus, Number of entries in page table = 2</a:t>
            </a:r>
            <a:r>
              <a:rPr lang="en-US" sz="1000" baseline="30000" dirty="0">
                <a:solidFill>
                  <a:srgbClr val="303030"/>
                </a:solidFill>
                <a:latin typeface="Arimo"/>
              </a:rPr>
              <a:t>20</a:t>
            </a:r>
            <a:r>
              <a:rPr lang="en-US" sz="1000" dirty="0">
                <a:solidFill>
                  <a:srgbClr val="303030"/>
                </a:solidFill>
                <a:latin typeface="Arimo"/>
              </a:rPr>
              <a:t> entries</a:t>
            </a:r>
          </a:p>
          <a:p>
            <a:pPr fontAlgn="base"/>
            <a:r>
              <a:rPr lang="en-US" sz="1000" dirty="0">
                <a:solidFill>
                  <a:srgbClr val="303030"/>
                </a:solidFill>
                <a:latin typeface="Arimo"/>
              </a:rPr>
              <a:t> </a:t>
            </a:r>
          </a:p>
          <a:p>
            <a:pPr fontAlgn="base"/>
            <a:r>
              <a:rPr lang="en-US" sz="1000" b="1" u="sng" dirty="0">
                <a:solidFill>
                  <a:srgbClr val="303030"/>
                </a:solidFill>
                <a:latin typeface="roboto condensed"/>
              </a:rPr>
              <a:t>Page Table Size-</a:t>
            </a:r>
            <a:endParaRPr lang="en-US" sz="1000" b="1" dirty="0">
              <a:solidFill>
                <a:srgbClr val="303030"/>
              </a:solidFill>
              <a:latin typeface="roboto condensed"/>
            </a:endParaRPr>
          </a:p>
          <a:p>
            <a:pPr fontAlgn="base"/>
            <a:r>
              <a:rPr lang="en-US" sz="1000" dirty="0">
                <a:solidFill>
                  <a:srgbClr val="303030"/>
                </a:solidFill>
                <a:latin typeface="Arimo"/>
              </a:rPr>
              <a:t> </a:t>
            </a:r>
          </a:p>
          <a:p>
            <a:pPr fontAlgn="base"/>
            <a:r>
              <a:rPr lang="en-US" sz="1000" dirty="0">
                <a:solidFill>
                  <a:srgbClr val="303030"/>
                </a:solidFill>
                <a:latin typeface="Arimo"/>
              </a:rPr>
              <a:t>Page table size</a:t>
            </a:r>
          </a:p>
          <a:p>
            <a:pPr fontAlgn="base"/>
            <a:r>
              <a:rPr lang="en-US" sz="1000" dirty="0">
                <a:solidFill>
                  <a:srgbClr val="303030"/>
                </a:solidFill>
                <a:latin typeface="Arimo"/>
              </a:rPr>
              <a:t>= Number of entries in page table x Page table entry size</a:t>
            </a:r>
          </a:p>
          <a:p>
            <a:pPr fontAlgn="base"/>
            <a:r>
              <a:rPr lang="en-US" sz="1000" dirty="0">
                <a:solidFill>
                  <a:srgbClr val="303030"/>
                </a:solidFill>
                <a:latin typeface="Arimo"/>
              </a:rPr>
              <a:t>= Number of entries in page table x Number of bits in frame number</a:t>
            </a:r>
          </a:p>
          <a:p>
            <a:pPr fontAlgn="base"/>
            <a:r>
              <a:rPr lang="en-US" sz="1000" dirty="0">
                <a:solidFill>
                  <a:srgbClr val="303030"/>
                </a:solidFill>
                <a:latin typeface="Arimo"/>
              </a:rPr>
              <a:t>= 2</a:t>
            </a:r>
            <a:r>
              <a:rPr lang="en-US" sz="1000" baseline="30000" dirty="0">
                <a:solidFill>
                  <a:srgbClr val="303030"/>
                </a:solidFill>
                <a:latin typeface="Arimo"/>
              </a:rPr>
              <a:t>20</a:t>
            </a:r>
            <a:r>
              <a:rPr lang="en-US" sz="1000" dirty="0">
                <a:solidFill>
                  <a:srgbClr val="303030"/>
                </a:solidFill>
                <a:latin typeface="Arimo"/>
              </a:rPr>
              <a:t> x 14 bits</a:t>
            </a:r>
          </a:p>
          <a:p>
            <a:pPr fontAlgn="base"/>
            <a:r>
              <a:rPr lang="en-US" sz="1000" dirty="0">
                <a:solidFill>
                  <a:srgbClr val="303030"/>
                </a:solidFill>
                <a:latin typeface="Arimo"/>
              </a:rPr>
              <a:t>= 2</a:t>
            </a:r>
            <a:r>
              <a:rPr lang="en-US" sz="1000" baseline="30000" dirty="0">
                <a:solidFill>
                  <a:srgbClr val="303030"/>
                </a:solidFill>
                <a:latin typeface="Arimo"/>
              </a:rPr>
              <a:t>20</a:t>
            </a:r>
            <a:r>
              <a:rPr lang="en-US" sz="1000" dirty="0">
                <a:solidFill>
                  <a:srgbClr val="303030"/>
                </a:solidFill>
                <a:latin typeface="Arimo"/>
              </a:rPr>
              <a:t> x 16 bits (Approximating 14 bits ≈ 16 bits)</a:t>
            </a:r>
          </a:p>
          <a:p>
            <a:pPr fontAlgn="base"/>
            <a:r>
              <a:rPr lang="en-US" sz="1000" dirty="0">
                <a:solidFill>
                  <a:srgbClr val="303030"/>
                </a:solidFill>
                <a:latin typeface="Arimo"/>
              </a:rPr>
              <a:t>= 2</a:t>
            </a:r>
            <a:r>
              <a:rPr lang="en-US" sz="1000" baseline="30000" dirty="0">
                <a:solidFill>
                  <a:srgbClr val="303030"/>
                </a:solidFill>
                <a:latin typeface="Arimo"/>
              </a:rPr>
              <a:t>20</a:t>
            </a:r>
            <a:r>
              <a:rPr lang="en-US" sz="1000" dirty="0">
                <a:solidFill>
                  <a:srgbClr val="303030"/>
                </a:solidFill>
                <a:latin typeface="Arimo"/>
              </a:rPr>
              <a:t> x 2 bytes</a:t>
            </a:r>
          </a:p>
          <a:p>
            <a:pPr fontAlgn="base"/>
            <a:r>
              <a:rPr lang="en-US" sz="1000" dirty="0">
                <a:solidFill>
                  <a:srgbClr val="303030"/>
                </a:solidFill>
                <a:latin typeface="Arimo"/>
              </a:rPr>
              <a:t>= 2 </a:t>
            </a:r>
            <a:r>
              <a:rPr lang="en-US" sz="1000" dirty="0" smtClean="0">
                <a:solidFill>
                  <a:srgbClr val="303030"/>
                </a:solidFill>
                <a:latin typeface="Arimo"/>
              </a:rPr>
              <a:t>MB  Answer</a:t>
            </a:r>
            <a:endParaRPr lang="en-US" sz="1000" b="0" i="0" dirty="0">
              <a:solidFill>
                <a:srgbClr val="303030"/>
              </a:solidFill>
              <a:effectLst/>
              <a:latin typeface="Arimo"/>
            </a:endParaRPr>
          </a:p>
        </p:txBody>
      </p:sp>
    </p:spTree>
    <p:extLst>
      <p:ext uri="{BB962C8B-B14F-4D97-AF65-F5344CB8AC3E}">
        <p14:creationId xmlns:p14="http://schemas.microsoft.com/office/powerpoint/2010/main" val="21430453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Page replacement</a:t>
            </a:r>
            <a:endParaRPr lang="en-PK" dirty="0"/>
          </a:p>
        </p:txBody>
      </p:sp>
      <p:sp>
        <p:nvSpPr>
          <p:cNvPr id="2" name="Rectangle 1"/>
          <p:cNvSpPr/>
          <p:nvPr/>
        </p:nvSpPr>
        <p:spPr>
          <a:xfrm>
            <a:off x="1115616" y="1995686"/>
            <a:ext cx="7560840" cy="1492716"/>
          </a:xfrm>
          <a:prstGeom prst="rect">
            <a:avLst/>
          </a:prstGeom>
        </p:spPr>
        <p:txBody>
          <a:bodyPr wrap="square">
            <a:spAutoFit/>
          </a:bodyPr>
          <a:lstStyle/>
          <a:p>
            <a:pPr algn="just">
              <a:lnSpc>
                <a:spcPct val="130000"/>
              </a:lnSpc>
            </a:pPr>
            <a:r>
              <a:rPr lang="en-US" sz="1400" dirty="0"/>
              <a:t>Suppose the CPU generates the following sequence of 15 logical addresses while executing a process P. [1010, 0413, 0691, 0010, 1020, 0575, 1024, 0500, 0780, 0220, 0340, 0381, 0268, 0950, 0321] </a:t>
            </a:r>
            <a:r>
              <a:rPr lang="en-US" sz="1400" dirty="0" err="1"/>
              <a:t>i</a:t>
            </a:r>
            <a:r>
              <a:rPr lang="en-US" sz="1400" dirty="0"/>
              <a:t>. Calculate the number of page faults using ‘Least Frequently Used’ page replacement strategy, if page-size = 200 bytes and no. of frames allocated to process P is 4 (Assume that word-size = 1 byte).</a:t>
            </a:r>
            <a:endParaRPr lang="en-US" sz="1400" dirty="0"/>
          </a:p>
        </p:txBody>
      </p:sp>
    </p:spTree>
    <p:extLst>
      <p:ext uri="{BB962C8B-B14F-4D97-AF65-F5344CB8AC3E}">
        <p14:creationId xmlns:p14="http://schemas.microsoft.com/office/powerpoint/2010/main" val="12087166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a:t>
            </a:r>
            <a:endParaRPr lang="en-US" dirty="0"/>
          </a:p>
        </p:txBody>
      </p:sp>
      <p:sp>
        <p:nvSpPr>
          <p:cNvPr id="3" name="Rectangle 2"/>
          <p:cNvSpPr/>
          <p:nvPr/>
        </p:nvSpPr>
        <p:spPr>
          <a:xfrm>
            <a:off x="1043608" y="699542"/>
            <a:ext cx="8100392" cy="1384995"/>
          </a:xfrm>
          <a:prstGeom prst="rect">
            <a:avLst/>
          </a:prstGeom>
        </p:spPr>
        <p:txBody>
          <a:bodyPr wrap="square">
            <a:spAutoFit/>
          </a:bodyPr>
          <a:lstStyle/>
          <a:p>
            <a:r>
              <a:rPr lang="en-US" sz="1200" dirty="0"/>
              <a:t>Given: Page Size = 200 bytes No. of Frames allocated to process P = 4 Word size = 1 byte CPU generated string of logical addresses: [1010, 0413, 0691, 0010, 1020, 0575, 1024, 0500, 0780, 0220, 0340, 0381, 0268, 0950, 0321] </a:t>
            </a:r>
            <a:endParaRPr lang="en-US" sz="1200" dirty="0" smtClean="0"/>
          </a:p>
          <a:p>
            <a:endParaRPr lang="en-US" sz="1200" dirty="0"/>
          </a:p>
          <a:p>
            <a:r>
              <a:rPr lang="en-US" sz="1200" dirty="0"/>
              <a:t>Since, each data word is 1 byte long and page-size is 200 bytes, logical address locations 0 to 199 belong to Page Number 0. Similarly, the mapping for all logical addresses to their corresponding page </a:t>
            </a:r>
            <a:r>
              <a:rPr lang="en-US" sz="1200" dirty="0" err="1"/>
              <a:t>no.s</a:t>
            </a:r>
            <a:r>
              <a:rPr lang="en-US" sz="1200" dirty="0"/>
              <a:t> can be shown using the following table:- </a:t>
            </a:r>
            <a:endParaRPr lang="en-US" sz="1200" dirty="0" smtClean="0"/>
          </a:p>
          <a:p>
            <a:endParaRPr lang="en-US" sz="1200" dirty="0"/>
          </a:p>
        </p:txBody>
      </p:sp>
      <p:graphicFrame>
        <p:nvGraphicFramePr>
          <p:cNvPr id="4" name="Table 3"/>
          <p:cNvGraphicFramePr>
            <a:graphicFrameLocks noGrp="1"/>
          </p:cNvGraphicFramePr>
          <p:nvPr/>
        </p:nvGraphicFramePr>
        <p:xfrm>
          <a:off x="2051720" y="3579862"/>
          <a:ext cx="1803400" cy="1440180"/>
        </p:xfrm>
        <a:graphic>
          <a:graphicData uri="http://schemas.openxmlformats.org/drawingml/2006/table">
            <a:tbl>
              <a:tblPr>
                <a:tableStyleId>{5C22544A-7EE6-4342-B048-85BDC9FD1C3A}</a:tableStyleId>
              </a:tblPr>
              <a:tblGrid>
                <a:gridCol w="990600">
                  <a:extLst>
                    <a:ext uri="{9D8B030D-6E8A-4147-A177-3AD203B41FA5}">
                      <a16:colId xmlns:a16="http://schemas.microsoft.com/office/drawing/2014/main" val="2619662609"/>
                    </a:ext>
                  </a:extLst>
                </a:gridCol>
                <a:gridCol w="812800">
                  <a:extLst>
                    <a:ext uri="{9D8B030D-6E8A-4147-A177-3AD203B41FA5}">
                      <a16:colId xmlns:a16="http://schemas.microsoft.com/office/drawing/2014/main" val="284333744"/>
                    </a:ext>
                  </a:extLst>
                </a:gridCol>
              </a:tblGrid>
              <a:tr h="182880">
                <a:tc>
                  <a:txBody>
                    <a:bodyPr/>
                    <a:lstStyle/>
                    <a:p>
                      <a:pPr algn="ctr" fontAlgn="b"/>
                      <a:r>
                        <a:rPr lang="en-US" sz="1100" u="none" strike="noStrike">
                          <a:effectLst/>
                        </a:rPr>
                        <a:t>Adress Location </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Page Number</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59897421"/>
                  </a:ext>
                </a:extLst>
              </a:tr>
              <a:tr h="182880">
                <a:tc>
                  <a:txBody>
                    <a:bodyPr/>
                    <a:lstStyle/>
                    <a:p>
                      <a:pPr algn="ctr" fontAlgn="b"/>
                      <a:r>
                        <a:rPr lang="en-US" sz="1100" u="none" strike="noStrike">
                          <a:effectLst/>
                        </a:rPr>
                        <a:t>0 – 199 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27914279"/>
                  </a:ext>
                </a:extLst>
              </a:tr>
              <a:tr h="182880">
                <a:tc>
                  <a:txBody>
                    <a:bodyPr/>
                    <a:lstStyle/>
                    <a:p>
                      <a:pPr algn="ctr" fontAlgn="b"/>
                      <a:r>
                        <a:rPr lang="en-US" sz="1100" u="none" strike="noStrike" dirty="0">
                          <a:effectLst/>
                        </a:rPr>
                        <a:t>200 – 399 1</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699712774"/>
                  </a:ext>
                </a:extLst>
              </a:tr>
              <a:tr h="182880">
                <a:tc>
                  <a:txBody>
                    <a:bodyPr/>
                    <a:lstStyle/>
                    <a:p>
                      <a:pPr algn="ctr" fontAlgn="b"/>
                      <a:r>
                        <a:rPr lang="en-US" sz="1100" u="none" strike="noStrike">
                          <a:effectLst/>
                        </a:rPr>
                        <a:t>400 – 599 2</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846049897"/>
                  </a:ext>
                </a:extLst>
              </a:tr>
              <a:tr h="182880">
                <a:tc>
                  <a:txBody>
                    <a:bodyPr/>
                    <a:lstStyle/>
                    <a:p>
                      <a:pPr algn="ctr" fontAlgn="b"/>
                      <a:r>
                        <a:rPr lang="en-US" sz="1100" u="none" strike="noStrike">
                          <a:effectLst/>
                        </a:rPr>
                        <a:t>600 – 799 3</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749643328"/>
                  </a:ext>
                </a:extLst>
              </a:tr>
              <a:tr h="182880">
                <a:tc>
                  <a:txBody>
                    <a:bodyPr/>
                    <a:lstStyle/>
                    <a:p>
                      <a:pPr algn="ctr" fontAlgn="b"/>
                      <a:r>
                        <a:rPr lang="en-US" sz="1100" u="none" strike="noStrike">
                          <a:effectLst/>
                        </a:rPr>
                        <a:t>800 – 999 4</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4</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650008629"/>
                  </a:ext>
                </a:extLst>
              </a:tr>
              <a:tr h="182880">
                <a:tc>
                  <a:txBody>
                    <a:bodyPr/>
                    <a:lstStyle/>
                    <a:p>
                      <a:pPr algn="ctr" fontAlgn="b"/>
                      <a:r>
                        <a:rPr lang="en-US" sz="1100" u="none" strike="noStrike">
                          <a:effectLst/>
                        </a:rPr>
                        <a:t>1000 - 1199 5</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dirty="0">
                          <a:effectLst/>
                        </a:rPr>
                        <a:t>5</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35824082"/>
                  </a:ext>
                </a:extLst>
              </a:tr>
            </a:tbl>
          </a:graphicData>
        </a:graphic>
      </p:graphicFrame>
      <p:sp>
        <p:nvSpPr>
          <p:cNvPr id="5" name="Rectangle 4"/>
          <p:cNvSpPr/>
          <p:nvPr/>
        </p:nvSpPr>
        <p:spPr>
          <a:xfrm>
            <a:off x="1139740" y="1995686"/>
            <a:ext cx="7908128" cy="1384995"/>
          </a:xfrm>
          <a:prstGeom prst="rect">
            <a:avLst/>
          </a:prstGeom>
        </p:spPr>
        <p:txBody>
          <a:bodyPr wrap="square">
            <a:spAutoFit/>
          </a:bodyPr>
          <a:lstStyle/>
          <a:p>
            <a:r>
              <a:rPr lang="en-US" sz="1400" dirty="0"/>
              <a:t>Hence, the CPU generated string of page </a:t>
            </a:r>
            <a:r>
              <a:rPr lang="en-US" sz="1400" dirty="0" err="1"/>
              <a:t>no.s</a:t>
            </a:r>
            <a:r>
              <a:rPr lang="en-US" sz="1400" dirty="0"/>
              <a:t> (Reference String) obtained from the given string of logical addresses is as shown below:- [5, 2, 3, 0, 5, 2, 5, 2, 3, 1, 1, 1, 1, 4, 1] (Note: In this problem, we should not merge the same consecutive page </a:t>
            </a:r>
            <a:r>
              <a:rPr lang="en-US" sz="1400" dirty="0" err="1"/>
              <a:t>no.s</a:t>
            </a:r>
            <a:r>
              <a:rPr lang="en-US" sz="1400" dirty="0"/>
              <a:t>, because in Least Frequently used page replacement approach, the ‘Count’ of references to each page is important !) Now, the status of the 4 Frames after Every Page Reference is shown below (note that, whenever a page-replacement is required, we are replacing the page with the least reference-count value):-</a:t>
            </a:r>
          </a:p>
        </p:txBody>
      </p:sp>
      <p:graphicFrame>
        <p:nvGraphicFramePr>
          <p:cNvPr id="6" name="Object 5"/>
          <p:cNvGraphicFramePr>
            <a:graphicFrameLocks noChangeAspect="1"/>
          </p:cNvGraphicFramePr>
          <p:nvPr/>
        </p:nvGraphicFramePr>
        <p:xfrm>
          <a:off x="5436096" y="3303954"/>
          <a:ext cx="3528392" cy="1601159"/>
        </p:xfrm>
        <a:graphic>
          <a:graphicData uri="http://schemas.openxmlformats.org/presentationml/2006/ole">
            <mc:AlternateContent xmlns:mc="http://schemas.openxmlformats.org/markup-compatibility/2006">
              <mc:Choice xmlns:v="urn:schemas-microsoft-com:vml" Requires="v">
                <p:oleObj spid="_x0000_s14348" name="Bitmap Image" r:id="rId3" imgW="5943600" imgH="2697480" progId="PBrush">
                  <p:embed/>
                </p:oleObj>
              </mc:Choice>
              <mc:Fallback>
                <p:oleObj name="Bitmap Image" r:id="rId3" imgW="5943600" imgH="2697480" progId="PBrush">
                  <p:embed/>
                  <p:pic>
                    <p:nvPicPr>
                      <p:cNvPr id="6" name="Object 5"/>
                      <p:cNvPicPr/>
                      <p:nvPr/>
                    </p:nvPicPr>
                    <p:blipFill>
                      <a:blip r:embed="rId4"/>
                      <a:stretch>
                        <a:fillRect/>
                      </a:stretch>
                    </p:blipFill>
                    <p:spPr>
                      <a:xfrm>
                        <a:off x="5436096" y="3303954"/>
                        <a:ext cx="3528392" cy="1601159"/>
                      </a:xfrm>
                      <a:prstGeom prst="rect">
                        <a:avLst/>
                      </a:prstGeom>
                    </p:spPr>
                  </p:pic>
                </p:oleObj>
              </mc:Fallback>
            </mc:AlternateContent>
          </a:graphicData>
        </a:graphic>
      </p:graphicFrame>
    </p:spTree>
    <p:extLst>
      <p:ext uri="{BB962C8B-B14F-4D97-AF65-F5344CB8AC3E}">
        <p14:creationId xmlns:p14="http://schemas.microsoft.com/office/powerpoint/2010/main" val="6445902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Critical Section</a:t>
            </a:r>
            <a:endParaRPr lang="en-US" dirty="0"/>
          </a:p>
        </p:txBody>
      </p:sp>
      <p:sp>
        <p:nvSpPr>
          <p:cNvPr id="3" name="Rectangle 2"/>
          <p:cNvSpPr/>
          <p:nvPr/>
        </p:nvSpPr>
        <p:spPr>
          <a:xfrm>
            <a:off x="1403648" y="987574"/>
            <a:ext cx="7560840" cy="2893100"/>
          </a:xfrm>
          <a:prstGeom prst="rect">
            <a:avLst/>
          </a:prstGeom>
        </p:spPr>
        <p:txBody>
          <a:bodyPr wrap="square">
            <a:spAutoFit/>
          </a:bodyPr>
          <a:lstStyle/>
          <a:p>
            <a:r>
              <a:rPr lang="en-US" sz="1400" dirty="0">
                <a:solidFill>
                  <a:srgbClr val="232629"/>
                </a:solidFill>
                <a:latin typeface="-apple-system"/>
              </a:rPr>
              <a:t>A </a:t>
            </a:r>
            <a:r>
              <a:rPr lang="en-US" sz="1400" u="sng" dirty="0">
                <a:latin typeface="-apple-system"/>
                <a:hlinkClick r:id="rId2"/>
              </a:rPr>
              <a:t>critical section</a:t>
            </a:r>
            <a:r>
              <a:rPr lang="en-US" sz="1400" dirty="0">
                <a:solidFill>
                  <a:srgbClr val="232629"/>
                </a:solidFill>
                <a:latin typeface="-apple-system"/>
              </a:rPr>
              <a:t> is a section of code that needs to be executed without outside interference - i.e. without another thread potentially affecting/being affected by "intermediate" states within the section</a:t>
            </a:r>
            <a:r>
              <a:rPr lang="en-US" sz="1400" dirty="0" smtClean="0">
                <a:solidFill>
                  <a:srgbClr val="232629"/>
                </a:solidFill>
                <a:latin typeface="-apple-system"/>
              </a:rPr>
              <a:t>.</a:t>
            </a:r>
          </a:p>
          <a:p>
            <a:endParaRPr lang="en-US" sz="1400" dirty="0">
              <a:solidFill>
                <a:srgbClr val="232629"/>
              </a:solidFill>
              <a:latin typeface="-apple-system"/>
            </a:endParaRPr>
          </a:p>
          <a:p>
            <a:endParaRPr lang="en-US" sz="1400" dirty="0" smtClean="0">
              <a:solidFill>
                <a:srgbClr val="232629"/>
              </a:solidFill>
              <a:latin typeface="-apple-system"/>
            </a:endParaRPr>
          </a:p>
          <a:p>
            <a:pPr fontAlgn="base"/>
            <a:r>
              <a:rPr lang="en-US" sz="1400" dirty="0"/>
              <a:t>For instance, a reservation system might have a critical section when reserving something in that it needs to both check to see if the item is available and then mark it as no longer available, without some other attempt at reserving the room changing that status in the middle.</a:t>
            </a:r>
          </a:p>
          <a:p>
            <a:pPr fontAlgn="base"/>
            <a:r>
              <a:rPr lang="en-US" sz="1400" dirty="0"/>
              <a:t>Thus, the critical section of a piece of code is a place where only one thread of execution is allowed to be at a time, to prevent things like race conditions</a:t>
            </a:r>
            <a:r>
              <a:rPr lang="en-US" sz="1400" dirty="0" smtClean="0"/>
              <a:t>.</a:t>
            </a:r>
          </a:p>
          <a:p>
            <a:pPr fontAlgn="base"/>
            <a:endParaRPr lang="en-US" sz="1400" dirty="0"/>
          </a:p>
          <a:p>
            <a:pPr fontAlgn="base"/>
            <a:endParaRPr lang="en-US" sz="1400" dirty="0"/>
          </a:p>
          <a:p>
            <a:endParaRPr lang="en-US" sz="1400" dirty="0"/>
          </a:p>
        </p:txBody>
      </p:sp>
    </p:spTree>
    <p:extLst>
      <p:ext uri="{BB962C8B-B14F-4D97-AF65-F5344CB8AC3E}">
        <p14:creationId xmlns:p14="http://schemas.microsoft.com/office/powerpoint/2010/main" val="40605346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Critical Section</a:t>
            </a:r>
            <a:endParaRPr lang="en-US" dirty="0"/>
          </a:p>
        </p:txBody>
      </p:sp>
      <p:sp>
        <p:nvSpPr>
          <p:cNvPr id="3" name="Rectangle 2"/>
          <p:cNvSpPr/>
          <p:nvPr/>
        </p:nvSpPr>
        <p:spPr>
          <a:xfrm>
            <a:off x="1259632" y="1556088"/>
            <a:ext cx="7200800" cy="1477328"/>
          </a:xfrm>
          <a:prstGeom prst="rect">
            <a:avLst/>
          </a:prstGeom>
        </p:spPr>
        <p:txBody>
          <a:bodyPr wrap="square">
            <a:spAutoFit/>
          </a:bodyPr>
          <a:lstStyle/>
          <a:p>
            <a:r>
              <a:rPr lang="en-US" dirty="0">
                <a:solidFill>
                  <a:srgbClr val="212529"/>
                </a:solidFill>
                <a:latin typeface="Arial" panose="020B0604020202020204" pitchFamily="34" charset="0"/>
              </a:rPr>
              <a:t>A </a:t>
            </a:r>
            <a:r>
              <a:rPr lang="en-US" b="1" dirty="0">
                <a:solidFill>
                  <a:srgbClr val="450084"/>
                </a:solidFill>
                <a:latin typeface="Arial" panose="020B0604020202020204" pitchFamily="34" charset="0"/>
                <a:hlinkClick r:id="rId2"/>
              </a:rPr>
              <a:t>critical section</a:t>
            </a:r>
            <a:r>
              <a:rPr lang="en-US" dirty="0">
                <a:solidFill>
                  <a:srgbClr val="212529"/>
                </a:solidFill>
                <a:latin typeface="Arial" panose="020B0604020202020204" pitchFamily="34" charset="0"/>
              </a:rPr>
              <a:t> is a sequence of instructions that must be executed </a:t>
            </a:r>
            <a:r>
              <a:rPr lang="en-US" b="1" dirty="0">
                <a:solidFill>
                  <a:srgbClr val="450084"/>
                </a:solidFill>
                <a:latin typeface="Arial" panose="020B0604020202020204" pitchFamily="34" charset="0"/>
                <a:hlinkClick r:id="rId3"/>
              </a:rPr>
              <a:t>atomically</a:t>
            </a:r>
            <a:r>
              <a:rPr lang="en-US" dirty="0">
                <a:solidFill>
                  <a:srgbClr val="212529"/>
                </a:solidFill>
                <a:latin typeface="Arial" panose="020B0604020202020204" pitchFamily="34" charset="0"/>
              </a:rPr>
              <a:t>. That is, a critical section contains multiple instructions that create race conditions if they are </a:t>
            </a:r>
            <a:r>
              <a:rPr lang="en-US" b="1" dirty="0">
                <a:solidFill>
                  <a:srgbClr val="450084"/>
                </a:solidFill>
                <a:latin typeface="Arial" panose="020B0604020202020204" pitchFamily="34" charset="0"/>
                <a:hlinkClick r:id="rId4"/>
              </a:rPr>
              <a:t>interleaved</a:t>
            </a:r>
            <a:r>
              <a:rPr lang="en-US" dirty="0">
                <a:solidFill>
                  <a:srgbClr val="212529"/>
                </a:solidFill>
                <a:latin typeface="Arial" panose="020B0604020202020204" pitchFamily="34" charset="0"/>
              </a:rPr>
              <a:t> with other threads. Every access to a global variable in a multithreaded program creates a critical section.</a:t>
            </a:r>
            <a:endParaRPr lang="en-US" dirty="0"/>
          </a:p>
        </p:txBody>
      </p:sp>
    </p:spTree>
    <p:extLst>
      <p:ext uri="{BB962C8B-B14F-4D97-AF65-F5344CB8AC3E}">
        <p14:creationId xmlns:p14="http://schemas.microsoft.com/office/powerpoint/2010/main" val="19377078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a:t>
            </a:r>
            <a:endParaRPr lang="en-US" dirty="0"/>
          </a:p>
        </p:txBody>
      </p:sp>
      <p:sp>
        <p:nvSpPr>
          <p:cNvPr id="5" name="Rectangle 4"/>
          <p:cNvSpPr/>
          <p:nvPr/>
        </p:nvSpPr>
        <p:spPr>
          <a:xfrm>
            <a:off x="2286000" y="863590"/>
            <a:ext cx="4572000" cy="3416320"/>
          </a:xfrm>
          <a:prstGeom prst="rect">
            <a:avLst/>
          </a:prstGeom>
        </p:spPr>
        <p:txBody>
          <a:bodyPr>
            <a:spAutoFit/>
          </a:bodyPr>
          <a:lstStyle/>
          <a:p>
            <a:r>
              <a:rPr lang="en-US" dirty="0"/>
              <a:t>The final-term theory exam of OS will consist of four questions, one from each of the topics listed below.</a:t>
            </a:r>
          </a:p>
          <a:p>
            <a:endParaRPr lang="en-US" dirty="0"/>
          </a:p>
          <a:p>
            <a:r>
              <a:rPr lang="en-US" dirty="0"/>
              <a:t>Memory: segmentation, paging, TLB, address translation</a:t>
            </a:r>
          </a:p>
          <a:p>
            <a:endParaRPr lang="en-US" dirty="0"/>
          </a:p>
          <a:p>
            <a:r>
              <a:rPr lang="en-US" dirty="0"/>
              <a:t>Threads</a:t>
            </a:r>
          </a:p>
          <a:p>
            <a:endParaRPr lang="en-US" dirty="0"/>
          </a:p>
          <a:p>
            <a:r>
              <a:rPr lang="en-US" dirty="0"/>
              <a:t>Synchronization </a:t>
            </a:r>
          </a:p>
          <a:p>
            <a:endParaRPr lang="en-US" dirty="0"/>
          </a:p>
          <a:p>
            <a:r>
              <a:rPr lang="en-US" dirty="0"/>
              <a:t>Virtual Memory</a:t>
            </a:r>
          </a:p>
        </p:txBody>
      </p:sp>
    </p:spTree>
    <p:extLst>
      <p:ext uri="{BB962C8B-B14F-4D97-AF65-F5344CB8AC3E}">
        <p14:creationId xmlns:p14="http://schemas.microsoft.com/office/powerpoint/2010/main" val="29477458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p:cNvGrpSpPr/>
          <p:nvPr/>
        </p:nvGrpSpPr>
        <p:grpSpPr>
          <a:xfrm>
            <a:off x="2523972" y="3579862"/>
            <a:ext cx="4096505" cy="1563637"/>
            <a:chOff x="152400" y="152400"/>
            <a:chExt cx="9126287" cy="5143500"/>
          </a:xfrm>
        </p:grpSpPr>
        <p:sp>
          <p:nvSpPr>
            <p:cNvPr id="12" name="Rectangle 11"/>
            <p:cNvSpPr/>
            <p:nvPr/>
          </p:nvSpPr>
          <p:spPr>
            <a:xfrm>
              <a:off x="152400" y="152400"/>
              <a:ext cx="2286000"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3" name="Rectangle 12"/>
            <p:cNvSpPr/>
            <p:nvPr/>
          </p:nvSpPr>
          <p:spPr>
            <a:xfrm>
              <a:off x="2436046" y="152400"/>
              <a:ext cx="2286000"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4" name="Rectangle 13"/>
            <p:cNvSpPr/>
            <p:nvPr/>
          </p:nvSpPr>
          <p:spPr>
            <a:xfrm>
              <a:off x="4722046" y="152400"/>
              <a:ext cx="2286000" cy="51435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5" name="Rectangle 14"/>
            <p:cNvSpPr/>
            <p:nvPr/>
          </p:nvSpPr>
          <p:spPr>
            <a:xfrm>
              <a:off x="6992687" y="152400"/>
              <a:ext cx="2286000" cy="51435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sp>
        <p:nvSpPr>
          <p:cNvPr id="3" name="Title 1"/>
          <p:cNvSpPr txBox="1">
            <a:spLocks/>
          </p:cNvSpPr>
          <p:nvPr/>
        </p:nvSpPr>
        <p:spPr>
          <a:xfrm>
            <a:off x="1835415" y="3802059"/>
            <a:ext cx="5472608" cy="542078"/>
          </a:xfrm>
          <a:prstGeom prst="rect">
            <a:avLst/>
          </a:prstGeom>
        </p:spPr>
        <p:txBody>
          <a:bodyPr anchor="ctr"/>
          <a:lstStyle>
            <a:lvl1pPr algn="ctr" defTabSz="914400" rtl="0" eaLnBrk="1" latinLnBrk="1" hangingPunct="1">
              <a:spcBef>
                <a:spcPct val="0"/>
              </a:spcBef>
              <a:buNone/>
              <a:defRPr sz="3600" b="1" kern="1200" baseline="0">
                <a:solidFill>
                  <a:schemeClr val="tx1">
                    <a:lumMod val="75000"/>
                    <a:lumOff val="25000"/>
                  </a:schemeClr>
                </a:solidFill>
                <a:latin typeface="Arial" pitchFamily="34" charset="0"/>
                <a:ea typeface="+mj-ea"/>
                <a:cs typeface="Arial" pitchFamily="34" charset="0"/>
              </a:defRPr>
            </a:lvl1pPr>
          </a:lstStyle>
          <a:p>
            <a:r>
              <a:rPr lang="en-US" altLang="ko-KR" dirty="0">
                <a:solidFill>
                  <a:schemeClr val="bg1"/>
                </a:solidFill>
                <a:latin typeface="+mj-lt"/>
              </a:rPr>
              <a:t>Thank you</a:t>
            </a:r>
            <a:endParaRPr lang="ko-KR" altLang="en-US" dirty="0">
              <a:solidFill>
                <a:schemeClr val="bg1"/>
              </a:solidFill>
              <a:latin typeface="+mj-lt"/>
            </a:endParaRPr>
          </a:p>
        </p:txBody>
      </p:sp>
      <p:graphicFrame>
        <p:nvGraphicFramePr>
          <p:cNvPr id="10" name="Picture Placeholder 9"/>
          <p:cNvGraphicFramePr>
            <a:graphicFrameLocks noGrp="1" noChangeAspect="1"/>
          </p:cNvGraphicFramePr>
          <p:nvPr>
            <p:ph type="pic" idx="1"/>
            <p:extLst>
              <p:ext uri="{D42A27DB-BD31-4B8C-83A1-F6EECF244321}">
                <p14:modId xmlns:p14="http://schemas.microsoft.com/office/powerpoint/2010/main" val="2870056286"/>
              </p:ext>
            </p:extLst>
          </p:nvPr>
        </p:nvGraphicFramePr>
        <p:xfrm>
          <a:off x="2933931" y="771550"/>
          <a:ext cx="3087588" cy="1944216"/>
        </p:xfrm>
        <a:graphic>
          <a:graphicData uri="http://schemas.openxmlformats.org/presentationml/2006/ole">
            <mc:AlternateContent xmlns:mc="http://schemas.openxmlformats.org/markup-compatibility/2006">
              <mc:Choice xmlns:v="urn:schemas-microsoft-com:vml" Requires="v">
                <p:oleObj spid="_x0000_s11598" name="Bitmap Image" r:id="rId3" imgW="2286000" imgH="1280160" progId="PBrush">
                  <p:embed/>
                </p:oleObj>
              </mc:Choice>
              <mc:Fallback>
                <p:oleObj name="Bitmap Image" r:id="rId3" imgW="2286000" imgH="1280160" progId="PBrush">
                  <p:embed/>
                  <p:pic>
                    <p:nvPicPr>
                      <p:cNvPr id="2" name="Object 1"/>
                      <p:cNvPicPr/>
                      <p:nvPr/>
                    </p:nvPicPr>
                    <p:blipFill>
                      <a:blip r:embed="rId4"/>
                      <a:stretch>
                        <a:fillRect/>
                      </a:stretch>
                    </p:blipFill>
                    <p:spPr>
                      <a:xfrm>
                        <a:off x="2933931" y="771550"/>
                        <a:ext cx="3087588" cy="1944216"/>
                      </a:xfrm>
                      <a:prstGeom prst="rect">
                        <a:avLst/>
                      </a:prstGeom>
                    </p:spPr>
                  </p:pic>
                </p:oleObj>
              </mc:Fallback>
            </mc:AlternateContent>
          </a:graphicData>
        </a:graphic>
      </p:graphicFrame>
    </p:spTree>
    <p:extLst>
      <p:ext uri="{BB962C8B-B14F-4D97-AF65-F5344CB8AC3E}">
        <p14:creationId xmlns:p14="http://schemas.microsoft.com/office/powerpoint/2010/main" val="20306367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1527165" y="862628"/>
            <a:ext cx="7020000" cy="359150"/>
          </a:xfrm>
          <a:prstGeom prst="rect">
            <a:avLst/>
          </a:prstGeom>
          <a:solidFill>
            <a:schemeClr val="bg1">
              <a:lumMod val="85000"/>
            </a:schemeClr>
          </a:solidFill>
          <a:ln>
            <a:noFill/>
          </a:ln>
          <a:effectLst>
            <a:outerShdw blurRad="50800" dist="50800" dir="5400000" algn="ctr"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Rectangle 10"/>
          <p:cNvSpPr/>
          <p:nvPr/>
        </p:nvSpPr>
        <p:spPr>
          <a:xfrm>
            <a:off x="2327140" y="934628"/>
            <a:ext cx="6116031" cy="2793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lang="en-US" altLang="ko-KR" dirty="0" smtClean="0">
                <a:latin typeface="Courier New" panose="02070309020205020404" pitchFamily="49" charset="0"/>
                <a:cs typeface="Courier New" panose="02070309020205020404" pitchFamily="49" charset="0"/>
              </a:rPr>
              <a:t>M</a:t>
            </a:r>
            <a:endParaRPr lang="ko-KR" altLang="en-US" dirty="0">
              <a:solidFill>
                <a:schemeClr val="bg1"/>
              </a:solidFill>
              <a:latin typeface="Arial" pitchFamily="34" charset="0"/>
              <a:cs typeface="Arial" pitchFamily="34" charset="0"/>
            </a:endParaRPr>
          </a:p>
        </p:txBody>
      </p:sp>
      <p:sp>
        <p:nvSpPr>
          <p:cNvPr id="10" name="Rectangle 9"/>
          <p:cNvSpPr/>
          <p:nvPr/>
        </p:nvSpPr>
        <p:spPr>
          <a:xfrm>
            <a:off x="1619505" y="934628"/>
            <a:ext cx="612000" cy="2793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TextBox 14"/>
          <p:cNvSpPr txBox="1"/>
          <p:nvPr/>
        </p:nvSpPr>
        <p:spPr>
          <a:xfrm>
            <a:off x="1626224" y="884746"/>
            <a:ext cx="605282" cy="338554"/>
          </a:xfrm>
          <a:prstGeom prst="rect">
            <a:avLst/>
          </a:prstGeom>
          <a:noFill/>
        </p:spPr>
        <p:txBody>
          <a:bodyPr wrap="square" rtlCol="0" anchor="ctr">
            <a:spAutoFit/>
          </a:bodyPr>
          <a:lstStyle/>
          <a:p>
            <a:pPr algn="ctr"/>
            <a:r>
              <a:rPr lang="en-US" altLang="ko-KR" sz="1600" b="1" dirty="0">
                <a:solidFill>
                  <a:schemeClr val="accent1"/>
                </a:solidFill>
                <a:latin typeface="Arial" pitchFamily="34" charset="0"/>
                <a:cs typeface="Arial" pitchFamily="34" charset="0"/>
              </a:rPr>
              <a:t>01</a:t>
            </a:r>
            <a:endParaRPr lang="ko-KR" altLang="en-US" sz="1600" b="1" dirty="0">
              <a:solidFill>
                <a:schemeClr val="accent1"/>
              </a:solidFill>
              <a:latin typeface="Arial" pitchFamily="34" charset="0"/>
              <a:cs typeface="Arial" pitchFamily="34" charset="0"/>
            </a:endParaRPr>
          </a:p>
        </p:txBody>
      </p:sp>
      <p:sp>
        <p:nvSpPr>
          <p:cNvPr id="27" name="Rectangle 26"/>
          <p:cNvSpPr/>
          <p:nvPr/>
        </p:nvSpPr>
        <p:spPr>
          <a:xfrm>
            <a:off x="1527165" y="1283348"/>
            <a:ext cx="7020000" cy="359150"/>
          </a:xfrm>
          <a:prstGeom prst="rect">
            <a:avLst/>
          </a:prstGeom>
          <a:solidFill>
            <a:schemeClr val="bg1">
              <a:lumMod val="85000"/>
            </a:schemeClr>
          </a:solidFill>
          <a:ln>
            <a:noFill/>
          </a:ln>
          <a:effectLst>
            <a:outerShdw blurRad="50800" dist="50800" dir="5400000" algn="ctr"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8" name="Rectangle 27"/>
          <p:cNvSpPr/>
          <p:nvPr/>
        </p:nvSpPr>
        <p:spPr>
          <a:xfrm>
            <a:off x="2327140" y="1355348"/>
            <a:ext cx="6116031" cy="27933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lang="en-US" altLang="ko-KR" dirty="0" smtClean="0">
                <a:solidFill>
                  <a:schemeClr val="bg1"/>
                </a:solidFill>
                <a:latin typeface="Arial" pitchFamily="34" charset="0"/>
                <a:cs typeface="Arial" pitchFamily="34" charset="0"/>
              </a:rPr>
              <a:t>A</a:t>
            </a:r>
            <a:endParaRPr lang="ko-KR" altLang="en-US" dirty="0">
              <a:solidFill>
                <a:schemeClr val="bg1"/>
              </a:solidFill>
              <a:latin typeface="Arial" pitchFamily="34" charset="0"/>
              <a:cs typeface="Arial" pitchFamily="34" charset="0"/>
            </a:endParaRPr>
          </a:p>
        </p:txBody>
      </p:sp>
      <p:sp>
        <p:nvSpPr>
          <p:cNvPr id="29" name="Rectangle 28"/>
          <p:cNvSpPr/>
          <p:nvPr/>
        </p:nvSpPr>
        <p:spPr>
          <a:xfrm>
            <a:off x="1619505" y="1355348"/>
            <a:ext cx="612000" cy="2793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 name="TextBox 29"/>
          <p:cNvSpPr txBox="1"/>
          <p:nvPr/>
        </p:nvSpPr>
        <p:spPr>
          <a:xfrm>
            <a:off x="1626224" y="1305466"/>
            <a:ext cx="605282" cy="338554"/>
          </a:xfrm>
          <a:prstGeom prst="rect">
            <a:avLst/>
          </a:prstGeom>
          <a:noFill/>
        </p:spPr>
        <p:txBody>
          <a:bodyPr wrap="square" rtlCol="0" anchor="ctr">
            <a:spAutoFit/>
          </a:bodyPr>
          <a:lstStyle/>
          <a:p>
            <a:pPr algn="ctr"/>
            <a:r>
              <a:rPr lang="en-US" altLang="ko-KR" sz="1600" b="1" dirty="0">
                <a:solidFill>
                  <a:schemeClr val="accent2"/>
                </a:solidFill>
                <a:latin typeface="Arial" pitchFamily="34" charset="0"/>
                <a:cs typeface="Arial" pitchFamily="34" charset="0"/>
              </a:rPr>
              <a:t>02</a:t>
            </a:r>
            <a:endParaRPr lang="ko-KR" altLang="en-US" sz="1600" b="1" dirty="0">
              <a:solidFill>
                <a:schemeClr val="accent2"/>
              </a:solidFill>
              <a:latin typeface="Arial" pitchFamily="34" charset="0"/>
              <a:cs typeface="Arial" pitchFamily="34" charset="0"/>
            </a:endParaRPr>
          </a:p>
        </p:txBody>
      </p:sp>
      <p:sp>
        <p:nvSpPr>
          <p:cNvPr id="34" name="Rectangle 33"/>
          <p:cNvSpPr/>
          <p:nvPr/>
        </p:nvSpPr>
        <p:spPr>
          <a:xfrm>
            <a:off x="1527165" y="1715396"/>
            <a:ext cx="7020000" cy="359150"/>
          </a:xfrm>
          <a:prstGeom prst="rect">
            <a:avLst/>
          </a:prstGeom>
          <a:solidFill>
            <a:schemeClr val="bg1">
              <a:lumMod val="85000"/>
            </a:schemeClr>
          </a:solidFill>
          <a:ln>
            <a:noFill/>
          </a:ln>
          <a:effectLst>
            <a:outerShdw blurRad="50800" dist="50800" dir="5400000" algn="ctr"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5" name="Rectangle 34"/>
          <p:cNvSpPr/>
          <p:nvPr/>
        </p:nvSpPr>
        <p:spPr>
          <a:xfrm>
            <a:off x="2327140" y="1787396"/>
            <a:ext cx="6116031" cy="27933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lang="en-US" altLang="ko-KR" dirty="0" smtClean="0"/>
              <a:t>S</a:t>
            </a:r>
            <a:endParaRPr lang="ko-KR" altLang="en-US" dirty="0">
              <a:solidFill>
                <a:schemeClr val="bg1"/>
              </a:solidFill>
              <a:latin typeface="Arial" pitchFamily="34" charset="0"/>
              <a:cs typeface="Arial" pitchFamily="34" charset="0"/>
            </a:endParaRPr>
          </a:p>
        </p:txBody>
      </p:sp>
      <p:sp>
        <p:nvSpPr>
          <p:cNvPr id="36" name="Rectangle 35"/>
          <p:cNvSpPr/>
          <p:nvPr/>
        </p:nvSpPr>
        <p:spPr>
          <a:xfrm>
            <a:off x="1619505" y="1787396"/>
            <a:ext cx="612000" cy="2793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7" name="TextBox 36"/>
          <p:cNvSpPr txBox="1"/>
          <p:nvPr/>
        </p:nvSpPr>
        <p:spPr>
          <a:xfrm>
            <a:off x="1626224" y="1737514"/>
            <a:ext cx="605282" cy="338554"/>
          </a:xfrm>
          <a:prstGeom prst="rect">
            <a:avLst/>
          </a:prstGeom>
          <a:noFill/>
        </p:spPr>
        <p:txBody>
          <a:bodyPr wrap="square" rtlCol="0" anchor="ctr">
            <a:spAutoFit/>
          </a:bodyPr>
          <a:lstStyle/>
          <a:p>
            <a:pPr algn="ctr"/>
            <a:r>
              <a:rPr lang="en-US" altLang="ko-KR" sz="1600" b="1" dirty="0">
                <a:solidFill>
                  <a:schemeClr val="accent3"/>
                </a:solidFill>
                <a:latin typeface="Arial" pitchFamily="34" charset="0"/>
                <a:cs typeface="Arial" pitchFamily="34" charset="0"/>
              </a:rPr>
              <a:t>03</a:t>
            </a:r>
            <a:endParaRPr lang="ko-KR" altLang="en-US" sz="1600" b="1" dirty="0">
              <a:solidFill>
                <a:schemeClr val="accent3"/>
              </a:solidFill>
              <a:latin typeface="Arial" pitchFamily="34" charset="0"/>
              <a:cs typeface="Arial" pitchFamily="34" charset="0"/>
            </a:endParaRPr>
          </a:p>
        </p:txBody>
      </p:sp>
      <p:sp>
        <p:nvSpPr>
          <p:cNvPr id="40" name="Rectangle 39"/>
          <p:cNvSpPr/>
          <p:nvPr/>
        </p:nvSpPr>
        <p:spPr>
          <a:xfrm>
            <a:off x="1527165" y="2147444"/>
            <a:ext cx="7020000" cy="359150"/>
          </a:xfrm>
          <a:prstGeom prst="rect">
            <a:avLst/>
          </a:prstGeom>
          <a:solidFill>
            <a:schemeClr val="bg1">
              <a:lumMod val="85000"/>
            </a:schemeClr>
          </a:solidFill>
          <a:ln>
            <a:noFill/>
          </a:ln>
          <a:effectLst>
            <a:outerShdw blurRad="50800" dist="50800" dir="5400000" algn="ctr"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1" name="Rectangle 40"/>
          <p:cNvSpPr/>
          <p:nvPr/>
        </p:nvSpPr>
        <p:spPr>
          <a:xfrm>
            <a:off x="2327140" y="2219444"/>
            <a:ext cx="6116031" cy="27933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lang="en-US" altLang="ko-KR" dirty="0" smtClean="0"/>
              <a:t>P</a:t>
            </a:r>
            <a:endParaRPr lang="ko-KR" altLang="en-US" dirty="0">
              <a:solidFill>
                <a:schemeClr val="bg1"/>
              </a:solidFill>
              <a:latin typeface="Arial" pitchFamily="34" charset="0"/>
              <a:cs typeface="Arial" pitchFamily="34" charset="0"/>
            </a:endParaRPr>
          </a:p>
        </p:txBody>
      </p:sp>
      <p:sp>
        <p:nvSpPr>
          <p:cNvPr id="42" name="Rectangle 41"/>
          <p:cNvSpPr/>
          <p:nvPr/>
        </p:nvSpPr>
        <p:spPr>
          <a:xfrm>
            <a:off x="1619505" y="2219444"/>
            <a:ext cx="612000" cy="2793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3" name="TextBox 42"/>
          <p:cNvSpPr txBox="1"/>
          <p:nvPr/>
        </p:nvSpPr>
        <p:spPr>
          <a:xfrm>
            <a:off x="1626224" y="2169562"/>
            <a:ext cx="605282" cy="338554"/>
          </a:xfrm>
          <a:prstGeom prst="rect">
            <a:avLst/>
          </a:prstGeom>
          <a:noFill/>
        </p:spPr>
        <p:txBody>
          <a:bodyPr wrap="square" rtlCol="0" anchor="ctr">
            <a:spAutoFit/>
          </a:bodyPr>
          <a:lstStyle/>
          <a:p>
            <a:pPr algn="ctr"/>
            <a:r>
              <a:rPr lang="en-US" altLang="ko-KR" sz="1600" b="1" dirty="0">
                <a:solidFill>
                  <a:schemeClr val="accent4"/>
                </a:solidFill>
                <a:latin typeface="Arial" pitchFamily="34" charset="0"/>
                <a:cs typeface="Arial" pitchFamily="34" charset="0"/>
              </a:rPr>
              <a:t>04</a:t>
            </a:r>
            <a:endParaRPr lang="ko-KR" altLang="en-US" sz="1600" b="1" dirty="0">
              <a:solidFill>
                <a:schemeClr val="accent4"/>
              </a:solidFill>
              <a:latin typeface="Arial" pitchFamily="34" charset="0"/>
              <a:cs typeface="Arial" pitchFamily="34" charset="0"/>
            </a:endParaRPr>
          </a:p>
        </p:txBody>
      </p:sp>
      <p:sp>
        <p:nvSpPr>
          <p:cNvPr id="24" name="Rectangle 23"/>
          <p:cNvSpPr/>
          <p:nvPr/>
        </p:nvSpPr>
        <p:spPr>
          <a:xfrm>
            <a:off x="1527165" y="2549875"/>
            <a:ext cx="7020000" cy="359150"/>
          </a:xfrm>
          <a:prstGeom prst="rect">
            <a:avLst/>
          </a:prstGeom>
          <a:solidFill>
            <a:schemeClr val="bg1">
              <a:lumMod val="85000"/>
            </a:schemeClr>
          </a:solidFill>
          <a:ln>
            <a:noFill/>
          </a:ln>
          <a:effectLst>
            <a:outerShdw blurRad="50800" dist="50800" dir="5400000" algn="ctr"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5" name="Rectangle 24"/>
          <p:cNvSpPr/>
          <p:nvPr/>
        </p:nvSpPr>
        <p:spPr>
          <a:xfrm>
            <a:off x="2327140" y="2621875"/>
            <a:ext cx="6116031" cy="279339"/>
          </a:xfrm>
          <a:prstGeom prst="rect">
            <a:avLst/>
          </a:prstGeom>
          <a:solidFill>
            <a:srgbClr val="99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lang="en-US" dirty="0" smtClean="0"/>
              <a:t>A</a:t>
            </a:r>
            <a:endParaRPr lang="en-US" dirty="0"/>
          </a:p>
        </p:txBody>
      </p:sp>
      <p:sp>
        <p:nvSpPr>
          <p:cNvPr id="26" name="TextBox 25"/>
          <p:cNvSpPr txBox="1"/>
          <p:nvPr/>
        </p:nvSpPr>
        <p:spPr>
          <a:xfrm>
            <a:off x="1626224" y="2571993"/>
            <a:ext cx="605282" cy="338554"/>
          </a:xfrm>
          <a:prstGeom prst="rect">
            <a:avLst/>
          </a:prstGeom>
          <a:solidFill>
            <a:schemeClr val="bg1"/>
          </a:solidFill>
        </p:spPr>
        <p:txBody>
          <a:bodyPr wrap="square" rtlCol="0" anchor="ctr">
            <a:spAutoFit/>
          </a:bodyPr>
          <a:lstStyle/>
          <a:p>
            <a:pPr algn="ctr"/>
            <a:r>
              <a:rPr lang="en-US" altLang="ko-KR" sz="1600" b="1" dirty="0" smtClean="0">
                <a:solidFill>
                  <a:srgbClr val="99CCFF"/>
                </a:solidFill>
                <a:latin typeface="Arial" pitchFamily="34" charset="0"/>
                <a:cs typeface="Arial" pitchFamily="34" charset="0"/>
              </a:rPr>
              <a:t>05</a:t>
            </a:r>
            <a:endParaRPr lang="ko-KR" altLang="en-US" sz="1600" b="1" dirty="0">
              <a:solidFill>
                <a:srgbClr val="99CCFF"/>
              </a:solidFill>
              <a:latin typeface="Arial" pitchFamily="34" charset="0"/>
              <a:cs typeface="Arial" pitchFamily="34" charset="0"/>
            </a:endParaRPr>
          </a:p>
        </p:txBody>
      </p:sp>
      <p:sp>
        <p:nvSpPr>
          <p:cNvPr id="3" name="Title 2"/>
          <p:cNvSpPr>
            <a:spLocks noGrp="1"/>
          </p:cNvSpPr>
          <p:nvPr>
            <p:ph type="title"/>
          </p:nvPr>
        </p:nvSpPr>
        <p:spPr>
          <a:xfrm>
            <a:off x="1547664" y="25735"/>
            <a:ext cx="7596336" cy="430387"/>
          </a:xfrm>
        </p:spPr>
        <p:txBody>
          <a:bodyPr/>
          <a:lstStyle/>
          <a:p>
            <a:r>
              <a:rPr lang="en-US" dirty="0" smtClean="0"/>
              <a:t>Content Lecture#13</a:t>
            </a:r>
            <a:endParaRPr lang="en-US" dirty="0"/>
          </a:p>
        </p:txBody>
      </p:sp>
    </p:spTree>
    <p:extLst>
      <p:ext uri="{BB962C8B-B14F-4D97-AF65-F5344CB8AC3E}">
        <p14:creationId xmlns:p14="http://schemas.microsoft.com/office/powerpoint/2010/main" val="7034461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380389" y="555526"/>
            <a:ext cx="4861048" cy="542078"/>
          </a:xfrm>
        </p:spPr>
        <p:txBody>
          <a:bodyPr/>
          <a:lstStyle/>
          <a:p>
            <a:r>
              <a:rPr lang="en-US" altLang="ko-KR" b="1" dirty="0" smtClean="0">
                <a:solidFill>
                  <a:schemeClr val="tx1">
                    <a:lumMod val="75000"/>
                    <a:lumOff val="25000"/>
                  </a:schemeClr>
                </a:solidFill>
              </a:rPr>
              <a:t>Lets take a Break</a:t>
            </a:r>
            <a:endParaRPr lang="ko-KR" altLang="en-US" b="1" dirty="0">
              <a:solidFill>
                <a:schemeClr val="tx1">
                  <a:lumMod val="75000"/>
                  <a:lumOff val="25000"/>
                </a:schemeClr>
              </a:solidFill>
            </a:endParaRPr>
          </a:p>
        </p:txBody>
      </p:sp>
      <p:grpSp>
        <p:nvGrpSpPr>
          <p:cNvPr id="6" name="Group 5"/>
          <p:cNvGrpSpPr/>
          <p:nvPr/>
        </p:nvGrpSpPr>
        <p:grpSpPr>
          <a:xfrm>
            <a:off x="2576557" y="2214190"/>
            <a:ext cx="142590" cy="676613"/>
            <a:chOff x="1" y="1321321"/>
            <a:chExt cx="2051719" cy="2469467"/>
          </a:xfrm>
        </p:grpSpPr>
        <p:sp>
          <p:nvSpPr>
            <p:cNvPr id="7" name="Rectangle 6"/>
            <p:cNvSpPr/>
            <p:nvPr/>
          </p:nvSpPr>
          <p:spPr>
            <a:xfrm>
              <a:off x="1" y="1321321"/>
              <a:ext cx="2051719" cy="50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8" name="Rectangle 7"/>
            <p:cNvSpPr/>
            <p:nvPr/>
          </p:nvSpPr>
          <p:spPr>
            <a:xfrm>
              <a:off x="1" y="1976477"/>
              <a:ext cx="2051719" cy="5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A0C458"/>
                </a:solidFill>
              </a:endParaRPr>
            </a:p>
          </p:txBody>
        </p:sp>
        <p:sp>
          <p:nvSpPr>
            <p:cNvPr id="9" name="Rectangle 8"/>
            <p:cNvSpPr/>
            <p:nvPr/>
          </p:nvSpPr>
          <p:spPr>
            <a:xfrm>
              <a:off x="1" y="2631633"/>
              <a:ext cx="2051719" cy="5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Rectangle 9"/>
            <p:cNvSpPr/>
            <p:nvPr/>
          </p:nvSpPr>
          <p:spPr>
            <a:xfrm>
              <a:off x="1" y="3286788"/>
              <a:ext cx="2051719" cy="504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3" name="Group 2"/>
          <p:cNvGrpSpPr/>
          <p:nvPr/>
        </p:nvGrpSpPr>
        <p:grpSpPr>
          <a:xfrm>
            <a:off x="1123004" y="2067694"/>
            <a:ext cx="1432772" cy="1020936"/>
            <a:chOff x="1123004" y="2067694"/>
            <a:chExt cx="1432772" cy="1020936"/>
          </a:xfrm>
        </p:grpSpPr>
        <p:sp>
          <p:nvSpPr>
            <p:cNvPr id="25" name="Rectangle 16"/>
            <p:cNvSpPr/>
            <p:nvPr/>
          </p:nvSpPr>
          <p:spPr>
            <a:xfrm>
              <a:off x="1123004" y="2067694"/>
              <a:ext cx="1432772" cy="1020936"/>
            </a:xfrm>
            <a:custGeom>
              <a:avLst/>
              <a:gdLst/>
              <a:ahLst/>
              <a:cxnLst/>
              <a:rect l="l" t="t" r="r" b="b"/>
              <a:pathLst>
                <a:path w="3240006" h="2129375">
                  <a:moveTo>
                    <a:pt x="1916836" y="454558"/>
                  </a:moveTo>
                  <a:cubicBezTo>
                    <a:pt x="2018418" y="454558"/>
                    <a:pt x="2100766" y="536906"/>
                    <a:pt x="2100766" y="638488"/>
                  </a:cubicBezTo>
                  <a:cubicBezTo>
                    <a:pt x="2100766" y="740070"/>
                    <a:pt x="2018418" y="822418"/>
                    <a:pt x="1916836" y="822418"/>
                  </a:cubicBezTo>
                  <a:cubicBezTo>
                    <a:pt x="1815254" y="822418"/>
                    <a:pt x="1732906" y="740070"/>
                    <a:pt x="1732906" y="638488"/>
                  </a:cubicBezTo>
                  <a:cubicBezTo>
                    <a:pt x="1732906" y="536906"/>
                    <a:pt x="1815254" y="454558"/>
                    <a:pt x="1916836" y="454558"/>
                  </a:cubicBezTo>
                  <a:close/>
                  <a:moveTo>
                    <a:pt x="1197545" y="272737"/>
                  </a:moveTo>
                  <a:lnTo>
                    <a:pt x="1861974" y="1458536"/>
                  </a:lnTo>
                  <a:lnTo>
                    <a:pt x="2263096" y="848801"/>
                  </a:lnTo>
                  <a:lnTo>
                    <a:pt x="2919562" y="1846679"/>
                  </a:lnTo>
                  <a:lnTo>
                    <a:pt x="2079459" y="1846679"/>
                  </a:lnTo>
                  <a:lnTo>
                    <a:pt x="1606629" y="1846679"/>
                  </a:lnTo>
                  <a:lnTo>
                    <a:pt x="315630" y="1846679"/>
                  </a:lnTo>
                  <a:close/>
                  <a:moveTo>
                    <a:pt x="180003" y="164687"/>
                  </a:moveTo>
                  <a:lnTo>
                    <a:pt x="180003" y="1964687"/>
                  </a:lnTo>
                  <a:lnTo>
                    <a:pt x="3060003" y="1964687"/>
                  </a:lnTo>
                  <a:lnTo>
                    <a:pt x="3060003" y="164687"/>
                  </a:lnTo>
                  <a:close/>
                  <a:moveTo>
                    <a:pt x="0" y="0"/>
                  </a:moveTo>
                  <a:lnTo>
                    <a:pt x="3240006" y="0"/>
                  </a:lnTo>
                  <a:lnTo>
                    <a:pt x="3240006" y="2129375"/>
                  </a:lnTo>
                  <a:lnTo>
                    <a:pt x="0" y="2129375"/>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aphicFrame>
          <p:nvGraphicFramePr>
            <p:cNvPr id="2" name="Object 1"/>
            <p:cNvGraphicFramePr>
              <a:graphicFrameLocks noChangeAspect="1"/>
            </p:cNvGraphicFramePr>
            <p:nvPr>
              <p:extLst>
                <p:ext uri="{D42A27DB-BD31-4B8C-83A1-F6EECF244321}">
                  <p14:modId xmlns:p14="http://schemas.microsoft.com/office/powerpoint/2010/main" val="3484248262"/>
                </p:ext>
              </p:extLst>
            </p:nvPr>
          </p:nvGraphicFramePr>
          <p:xfrm>
            <a:off x="1199736" y="2139702"/>
            <a:ext cx="1321101" cy="861615"/>
          </p:xfrm>
          <a:graphic>
            <a:graphicData uri="http://schemas.openxmlformats.org/presentationml/2006/ole">
              <mc:AlternateContent xmlns:mc="http://schemas.openxmlformats.org/markup-compatibility/2006">
                <mc:Choice xmlns:v="urn:schemas-microsoft-com:vml" Requires="v">
                  <p:oleObj spid="_x0000_s2487" name="Bitmap Image" r:id="rId3" imgW="1585080" imgH="990720" progId="PBrush">
                    <p:embed/>
                  </p:oleObj>
                </mc:Choice>
                <mc:Fallback>
                  <p:oleObj name="Bitmap Image" r:id="rId3" imgW="1585080" imgH="990720" progId="PBrush">
                    <p:embed/>
                    <p:pic>
                      <p:nvPicPr>
                        <p:cNvPr id="0" name=""/>
                        <p:cNvPicPr/>
                        <p:nvPr/>
                      </p:nvPicPr>
                      <p:blipFill>
                        <a:blip r:embed="rId4"/>
                        <a:stretch>
                          <a:fillRect/>
                        </a:stretch>
                      </p:blipFill>
                      <p:spPr>
                        <a:xfrm>
                          <a:off x="1199736" y="2139702"/>
                          <a:ext cx="1321101" cy="861615"/>
                        </a:xfrm>
                        <a:prstGeom prst="rect">
                          <a:avLst/>
                        </a:prstGeom>
                      </p:spPr>
                    </p:pic>
                  </p:oleObj>
                </mc:Fallback>
              </mc:AlternateContent>
            </a:graphicData>
          </a:graphic>
        </p:graphicFrame>
      </p:grpSp>
      <p:sp>
        <p:nvSpPr>
          <p:cNvPr id="13" name="Rectangle 306"/>
          <p:cNvSpPr>
            <a:spLocks noChangeArrowheads="1"/>
          </p:cNvSpPr>
          <p:nvPr/>
        </p:nvSpPr>
        <p:spPr bwMode="auto">
          <a:xfrm>
            <a:off x="1547664" y="4703411"/>
            <a:ext cx="38525" cy="4885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38088" tIns="57132"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878A8C"/>
                </a:solidFill>
                <a:effectLst/>
                <a:latin typeface="IBMPlexSans"/>
              </a:rPr>
              <a:t/>
            </a:r>
            <a:br>
              <a:rPr kumimoji="0" lang="en-US" altLang="en-US" sz="1400" b="0" i="0" u="none" strike="noStrike" cap="none" normalizeH="0" baseline="0" smtClean="0">
                <a:ln>
                  <a:noFill/>
                </a:ln>
                <a:solidFill>
                  <a:srgbClr val="878A8C"/>
                </a:solidFill>
                <a:effectLst/>
                <a:latin typeface="IBMPlexSans"/>
              </a:rPr>
            </a:br>
            <a:endParaRPr kumimoji="0" lang="en-US" altLang="en-US" sz="1400" b="0" i="0" u="none" strike="noStrike" cap="none" normalizeH="0" baseline="0" smtClean="0">
              <a:ln>
                <a:noFill/>
              </a:ln>
              <a:solidFill>
                <a:schemeClr val="tx1"/>
              </a:solidFill>
              <a:effectLst/>
              <a:latin typeface="Arial" panose="020B0604020202020204" pitchFamily="34" charset="0"/>
            </a:endParaRPr>
          </a:p>
        </p:txBody>
      </p:sp>
      <p:sp>
        <p:nvSpPr>
          <p:cNvPr id="20" name="Rectangle 305"/>
          <p:cNvSpPr>
            <a:spLocks noChangeArrowheads="1"/>
          </p:cNvSpPr>
          <p:nvPr/>
        </p:nvSpPr>
        <p:spPr bwMode="auto">
          <a:xfrm>
            <a:off x="1886646" y="1131590"/>
            <a:ext cx="6645794" cy="21544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smtClean="0">
                <a:ln>
                  <a:noFill/>
                </a:ln>
                <a:effectLst/>
                <a:latin typeface="inherit"/>
              </a:rPr>
              <a:t>A programmer had a problem, so he used </a:t>
            </a:r>
            <a:r>
              <a:rPr kumimoji="0" lang="en-US" altLang="en-US" sz="1400" b="1" i="0" u="none" strike="noStrike" cap="none" normalizeH="0" baseline="0" dirty="0" err="1" smtClean="0">
                <a:ln>
                  <a:noFill/>
                </a:ln>
                <a:effectLst/>
                <a:latin typeface="inherit"/>
              </a:rPr>
              <a:t>threds</a:t>
            </a:r>
            <a:r>
              <a:rPr kumimoji="0" lang="en-US" altLang="en-US" sz="1400" b="1" i="0" u="none" strike="noStrike" cap="none" normalizeH="0" baseline="0" dirty="0" smtClean="0">
                <a:ln>
                  <a:noFill/>
                </a:ln>
                <a:effectLst/>
                <a:latin typeface="inherit"/>
              </a:rPr>
              <a:t>. Then he had two problems.</a:t>
            </a:r>
            <a:endParaRPr kumimoji="0" lang="en-US" altLang="en-US" sz="1400" b="0" i="0" u="none" strike="noStrike" cap="none" normalizeH="0" baseline="0" dirty="0" smtClean="0">
              <a:ln>
                <a:noFill/>
              </a:ln>
              <a:effectLst/>
              <a:latin typeface="Arial" panose="020B0604020202020204" pitchFamily="34" charset="0"/>
            </a:endParaRPr>
          </a:p>
        </p:txBody>
      </p:sp>
      <p:sp>
        <p:nvSpPr>
          <p:cNvPr id="4" name="Rectangle 3"/>
          <p:cNvSpPr/>
          <p:nvPr/>
        </p:nvSpPr>
        <p:spPr>
          <a:xfrm>
            <a:off x="2739928" y="1800988"/>
            <a:ext cx="6224560" cy="1631216"/>
          </a:xfrm>
          <a:prstGeom prst="rect">
            <a:avLst/>
          </a:prstGeom>
        </p:spPr>
        <p:txBody>
          <a:bodyPr wrap="square">
            <a:spAutoFit/>
          </a:bodyPr>
          <a:lstStyle/>
          <a:p>
            <a:r>
              <a:rPr lang="en-US" sz="1000" dirty="0">
                <a:solidFill>
                  <a:srgbClr val="000000"/>
                </a:solidFill>
                <a:latin typeface="Open Sans"/>
              </a:rPr>
              <a:t>I went to an I.T.-themed restaurant the other day. It had motherboards on the walls, the placemats looked like keyboards, the cutlery had USB sticks for handles, you get the idea. But the </a:t>
            </a:r>
            <a:r>
              <a:rPr lang="en-US" sz="1000" dirty="0" err="1">
                <a:solidFill>
                  <a:srgbClr val="000000"/>
                </a:solidFill>
                <a:latin typeface="Open Sans"/>
              </a:rPr>
              <a:t>waitstaff</a:t>
            </a:r>
            <a:r>
              <a:rPr lang="en-US" sz="1000" dirty="0">
                <a:solidFill>
                  <a:srgbClr val="000000"/>
                </a:solidFill>
                <a:latin typeface="Open Sans"/>
              </a:rPr>
              <a:t> seemed sad. Really, really sad. The host was sighing as we walked to my </a:t>
            </a:r>
            <a:r>
              <a:rPr lang="en-US" sz="1000" dirty="0" smtClean="0">
                <a:solidFill>
                  <a:srgbClr val="000000"/>
                </a:solidFill>
                <a:latin typeface="Open Sans"/>
              </a:rPr>
              <a:t>The </a:t>
            </a:r>
            <a:r>
              <a:rPr lang="en-US" sz="1000" dirty="0">
                <a:solidFill>
                  <a:srgbClr val="000000"/>
                </a:solidFill>
                <a:latin typeface="Open Sans"/>
              </a:rPr>
              <a:t>bartender didn’t like the space bar. And I caught my waiter crying after he took my order. I didn’t understand why all the servers were down.</a:t>
            </a:r>
            <a:br>
              <a:rPr lang="en-US" sz="1000" dirty="0">
                <a:solidFill>
                  <a:srgbClr val="000000"/>
                </a:solidFill>
                <a:latin typeface="Open Sans"/>
              </a:rPr>
            </a:br>
            <a:r>
              <a:rPr lang="en-US" sz="1000" dirty="0">
                <a:solidFill>
                  <a:srgbClr val="000000"/>
                </a:solidFill>
                <a:latin typeface="Open Sans"/>
              </a:rPr>
              <a:t/>
            </a:r>
            <a:br>
              <a:rPr lang="en-US" sz="1000" dirty="0">
                <a:solidFill>
                  <a:srgbClr val="000000"/>
                </a:solidFill>
                <a:latin typeface="Open Sans"/>
              </a:rPr>
            </a:br>
            <a:r>
              <a:rPr lang="en-US" sz="1000" dirty="0">
                <a:solidFill>
                  <a:srgbClr val="000000"/>
                </a:solidFill>
                <a:latin typeface="Open Sans"/>
              </a:rPr>
              <a:t>So when I saw the task manager, I asked him what was wrong. He said, seems your food keeps getting stuck in testing. I asked if it needed to be debugged. He told me those aren’t bugs, they’re features. I asked if I could get some chips while I waited. He told me only if I also accepted all cookies. I said no. Then BLAM! He hit me. I said what the hell was that?! He said, a denial of service attack. I started to curse him out, but he threw me out for being a cursor. Jokes on him though: I didn't have enough cache anyway.</a:t>
            </a:r>
            <a:endParaRPr lang="en-US" sz="1000" dirty="0"/>
          </a:p>
        </p:txBody>
      </p:sp>
    </p:spTree>
    <p:extLst>
      <p:ext uri="{BB962C8B-B14F-4D97-AF65-F5344CB8AC3E}">
        <p14:creationId xmlns:p14="http://schemas.microsoft.com/office/powerpoint/2010/main" val="39841235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2316381" y="2918375"/>
            <a:ext cx="4529562" cy="824667"/>
            <a:chOff x="3714846" y="1438282"/>
            <a:chExt cx="4529562" cy="1575938"/>
          </a:xfrm>
        </p:grpSpPr>
        <p:sp>
          <p:nvSpPr>
            <p:cNvPr id="3" name="TextBox 2"/>
            <p:cNvSpPr txBox="1"/>
            <p:nvPr/>
          </p:nvSpPr>
          <p:spPr>
            <a:xfrm>
              <a:off x="3714846" y="2014347"/>
              <a:ext cx="4529562" cy="999873"/>
            </a:xfrm>
            <a:prstGeom prst="rect">
              <a:avLst/>
            </a:prstGeom>
            <a:noFill/>
          </p:spPr>
          <p:txBody>
            <a:bodyPr wrap="square" rtlCol="0">
              <a:spAutoFit/>
            </a:bodyPr>
            <a:lstStyle/>
            <a:p>
              <a:pPr algn="just"/>
              <a:r>
                <a:rPr lang="en-US" sz="1400" dirty="0" smtClean="0"/>
                <a:t>A</a:t>
              </a:r>
            </a:p>
            <a:p>
              <a:pPr algn="just"/>
              <a:endParaRPr lang="en-US" sz="1400" dirty="0"/>
            </a:p>
          </p:txBody>
        </p:sp>
        <p:sp>
          <p:nvSpPr>
            <p:cNvPr id="4" name="Text Placeholder 13"/>
            <p:cNvSpPr txBox="1">
              <a:spLocks/>
            </p:cNvSpPr>
            <p:nvPr/>
          </p:nvSpPr>
          <p:spPr>
            <a:xfrm>
              <a:off x="3714846" y="1438282"/>
              <a:ext cx="4529562" cy="576065"/>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altLang="ko-KR" sz="2400" b="1" dirty="0" smtClean="0">
                  <a:solidFill>
                    <a:schemeClr val="accent1"/>
                  </a:solidFill>
                  <a:cs typeface="Arial" pitchFamily="34" charset="0"/>
                </a:rPr>
                <a:t>Virtual Memory</a:t>
              </a:r>
              <a:endParaRPr lang="en-US" altLang="ko-KR" sz="2400" b="1" dirty="0">
                <a:solidFill>
                  <a:schemeClr val="accent1"/>
                </a:solidFill>
                <a:cs typeface="Arial" pitchFamily="34" charset="0"/>
              </a:endParaRPr>
            </a:p>
          </p:txBody>
        </p:sp>
      </p:grpSp>
      <p:grpSp>
        <p:nvGrpSpPr>
          <p:cNvPr id="13" name="Group 12"/>
          <p:cNvGrpSpPr/>
          <p:nvPr/>
        </p:nvGrpSpPr>
        <p:grpSpPr>
          <a:xfrm>
            <a:off x="1" y="1459394"/>
            <a:ext cx="1835696" cy="2209460"/>
            <a:chOff x="1" y="1321321"/>
            <a:chExt cx="2051719" cy="2469467"/>
          </a:xfrm>
        </p:grpSpPr>
        <p:sp>
          <p:nvSpPr>
            <p:cNvPr id="9" name="Rectangle 8"/>
            <p:cNvSpPr/>
            <p:nvPr/>
          </p:nvSpPr>
          <p:spPr>
            <a:xfrm>
              <a:off x="1" y="1321321"/>
              <a:ext cx="2051719" cy="50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Rectangle 9"/>
            <p:cNvSpPr/>
            <p:nvPr/>
          </p:nvSpPr>
          <p:spPr>
            <a:xfrm>
              <a:off x="1" y="1976477"/>
              <a:ext cx="2051719" cy="5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A0C458"/>
                </a:solidFill>
              </a:endParaRPr>
            </a:p>
          </p:txBody>
        </p:sp>
        <p:sp>
          <p:nvSpPr>
            <p:cNvPr id="11" name="Rectangle 10"/>
            <p:cNvSpPr/>
            <p:nvPr/>
          </p:nvSpPr>
          <p:spPr>
            <a:xfrm>
              <a:off x="1" y="2631633"/>
              <a:ext cx="2051719" cy="5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Rectangle 11"/>
            <p:cNvSpPr/>
            <p:nvPr/>
          </p:nvSpPr>
          <p:spPr>
            <a:xfrm>
              <a:off x="1" y="3286788"/>
              <a:ext cx="2051719" cy="504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19" name="Group 18"/>
          <p:cNvGrpSpPr/>
          <p:nvPr/>
        </p:nvGrpSpPr>
        <p:grpSpPr>
          <a:xfrm>
            <a:off x="7308304" y="1459394"/>
            <a:ext cx="1835696" cy="2209460"/>
            <a:chOff x="1" y="1321321"/>
            <a:chExt cx="2051719" cy="2469467"/>
          </a:xfrm>
        </p:grpSpPr>
        <p:sp>
          <p:nvSpPr>
            <p:cNvPr id="20" name="Rectangle 19"/>
            <p:cNvSpPr/>
            <p:nvPr/>
          </p:nvSpPr>
          <p:spPr>
            <a:xfrm>
              <a:off x="1" y="1321321"/>
              <a:ext cx="2051719" cy="50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1" name="Rectangle 20"/>
            <p:cNvSpPr/>
            <p:nvPr/>
          </p:nvSpPr>
          <p:spPr>
            <a:xfrm>
              <a:off x="1" y="1976477"/>
              <a:ext cx="2051719" cy="5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A0C458"/>
                </a:solidFill>
              </a:endParaRPr>
            </a:p>
          </p:txBody>
        </p:sp>
        <p:sp>
          <p:nvSpPr>
            <p:cNvPr id="22" name="Rectangle 21"/>
            <p:cNvSpPr/>
            <p:nvPr/>
          </p:nvSpPr>
          <p:spPr>
            <a:xfrm>
              <a:off x="1" y="2631633"/>
              <a:ext cx="2051719" cy="5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 name="Rectangle 22"/>
            <p:cNvSpPr/>
            <p:nvPr/>
          </p:nvSpPr>
          <p:spPr>
            <a:xfrm>
              <a:off x="1" y="3286788"/>
              <a:ext cx="2051719" cy="504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6" name="그림 개체 틀 5">
            <a:extLst>
              <a:ext uri="{FF2B5EF4-FFF2-40B4-BE49-F238E27FC236}">
                <a16:creationId xmlns:a16="http://schemas.microsoft.com/office/drawing/2014/main" id="{9573E06B-11DC-4905-B6EC-54068195C955}"/>
              </a:ext>
            </a:extLst>
          </p:cNvPr>
          <p:cNvSpPr>
            <a:spLocks noGrp="1"/>
          </p:cNvSpPr>
          <p:nvPr>
            <p:ph type="pic" idx="1"/>
          </p:nvPr>
        </p:nvSpPr>
        <p:spPr/>
      </p:sp>
      <p:sp>
        <p:nvSpPr>
          <p:cNvPr id="7" name="AutoShape 2" descr="Electronics Business Color Doodle Sketch Vector Stock Vector (Royalty Free)  75001138 | Shutterstoc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aphicFrame>
        <p:nvGraphicFramePr>
          <p:cNvPr id="8" name="Object 7"/>
          <p:cNvGraphicFramePr>
            <a:graphicFrameLocks noChangeAspect="1"/>
          </p:cNvGraphicFramePr>
          <p:nvPr>
            <p:extLst>
              <p:ext uri="{D42A27DB-BD31-4B8C-83A1-F6EECF244321}">
                <p14:modId xmlns:p14="http://schemas.microsoft.com/office/powerpoint/2010/main" val="253553913"/>
              </p:ext>
            </p:extLst>
          </p:nvPr>
        </p:nvGraphicFramePr>
        <p:xfrm>
          <a:off x="3843566" y="731206"/>
          <a:ext cx="1458549" cy="1027130"/>
        </p:xfrm>
        <a:graphic>
          <a:graphicData uri="http://schemas.openxmlformats.org/presentationml/2006/ole">
            <mc:AlternateContent xmlns:mc="http://schemas.openxmlformats.org/markup-compatibility/2006">
              <mc:Choice xmlns:v="urn:schemas-microsoft-com:vml" Requires="v">
                <p:oleObj spid="_x0000_s3889" name="Bitmap Image" r:id="rId4" imgW="1958400" imgH="1379160" progId="PBrush">
                  <p:embed/>
                </p:oleObj>
              </mc:Choice>
              <mc:Fallback>
                <p:oleObj name="Bitmap Image" r:id="rId4" imgW="1958400" imgH="1379160" progId="PBrush">
                  <p:embed/>
                  <p:pic>
                    <p:nvPicPr>
                      <p:cNvPr id="0" name=""/>
                      <p:cNvPicPr/>
                      <p:nvPr/>
                    </p:nvPicPr>
                    <p:blipFill>
                      <a:blip r:embed="rId5"/>
                      <a:stretch>
                        <a:fillRect/>
                      </a:stretch>
                    </p:blipFill>
                    <p:spPr>
                      <a:xfrm>
                        <a:off x="3843566" y="731206"/>
                        <a:ext cx="1458549" cy="1027130"/>
                      </a:xfrm>
                      <a:prstGeom prst="rect">
                        <a:avLst/>
                      </a:prstGeom>
                    </p:spPr>
                  </p:pic>
                </p:oleObj>
              </mc:Fallback>
            </mc:AlternateContent>
          </a:graphicData>
        </a:graphic>
      </p:graphicFrame>
      <p:graphicFrame>
        <p:nvGraphicFramePr>
          <p:cNvPr id="24" name="Object 23"/>
          <p:cNvGraphicFramePr>
            <a:graphicFrameLocks noChangeAspect="1"/>
          </p:cNvGraphicFramePr>
          <p:nvPr>
            <p:extLst>
              <p:ext uri="{D42A27DB-BD31-4B8C-83A1-F6EECF244321}">
                <p14:modId xmlns:p14="http://schemas.microsoft.com/office/powerpoint/2010/main" val="917302311"/>
              </p:ext>
            </p:extLst>
          </p:nvPr>
        </p:nvGraphicFramePr>
        <p:xfrm>
          <a:off x="3843565" y="1681337"/>
          <a:ext cx="1475195" cy="1067528"/>
        </p:xfrm>
        <a:graphic>
          <a:graphicData uri="http://schemas.openxmlformats.org/presentationml/2006/ole">
            <mc:AlternateContent xmlns:mc="http://schemas.openxmlformats.org/markup-compatibility/2006">
              <mc:Choice xmlns:v="urn:schemas-microsoft-com:vml" Requires="v">
                <p:oleObj spid="_x0000_s3890" name="Bitmap Image" r:id="rId6" imgW="1958400" imgH="1379160" progId="PBrush">
                  <p:embed/>
                </p:oleObj>
              </mc:Choice>
              <mc:Fallback>
                <p:oleObj name="Bitmap Image" r:id="rId6" imgW="1958400" imgH="1379160" progId="PBrush">
                  <p:embed/>
                  <p:pic>
                    <p:nvPicPr>
                      <p:cNvPr id="8" name="Object 7"/>
                      <p:cNvPicPr/>
                      <p:nvPr/>
                    </p:nvPicPr>
                    <p:blipFill>
                      <a:blip r:embed="rId5"/>
                      <a:stretch>
                        <a:fillRect/>
                      </a:stretch>
                    </p:blipFill>
                    <p:spPr>
                      <a:xfrm>
                        <a:off x="3843565" y="1681337"/>
                        <a:ext cx="1475195" cy="1067528"/>
                      </a:xfrm>
                      <a:prstGeom prst="rect">
                        <a:avLst/>
                      </a:prstGeom>
                    </p:spPr>
                  </p:pic>
                </p:oleObj>
              </mc:Fallback>
            </mc:AlternateContent>
          </a:graphicData>
        </a:graphic>
      </p:graphicFrame>
      <p:sp>
        <p:nvSpPr>
          <p:cNvPr id="25" name="TextBox 24"/>
          <p:cNvSpPr txBox="1"/>
          <p:nvPr/>
        </p:nvSpPr>
        <p:spPr>
          <a:xfrm>
            <a:off x="2267744" y="4240708"/>
            <a:ext cx="5400600" cy="307777"/>
          </a:xfrm>
          <a:prstGeom prst="rect">
            <a:avLst/>
          </a:prstGeom>
          <a:noFill/>
        </p:spPr>
        <p:txBody>
          <a:bodyPr wrap="square" rtlCol="0">
            <a:spAutoFit/>
          </a:bodyPr>
          <a:lstStyle/>
          <a:p>
            <a:r>
              <a:rPr lang="en-US" sz="1400" dirty="0" smtClean="0"/>
              <a:t>is</a:t>
            </a:r>
            <a:endParaRPr lang="en-US" sz="1400" dirty="0"/>
          </a:p>
        </p:txBody>
      </p:sp>
      <p:sp>
        <p:nvSpPr>
          <p:cNvPr id="26" name="Text Placeholder 13"/>
          <p:cNvSpPr txBox="1">
            <a:spLocks/>
          </p:cNvSpPr>
          <p:nvPr/>
        </p:nvSpPr>
        <p:spPr>
          <a:xfrm>
            <a:off x="2267743" y="3901580"/>
            <a:ext cx="4859795" cy="301447"/>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altLang="ko-KR" sz="2400" b="1" dirty="0">
                <a:solidFill>
                  <a:schemeClr val="accent1"/>
                </a:solidFill>
                <a:cs typeface="Arial" pitchFamily="34" charset="0"/>
              </a:rPr>
              <a:t>Address binding </a:t>
            </a:r>
            <a:endParaRPr lang="ko-KR" altLang="en-US" sz="2400" b="1" dirty="0">
              <a:solidFill>
                <a:schemeClr val="accent1"/>
              </a:solidFill>
              <a:cs typeface="Arial" pitchFamily="34" charset="0"/>
            </a:endParaRPr>
          </a:p>
        </p:txBody>
      </p:sp>
    </p:spTree>
    <p:extLst>
      <p:ext uri="{BB962C8B-B14F-4D97-AF65-F5344CB8AC3E}">
        <p14:creationId xmlns:p14="http://schemas.microsoft.com/office/powerpoint/2010/main" val="2508501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a:t>
            </a:r>
            <a:endParaRPr lang="en-US" dirty="0"/>
          </a:p>
        </p:txBody>
      </p:sp>
      <p:sp>
        <p:nvSpPr>
          <p:cNvPr id="3" name="Rectangle 2"/>
          <p:cNvSpPr/>
          <p:nvPr/>
        </p:nvSpPr>
        <p:spPr>
          <a:xfrm>
            <a:off x="1475656" y="987574"/>
            <a:ext cx="7416824" cy="1477328"/>
          </a:xfrm>
          <a:prstGeom prst="rect">
            <a:avLst/>
          </a:prstGeom>
        </p:spPr>
        <p:txBody>
          <a:bodyPr wrap="square">
            <a:spAutoFit/>
          </a:bodyPr>
          <a:lstStyle/>
          <a:p>
            <a:r>
              <a:rPr lang="en-US" dirty="0" smtClean="0">
                <a:solidFill>
                  <a:srgbClr val="303030"/>
                </a:solidFill>
                <a:latin typeface="Arimo"/>
              </a:rPr>
              <a:t>Q: Calculate </a:t>
            </a:r>
            <a:r>
              <a:rPr lang="en-US" dirty="0">
                <a:solidFill>
                  <a:srgbClr val="303030"/>
                </a:solidFill>
                <a:latin typeface="Arimo"/>
              </a:rPr>
              <a:t>the number of bits required in the address for memory having size of 16 GB. Assume the memory is 4-byte addressable</a:t>
            </a:r>
            <a:r>
              <a:rPr lang="en-US" dirty="0" smtClean="0">
                <a:solidFill>
                  <a:srgbClr val="303030"/>
                </a:solidFill>
                <a:latin typeface="Arimo"/>
              </a:rPr>
              <a:t>.</a:t>
            </a:r>
          </a:p>
          <a:p>
            <a:endParaRPr lang="en-US" dirty="0">
              <a:solidFill>
                <a:srgbClr val="303030"/>
              </a:solidFill>
              <a:latin typeface="Arimo"/>
            </a:endParaRPr>
          </a:p>
          <a:p>
            <a:endParaRPr lang="en-US" dirty="0" smtClean="0">
              <a:solidFill>
                <a:srgbClr val="303030"/>
              </a:solidFill>
              <a:latin typeface="Arimo"/>
            </a:endParaRPr>
          </a:p>
          <a:p>
            <a:endParaRPr lang="en-US" dirty="0"/>
          </a:p>
        </p:txBody>
      </p:sp>
    </p:spTree>
    <p:extLst>
      <p:ext uri="{BB962C8B-B14F-4D97-AF65-F5344CB8AC3E}">
        <p14:creationId xmlns:p14="http://schemas.microsoft.com/office/powerpoint/2010/main" val="12531402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a:t>
            </a:r>
            <a:endParaRPr lang="en-US" dirty="0"/>
          </a:p>
        </p:txBody>
      </p:sp>
      <p:sp>
        <p:nvSpPr>
          <p:cNvPr id="3" name="Rectangle 2"/>
          <p:cNvSpPr/>
          <p:nvPr/>
        </p:nvSpPr>
        <p:spPr>
          <a:xfrm>
            <a:off x="2286000" y="1279089"/>
            <a:ext cx="4572000" cy="2862322"/>
          </a:xfrm>
          <a:prstGeom prst="rect">
            <a:avLst/>
          </a:prstGeom>
        </p:spPr>
        <p:txBody>
          <a:bodyPr>
            <a:spAutoFit/>
          </a:bodyPr>
          <a:lstStyle/>
          <a:p>
            <a:pPr fontAlgn="base"/>
            <a:r>
              <a:rPr lang="en-US" dirty="0" smtClean="0"/>
              <a:t>Solution</a:t>
            </a:r>
          </a:p>
          <a:p>
            <a:pPr fontAlgn="base"/>
            <a:r>
              <a:rPr lang="en-US" dirty="0" smtClean="0"/>
              <a:t>Let </a:t>
            </a:r>
            <a:r>
              <a:rPr lang="en-US" dirty="0"/>
              <a:t>‘n’ number of bits are required. Then, Size of memory = 2</a:t>
            </a:r>
            <a:r>
              <a:rPr lang="en-US" baseline="30000" dirty="0"/>
              <a:t>n</a:t>
            </a:r>
            <a:r>
              <a:rPr lang="en-US" dirty="0"/>
              <a:t> x 4 bytes.</a:t>
            </a:r>
          </a:p>
          <a:p>
            <a:pPr fontAlgn="base"/>
            <a:r>
              <a:rPr lang="en-US" dirty="0"/>
              <a:t>Since, the given memory has size of 16 GB, so we have-</a:t>
            </a:r>
          </a:p>
          <a:p>
            <a:pPr fontAlgn="base"/>
            <a:r>
              <a:rPr lang="en-US" dirty="0"/>
              <a:t>2</a:t>
            </a:r>
            <a:r>
              <a:rPr lang="en-US" baseline="30000" dirty="0"/>
              <a:t>n</a:t>
            </a:r>
            <a:r>
              <a:rPr lang="en-US" dirty="0"/>
              <a:t> x 4 bytes = 16 GB</a:t>
            </a:r>
          </a:p>
          <a:p>
            <a:pPr fontAlgn="base"/>
            <a:r>
              <a:rPr lang="en-US" dirty="0"/>
              <a:t>2</a:t>
            </a:r>
            <a:r>
              <a:rPr lang="en-US" baseline="30000" dirty="0"/>
              <a:t>n</a:t>
            </a:r>
            <a:r>
              <a:rPr lang="en-US" dirty="0"/>
              <a:t> x 4 = 16 G</a:t>
            </a:r>
          </a:p>
          <a:p>
            <a:pPr fontAlgn="base"/>
            <a:r>
              <a:rPr lang="en-US" dirty="0"/>
              <a:t>2</a:t>
            </a:r>
            <a:r>
              <a:rPr lang="en-US" baseline="30000" dirty="0"/>
              <a:t>n</a:t>
            </a:r>
            <a:r>
              <a:rPr lang="en-US" dirty="0"/>
              <a:t> x 2</a:t>
            </a:r>
            <a:r>
              <a:rPr lang="en-US" baseline="30000" dirty="0"/>
              <a:t>2</a:t>
            </a:r>
            <a:r>
              <a:rPr lang="en-US" dirty="0"/>
              <a:t> = 2</a:t>
            </a:r>
            <a:r>
              <a:rPr lang="en-US" baseline="30000" dirty="0"/>
              <a:t>34</a:t>
            </a:r>
            <a:endParaRPr lang="en-US" dirty="0"/>
          </a:p>
          <a:p>
            <a:pPr fontAlgn="base"/>
            <a:r>
              <a:rPr lang="en-US" dirty="0"/>
              <a:t>2</a:t>
            </a:r>
            <a:r>
              <a:rPr lang="en-US" baseline="30000" dirty="0"/>
              <a:t>n</a:t>
            </a:r>
            <a:r>
              <a:rPr lang="en-US" dirty="0"/>
              <a:t> = 2</a:t>
            </a:r>
            <a:r>
              <a:rPr lang="en-US" baseline="30000" dirty="0"/>
              <a:t>32</a:t>
            </a:r>
            <a:endParaRPr lang="en-US" dirty="0"/>
          </a:p>
          <a:p>
            <a:pPr fontAlgn="base"/>
            <a:r>
              <a:rPr lang="en-US" dirty="0"/>
              <a:t>∴ n = 32 </a:t>
            </a:r>
            <a:r>
              <a:rPr lang="en-US" dirty="0" smtClean="0"/>
              <a:t>bits</a:t>
            </a:r>
            <a:endParaRPr lang="en-US" dirty="0"/>
          </a:p>
        </p:txBody>
      </p:sp>
    </p:spTree>
    <p:extLst>
      <p:ext uri="{BB962C8B-B14F-4D97-AF65-F5344CB8AC3E}">
        <p14:creationId xmlns:p14="http://schemas.microsoft.com/office/powerpoint/2010/main" val="18198293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a:t>
            </a:r>
            <a:endParaRPr lang="en-US" dirty="0"/>
          </a:p>
        </p:txBody>
      </p:sp>
      <p:sp>
        <p:nvSpPr>
          <p:cNvPr id="3" name="Rectangle 2"/>
          <p:cNvSpPr/>
          <p:nvPr/>
        </p:nvSpPr>
        <p:spPr>
          <a:xfrm>
            <a:off x="719064" y="1347614"/>
            <a:ext cx="8424936" cy="923330"/>
          </a:xfrm>
          <a:prstGeom prst="rect">
            <a:avLst/>
          </a:prstGeom>
        </p:spPr>
        <p:txBody>
          <a:bodyPr wrap="square">
            <a:spAutoFit/>
          </a:bodyPr>
          <a:lstStyle/>
          <a:p>
            <a:r>
              <a:rPr lang="en-US" dirty="0" smtClean="0">
                <a:solidFill>
                  <a:srgbClr val="303030"/>
                </a:solidFill>
                <a:latin typeface="Arimo"/>
              </a:rPr>
              <a:t>Q: Consider </a:t>
            </a:r>
            <a:r>
              <a:rPr lang="en-US" dirty="0">
                <a:solidFill>
                  <a:srgbClr val="303030"/>
                </a:solidFill>
                <a:latin typeface="Arimo"/>
              </a:rPr>
              <a:t>a system with byte-addressable memory, 32 bit logical addresses, 4 kilobyte page size and page table entries of 4 bytes each. The size of the page table in the system in megabytes is _____.</a:t>
            </a:r>
            <a:endParaRPr lang="en-US" dirty="0"/>
          </a:p>
        </p:txBody>
      </p:sp>
    </p:spTree>
    <p:extLst>
      <p:ext uri="{BB962C8B-B14F-4D97-AF65-F5344CB8AC3E}">
        <p14:creationId xmlns:p14="http://schemas.microsoft.com/office/powerpoint/2010/main" val="37136508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a:t>
            </a:r>
            <a:endParaRPr lang="en-US" dirty="0"/>
          </a:p>
        </p:txBody>
      </p:sp>
      <p:sp>
        <p:nvSpPr>
          <p:cNvPr id="4" name="Rectangle 3"/>
          <p:cNvSpPr/>
          <p:nvPr/>
        </p:nvSpPr>
        <p:spPr>
          <a:xfrm>
            <a:off x="1547664" y="822790"/>
            <a:ext cx="3744416" cy="2492990"/>
          </a:xfrm>
          <a:prstGeom prst="rect">
            <a:avLst/>
          </a:prstGeom>
        </p:spPr>
        <p:txBody>
          <a:bodyPr wrap="square">
            <a:spAutoFit/>
          </a:bodyPr>
          <a:lstStyle/>
          <a:p>
            <a:pPr fontAlgn="base"/>
            <a:r>
              <a:rPr lang="en-US" sz="1200" dirty="0">
                <a:solidFill>
                  <a:srgbClr val="303030"/>
                </a:solidFill>
                <a:latin typeface="Arimo"/>
              </a:rPr>
              <a:t>Given-</a:t>
            </a:r>
          </a:p>
          <a:p>
            <a:pPr fontAlgn="base">
              <a:buFont typeface="Arial" panose="020B0604020202020204" pitchFamily="34" charset="0"/>
              <a:buChar char="•"/>
            </a:pPr>
            <a:r>
              <a:rPr lang="en-US" sz="1200" dirty="0">
                <a:solidFill>
                  <a:srgbClr val="303030"/>
                </a:solidFill>
                <a:latin typeface="Arimo"/>
              </a:rPr>
              <a:t>Number of bits in logical address = 32 bits</a:t>
            </a:r>
          </a:p>
          <a:p>
            <a:pPr fontAlgn="base">
              <a:buFont typeface="Arial" panose="020B0604020202020204" pitchFamily="34" charset="0"/>
              <a:buChar char="•"/>
            </a:pPr>
            <a:r>
              <a:rPr lang="en-US" sz="1200" dirty="0">
                <a:solidFill>
                  <a:srgbClr val="303030"/>
                </a:solidFill>
                <a:latin typeface="Arimo"/>
              </a:rPr>
              <a:t>Page size = 4KB</a:t>
            </a:r>
          </a:p>
          <a:p>
            <a:pPr fontAlgn="base">
              <a:buFont typeface="Arial" panose="020B0604020202020204" pitchFamily="34" charset="0"/>
              <a:buChar char="•"/>
            </a:pPr>
            <a:r>
              <a:rPr lang="en-US" sz="1200" dirty="0">
                <a:solidFill>
                  <a:srgbClr val="303030"/>
                </a:solidFill>
                <a:latin typeface="Arimo"/>
              </a:rPr>
              <a:t>Page table entry size = 4 bytes</a:t>
            </a:r>
          </a:p>
          <a:p>
            <a:pPr fontAlgn="base"/>
            <a:r>
              <a:rPr lang="en-US" sz="1200" dirty="0">
                <a:solidFill>
                  <a:srgbClr val="303030"/>
                </a:solidFill>
                <a:latin typeface="Arimo"/>
              </a:rPr>
              <a:t> </a:t>
            </a:r>
          </a:p>
          <a:p>
            <a:pPr fontAlgn="base"/>
            <a:r>
              <a:rPr lang="en-US" sz="1200" b="1" u="sng" dirty="0">
                <a:solidFill>
                  <a:srgbClr val="303030"/>
                </a:solidFill>
                <a:latin typeface="roboto condensed"/>
              </a:rPr>
              <a:t>Process Size-</a:t>
            </a:r>
            <a:endParaRPr lang="en-US" sz="1200" b="1" dirty="0">
              <a:solidFill>
                <a:srgbClr val="303030"/>
              </a:solidFill>
              <a:latin typeface="roboto condensed"/>
            </a:endParaRPr>
          </a:p>
          <a:p>
            <a:pPr fontAlgn="base"/>
            <a:r>
              <a:rPr lang="en-US" sz="1200" dirty="0">
                <a:solidFill>
                  <a:srgbClr val="303030"/>
                </a:solidFill>
                <a:latin typeface="Arimo"/>
              </a:rPr>
              <a:t> </a:t>
            </a:r>
          </a:p>
          <a:p>
            <a:pPr fontAlgn="base"/>
            <a:r>
              <a:rPr lang="en-US" sz="1200" dirty="0">
                <a:solidFill>
                  <a:srgbClr val="303030"/>
                </a:solidFill>
                <a:latin typeface="Arimo"/>
              </a:rPr>
              <a:t>Number of bits in logical address = 32 bits</a:t>
            </a:r>
          </a:p>
          <a:p>
            <a:pPr fontAlgn="base"/>
            <a:r>
              <a:rPr lang="en-US" sz="1200" dirty="0">
                <a:solidFill>
                  <a:srgbClr val="303030"/>
                </a:solidFill>
                <a:latin typeface="Arimo"/>
              </a:rPr>
              <a:t>Thus,</a:t>
            </a:r>
          </a:p>
          <a:p>
            <a:pPr fontAlgn="base"/>
            <a:r>
              <a:rPr lang="en-US" sz="1200" dirty="0">
                <a:solidFill>
                  <a:srgbClr val="303030"/>
                </a:solidFill>
                <a:latin typeface="Arimo"/>
              </a:rPr>
              <a:t>Process size</a:t>
            </a:r>
          </a:p>
          <a:p>
            <a:pPr fontAlgn="base"/>
            <a:r>
              <a:rPr lang="en-US" sz="1200" dirty="0">
                <a:solidFill>
                  <a:srgbClr val="303030"/>
                </a:solidFill>
                <a:latin typeface="Arimo"/>
              </a:rPr>
              <a:t>= 2</a:t>
            </a:r>
            <a:r>
              <a:rPr lang="en-US" sz="1200" baseline="30000" dirty="0">
                <a:solidFill>
                  <a:srgbClr val="303030"/>
                </a:solidFill>
                <a:latin typeface="Arimo"/>
              </a:rPr>
              <a:t>32</a:t>
            </a:r>
            <a:r>
              <a:rPr lang="en-US" sz="1200" dirty="0">
                <a:solidFill>
                  <a:srgbClr val="303030"/>
                </a:solidFill>
                <a:latin typeface="Arimo"/>
              </a:rPr>
              <a:t> B</a:t>
            </a:r>
          </a:p>
          <a:p>
            <a:pPr fontAlgn="base"/>
            <a:r>
              <a:rPr lang="en-US" sz="1200" dirty="0">
                <a:solidFill>
                  <a:srgbClr val="303030"/>
                </a:solidFill>
                <a:latin typeface="Arimo"/>
              </a:rPr>
              <a:t>= 4 GB</a:t>
            </a:r>
          </a:p>
          <a:p>
            <a:pPr fontAlgn="base"/>
            <a:r>
              <a:rPr lang="en-US" sz="1200" dirty="0">
                <a:solidFill>
                  <a:srgbClr val="303030"/>
                </a:solidFill>
                <a:latin typeface="Arimo"/>
              </a:rPr>
              <a:t> </a:t>
            </a:r>
          </a:p>
        </p:txBody>
      </p:sp>
      <p:sp>
        <p:nvSpPr>
          <p:cNvPr id="5" name="Rectangle 4"/>
          <p:cNvSpPr/>
          <p:nvPr/>
        </p:nvSpPr>
        <p:spPr>
          <a:xfrm>
            <a:off x="4592826" y="1911846"/>
            <a:ext cx="4572000" cy="3231654"/>
          </a:xfrm>
          <a:prstGeom prst="rect">
            <a:avLst/>
          </a:prstGeom>
        </p:spPr>
        <p:txBody>
          <a:bodyPr>
            <a:spAutoFit/>
          </a:bodyPr>
          <a:lstStyle/>
          <a:p>
            <a:pPr fontAlgn="base"/>
            <a:r>
              <a:rPr lang="en-US" sz="1200" b="1" u="sng" dirty="0">
                <a:solidFill>
                  <a:srgbClr val="303030"/>
                </a:solidFill>
                <a:latin typeface="roboto condensed"/>
              </a:rPr>
              <a:t>Number of Entries in Page Table-</a:t>
            </a:r>
            <a:endParaRPr lang="en-US" sz="1200" b="1" dirty="0">
              <a:solidFill>
                <a:srgbClr val="303030"/>
              </a:solidFill>
              <a:latin typeface="roboto condensed"/>
            </a:endParaRPr>
          </a:p>
          <a:p>
            <a:pPr fontAlgn="base"/>
            <a:r>
              <a:rPr lang="en-US" sz="1200" dirty="0">
                <a:solidFill>
                  <a:srgbClr val="303030"/>
                </a:solidFill>
                <a:latin typeface="Arimo"/>
              </a:rPr>
              <a:t> </a:t>
            </a:r>
          </a:p>
          <a:p>
            <a:pPr fontAlgn="base"/>
            <a:r>
              <a:rPr lang="en-US" sz="1200" dirty="0">
                <a:solidFill>
                  <a:srgbClr val="303030"/>
                </a:solidFill>
                <a:latin typeface="Arimo"/>
              </a:rPr>
              <a:t>Number of pages the process is divided</a:t>
            </a:r>
          </a:p>
          <a:p>
            <a:pPr fontAlgn="base"/>
            <a:r>
              <a:rPr lang="en-US" sz="1200" dirty="0">
                <a:solidFill>
                  <a:srgbClr val="303030"/>
                </a:solidFill>
                <a:latin typeface="Arimo"/>
              </a:rPr>
              <a:t>= Process size / Page size</a:t>
            </a:r>
          </a:p>
          <a:p>
            <a:pPr fontAlgn="base"/>
            <a:r>
              <a:rPr lang="en-US" sz="1200" dirty="0">
                <a:solidFill>
                  <a:srgbClr val="303030"/>
                </a:solidFill>
                <a:latin typeface="Arimo"/>
              </a:rPr>
              <a:t>= 4 GB / 4 KB</a:t>
            </a:r>
          </a:p>
          <a:p>
            <a:pPr fontAlgn="base"/>
            <a:r>
              <a:rPr lang="en-US" sz="1200" dirty="0">
                <a:solidFill>
                  <a:srgbClr val="303030"/>
                </a:solidFill>
                <a:latin typeface="Arimo"/>
              </a:rPr>
              <a:t>= 2</a:t>
            </a:r>
            <a:r>
              <a:rPr lang="en-US" sz="1200" baseline="30000" dirty="0">
                <a:solidFill>
                  <a:srgbClr val="303030"/>
                </a:solidFill>
                <a:latin typeface="Arimo"/>
              </a:rPr>
              <a:t>20</a:t>
            </a:r>
            <a:r>
              <a:rPr lang="en-US" sz="1200" dirty="0">
                <a:solidFill>
                  <a:srgbClr val="303030"/>
                </a:solidFill>
                <a:latin typeface="Arimo"/>
              </a:rPr>
              <a:t> pages</a:t>
            </a:r>
          </a:p>
          <a:p>
            <a:pPr fontAlgn="base"/>
            <a:r>
              <a:rPr lang="en-US" sz="1200" dirty="0">
                <a:solidFill>
                  <a:srgbClr val="303030"/>
                </a:solidFill>
                <a:latin typeface="Arimo"/>
              </a:rPr>
              <a:t> </a:t>
            </a:r>
          </a:p>
          <a:p>
            <a:pPr fontAlgn="base"/>
            <a:r>
              <a:rPr lang="en-US" sz="1200" dirty="0">
                <a:solidFill>
                  <a:srgbClr val="303030"/>
                </a:solidFill>
                <a:latin typeface="Arimo"/>
              </a:rPr>
              <a:t>Thus,</a:t>
            </a:r>
          </a:p>
          <a:p>
            <a:pPr fontAlgn="base"/>
            <a:r>
              <a:rPr lang="en-US" sz="1200" dirty="0">
                <a:solidFill>
                  <a:srgbClr val="303030"/>
                </a:solidFill>
                <a:latin typeface="Arimo"/>
              </a:rPr>
              <a:t>Number of entries in page table = 2</a:t>
            </a:r>
            <a:r>
              <a:rPr lang="en-US" sz="1200" baseline="30000" dirty="0">
                <a:solidFill>
                  <a:srgbClr val="303030"/>
                </a:solidFill>
                <a:latin typeface="Arimo"/>
              </a:rPr>
              <a:t>20</a:t>
            </a:r>
            <a:r>
              <a:rPr lang="en-US" sz="1200" dirty="0">
                <a:solidFill>
                  <a:srgbClr val="303030"/>
                </a:solidFill>
                <a:latin typeface="Arimo"/>
              </a:rPr>
              <a:t> entries</a:t>
            </a:r>
          </a:p>
          <a:p>
            <a:pPr fontAlgn="base"/>
            <a:r>
              <a:rPr lang="en-US" sz="1200" dirty="0">
                <a:solidFill>
                  <a:srgbClr val="303030"/>
                </a:solidFill>
                <a:latin typeface="Arimo"/>
              </a:rPr>
              <a:t> </a:t>
            </a:r>
          </a:p>
          <a:p>
            <a:pPr fontAlgn="base"/>
            <a:r>
              <a:rPr lang="en-US" sz="1200" b="1" u="sng" dirty="0">
                <a:solidFill>
                  <a:srgbClr val="303030"/>
                </a:solidFill>
                <a:latin typeface="roboto condensed"/>
              </a:rPr>
              <a:t>Page Table Size-</a:t>
            </a:r>
            <a:endParaRPr lang="en-US" sz="1200" b="1" dirty="0">
              <a:solidFill>
                <a:srgbClr val="303030"/>
              </a:solidFill>
              <a:latin typeface="roboto condensed"/>
            </a:endParaRPr>
          </a:p>
          <a:p>
            <a:pPr fontAlgn="base"/>
            <a:r>
              <a:rPr lang="en-US" sz="1200" dirty="0">
                <a:solidFill>
                  <a:srgbClr val="303030"/>
                </a:solidFill>
                <a:latin typeface="Arimo"/>
              </a:rPr>
              <a:t> </a:t>
            </a:r>
          </a:p>
          <a:p>
            <a:pPr fontAlgn="base"/>
            <a:r>
              <a:rPr lang="en-US" sz="1200" dirty="0">
                <a:solidFill>
                  <a:srgbClr val="303030"/>
                </a:solidFill>
                <a:latin typeface="Arimo"/>
              </a:rPr>
              <a:t>Page table size</a:t>
            </a:r>
          </a:p>
          <a:p>
            <a:pPr fontAlgn="base"/>
            <a:r>
              <a:rPr lang="en-US" sz="1200" dirty="0">
                <a:solidFill>
                  <a:srgbClr val="303030"/>
                </a:solidFill>
                <a:latin typeface="Arimo"/>
              </a:rPr>
              <a:t>= Number of entries in page table x Page table entry size</a:t>
            </a:r>
          </a:p>
          <a:p>
            <a:pPr fontAlgn="base"/>
            <a:r>
              <a:rPr lang="en-US" sz="1200" dirty="0">
                <a:solidFill>
                  <a:srgbClr val="303030"/>
                </a:solidFill>
                <a:latin typeface="Arimo"/>
              </a:rPr>
              <a:t>= 2</a:t>
            </a:r>
            <a:r>
              <a:rPr lang="en-US" sz="1200" baseline="30000" dirty="0">
                <a:solidFill>
                  <a:srgbClr val="303030"/>
                </a:solidFill>
                <a:latin typeface="Arimo"/>
              </a:rPr>
              <a:t>20</a:t>
            </a:r>
            <a:r>
              <a:rPr lang="en-US" sz="1200" dirty="0">
                <a:solidFill>
                  <a:srgbClr val="303030"/>
                </a:solidFill>
                <a:latin typeface="Arimo"/>
              </a:rPr>
              <a:t> x 4 bytes</a:t>
            </a:r>
          </a:p>
          <a:p>
            <a:pPr fontAlgn="base"/>
            <a:r>
              <a:rPr lang="en-US" sz="1200" dirty="0">
                <a:solidFill>
                  <a:srgbClr val="303030"/>
                </a:solidFill>
                <a:latin typeface="Arimo"/>
              </a:rPr>
              <a:t>= 4 </a:t>
            </a:r>
            <a:r>
              <a:rPr lang="en-US" sz="1200" dirty="0" smtClean="0">
                <a:solidFill>
                  <a:srgbClr val="303030"/>
                </a:solidFill>
                <a:latin typeface="Arimo"/>
              </a:rPr>
              <a:t>MB is the answer</a:t>
            </a:r>
            <a:endParaRPr lang="en-US" sz="1200" dirty="0">
              <a:solidFill>
                <a:srgbClr val="303030"/>
              </a:solidFill>
              <a:latin typeface="Arimo"/>
            </a:endParaRPr>
          </a:p>
          <a:p>
            <a:pPr fontAlgn="base"/>
            <a:r>
              <a:rPr lang="en-US" sz="1200" dirty="0">
                <a:solidFill>
                  <a:srgbClr val="303030"/>
                </a:solidFill>
                <a:latin typeface="Arimo"/>
              </a:rPr>
              <a:t> </a:t>
            </a:r>
            <a:endParaRPr lang="en-US" sz="1200" dirty="0">
              <a:solidFill>
                <a:srgbClr val="303030"/>
              </a:solidFill>
              <a:latin typeface="Arimo"/>
            </a:endParaRPr>
          </a:p>
        </p:txBody>
      </p:sp>
    </p:spTree>
    <p:extLst>
      <p:ext uri="{BB962C8B-B14F-4D97-AF65-F5344CB8AC3E}">
        <p14:creationId xmlns:p14="http://schemas.microsoft.com/office/powerpoint/2010/main" val="38647557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a:t>
            </a:r>
            <a:endParaRPr lang="en-US" dirty="0"/>
          </a:p>
        </p:txBody>
      </p:sp>
      <p:sp>
        <p:nvSpPr>
          <p:cNvPr id="3" name="Rectangle 2"/>
          <p:cNvSpPr/>
          <p:nvPr/>
        </p:nvSpPr>
        <p:spPr>
          <a:xfrm>
            <a:off x="1259632" y="915566"/>
            <a:ext cx="7776864" cy="2031325"/>
          </a:xfrm>
          <a:prstGeom prst="rect">
            <a:avLst/>
          </a:prstGeom>
        </p:spPr>
        <p:txBody>
          <a:bodyPr wrap="square">
            <a:spAutoFit/>
          </a:bodyPr>
          <a:lstStyle/>
          <a:p>
            <a:pPr fontAlgn="base"/>
            <a:r>
              <a:rPr lang="en-US" dirty="0" smtClean="0">
                <a:solidFill>
                  <a:srgbClr val="303030"/>
                </a:solidFill>
                <a:latin typeface="Arimo"/>
              </a:rPr>
              <a:t>Q: Consider </a:t>
            </a:r>
            <a:r>
              <a:rPr lang="en-US" dirty="0">
                <a:solidFill>
                  <a:srgbClr val="303030"/>
                </a:solidFill>
                <a:latin typeface="Arimo"/>
              </a:rPr>
              <a:t>a machine with 64 MB physical memory and a 32 bit virtual address space. If the page size is 4 KB, what is the approximate size of the page table?</a:t>
            </a:r>
          </a:p>
          <a:p>
            <a:pPr lvl="1" fontAlgn="base">
              <a:buFont typeface="+mj-lt"/>
              <a:buAutoNum type="arabicPeriod"/>
            </a:pPr>
            <a:r>
              <a:rPr lang="en-US" dirty="0">
                <a:solidFill>
                  <a:srgbClr val="303030"/>
                </a:solidFill>
                <a:latin typeface="Arimo"/>
              </a:rPr>
              <a:t>16 MB</a:t>
            </a:r>
          </a:p>
          <a:p>
            <a:pPr lvl="1" fontAlgn="base">
              <a:buFont typeface="+mj-lt"/>
              <a:buAutoNum type="arabicPeriod"/>
            </a:pPr>
            <a:r>
              <a:rPr lang="en-US" dirty="0">
                <a:solidFill>
                  <a:srgbClr val="303030"/>
                </a:solidFill>
                <a:latin typeface="Arimo"/>
              </a:rPr>
              <a:t>8 MB</a:t>
            </a:r>
          </a:p>
          <a:p>
            <a:pPr lvl="1" fontAlgn="base">
              <a:buFont typeface="+mj-lt"/>
              <a:buAutoNum type="arabicPeriod"/>
            </a:pPr>
            <a:r>
              <a:rPr lang="en-US" dirty="0">
                <a:solidFill>
                  <a:srgbClr val="303030"/>
                </a:solidFill>
                <a:latin typeface="Arimo"/>
              </a:rPr>
              <a:t>2 MB</a:t>
            </a:r>
          </a:p>
          <a:p>
            <a:pPr lvl="1" fontAlgn="base">
              <a:buFont typeface="+mj-lt"/>
              <a:buAutoNum type="arabicPeriod"/>
            </a:pPr>
            <a:r>
              <a:rPr lang="en-US" dirty="0">
                <a:solidFill>
                  <a:srgbClr val="303030"/>
                </a:solidFill>
                <a:latin typeface="Arimo"/>
              </a:rPr>
              <a:t>24 MB</a:t>
            </a:r>
            <a:endParaRPr lang="en-US" b="0" i="0" dirty="0">
              <a:solidFill>
                <a:srgbClr val="303030"/>
              </a:solidFill>
              <a:effectLst/>
              <a:latin typeface="Arimo"/>
            </a:endParaRPr>
          </a:p>
        </p:txBody>
      </p:sp>
    </p:spTree>
    <p:extLst>
      <p:ext uri="{BB962C8B-B14F-4D97-AF65-F5344CB8AC3E}">
        <p14:creationId xmlns:p14="http://schemas.microsoft.com/office/powerpoint/2010/main" val="2074671449"/>
      </p:ext>
    </p:extLst>
  </p:cSld>
  <p:clrMapOvr>
    <a:masterClrMapping/>
  </p:clrMapOvr>
</p:sld>
</file>

<file path=ppt/theme/theme1.xml><?xml version="1.0" encoding="utf-8"?>
<a:theme xmlns:a="http://schemas.openxmlformats.org/drawingml/2006/main" name="Cover and End Slide Master">
  <a:themeElements>
    <a:clrScheme name="ALLPPT-COLOR-A04">
      <a:dk1>
        <a:sysClr val="windowText" lastClr="000000"/>
      </a:dk1>
      <a:lt1>
        <a:sysClr val="window" lastClr="FFFFFF"/>
      </a:lt1>
      <a:dk2>
        <a:srgbClr val="1F497D"/>
      </a:dk2>
      <a:lt2>
        <a:srgbClr val="EEECE1"/>
      </a:lt2>
      <a:accent1>
        <a:srgbClr val="76B1D1"/>
      </a:accent1>
      <a:accent2>
        <a:srgbClr val="A0C358"/>
      </a:accent2>
      <a:accent3>
        <a:srgbClr val="F3C04A"/>
      </a:accent3>
      <a:accent4>
        <a:srgbClr val="F26D9A"/>
      </a:accent4>
      <a:accent5>
        <a:srgbClr val="57687C"/>
      </a:accent5>
      <a:accent6>
        <a:srgbClr val="CBCBCB"/>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tents Slide Master">
  <a:themeElements>
    <a:clrScheme name="ALLPPT-COLOR-A04">
      <a:dk1>
        <a:sysClr val="windowText" lastClr="000000"/>
      </a:dk1>
      <a:lt1>
        <a:sysClr val="window" lastClr="FFFFFF"/>
      </a:lt1>
      <a:dk2>
        <a:srgbClr val="1F497D"/>
      </a:dk2>
      <a:lt2>
        <a:srgbClr val="EEECE1"/>
      </a:lt2>
      <a:accent1>
        <a:srgbClr val="76B1D1"/>
      </a:accent1>
      <a:accent2>
        <a:srgbClr val="A0C358"/>
      </a:accent2>
      <a:accent3>
        <a:srgbClr val="F3C04A"/>
      </a:accent3>
      <a:accent4>
        <a:srgbClr val="F26D9A"/>
      </a:accent4>
      <a:accent5>
        <a:srgbClr val="57687C"/>
      </a:accent5>
      <a:accent6>
        <a:srgbClr val="CBCBCB"/>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Section Break Slide Master">
  <a:themeElements>
    <a:clrScheme name="ALLPPT-COLOR-A04">
      <a:dk1>
        <a:sysClr val="windowText" lastClr="000000"/>
      </a:dk1>
      <a:lt1>
        <a:sysClr val="window" lastClr="FFFFFF"/>
      </a:lt1>
      <a:dk2>
        <a:srgbClr val="1F497D"/>
      </a:dk2>
      <a:lt2>
        <a:srgbClr val="EEECE1"/>
      </a:lt2>
      <a:accent1>
        <a:srgbClr val="76B1D1"/>
      </a:accent1>
      <a:accent2>
        <a:srgbClr val="A0C358"/>
      </a:accent2>
      <a:accent3>
        <a:srgbClr val="F3C04A"/>
      </a:accent3>
      <a:accent4>
        <a:srgbClr val="F26D9A"/>
      </a:accent4>
      <a:accent5>
        <a:srgbClr val="57687C"/>
      </a:accent5>
      <a:accent6>
        <a:srgbClr val="CBCBCB"/>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25036</TotalTime>
  <Words>1433</Words>
  <Application>Microsoft Office PowerPoint</Application>
  <PresentationFormat>On-screen Show (16:9)</PresentationFormat>
  <Paragraphs>167</Paragraphs>
  <Slides>16</Slides>
  <Notes>3</Notes>
  <HiddenSlides>0</HiddenSlides>
  <MMClips>0</MMClips>
  <ScaleCrop>false</ScaleCrop>
  <HeadingPairs>
    <vt:vector size="8" baseType="variant">
      <vt:variant>
        <vt:lpstr>Fonts Used</vt:lpstr>
      </vt:variant>
      <vt:variant>
        <vt:i4>11</vt:i4>
      </vt:variant>
      <vt:variant>
        <vt:lpstr>Theme</vt:lpstr>
      </vt:variant>
      <vt:variant>
        <vt:i4>3</vt:i4>
      </vt:variant>
      <vt:variant>
        <vt:lpstr>Embedded OLE Servers</vt:lpstr>
      </vt:variant>
      <vt:variant>
        <vt:i4>1</vt:i4>
      </vt:variant>
      <vt:variant>
        <vt:lpstr>Slide Titles</vt:lpstr>
      </vt:variant>
      <vt:variant>
        <vt:i4>16</vt:i4>
      </vt:variant>
    </vt:vector>
  </HeadingPairs>
  <TitlesOfParts>
    <vt:vector size="31" baseType="lpstr">
      <vt:lpstr>Malgun Gothic</vt:lpstr>
      <vt:lpstr>-apple-system</vt:lpstr>
      <vt:lpstr>Arial</vt:lpstr>
      <vt:lpstr>Arial Unicode MS</vt:lpstr>
      <vt:lpstr>Arimo</vt:lpstr>
      <vt:lpstr>Calibri</vt:lpstr>
      <vt:lpstr>Courier New</vt:lpstr>
      <vt:lpstr>IBMPlexSans</vt:lpstr>
      <vt:lpstr>inherit</vt:lpstr>
      <vt:lpstr>Open Sans</vt:lpstr>
      <vt:lpstr>roboto condensed</vt:lpstr>
      <vt:lpstr>Cover and End Slide Master</vt:lpstr>
      <vt:lpstr>Contents Slide Master</vt:lpstr>
      <vt:lpstr>Section Break Slide Master</vt:lpstr>
      <vt:lpstr>Bitmap Image</vt:lpstr>
      <vt:lpstr>Operating systems</vt:lpstr>
      <vt:lpstr>Content Lecture#13</vt:lpstr>
      <vt:lpstr>Lets take a Break</vt:lpstr>
      <vt:lpstr>PowerPoint Presentation</vt:lpstr>
      <vt:lpstr>Memory</vt:lpstr>
      <vt:lpstr>Memory</vt:lpstr>
      <vt:lpstr>Memory</vt:lpstr>
      <vt:lpstr>Memory</vt:lpstr>
      <vt:lpstr>Memory</vt:lpstr>
      <vt:lpstr>Memory</vt:lpstr>
      <vt:lpstr>Page replacement</vt:lpstr>
      <vt:lpstr>Solution</vt:lpstr>
      <vt:lpstr>Critical Section</vt:lpstr>
      <vt:lpstr>Critical Section</vt:lpstr>
      <vt:lpstr>Exam</vt:lpstr>
      <vt:lpstr>PowerPoint Presentation</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Googlesliesppt.com;allppt.com</dc:creator>
  <cp:lastModifiedBy>Mahrukh Batool</cp:lastModifiedBy>
  <cp:revision>454</cp:revision>
  <dcterms:created xsi:type="dcterms:W3CDTF">2016-11-15T01:04:21Z</dcterms:created>
  <dcterms:modified xsi:type="dcterms:W3CDTF">2023-02-06T05:48:25Z</dcterms:modified>
</cp:coreProperties>
</file>