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hadoop-installation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hadoop-installation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hadoop-installation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hadoop-installation-pres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hadoop-installation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hadoop-installation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hadoop-installation-pres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hadoop-installation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hadoop-installation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hadoop-installation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hadoop-installation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hadoop-installation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hadoop-installation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hadoop-installation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hadoop-installation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