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3" r:id="rId1"/>
  </p:sldMasterIdLst>
  <p:notesMasterIdLst>
    <p:notesMasterId r:id="rId26"/>
  </p:notesMasterIdLst>
  <p:handoutMasterIdLst>
    <p:handoutMasterId r:id="rId27"/>
  </p:handoutMasterIdLst>
  <p:sldIdLst>
    <p:sldId id="497" r:id="rId2"/>
    <p:sldId id="506" r:id="rId3"/>
    <p:sldId id="507" r:id="rId4"/>
    <p:sldId id="508" r:id="rId5"/>
    <p:sldId id="509" r:id="rId6"/>
    <p:sldId id="510" r:id="rId7"/>
    <p:sldId id="512" r:id="rId8"/>
    <p:sldId id="449" r:id="rId9"/>
    <p:sldId id="450" r:id="rId10"/>
    <p:sldId id="451" r:id="rId11"/>
    <p:sldId id="458" r:id="rId12"/>
    <p:sldId id="459" r:id="rId13"/>
    <p:sldId id="499" r:id="rId14"/>
    <p:sldId id="460" r:id="rId15"/>
    <p:sldId id="522" r:id="rId16"/>
    <p:sldId id="461" r:id="rId17"/>
    <p:sldId id="521" r:id="rId18"/>
    <p:sldId id="513" r:id="rId19"/>
    <p:sldId id="514" r:id="rId20"/>
    <p:sldId id="515" r:id="rId21"/>
    <p:sldId id="516" r:id="rId22"/>
    <p:sldId id="518" r:id="rId23"/>
    <p:sldId id="519" r:id="rId24"/>
    <p:sldId id="520"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snapToGrid="0">
      <p:cViewPr varScale="1">
        <p:scale>
          <a:sx n="114" d="100"/>
          <a:sy n="114" d="100"/>
        </p:scale>
        <p:origin x="1560" y="1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1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7CD32990-D03A-1C64-D165-B1A9CE6DAE63}"/>
              </a:ext>
            </a:extLst>
          </p:cNvPr>
          <p:cNvSpPr>
            <a:spLocks noGrp="1" noChangeArrowheads="1"/>
          </p:cNvSpPr>
          <p:nvPr>
            <p:ph type="hdr" sz="quarter"/>
          </p:nvPr>
        </p:nvSpPr>
        <p:spPr bwMode="auto">
          <a:xfrm>
            <a:off x="0" y="0"/>
            <a:ext cx="3170238" cy="479425"/>
          </a:xfrm>
          <a:prstGeom prst="rect">
            <a:avLst/>
          </a:prstGeom>
          <a:noFill/>
          <a:ln>
            <a:noFill/>
          </a:ln>
        </p:spPr>
        <p:txBody>
          <a:bodyPr vert="horz" wrap="square" lIns="91429" tIns="45714" rIns="91429" bIns="45714" numCol="1" anchor="t" anchorCtr="0" compatLnSpc="1">
            <a:prstTxWarp prst="textNoShape">
              <a:avLst/>
            </a:prstTxWarp>
          </a:bodyPr>
          <a:lstStyle>
            <a:lvl1pPr>
              <a:defRPr sz="1200">
                <a:latin typeface="Times New Roman" charset="0"/>
                <a:ea typeface="ＭＳ Ｐゴシック" charset="0"/>
                <a:cs typeface="ＭＳ Ｐゴシック" charset="0"/>
              </a:defRPr>
            </a:lvl1pPr>
          </a:lstStyle>
          <a:p>
            <a:pPr>
              <a:defRPr/>
            </a:pPr>
            <a:endParaRPr lang="en-US"/>
          </a:p>
        </p:txBody>
      </p:sp>
      <p:sp>
        <p:nvSpPr>
          <p:cNvPr id="131075" name="Rectangle 3">
            <a:extLst>
              <a:ext uri="{FF2B5EF4-FFF2-40B4-BE49-F238E27FC236}">
                <a16:creationId xmlns:a16="http://schemas.microsoft.com/office/drawing/2014/main" id="{05D514EA-E1D8-AAC9-9041-EDFD8AAFA39A}"/>
              </a:ext>
            </a:extLst>
          </p:cNvPr>
          <p:cNvSpPr>
            <a:spLocks noGrp="1" noChangeArrowheads="1"/>
          </p:cNvSpPr>
          <p:nvPr>
            <p:ph type="dt" sz="quarter" idx="1"/>
          </p:nvPr>
        </p:nvSpPr>
        <p:spPr bwMode="auto">
          <a:xfrm>
            <a:off x="4143375" y="0"/>
            <a:ext cx="3170238" cy="479425"/>
          </a:xfrm>
          <a:prstGeom prst="rect">
            <a:avLst/>
          </a:prstGeom>
          <a:noFill/>
          <a:ln>
            <a:noFill/>
          </a:ln>
        </p:spPr>
        <p:txBody>
          <a:bodyPr vert="horz" wrap="square" lIns="91429" tIns="45714" rIns="91429" bIns="45714" numCol="1" anchor="t" anchorCtr="0" compatLnSpc="1">
            <a:prstTxWarp prst="textNoShape">
              <a:avLst/>
            </a:prstTxWarp>
          </a:bodyPr>
          <a:lstStyle>
            <a:lvl1pPr algn="r">
              <a:defRPr sz="1200">
                <a:latin typeface="Times New Roman" charset="0"/>
                <a:ea typeface="ＭＳ Ｐゴシック" charset="0"/>
                <a:cs typeface="ＭＳ Ｐゴシック" charset="0"/>
              </a:defRPr>
            </a:lvl1pPr>
          </a:lstStyle>
          <a:p>
            <a:pPr>
              <a:defRPr/>
            </a:pPr>
            <a:endParaRPr lang="en-US"/>
          </a:p>
        </p:txBody>
      </p:sp>
      <p:sp>
        <p:nvSpPr>
          <p:cNvPr id="131076" name="Rectangle 4">
            <a:extLst>
              <a:ext uri="{FF2B5EF4-FFF2-40B4-BE49-F238E27FC236}">
                <a16:creationId xmlns:a16="http://schemas.microsoft.com/office/drawing/2014/main" id="{C98C9B7B-6B5D-E935-A38D-F250CBEC1BF4}"/>
              </a:ext>
            </a:extLst>
          </p:cNvPr>
          <p:cNvSpPr>
            <a:spLocks noGrp="1" noChangeArrowheads="1"/>
          </p:cNvSpPr>
          <p:nvPr>
            <p:ph type="ftr" sz="quarter" idx="2"/>
          </p:nvPr>
        </p:nvSpPr>
        <p:spPr bwMode="auto">
          <a:xfrm>
            <a:off x="0" y="9120188"/>
            <a:ext cx="3170238" cy="479425"/>
          </a:xfrm>
          <a:prstGeom prst="rect">
            <a:avLst/>
          </a:prstGeom>
          <a:noFill/>
          <a:ln>
            <a:noFill/>
          </a:ln>
        </p:spPr>
        <p:txBody>
          <a:bodyPr vert="horz" wrap="square" lIns="91429" tIns="45714" rIns="91429" bIns="45714" numCol="1" anchor="b" anchorCtr="0" compatLnSpc="1">
            <a:prstTxWarp prst="textNoShape">
              <a:avLst/>
            </a:prstTxWarp>
          </a:bodyPr>
          <a:lstStyle>
            <a:lvl1pPr>
              <a:defRPr sz="1200">
                <a:latin typeface="Times New Roman" charset="0"/>
                <a:ea typeface="ＭＳ Ｐゴシック" charset="0"/>
                <a:cs typeface="ＭＳ Ｐゴシック" charset="0"/>
              </a:defRPr>
            </a:lvl1pPr>
          </a:lstStyle>
          <a:p>
            <a:pPr>
              <a:defRPr/>
            </a:pPr>
            <a:endParaRPr lang="en-US"/>
          </a:p>
        </p:txBody>
      </p:sp>
      <p:sp>
        <p:nvSpPr>
          <p:cNvPr id="131077" name="Rectangle 5">
            <a:extLst>
              <a:ext uri="{FF2B5EF4-FFF2-40B4-BE49-F238E27FC236}">
                <a16:creationId xmlns:a16="http://schemas.microsoft.com/office/drawing/2014/main" id="{E123593F-8B9D-0F68-23CC-407964EBF4D5}"/>
              </a:ext>
            </a:extLst>
          </p:cNvPr>
          <p:cNvSpPr>
            <a:spLocks noGrp="1" noChangeArrowheads="1"/>
          </p:cNvSpPr>
          <p:nvPr>
            <p:ph type="sldNum" sz="quarter" idx="3"/>
          </p:nvPr>
        </p:nvSpPr>
        <p:spPr bwMode="auto">
          <a:xfrm>
            <a:off x="4143375" y="9120188"/>
            <a:ext cx="3170238" cy="479425"/>
          </a:xfrm>
          <a:prstGeom prst="rect">
            <a:avLst/>
          </a:prstGeom>
          <a:noFill/>
          <a:ln>
            <a:noFill/>
          </a:ln>
        </p:spPr>
        <p:txBody>
          <a:bodyPr vert="horz" wrap="square" lIns="91429" tIns="45714" rIns="91429" bIns="45714" numCol="1" anchor="b" anchorCtr="0" compatLnSpc="1">
            <a:prstTxWarp prst="textNoShape">
              <a:avLst/>
            </a:prstTxWarp>
          </a:bodyPr>
          <a:lstStyle>
            <a:lvl1pPr algn="r">
              <a:defRPr sz="1200">
                <a:latin typeface="Times New Roman" panose="02020603050405020304" pitchFamily="18" charset="0"/>
              </a:defRPr>
            </a:lvl1pPr>
          </a:lstStyle>
          <a:p>
            <a:pPr>
              <a:defRPr/>
            </a:pPr>
            <a:fld id="{4EA563A9-0407-7D43-8627-3DED26615537}" type="slidenum">
              <a:rPr lang="en-US" altLang="en-PK"/>
              <a:pPr>
                <a:defRPr/>
              </a:pPr>
              <a:t>‹#›</a:t>
            </a:fld>
            <a:endParaRPr lang="en-US" altLang="en-PK"/>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A194073-33E8-DDA1-9FF5-440D86CC68EF}"/>
              </a:ext>
            </a:extLst>
          </p:cNvPr>
          <p:cNvSpPr>
            <a:spLocks noGrp="1" noChangeArrowheads="1"/>
          </p:cNvSpPr>
          <p:nvPr>
            <p:ph type="hdr" sz="quarter"/>
          </p:nvPr>
        </p:nvSpPr>
        <p:spPr bwMode="auto">
          <a:xfrm>
            <a:off x="0" y="0"/>
            <a:ext cx="3170238" cy="479425"/>
          </a:xfrm>
          <a:prstGeom prst="rect">
            <a:avLst/>
          </a:prstGeom>
          <a:noFill/>
          <a:ln>
            <a:noFill/>
          </a:ln>
        </p:spPr>
        <p:txBody>
          <a:bodyPr vert="horz" wrap="square" lIns="96649" tIns="48325" rIns="96649" bIns="48325" numCol="1" anchor="t"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3075" name="Rectangle 3">
            <a:extLst>
              <a:ext uri="{FF2B5EF4-FFF2-40B4-BE49-F238E27FC236}">
                <a16:creationId xmlns:a16="http://schemas.microsoft.com/office/drawing/2014/main" id="{BB458A5C-A42B-7C89-7FBE-F77628E83EA5}"/>
              </a:ext>
            </a:extLst>
          </p:cNvPr>
          <p:cNvSpPr>
            <a:spLocks noGrp="1" noChangeArrowheads="1"/>
          </p:cNvSpPr>
          <p:nvPr>
            <p:ph type="dt" idx="1"/>
          </p:nvPr>
        </p:nvSpPr>
        <p:spPr bwMode="auto">
          <a:xfrm>
            <a:off x="4144963" y="0"/>
            <a:ext cx="3170237" cy="479425"/>
          </a:xfrm>
          <a:prstGeom prst="rect">
            <a:avLst/>
          </a:prstGeom>
          <a:noFill/>
          <a:ln>
            <a:noFill/>
          </a:ln>
        </p:spPr>
        <p:txBody>
          <a:bodyPr vert="horz" wrap="square" lIns="96649" tIns="48325" rIns="96649" bIns="48325" numCol="1" anchor="t" anchorCtr="0" compatLnSpc="1">
            <a:prstTxWarp prst="textNoShape">
              <a:avLst/>
            </a:prstTxWarp>
          </a:bodyPr>
          <a:lstStyle>
            <a:lvl1pPr algn="r" defTabSz="966788">
              <a:defRPr sz="1300">
                <a:latin typeface="Times New Roman" charset="0"/>
                <a:ea typeface="ＭＳ Ｐゴシック" charset="0"/>
                <a:cs typeface="ＭＳ Ｐゴシック" charset="0"/>
              </a:defRPr>
            </a:lvl1pPr>
          </a:lstStyle>
          <a:p>
            <a:pPr>
              <a:defRPr/>
            </a:pPr>
            <a:endParaRPr lang="en-US"/>
          </a:p>
        </p:txBody>
      </p:sp>
      <p:sp>
        <p:nvSpPr>
          <p:cNvPr id="17412" name="Rectangle 4">
            <a:extLst>
              <a:ext uri="{FF2B5EF4-FFF2-40B4-BE49-F238E27FC236}">
                <a16:creationId xmlns:a16="http://schemas.microsoft.com/office/drawing/2014/main" id="{FBCC6159-CD7A-7C0C-EBA6-0949EDAF4940}"/>
              </a:ext>
            </a:extLst>
          </p:cNvPr>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78C2A60-18C5-077F-983E-775807FDF352}"/>
              </a:ext>
            </a:extLst>
          </p:cNvPr>
          <p:cNvSpPr>
            <a:spLocks noGrp="1" noChangeArrowheads="1"/>
          </p:cNvSpPr>
          <p:nvPr>
            <p:ph type="body" sz="quarter" idx="3"/>
          </p:nvPr>
        </p:nvSpPr>
        <p:spPr bwMode="auto">
          <a:xfrm>
            <a:off x="974725" y="4560888"/>
            <a:ext cx="5365750" cy="4319587"/>
          </a:xfrm>
          <a:prstGeom prst="rect">
            <a:avLst/>
          </a:prstGeom>
          <a:noFill/>
          <a:ln>
            <a:noFill/>
          </a:ln>
        </p:spPr>
        <p:txBody>
          <a:bodyPr vert="horz" wrap="square" lIns="96649" tIns="48325" rIns="96649"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FA28393-A7D9-3EC0-1F9F-C7C5566DF188}"/>
              </a:ext>
            </a:extLst>
          </p:cNvPr>
          <p:cNvSpPr>
            <a:spLocks noGrp="1" noChangeArrowheads="1"/>
          </p:cNvSpPr>
          <p:nvPr>
            <p:ph type="ftr" sz="quarter" idx="4"/>
          </p:nvPr>
        </p:nvSpPr>
        <p:spPr bwMode="auto">
          <a:xfrm>
            <a:off x="0" y="9121775"/>
            <a:ext cx="3170238" cy="479425"/>
          </a:xfrm>
          <a:prstGeom prst="rect">
            <a:avLst/>
          </a:prstGeom>
          <a:noFill/>
          <a:ln>
            <a:noFill/>
          </a:ln>
        </p:spPr>
        <p:txBody>
          <a:bodyPr vert="horz" wrap="square" lIns="96649" tIns="48325" rIns="96649" bIns="48325" numCol="1" anchor="b"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3079" name="Rectangle 7">
            <a:extLst>
              <a:ext uri="{FF2B5EF4-FFF2-40B4-BE49-F238E27FC236}">
                <a16:creationId xmlns:a16="http://schemas.microsoft.com/office/drawing/2014/main" id="{562AF481-B2AB-03B7-2A19-A636F14549A2}"/>
              </a:ext>
            </a:extLst>
          </p:cNvPr>
          <p:cNvSpPr>
            <a:spLocks noGrp="1" noChangeArrowheads="1"/>
          </p:cNvSpPr>
          <p:nvPr>
            <p:ph type="sldNum" sz="quarter" idx="5"/>
          </p:nvPr>
        </p:nvSpPr>
        <p:spPr bwMode="auto">
          <a:xfrm>
            <a:off x="4144963" y="9121775"/>
            <a:ext cx="3170237" cy="479425"/>
          </a:xfrm>
          <a:prstGeom prst="rect">
            <a:avLst/>
          </a:prstGeom>
          <a:noFill/>
          <a:ln>
            <a:noFill/>
          </a:ln>
        </p:spPr>
        <p:txBody>
          <a:bodyPr vert="horz" wrap="square" lIns="96649" tIns="48325" rIns="96649" bIns="48325" numCol="1" anchor="b" anchorCtr="0" compatLnSpc="1">
            <a:prstTxWarp prst="textNoShape">
              <a:avLst/>
            </a:prstTxWarp>
          </a:bodyPr>
          <a:lstStyle>
            <a:lvl1pPr algn="r" defTabSz="966788">
              <a:defRPr sz="1300">
                <a:latin typeface="Times New Roman" panose="02020603050405020304" pitchFamily="18" charset="0"/>
              </a:defRPr>
            </a:lvl1pPr>
          </a:lstStyle>
          <a:p>
            <a:pPr>
              <a:defRPr/>
            </a:pPr>
            <a:fld id="{DAEE82B5-DAB4-584B-B8AB-DEE29FA11630}"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3CDF25F-0FC0-D861-3A44-006796D5D5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fld id="{B44CF092-1477-E349-B3C6-DD2B4F815CD7}" type="slidenum">
              <a:rPr lang="en-US" altLang="en-PK" sz="1300" smtClean="0">
                <a:latin typeface="Times New Roman" panose="02020603050405020304" pitchFamily="18" charset="0"/>
              </a:rPr>
              <a:pPr>
                <a:buFont typeface="Times New Roman" panose="02020603050405020304" pitchFamily="18" charset="0"/>
                <a:buNone/>
              </a:pPr>
              <a:t>2</a:t>
            </a:fld>
            <a:endParaRPr lang="en-US" altLang="en-PK" sz="1300">
              <a:latin typeface="Times New Roman" panose="02020603050405020304" pitchFamily="18" charset="0"/>
            </a:endParaRPr>
          </a:p>
        </p:txBody>
      </p:sp>
      <p:sp>
        <p:nvSpPr>
          <p:cNvPr id="21506" name="Rectangle 2">
            <a:extLst>
              <a:ext uri="{FF2B5EF4-FFF2-40B4-BE49-F238E27FC236}">
                <a16:creationId xmlns:a16="http://schemas.microsoft.com/office/drawing/2014/main" id="{0B8EE718-A8C3-4F22-732F-2895B7B87087}"/>
              </a:ext>
            </a:extLst>
          </p:cNvPr>
          <p:cNvSpPr>
            <a:spLocks noGrp="1" noRot="1" noChangeAspect="1" noChangeArrowheads="1" noTextEdit="1"/>
          </p:cNvSpPr>
          <p:nvPr>
            <p:ph type="sldImg"/>
          </p:nvPr>
        </p:nvSpPr>
        <p:spPr>
          <a:xfrm>
            <a:off x="1257300" y="720725"/>
            <a:ext cx="4795838" cy="3595688"/>
          </a:xfrm>
          <a:ln/>
        </p:spPr>
      </p:sp>
      <p:sp>
        <p:nvSpPr>
          <p:cNvPr id="21507" name="Rectangle 3">
            <a:extLst>
              <a:ext uri="{FF2B5EF4-FFF2-40B4-BE49-F238E27FC236}">
                <a16:creationId xmlns:a16="http://schemas.microsoft.com/office/drawing/2014/main" id="{70EEBFEB-E7CA-709C-A758-B78A4F1BAF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PK">
                <a:latin typeface="Times"/>
              </a:rPr>
              <a:t>The long-distance carrier system provided in the United States and throughout the world was designed to transmit voice signals over high-capacity transmission links, such as optical fiber, coaxial cable, and microwave. Part of the evolution of these telecommunications networks to digital technology has been the adoption of synchronous TDM transmission structures. In the United States, AT&amp;T developed a hierarchy of TDM structures of various capacities; this structure is used in Canada and Japan as well as the United States. A similar, but unfortunately not identical, hierarchy has been adopted internationally under the auspices of ITU-T.</a:t>
            </a:r>
          </a:p>
          <a:p>
            <a:r>
              <a:rPr lang="en-US" altLang="en-PK">
                <a:latin typeface="Times"/>
              </a:rPr>
              <a:t>	 The basis of the TDM hierarchy (in North America and Japan) is the DS-1 transmission format. The same DS-1 format is used to provide both multiplexed voice and digital data services.  Above the DS-1 data rate of 1.544 Mbps, higher-level multiplexing is achieved by interleaving bits from DS-1 inputs. For example, the DS-2 transmission system combines four DS-1 inputs into a 6.312-Mbps stream. Data from the four sources are interleaved 12 bits at a time. Note that 1.544 </a:t>
            </a:r>
            <a:r>
              <a:rPr lang="en-US" altLang="en-PK">
                <a:latin typeface="Symbol" pitchFamily="2" charset="2"/>
                <a:sym typeface="Symbol" pitchFamily="2" charset="2"/>
              </a:rPr>
              <a:t></a:t>
            </a:r>
            <a:r>
              <a:rPr lang="en-US" altLang="en-PK">
                <a:latin typeface="Times"/>
              </a:rPr>
              <a:t> 4 = 6.176 Mbps. The remaining capacity is used for framing and control bits.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8DC034B9-A784-A63E-6F09-F639438149CE}"/>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B20681AE-061B-D341-1AEB-6939EA1658F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43011" name="Slide Number Placeholder 3">
            <a:extLst>
              <a:ext uri="{FF2B5EF4-FFF2-40B4-BE49-F238E27FC236}">
                <a16:creationId xmlns:a16="http://schemas.microsoft.com/office/drawing/2014/main" id="{DCE4487A-307C-8772-878E-46F7AF01AAE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008CB8-54B2-9C46-B367-82A1F272EA57}" type="slidenum">
              <a:rPr lang="en-US" altLang="en-PK" sz="1300" smtClean="0">
                <a:latin typeface="Times New Roman" panose="02020603050405020304" pitchFamily="18" charset="0"/>
              </a:rPr>
              <a:pPr/>
              <a:t>14</a:t>
            </a:fld>
            <a:endParaRPr lang="en-US" altLang="en-PK" sz="1300">
              <a:latin typeface="Times New Roman" panose="02020603050405020304" pitchFamily="18" charset="0"/>
            </a:endParaRPr>
          </a:p>
        </p:txBody>
      </p:sp>
    </p:spTree>
    <p:extLst>
      <p:ext uri="{BB962C8B-B14F-4D97-AF65-F5344CB8AC3E}">
        <p14:creationId xmlns:p14="http://schemas.microsoft.com/office/powerpoint/2010/main" val="64334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384916F2-4185-C3F3-1E6F-F4F278E25472}"/>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31D27742-6EB7-948D-66EF-555D990BEC7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45059" name="Slide Number Placeholder 3">
            <a:extLst>
              <a:ext uri="{FF2B5EF4-FFF2-40B4-BE49-F238E27FC236}">
                <a16:creationId xmlns:a16="http://schemas.microsoft.com/office/drawing/2014/main" id="{4713A186-432A-DF14-644C-CB8B9FC0FB3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614935-6386-594E-9F8C-32904B96CAA8}" type="slidenum">
              <a:rPr lang="en-US" altLang="en-PK" sz="1300" smtClean="0">
                <a:latin typeface="Times New Roman" panose="02020603050405020304" pitchFamily="18" charset="0"/>
              </a:rPr>
              <a:pPr/>
              <a:t>16</a:t>
            </a:fld>
            <a:endParaRPr lang="en-US" altLang="en-PK" sz="1300">
              <a:latin typeface="Times New Roman" panose="02020603050405020304" pitchFamily="18" charset="0"/>
            </a:endParaRPr>
          </a:p>
        </p:txBody>
      </p:sp>
    </p:spTree>
    <p:extLst>
      <p:ext uri="{BB962C8B-B14F-4D97-AF65-F5344CB8AC3E}">
        <p14:creationId xmlns:p14="http://schemas.microsoft.com/office/powerpoint/2010/main" val="2049175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315A3EEA-BA79-8AF0-5800-9072CD5E2D5A}"/>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F38CA4AA-E79C-A0CE-262E-70B88D15FC0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47107" name="Slide Number Placeholder 3">
            <a:extLst>
              <a:ext uri="{FF2B5EF4-FFF2-40B4-BE49-F238E27FC236}">
                <a16:creationId xmlns:a16="http://schemas.microsoft.com/office/drawing/2014/main" id="{53BE98D4-9545-4DB3-DFC1-ED7FB5C44B6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DF9888-DA26-B246-A79C-2BAAC975AC48}" type="slidenum">
              <a:rPr lang="en-US" altLang="en-PK" sz="1300" smtClean="0">
                <a:latin typeface="Times New Roman" panose="02020603050405020304" pitchFamily="18" charset="0"/>
              </a:rPr>
              <a:pPr/>
              <a:t>17</a:t>
            </a:fld>
            <a:endParaRPr lang="en-US" altLang="en-PK" sz="1300">
              <a:latin typeface="Times New Roman" panose="02020603050405020304" pitchFamily="18" charset="0"/>
            </a:endParaRPr>
          </a:p>
        </p:txBody>
      </p:sp>
    </p:spTree>
    <p:extLst>
      <p:ext uri="{BB962C8B-B14F-4D97-AF65-F5344CB8AC3E}">
        <p14:creationId xmlns:p14="http://schemas.microsoft.com/office/powerpoint/2010/main" val="26053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0D0DF04E-4E28-F90C-D55E-32487002BD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fld id="{BFDD9695-D913-F344-A3A0-2BB9A6344250}" type="slidenum">
              <a:rPr lang="en-US" altLang="en-PK" sz="1300" smtClean="0">
                <a:latin typeface="Times New Roman" panose="02020603050405020304" pitchFamily="18" charset="0"/>
              </a:rPr>
              <a:pPr>
                <a:buFont typeface="Times New Roman" panose="02020603050405020304" pitchFamily="18" charset="0"/>
                <a:buNone/>
              </a:pPr>
              <a:t>19</a:t>
            </a:fld>
            <a:endParaRPr lang="en-US" altLang="en-PK" sz="1300">
              <a:latin typeface="Times New Roman" panose="02020603050405020304" pitchFamily="18" charset="0"/>
            </a:endParaRPr>
          </a:p>
        </p:txBody>
      </p:sp>
      <p:sp>
        <p:nvSpPr>
          <p:cNvPr id="50178" name="Rectangle 2">
            <a:extLst>
              <a:ext uri="{FF2B5EF4-FFF2-40B4-BE49-F238E27FC236}">
                <a16:creationId xmlns:a16="http://schemas.microsoft.com/office/drawing/2014/main" id="{E1A5DE86-0BC8-0A92-EB9F-057A83C2F6B3}"/>
              </a:ext>
            </a:extLst>
          </p:cNvPr>
          <p:cNvSpPr>
            <a:spLocks noGrp="1" noRot="1" noChangeAspect="1" noChangeArrowheads="1" noTextEdit="1"/>
          </p:cNvSpPr>
          <p:nvPr>
            <p:ph type="sldImg"/>
          </p:nvPr>
        </p:nvSpPr>
        <p:spPr>
          <a:xfrm>
            <a:off x="1266825" y="727075"/>
            <a:ext cx="4783138" cy="3587750"/>
          </a:xfrm>
          <a:ln/>
        </p:spPr>
      </p:sp>
      <p:sp>
        <p:nvSpPr>
          <p:cNvPr id="50179" name="Rectangle 3">
            <a:extLst>
              <a:ext uri="{FF2B5EF4-FFF2-40B4-BE49-F238E27FC236}">
                <a16:creationId xmlns:a16="http://schemas.microsoft.com/office/drawing/2014/main" id="{CED57614-3F27-97C1-A2B8-C07D012E55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6" tIns="47392" rIns="96476" bIns="47392"/>
          <a:lstStyle/>
          <a:p>
            <a:r>
              <a:rPr lang="en-US" altLang="en-PK"/>
              <a:t>Both Can  run on the same machine </a:t>
            </a:r>
          </a:p>
        </p:txBody>
      </p:sp>
    </p:spTree>
    <p:extLst>
      <p:ext uri="{BB962C8B-B14F-4D97-AF65-F5344CB8AC3E}">
        <p14:creationId xmlns:p14="http://schemas.microsoft.com/office/powerpoint/2010/main" val="238065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2B3F425-F096-D56A-96CE-FF57996589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EE5E23-291B-C740-86CE-05830559E05E}" type="slidenum">
              <a:rPr lang="en-US" altLang="en-PK" sz="1300" smtClean="0">
                <a:latin typeface="Times New Roman" panose="02020603050405020304" pitchFamily="18" charset="0"/>
              </a:rPr>
              <a:pPr/>
              <a:t>4</a:t>
            </a:fld>
            <a:endParaRPr lang="en-US" altLang="en-PK" sz="1300">
              <a:latin typeface="Times New Roman" panose="02020603050405020304" pitchFamily="18" charset="0"/>
            </a:endParaRPr>
          </a:p>
        </p:txBody>
      </p:sp>
      <p:sp>
        <p:nvSpPr>
          <p:cNvPr id="24578" name="Rectangle 2">
            <a:extLst>
              <a:ext uri="{FF2B5EF4-FFF2-40B4-BE49-F238E27FC236}">
                <a16:creationId xmlns:a16="http://schemas.microsoft.com/office/drawing/2014/main" id="{861C6E49-87A9-4F09-FF97-BC3BFE05C38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4592B7D3-7487-6C2A-E3C1-DFA4C18A99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03549CD0-6327-34C2-E94D-7FEEDC2C09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fld id="{2CE1B685-A993-654D-B514-B937BFC6935D}" type="slidenum">
              <a:rPr lang="en-US" altLang="en-PK" sz="1300" smtClean="0">
                <a:latin typeface="Times New Roman" panose="02020603050405020304" pitchFamily="18" charset="0"/>
              </a:rPr>
              <a:pPr>
                <a:buFont typeface="Times New Roman" panose="02020603050405020304" pitchFamily="18" charset="0"/>
                <a:buNone/>
              </a:pPr>
              <a:t>7</a:t>
            </a:fld>
            <a:endParaRPr lang="en-US" altLang="en-PK" sz="1300">
              <a:latin typeface="Times New Roman" panose="02020603050405020304" pitchFamily="18" charset="0"/>
            </a:endParaRPr>
          </a:p>
        </p:txBody>
      </p:sp>
      <p:sp>
        <p:nvSpPr>
          <p:cNvPr id="28674" name="Rectangle 2">
            <a:extLst>
              <a:ext uri="{FF2B5EF4-FFF2-40B4-BE49-F238E27FC236}">
                <a16:creationId xmlns:a16="http://schemas.microsoft.com/office/drawing/2014/main" id="{A7D1D303-1F5A-FCC1-A4E3-DA203493445D}"/>
              </a:ext>
            </a:extLst>
          </p:cNvPr>
          <p:cNvSpPr>
            <a:spLocks noGrp="1" noRot="1" noChangeAspect="1" noChangeArrowheads="1" noTextEdit="1"/>
          </p:cNvSpPr>
          <p:nvPr>
            <p:ph type="sldImg"/>
          </p:nvPr>
        </p:nvSpPr>
        <p:spPr>
          <a:xfrm>
            <a:off x="1257300" y="720725"/>
            <a:ext cx="4795838" cy="3595688"/>
          </a:xfrm>
          <a:ln/>
        </p:spPr>
      </p:sp>
      <p:sp>
        <p:nvSpPr>
          <p:cNvPr id="28675" name="Rectangle 3">
            <a:extLst>
              <a:ext uri="{FF2B5EF4-FFF2-40B4-BE49-F238E27FC236}">
                <a16:creationId xmlns:a16="http://schemas.microsoft.com/office/drawing/2014/main" id="{999B99D8-BDC5-5095-7441-77F7D5AC2F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PK">
                <a:latin typeface="Times"/>
              </a:rPr>
              <a:t>The long-distance carrier system provided in the United States and throughout the world was designed to transmit voice signals over high-capacity transmission links, such as optical fiber, coaxial cable, and microwave. Part of the evolution of these telecommunications networks to digital technology has been the adoption of synchronous TDM transmission structures. In the United States, AT&amp;T developed a hierarchy of TDM structures of various capacities; this structure is used in Canada and Japan as well as the United States. A similar, but unfortunately not identical, hierarchy has been adopted internationally under the auspices of ITU-T.</a:t>
            </a:r>
          </a:p>
          <a:p>
            <a:r>
              <a:rPr lang="en-US" altLang="en-PK">
                <a:latin typeface="Times"/>
              </a:rPr>
              <a:t>	 The basis of the TDM hierarchy (in North America and Japan) is the DS-1 transmission format. The same DS-1 format is used to provide both multiplexed voice and digital data services.  Above the DS-1 data rate of 1.544 Mbps, higher-level multiplexing is achieved by interleaving bits from DS-1 inputs. For example, the DS-2 transmission system combines four DS-1 inputs into a 6.312-Mbps stream. Data from the four sources are interleaved 12 bits at a time. Note that 1.544 </a:t>
            </a:r>
            <a:r>
              <a:rPr lang="en-US" altLang="en-PK">
                <a:latin typeface="Symbol" pitchFamily="2" charset="2"/>
                <a:sym typeface="Symbol" pitchFamily="2" charset="2"/>
              </a:rPr>
              <a:t></a:t>
            </a:r>
            <a:r>
              <a:rPr lang="en-US" altLang="en-PK">
                <a:latin typeface="Times"/>
              </a:rPr>
              <a:t> 4 = 6.176 Mbps. The remaining capacity is used for framing and control bits.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C5555B2B-C56B-7478-2225-D4751F55C2A2}"/>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66BAEB84-4908-60D3-D319-AF780A6375B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30723" name="Slide Number Placeholder 3">
            <a:extLst>
              <a:ext uri="{FF2B5EF4-FFF2-40B4-BE49-F238E27FC236}">
                <a16:creationId xmlns:a16="http://schemas.microsoft.com/office/drawing/2014/main" id="{819A0D5A-6084-C280-635E-0209A685152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A1D916-1769-9146-962D-5FFCDF0C57D8}" type="slidenum">
              <a:rPr lang="en-US" altLang="en-PK" sz="1300" smtClean="0">
                <a:latin typeface="Times New Roman" panose="02020603050405020304" pitchFamily="18" charset="0"/>
              </a:rPr>
              <a:pPr/>
              <a:t>8</a:t>
            </a:fld>
            <a:endParaRPr lang="en-US" altLang="en-PK" sz="13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6362EADF-9322-8C7F-BFB6-790924D6DBAE}"/>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2B2356F3-2254-DB54-77F0-ABBB0B08F4B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32771" name="Slide Number Placeholder 3">
            <a:extLst>
              <a:ext uri="{FF2B5EF4-FFF2-40B4-BE49-F238E27FC236}">
                <a16:creationId xmlns:a16="http://schemas.microsoft.com/office/drawing/2014/main" id="{C51FF167-CD38-EE30-DD0A-AAE6079D981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4B3338-3672-9E4C-8FAF-0D51B1A54F41}" type="slidenum">
              <a:rPr lang="en-US" altLang="en-PK" sz="1300" smtClean="0">
                <a:latin typeface="Times New Roman" panose="02020603050405020304" pitchFamily="18" charset="0"/>
              </a:rPr>
              <a:pPr/>
              <a:t>9</a:t>
            </a:fld>
            <a:endParaRPr lang="en-US" altLang="en-PK" sz="13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A1306423-91B8-E787-C3CD-E04A9089E64B}"/>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C398EDFB-C4D0-7313-593C-3E774EE714A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34819" name="Slide Number Placeholder 3">
            <a:extLst>
              <a:ext uri="{FF2B5EF4-FFF2-40B4-BE49-F238E27FC236}">
                <a16:creationId xmlns:a16="http://schemas.microsoft.com/office/drawing/2014/main" id="{F3CD697E-E37E-CAC6-7F95-D4C8FE9EA27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A54A9C-48F9-2245-98CC-12817237C345}" type="slidenum">
              <a:rPr lang="en-US" altLang="en-PK" sz="1300" smtClean="0">
                <a:latin typeface="Times New Roman" panose="02020603050405020304" pitchFamily="18" charset="0"/>
              </a:rPr>
              <a:pPr/>
              <a:t>10</a:t>
            </a:fld>
            <a:endParaRPr lang="en-US" altLang="en-PK" sz="13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3704EFAB-BAA5-CD4C-2772-FA338EC17536}"/>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id="{4F7CE515-8318-E508-C989-03BD526088F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36867" name="Slide Number Placeholder 3">
            <a:extLst>
              <a:ext uri="{FF2B5EF4-FFF2-40B4-BE49-F238E27FC236}">
                <a16:creationId xmlns:a16="http://schemas.microsoft.com/office/drawing/2014/main" id="{5168868D-C587-03AC-D57B-F0478FF307B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9705A7-40D3-924E-B558-319D64927DFF}" type="slidenum">
              <a:rPr lang="en-US" altLang="en-PK" sz="1300" smtClean="0">
                <a:latin typeface="Times New Roman" panose="02020603050405020304" pitchFamily="18" charset="0"/>
              </a:rPr>
              <a:pPr/>
              <a:t>11</a:t>
            </a:fld>
            <a:endParaRPr lang="en-US" altLang="en-PK" sz="13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C0EBA239-735D-2AF9-B08C-0AFD08A00C05}"/>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a16="http://schemas.microsoft.com/office/drawing/2014/main" id="{995793D1-B6E4-59F0-F0B7-3CCF9C6390D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38915" name="Slide Number Placeholder 3">
            <a:extLst>
              <a:ext uri="{FF2B5EF4-FFF2-40B4-BE49-F238E27FC236}">
                <a16:creationId xmlns:a16="http://schemas.microsoft.com/office/drawing/2014/main" id="{8E8237EA-43D0-9978-B262-85B34B5C8F3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F50255-DE61-1145-8280-A5355D0DBA81}" type="slidenum">
              <a:rPr lang="en-US" altLang="en-PK" sz="1300" smtClean="0">
                <a:latin typeface="Times New Roman" panose="02020603050405020304" pitchFamily="18" charset="0"/>
              </a:rPr>
              <a:pPr/>
              <a:t>12</a:t>
            </a:fld>
            <a:endParaRPr lang="en-US" altLang="en-PK" sz="13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C790A3C9-1B34-5D22-27B2-ACDAEEC33201}"/>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id="{26C04F88-8D0E-D9BA-A83F-851038FB2D6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
        <p:nvSpPr>
          <p:cNvPr id="40963" name="Slide Number Placeholder 3">
            <a:extLst>
              <a:ext uri="{FF2B5EF4-FFF2-40B4-BE49-F238E27FC236}">
                <a16:creationId xmlns:a16="http://schemas.microsoft.com/office/drawing/2014/main" id="{B3EAC626-9373-727C-9131-4A1E7DD6C13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121AC8-680D-4143-B0C6-C17BFF42EB28}" type="slidenum">
              <a:rPr lang="en-US" altLang="en-PK" sz="1300" smtClean="0">
                <a:latin typeface="Times New Roman" panose="02020603050405020304" pitchFamily="18" charset="0"/>
              </a:rPr>
              <a:pPr/>
              <a:t>13</a:t>
            </a:fld>
            <a:endParaRPr lang="en-US" altLang="en-PK" sz="13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8B5A98F-2DAA-3933-08AA-9EC6D042200B}"/>
              </a:ext>
            </a:extLst>
          </p:cNvPr>
          <p:cNvSpPr>
            <a:spLocks noGrp="1" noChangeArrowheads="1"/>
          </p:cNvSpPr>
          <p:nvPr>
            <p:ph type="dt" sz="half" idx="10"/>
          </p:nvPr>
        </p:nvSpPr>
        <p:spPr>
          <a:ln/>
        </p:spPr>
        <p:txBody>
          <a:bodyPr/>
          <a:lstStyle>
            <a:lvl1pPr>
              <a:defRPr/>
            </a:lvl1pPr>
          </a:lstStyle>
          <a:p>
            <a:pPr>
              <a:defRPr/>
            </a:pPr>
            <a:fld id="{796D61EE-5890-0041-933D-6C1D521B83E8}" type="datetime1">
              <a:rPr lang="en-US"/>
              <a:pPr>
                <a:defRPr/>
              </a:pPr>
              <a:t>3/20/24</a:t>
            </a:fld>
            <a:endParaRPr lang="en-US"/>
          </a:p>
        </p:txBody>
      </p:sp>
      <p:sp>
        <p:nvSpPr>
          <p:cNvPr id="5" name="Rectangle 5">
            <a:extLst>
              <a:ext uri="{FF2B5EF4-FFF2-40B4-BE49-F238E27FC236}">
                <a16:creationId xmlns:a16="http://schemas.microsoft.com/office/drawing/2014/main" id="{AEAB05DC-B105-4BEA-6529-9FC9DACA26A7}"/>
              </a:ext>
            </a:extLst>
          </p:cNvPr>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a:extLst>
              <a:ext uri="{FF2B5EF4-FFF2-40B4-BE49-F238E27FC236}">
                <a16:creationId xmlns:a16="http://schemas.microsoft.com/office/drawing/2014/main" id="{4465ADBD-71D6-4713-6844-280D3FA9101D}"/>
              </a:ext>
            </a:extLst>
          </p:cNvPr>
          <p:cNvSpPr>
            <a:spLocks noGrp="1" noChangeArrowheads="1"/>
          </p:cNvSpPr>
          <p:nvPr>
            <p:ph type="sldNum" sz="quarter" idx="12"/>
          </p:nvPr>
        </p:nvSpPr>
        <p:spPr>
          <a:ln/>
        </p:spPr>
        <p:txBody>
          <a:bodyPr/>
          <a:lstStyle>
            <a:lvl1pPr>
              <a:defRPr/>
            </a:lvl1pPr>
          </a:lstStyle>
          <a:p>
            <a:pPr>
              <a:defRPr/>
            </a:pPr>
            <a:r>
              <a:rPr lang="en-US" altLang="en-PK"/>
              <a:t>2-</a:t>
            </a:r>
            <a:fld id="{CB4905C0-D0E8-4A41-8146-6D717852AC35}" type="slidenum">
              <a:rPr lang="en-US" altLang="en-PK" smtClean="0"/>
              <a:pPr>
                <a:defRPr/>
              </a:pPr>
              <a:t>‹#›</a:t>
            </a:fld>
            <a:endParaRPr lang="en-US" altLang="en-PK"/>
          </a:p>
        </p:txBody>
      </p:sp>
    </p:spTree>
    <p:extLst>
      <p:ext uri="{BB962C8B-B14F-4D97-AF65-F5344CB8AC3E}">
        <p14:creationId xmlns:p14="http://schemas.microsoft.com/office/powerpoint/2010/main" val="80589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D3D88-F898-F227-A863-9867E51660C8}"/>
              </a:ext>
            </a:extLst>
          </p:cNvPr>
          <p:cNvSpPr>
            <a:spLocks noGrp="1"/>
          </p:cNvSpPr>
          <p:nvPr>
            <p:ph type="dt" sz="half" idx="10"/>
          </p:nvPr>
        </p:nvSpPr>
        <p:spPr/>
        <p:txBody>
          <a:bodyPr/>
          <a:lstStyle>
            <a:lvl1pPr>
              <a:defRPr/>
            </a:lvl1pPr>
          </a:lstStyle>
          <a:p>
            <a:pPr>
              <a:defRPr/>
            </a:pPr>
            <a:fld id="{1F33816A-E1F3-BF40-970F-8A41DED9D90F}" type="datetime1">
              <a:rPr lang="en-US"/>
              <a:pPr>
                <a:defRPr/>
              </a:pPr>
              <a:t>3/20/24</a:t>
            </a:fld>
            <a:endParaRPr lang="en-US"/>
          </a:p>
        </p:txBody>
      </p:sp>
      <p:sp>
        <p:nvSpPr>
          <p:cNvPr id="5" name="Footer Placeholder 4">
            <a:extLst>
              <a:ext uri="{FF2B5EF4-FFF2-40B4-BE49-F238E27FC236}">
                <a16:creationId xmlns:a16="http://schemas.microsoft.com/office/drawing/2014/main" id="{9B226A53-21F7-0A34-2CB2-37C0735DF296}"/>
              </a:ext>
            </a:extLst>
          </p:cNvPr>
          <p:cNvSpPr>
            <a:spLocks noGrp="1"/>
          </p:cNvSpPr>
          <p:nvPr>
            <p:ph type="ftr" sz="quarter" idx="11"/>
          </p:nvPr>
        </p:nvSpPr>
        <p:spPr/>
        <p:txBody>
          <a:bodyPr/>
          <a:lstStyle>
            <a:lvl1pPr>
              <a:defRPr/>
            </a:lvl1pPr>
          </a:lstStyle>
          <a:p>
            <a:pPr>
              <a:defRPr/>
            </a:pPr>
            <a:r>
              <a:rPr lang="en-US"/>
              <a:t>Introduction</a:t>
            </a:r>
          </a:p>
        </p:txBody>
      </p:sp>
      <p:sp>
        <p:nvSpPr>
          <p:cNvPr id="6" name="Slide Number Placeholder 5">
            <a:extLst>
              <a:ext uri="{FF2B5EF4-FFF2-40B4-BE49-F238E27FC236}">
                <a16:creationId xmlns:a16="http://schemas.microsoft.com/office/drawing/2014/main" id="{9BE5A703-F9DA-C2FF-9FD0-DAC42ADD121F}"/>
              </a:ext>
            </a:extLst>
          </p:cNvPr>
          <p:cNvSpPr>
            <a:spLocks noGrp="1"/>
          </p:cNvSpPr>
          <p:nvPr>
            <p:ph type="sldNum" sz="quarter" idx="12"/>
          </p:nvPr>
        </p:nvSpPr>
        <p:spPr/>
        <p:txBody>
          <a:bodyPr/>
          <a:lstStyle>
            <a:lvl1pPr>
              <a:defRPr/>
            </a:lvl1pPr>
          </a:lstStyle>
          <a:p>
            <a:pPr>
              <a:defRPr/>
            </a:pPr>
            <a:r>
              <a:rPr lang="en-US" altLang="en-PK"/>
              <a:t>1-</a:t>
            </a:r>
            <a:fld id="{AA84FA1B-54E9-AB47-8082-B9564C4ABE88}" type="slidenum">
              <a:rPr lang="en-US" altLang="en-PK" smtClean="0"/>
              <a:pPr>
                <a:defRPr/>
              </a:pPr>
              <a:t>‹#›</a:t>
            </a:fld>
            <a:endParaRPr lang="en-US" altLang="en-PK"/>
          </a:p>
        </p:txBody>
      </p:sp>
    </p:spTree>
    <p:extLst>
      <p:ext uri="{BB962C8B-B14F-4D97-AF65-F5344CB8AC3E}">
        <p14:creationId xmlns:p14="http://schemas.microsoft.com/office/powerpoint/2010/main" val="269581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30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30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B6CCD-82E0-A846-1DCF-E359C6A9B550}"/>
              </a:ext>
            </a:extLst>
          </p:cNvPr>
          <p:cNvSpPr>
            <a:spLocks noGrp="1"/>
          </p:cNvSpPr>
          <p:nvPr>
            <p:ph type="dt" sz="half" idx="10"/>
          </p:nvPr>
        </p:nvSpPr>
        <p:spPr/>
        <p:txBody>
          <a:bodyPr/>
          <a:lstStyle>
            <a:lvl1pPr>
              <a:defRPr/>
            </a:lvl1pPr>
          </a:lstStyle>
          <a:p>
            <a:pPr>
              <a:defRPr/>
            </a:pPr>
            <a:fld id="{12600AA7-1385-974F-8392-B666880E8417}" type="datetime1">
              <a:rPr lang="en-US"/>
              <a:pPr>
                <a:defRPr/>
              </a:pPr>
              <a:t>3/20/24</a:t>
            </a:fld>
            <a:endParaRPr lang="en-US"/>
          </a:p>
        </p:txBody>
      </p:sp>
      <p:sp>
        <p:nvSpPr>
          <p:cNvPr id="5" name="Footer Placeholder 4">
            <a:extLst>
              <a:ext uri="{FF2B5EF4-FFF2-40B4-BE49-F238E27FC236}">
                <a16:creationId xmlns:a16="http://schemas.microsoft.com/office/drawing/2014/main" id="{FCC2F719-B563-5BD6-3348-70754DCC2E20}"/>
              </a:ext>
            </a:extLst>
          </p:cNvPr>
          <p:cNvSpPr>
            <a:spLocks noGrp="1"/>
          </p:cNvSpPr>
          <p:nvPr>
            <p:ph type="ftr" sz="quarter" idx="11"/>
          </p:nvPr>
        </p:nvSpPr>
        <p:spPr/>
        <p:txBody>
          <a:bodyPr/>
          <a:lstStyle>
            <a:lvl1pPr>
              <a:defRPr/>
            </a:lvl1pPr>
          </a:lstStyle>
          <a:p>
            <a:pPr>
              <a:defRPr/>
            </a:pPr>
            <a:r>
              <a:rPr lang="en-US"/>
              <a:t>Introduction</a:t>
            </a:r>
          </a:p>
        </p:txBody>
      </p:sp>
      <p:sp>
        <p:nvSpPr>
          <p:cNvPr id="6" name="Slide Number Placeholder 5">
            <a:extLst>
              <a:ext uri="{FF2B5EF4-FFF2-40B4-BE49-F238E27FC236}">
                <a16:creationId xmlns:a16="http://schemas.microsoft.com/office/drawing/2014/main" id="{156AE18C-82A5-21B9-5219-E65B623344B3}"/>
              </a:ext>
            </a:extLst>
          </p:cNvPr>
          <p:cNvSpPr>
            <a:spLocks noGrp="1"/>
          </p:cNvSpPr>
          <p:nvPr>
            <p:ph type="sldNum" sz="quarter" idx="12"/>
          </p:nvPr>
        </p:nvSpPr>
        <p:spPr/>
        <p:txBody>
          <a:bodyPr/>
          <a:lstStyle>
            <a:lvl1pPr>
              <a:defRPr/>
            </a:lvl1pPr>
          </a:lstStyle>
          <a:p>
            <a:pPr>
              <a:defRPr/>
            </a:pPr>
            <a:r>
              <a:rPr lang="en-US" altLang="en-PK"/>
              <a:t>1-</a:t>
            </a:r>
            <a:fld id="{16F4BCF5-19F6-F048-B23B-E8BE11881C62}" type="slidenum">
              <a:rPr lang="en-US" altLang="en-PK" smtClean="0"/>
              <a:pPr>
                <a:defRPr/>
              </a:pPr>
              <a:t>‹#›</a:t>
            </a:fld>
            <a:endParaRPr lang="en-US" altLang="en-PK"/>
          </a:p>
        </p:txBody>
      </p:sp>
    </p:spTree>
    <p:extLst>
      <p:ext uri="{BB962C8B-B14F-4D97-AF65-F5344CB8AC3E}">
        <p14:creationId xmlns:p14="http://schemas.microsoft.com/office/powerpoint/2010/main" val="2899883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5800" y="16113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5800" y="40116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B2A701F7-8BF8-A3DA-E86C-4A5117972C35}"/>
              </a:ext>
            </a:extLst>
          </p:cNvPr>
          <p:cNvSpPr>
            <a:spLocks noGrp="1"/>
          </p:cNvSpPr>
          <p:nvPr>
            <p:ph type="dt" sz="half" idx="10"/>
          </p:nvPr>
        </p:nvSpPr>
        <p:spPr/>
        <p:txBody>
          <a:bodyPr/>
          <a:lstStyle>
            <a:lvl1pPr>
              <a:defRPr/>
            </a:lvl1pPr>
          </a:lstStyle>
          <a:p>
            <a:pPr>
              <a:defRPr/>
            </a:pPr>
            <a:fld id="{127A85AC-E8AC-9047-AE83-3908C252FE2E}" type="datetime1">
              <a:rPr lang="en-US"/>
              <a:pPr>
                <a:defRPr/>
              </a:pPr>
              <a:t>3/20/24</a:t>
            </a:fld>
            <a:endParaRPr lang="en-US"/>
          </a:p>
        </p:txBody>
      </p:sp>
      <p:sp>
        <p:nvSpPr>
          <p:cNvPr id="7" name="Footer Placeholder 6">
            <a:extLst>
              <a:ext uri="{FF2B5EF4-FFF2-40B4-BE49-F238E27FC236}">
                <a16:creationId xmlns:a16="http://schemas.microsoft.com/office/drawing/2014/main" id="{385C1586-C52A-E618-4D8D-ECBE24F01559}"/>
              </a:ext>
            </a:extLst>
          </p:cNvPr>
          <p:cNvSpPr>
            <a:spLocks noGrp="1"/>
          </p:cNvSpPr>
          <p:nvPr>
            <p:ph type="ftr" sz="quarter" idx="11"/>
          </p:nvPr>
        </p:nvSpPr>
        <p:spPr/>
        <p:txBody>
          <a:bodyPr/>
          <a:lstStyle>
            <a:lvl1pPr>
              <a:defRPr/>
            </a:lvl1pPr>
          </a:lstStyle>
          <a:p>
            <a:pPr>
              <a:defRPr/>
            </a:pPr>
            <a:r>
              <a:rPr lang="en-US"/>
              <a:t>Introduction</a:t>
            </a:r>
          </a:p>
        </p:txBody>
      </p:sp>
      <p:sp>
        <p:nvSpPr>
          <p:cNvPr id="8" name="Slide Number Placeholder 7">
            <a:extLst>
              <a:ext uri="{FF2B5EF4-FFF2-40B4-BE49-F238E27FC236}">
                <a16:creationId xmlns:a16="http://schemas.microsoft.com/office/drawing/2014/main" id="{EA3EB86A-5214-E242-5ECD-37B91C1397EF}"/>
              </a:ext>
            </a:extLst>
          </p:cNvPr>
          <p:cNvSpPr>
            <a:spLocks noGrp="1"/>
          </p:cNvSpPr>
          <p:nvPr>
            <p:ph type="sldNum" sz="quarter" idx="12"/>
          </p:nvPr>
        </p:nvSpPr>
        <p:spPr/>
        <p:txBody>
          <a:bodyPr/>
          <a:lstStyle>
            <a:lvl1pPr>
              <a:defRPr/>
            </a:lvl1pPr>
          </a:lstStyle>
          <a:p>
            <a:pPr>
              <a:defRPr/>
            </a:pPr>
            <a:r>
              <a:rPr lang="en-US" altLang="en-PK"/>
              <a:t>1</a:t>
            </a:r>
            <a:fld id="{066C40EB-DFB2-6740-BCD1-A14C78A848FB}" type="slidenum">
              <a:rPr lang="en-US" altLang="en-PK" smtClean="0"/>
              <a:pPr>
                <a:defRPr/>
              </a:pPr>
              <a:t>‹#›</a:t>
            </a:fld>
            <a:endParaRPr lang="en-US" altLang="en-PK"/>
          </a:p>
        </p:txBody>
      </p:sp>
    </p:spTree>
    <p:extLst>
      <p:ext uri="{BB962C8B-B14F-4D97-AF65-F5344CB8AC3E}">
        <p14:creationId xmlns:p14="http://schemas.microsoft.com/office/powerpoint/2010/main" val="1631119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F6DEB7-2A74-F93A-7D1B-0C597FBE8383}"/>
              </a:ext>
            </a:extLst>
          </p:cNvPr>
          <p:cNvSpPr>
            <a:spLocks noGrp="1" noChangeArrowheads="1"/>
          </p:cNvSpPr>
          <p:nvPr>
            <p:ph type="dt" sz="half" idx="10"/>
          </p:nvPr>
        </p:nvSpPr>
        <p:spPr/>
        <p:txBody>
          <a:bodyPr/>
          <a:lstStyle>
            <a:lvl1pPr>
              <a:defRPr/>
            </a:lvl1pPr>
          </a:lstStyle>
          <a:p>
            <a:pPr>
              <a:defRPr/>
            </a:pPr>
            <a:fld id="{8D23ECA8-6093-C646-840F-7E81D2BCCBF0}" type="datetime1">
              <a:rPr lang="en-US"/>
              <a:pPr>
                <a:defRPr/>
              </a:pPr>
              <a:t>3/20/24</a:t>
            </a:fld>
            <a:endParaRPr lang="en-US"/>
          </a:p>
        </p:txBody>
      </p:sp>
      <p:sp>
        <p:nvSpPr>
          <p:cNvPr id="6" name="Footer Placeholder 5">
            <a:extLst>
              <a:ext uri="{FF2B5EF4-FFF2-40B4-BE49-F238E27FC236}">
                <a16:creationId xmlns:a16="http://schemas.microsoft.com/office/drawing/2014/main" id="{0B5B7B74-94A0-5ABD-5216-C80C3330E9B7}"/>
              </a:ext>
            </a:extLst>
          </p:cNvPr>
          <p:cNvSpPr>
            <a:spLocks noGrp="1" noChangeArrowheads="1"/>
          </p:cNvSpPr>
          <p:nvPr>
            <p:ph type="ftr" sz="quarter" idx="11"/>
          </p:nvPr>
        </p:nvSpPr>
        <p:spPr/>
        <p:txBody>
          <a:bodyPr/>
          <a:lstStyle>
            <a:lvl1pPr>
              <a:defRPr/>
            </a:lvl1pPr>
          </a:lstStyle>
          <a:p>
            <a:pPr>
              <a:defRPr/>
            </a:pPr>
            <a:r>
              <a:rPr lang="en-US"/>
              <a:t>Application Layer</a:t>
            </a:r>
          </a:p>
        </p:txBody>
      </p:sp>
      <p:sp>
        <p:nvSpPr>
          <p:cNvPr id="7" name="Slide Number Placeholder 6">
            <a:extLst>
              <a:ext uri="{FF2B5EF4-FFF2-40B4-BE49-F238E27FC236}">
                <a16:creationId xmlns:a16="http://schemas.microsoft.com/office/drawing/2014/main" id="{2112B161-B06A-13A0-ECBE-C453A65BF087}"/>
              </a:ext>
            </a:extLst>
          </p:cNvPr>
          <p:cNvSpPr>
            <a:spLocks noGrp="1" noChangeArrowheads="1"/>
          </p:cNvSpPr>
          <p:nvPr>
            <p:ph type="sldNum" sz="quarter" idx="12"/>
          </p:nvPr>
        </p:nvSpPr>
        <p:spPr/>
        <p:txBody>
          <a:bodyPr/>
          <a:lstStyle>
            <a:lvl1pPr>
              <a:defRPr/>
            </a:lvl1pPr>
          </a:lstStyle>
          <a:p>
            <a:pPr>
              <a:defRPr/>
            </a:pPr>
            <a:r>
              <a:rPr lang="en-US" altLang="en-PK"/>
              <a:t>2-</a:t>
            </a:r>
            <a:fld id="{0BB02451-D184-5843-AFAB-166151189C93}" type="slidenum">
              <a:rPr lang="en-US" altLang="en-PK" smtClean="0"/>
              <a:pPr>
                <a:defRPr/>
              </a:pPr>
              <a:t>‹#›</a:t>
            </a:fld>
            <a:endParaRPr lang="en-US" altLang="en-PK"/>
          </a:p>
        </p:txBody>
      </p:sp>
    </p:spTree>
    <p:extLst>
      <p:ext uri="{BB962C8B-B14F-4D97-AF65-F5344CB8AC3E}">
        <p14:creationId xmlns:p14="http://schemas.microsoft.com/office/powerpoint/2010/main" val="3508673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AAB3BE-D378-0527-7949-C855BB9F8958}"/>
              </a:ext>
            </a:extLst>
          </p:cNvPr>
          <p:cNvSpPr>
            <a:spLocks noGrp="1" noChangeArrowheads="1"/>
          </p:cNvSpPr>
          <p:nvPr>
            <p:ph type="dt" sz="half" idx="10"/>
          </p:nvPr>
        </p:nvSpPr>
        <p:spPr/>
        <p:txBody>
          <a:bodyPr/>
          <a:lstStyle>
            <a:lvl1pPr>
              <a:defRPr/>
            </a:lvl1pPr>
          </a:lstStyle>
          <a:p>
            <a:pPr>
              <a:defRPr/>
            </a:pPr>
            <a:fld id="{F4C58B40-8CED-1246-976A-17ECE11BC0B4}" type="datetime1">
              <a:rPr lang="en-US"/>
              <a:pPr>
                <a:defRPr/>
              </a:pPr>
              <a:t>3/20/24</a:t>
            </a:fld>
            <a:endParaRPr lang="en-US"/>
          </a:p>
        </p:txBody>
      </p:sp>
      <p:sp>
        <p:nvSpPr>
          <p:cNvPr id="6" name="Footer Placeholder 5">
            <a:extLst>
              <a:ext uri="{FF2B5EF4-FFF2-40B4-BE49-F238E27FC236}">
                <a16:creationId xmlns:a16="http://schemas.microsoft.com/office/drawing/2014/main" id="{A41F93A9-993F-C018-CA57-9B800A16B563}"/>
              </a:ext>
            </a:extLst>
          </p:cNvPr>
          <p:cNvSpPr>
            <a:spLocks noGrp="1" noChangeArrowheads="1"/>
          </p:cNvSpPr>
          <p:nvPr>
            <p:ph type="ftr" sz="quarter" idx="11"/>
          </p:nvPr>
        </p:nvSpPr>
        <p:spPr/>
        <p:txBody>
          <a:bodyPr/>
          <a:lstStyle>
            <a:lvl1pPr>
              <a:defRPr/>
            </a:lvl1pPr>
          </a:lstStyle>
          <a:p>
            <a:pPr>
              <a:defRPr/>
            </a:pPr>
            <a:r>
              <a:rPr lang="en-US"/>
              <a:t>Application Layer</a:t>
            </a:r>
          </a:p>
        </p:txBody>
      </p:sp>
      <p:sp>
        <p:nvSpPr>
          <p:cNvPr id="7" name="Slide Number Placeholder 6">
            <a:extLst>
              <a:ext uri="{FF2B5EF4-FFF2-40B4-BE49-F238E27FC236}">
                <a16:creationId xmlns:a16="http://schemas.microsoft.com/office/drawing/2014/main" id="{31442791-F298-5290-EA21-390DF54594FE}"/>
              </a:ext>
            </a:extLst>
          </p:cNvPr>
          <p:cNvSpPr>
            <a:spLocks noGrp="1" noChangeArrowheads="1"/>
          </p:cNvSpPr>
          <p:nvPr>
            <p:ph type="sldNum" sz="quarter" idx="12"/>
          </p:nvPr>
        </p:nvSpPr>
        <p:spPr/>
        <p:txBody>
          <a:bodyPr/>
          <a:lstStyle>
            <a:lvl1pPr>
              <a:defRPr/>
            </a:lvl1pPr>
          </a:lstStyle>
          <a:p>
            <a:pPr>
              <a:defRPr/>
            </a:pPr>
            <a:r>
              <a:rPr lang="en-US" altLang="en-PK"/>
              <a:t>2-</a:t>
            </a:r>
            <a:fld id="{52B10771-C4BB-5942-B251-D6A8BE52C661}" type="slidenum">
              <a:rPr lang="en-US" altLang="en-PK" smtClean="0"/>
              <a:pPr>
                <a:defRPr/>
              </a:pPr>
              <a:t>‹#›</a:t>
            </a:fld>
            <a:endParaRPr lang="en-US" altLang="en-PK"/>
          </a:p>
        </p:txBody>
      </p:sp>
    </p:spTree>
    <p:extLst>
      <p:ext uri="{BB962C8B-B14F-4D97-AF65-F5344CB8AC3E}">
        <p14:creationId xmlns:p14="http://schemas.microsoft.com/office/powerpoint/2010/main" val="1697167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
        <p:nvSpPr>
          <p:cNvPr id="4" name="Slide Number Placeholder 3">
            <a:extLst>
              <a:ext uri="{FF2B5EF4-FFF2-40B4-BE49-F238E27FC236}">
                <a16:creationId xmlns:a16="http://schemas.microsoft.com/office/drawing/2014/main" id="{E5B0F51B-D851-DDA7-D69C-20FDCEB412C4}"/>
              </a:ext>
            </a:extLst>
          </p:cNvPr>
          <p:cNvSpPr>
            <a:spLocks noGrp="1" noChangeArrowheads="1"/>
          </p:cNvSpPr>
          <p:nvPr>
            <p:ph type="sldNum" idx="10"/>
          </p:nvPr>
        </p:nvSpPr>
        <p:spPr>
          <a:xfrm>
            <a:off x="8763000" y="6634163"/>
            <a:ext cx="457200" cy="376237"/>
          </a:xfrm>
        </p:spPr>
        <p:txBody>
          <a:bodyPr/>
          <a:lstStyle>
            <a:lvl1pPr>
              <a:defRPr/>
            </a:lvl1pPr>
          </a:lstStyle>
          <a:p>
            <a:pPr>
              <a:defRPr/>
            </a:pPr>
            <a:fld id="{B9220700-0F93-6F49-B3C4-802E84D5CD38}" type="slidenum">
              <a:rPr lang="en-US" altLang="en-PK"/>
              <a:pPr>
                <a:defRPr/>
              </a:pPr>
              <a:t>‹#›</a:t>
            </a:fld>
            <a:endParaRPr lang="en-US" altLang="en-PK"/>
          </a:p>
        </p:txBody>
      </p:sp>
    </p:spTree>
    <p:extLst>
      <p:ext uri="{BB962C8B-B14F-4D97-AF65-F5344CB8AC3E}">
        <p14:creationId xmlns:p14="http://schemas.microsoft.com/office/powerpoint/2010/main" val="64303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AFAAFF-04FF-24B2-7657-F0734FD353AA}"/>
              </a:ext>
            </a:extLst>
          </p:cNvPr>
          <p:cNvSpPr>
            <a:spLocks noGrp="1" noChangeArrowheads="1"/>
          </p:cNvSpPr>
          <p:nvPr>
            <p:ph type="dt" sz="half" idx="10"/>
          </p:nvPr>
        </p:nvSpPr>
        <p:spPr>
          <a:ln/>
        </p:spPr>
        <p:txBody>
          <a:bodyPr/>
          <a:lstStyle>
            <a:lvl1pPr>
              <a:defRPr/>
            </a:lvl1pPr>
          </a:lstStyle>
          <a:p>
            <a:pPr>
              <a:defRPr/>
            </a:pPr>
            <a:fld id="{0235376E-7670-EA4E-958D-73E72D17C578}" type="datetime1">
              <a:rPr lang="en-US"/>
              <a:pPr>
                <a:defRPr/>
              </a:pPr>
              <a:t>3/20/24</a:t>
            </a:fld>
            <a:endParaRPr lang="en-US"/>
          </a:p>
        </p:txBody>
      </p:sp>
      <p:sp>
        <p:nvSpPr>
          <p:cNvPr id="5" name="Rectangle 5">
            <a:extLst>
              <a:ext uri="{FF2B5EF4-FFF2-40B4-BE49-F238E27FC236}">
                <a16:creationId xmlns:a16="http://schemas.microsoft.com/office/drawing/2014/main" id="{4E8B16F4-73CF-C30A-6CD9-4891C05901E5}"/>
              </a:ext>
            </a:extLst>
          </p:cNvPr>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a:extLst>
              <a:ext uri="{FF2B5EF4-FFF2-40B4-BE49-F238E27FC236}">
                <a16:creationId xmlns:a16="http://schemas.microsoft.com/office/drawing/2014/main" id="{DFAFD926-3057-A8D5-D25F-B22BD347438C}"/>
              </a:ext>
            </a:extLst>
          </p:cNvPr>
          <p:cNvSpPr>
            <a:spLocks noGrp="1" noChangeArrowheads="1"/>
          </p:cNvSpPr>
          <p:nvPr>
            <p:ph type="sldNum" sz="quarter" idx="12"/>
          </p:nvPr>
        </p:nvSpPr>
        <p:spPr>
          <a:ln/>
        </p:spPr>
        <p:txBody>
          <a:bodyPr/>
          <a:lstStyle>
            <a:lvl1pPr>
              <a:defRPr/>
            </a:lvl1pPr>
          </a:lstStyle>
          <a:p>
            <a:pPr>
              <a:defRPr/>
            </a:pPr>
            <a:r>
              <a:rPr lang="en-US" altLang="en-PK"/>
              <a:t>2-</a:t>
            </a:r>
            <a:fld id="{E767781A-4B04-1648-9580-8E09831D0E93}" type="slidenum">
              <a:rPr lang="en-US" altLang="en-PK" smtClean="0"/>
              <a:pPr>
                <a:defRPr/>
              </a:pPr>
              <a:t>‹#›</a:t>
            </a:fld>
            <a:endParaRPr lang="en-US" altLang="en-PK"/>
          </a:p>
        </p:txBody>
      </p:sp>
    </p:spTree>
    <p:extLst>
      <p:ext uri="{BB962C8B-B14F-4D97-AF65-F5344CB8AC3E}">
        <p14:creationId xmlns:p14="http://schemas.microsoft.com/office/powerpoint/2010/main" val="28088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F7D3877-EE74-0E93-EE9B-973F317470B5}"/>
              </a:ext>
            </a:extLst>
          </p:cNvPr>
          <p:cNvSpPr>
            <a:spLocks noGrp="1" noChangeArrowheads="1"/>
          </p:cNvSpPr>
          <p:nvPr>
            <p:ph type="dt" sz="half" idx="10"/>
          </p:nvPr>
        </p:nvSpPr>
        <p:spPr>
          <a:ln/>
        </p:spPr>
        <p:txBody>
          <a:bodyPr/>
          <a:lstStyle>
            <a:lvl1pPr>
              <a:defRPr/>
            </a:lvl1pPr>
          </a:lstStyle>
          <a:p>
            <a:pPr>
              <a:defRPr/>
            </a:pPr>
            <a:fld id="{323BBD71-A6EF-804C-9B07-EE708AE4FEE7}" type="datetime1">
              <a:rPr lang="en-US"/>
              <a:pPr>
                <a:defRPr/>
              </a:pPr>
              <a:t>3/20/24</a:t>
            </a:fld>
            <a:endParaRPr lang="en-US"/>
          </a:p>
        </p:txBody>
      </p:sp>
      <p:sp>
        <p:nvSpPr>
          <p:cNvPr id="5" name="Rectangle 5">
            <a:extLst>
              <a:ext uri="{FF2B5EF4-FFF2-40B4-BE49-F238E27FC236}">
                <a16:creationId xmlns:a16="http://schemas.microsoft.com/office/drawing/2014/main" id="{8E8BB41D-7D45-50DC-FDF0-D76D78EBF54D}"/>
              </a:ext>
            </a:extLst>
          </p:cNvPr>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a:extLst>
              <a:ext uri="{FF2B5EF4-FFF2-40B4-BE49-F238E27FC236}">
                <a16:creationId xmlns:a16="http://schemas.microsoft.com/office/drawing/2014/main" id="{473C5ACF-C678-B619-8FC3-FF00D4EB3A01}"/>
              </a:ext>
            </a:extLst>
          </p:cNvPr>
          <p:cNvSpPr>
            <a:spLocks noGrp="1" noChangeArrowheads="1"/>
          </p:cNvSpPr>
          <p:nvPr>
            <p:ph type="sldNum" sz="quarter" idx="12"/>
          </p:nvPr>
        </p:nvSpPr>
        <p:spPr>
          <a:ln/>
        </p:spPr>
        <p:txBody>
          <a:bodyPr/>
          <a:lstStyle>
            <a:lvl1pPr>
              <a:defRPr/>
            </a:lvl1pPr>
          </a:lstStyle>
          <a:p>
            <a:pPr>
              <a:defRPr/>
            </a:pPr>
            <a:r>
              <a:rPr lang="en-US" altLang="en-PK"/>
              <a:t>2-</a:t>
            </a:r>
            <a:fld id="{A6766501-467C-0644-BFE7-1D3D1D31530B}" type="slidenum">
              <a:rPr lang="en-US" altLang="en-PK" smtClean="0"/>
              <a:pPr>
                <a:defRPr/>
              </a:pPr>
              <a:t>‹#›</a:t>
            </a:fld>
            <a:endParaRPr lang="en-US" altLang="en-PK"/>
          </a:p>
        </p:txBody>
      </p:sp>
    </p:spTree>
    <p:extLst>
      <p:ext uri="{BB962C8B-B14F-4D97-AF65-F5344CB8AC3E}">
        <p14:creationId xmlns:p14="http://schemas.microsoft.com/office/powerpoint/2010/main" val="41330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5A0CA59-A131-A1FB-31A3-4ED138E29E53}"/>
              </a:ext>
            </a:extLst>
          </p:cNvPr>
          <p:cNvSpPr>
            <a:spLocks noGrp="1" noChangeArrowheads="1"/>
          </p:cNvSpPr>
          <p:nvPr>
            <p:ph type="dt" sz="half" idx="10"/>
          </p:nvPr>
        </p:nvSpPr>
        <p:spPr>
          <a:ln/>
        </p:spPr>
        <p:txBody>
          <a:bodyPr/>
          <a:lstStyle>
            <a:lvl1pPr>
              <a:defRPr/>
            </a:lvl1pPr>
          </a:lstStyle>
          <a:p>
            <a:pPr>
              <a:defRPr/>
            </a:pPr>
            <a:fld id="{AA3C1E91-2D80-7249-9A42-D70FA80E6964}" type="datetime1">
              <a:rPr lang="en-US"/>
              <a:pPr>
                <a:defRPr/>
              </a:pPr>
              <a:t>3/20/24</a:t>
            </a:fld>
            <a:endParaRPr lang="en-US"/>
          </a:p>
        </p:txBody>
      </p:sp>
      <p:sp>
        <p:nvSpPr>
          <p:cNvPr id="6" name="Rectangle 5">
            <a:extLst>
              <a:ext uri="{FF2B5EF4-FFF2-40B4-BE49-F238E27FC236}">
                <a16:creationId xmlns:a16="http://schemas.microsoft.com/office/drawing/2014/main" id="{8465FF2B-0FA9-7D30-2E7C-C7E4040052C1}"/>
              </a:ext>
            </a:extLst>
          </p:cNvPr>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a:extLst>
              <a:ext uri="{FF2B5EF4-FFF2-40B4-BE49-F238E27FC236}">
                <a16:creationId xmlns:a16="http://schemas.microsoft.com/office/drawing/2014/main" id="{62AA3EFC-120D-7F1D-600F-DA047BFEAF96}"/>
              </a:ext>
            </a:extLst>
          </p:cNvPr>
          <p:cNvSpPr>
            <a:spLocks noGrp="1" noChangeArrowheads="1"/>
          </p:cNvSpPr>
          <p:nvPr>
            <p:ph type="sldNum" sz="quarter" idx="12"/>
          </p:nvPr>
        </p:nvSpPr>
        <p:spPr>
          <a:ln/>
        </p:spPr>
        <p:txBody>
          <a:bodyPr/>
          <a:lstStyle>
            <a:lvl1pPr>
              <a:defRPr/>
            </a:lvl1pPr>
          </a:lstStyle>
          <a:p>
            <a:pPr>
              <a:defRPr/>
            </a:pPr>
            <a:r>
              <a:rPr lang="en-US" altLang="en-PK"/>
              <a:t>2-</a:t>
            </a:r>
            <a:fld id="{BB0C3339-BE9A-B945-9278-0CA9845668D9}" type="slidenum">
              <a:rPr lang="en-US" altLang="en-PK" smtClean="0"/>
              <a:pPr>
                <a:defRPr/>
              </a:pPr>
              <a:t>‹#›</a:t>
            </a:fld>
            <a:endParaRPr lang="en-US" altLang="en-PK"/>
          </a:p>
        </p:txBody>
      </p:sp>
    </p:spTree>
    <p:extLst>
      <p:ext uri="{BB962C8B-B14F-4D97-AF65-F5344CB8AC3E}">
        <p14:creationId xmlns:p14="http://schemas.microsoft.com/office/powerpoint/2010/main" val="206304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0BD6064-1A3C-D37E-14FC-137E2F08B69F}"/>
              </a:ext>
            </a:extLst>
          </p:cNvPr>
          <p:cNvSpPr>
            <a:spLocks noGrp="1" noChangeArrowheads="1"/>
          </p:cNvSpPr>
          <p:nvPr>
            <p:ph type="dt" sz="half" idx="10"/>
          </p:nvPr>
        </p:nvSpPr>
        <p:spPr>
          <a:ln/>
        </p:spPr>
        <p:txBody>
          <a:bodyPr/>
          <a:lstStyle>
            <a:lvl1pPr>
              <a:defRPr/>
            </a:lvl1pPr>
          </a:lstStyle>
          <a:p>
            <a:pPr>
              <a:defRPr/>
            </a:pPr>
            <a:fld id="{58A467FE-0A50-AC4C-88A5-EE47DCBF8822}" type="datetime1">
              <a:rPr lang="en-US"/>
              <a:pPr>
                <a:defRPr/>
              </a:pPr>
              <a:t>3/20/24</a:t>
            </a:fld>
            <a:endParaRPr lang="en-US"/>
          </a:p>
        </p:txBody>
      </p:sp>
      <p:sp>
        <p:nvSpPr>
          <p:cNvPr id="8" name="Rectangle 5">
            <a:extLst>
              <a:ext uri="{FF2B5EF4-FFF2-40B4-BE49-F238E27FC236}">
                <a16:creationId xmlns:a16="http://schemas.microsoft.com/office/drawing/2014/main" id="{2B92995B-EDB3-C5F2-21AF-DF321B4916D2}"/>
              </a:ext>
            </a:extLst>
          </p:cNvPr>
          <p:cNvSpPr>
            <a:spLocks noGrp="1" noChangeArrowheads="1"/>
          </p:cNvSpPr>
          <p:nvPr>
            <p:ph type="ftr" sz="quarter" idx="11"/>
          </p:nvPr>
        </p:nvSpPr>
        <p:spPr>
          <a:ln/>
        </p:spPr>
        <p:txBody>
          <a:bodyPr/>
          <a:lstStyle>
            <a:lvl1pPr>
              <a:defRPr/>
            </a:lvl1pPr>
          </a:lstStyle>
          <a:p>
            <a:pPr>
              <a:defRPr/>
            </a:pPr>
            <a:r>
              <a:rPr lang="en-US"/>
              <a:t>Introduction</a:t>
            </a:r>
          </a:p>
        </p:txBody>
      </p:sp>
      <p:sp>
        <p:nvSpPr>
          <p:cNvPr id="9" name="Rectangle 6">
            <a:extLst>
              <a:ext uri="{FF2B5EF4-FFF2-40B4-BE49-F238E27FC236}">
                <a16:creationId xmlns:a16="http://schemas.microsoft.com/office/drawing/2014/main" id="{1F872ECC-846F-8AFA-6832-4C2D3D3093C1}"/>
              </a:ext>
            </a:extLst>
          </p:cNvPr>
          <p:cNvSpPr>
            <a:spLocks noGrp="1" noChangeArrowheads="1"/>
          </p:cNvSpPr>
          <p:nvPr>
            <p:ph type="sldNum" sz="quarter" idx="12"/>
          </p:nvPr>
        </p:nvSpPr>
        <p:spPr>
          <a:ln/>
        </p:spPr>
        <p:txBody>
          <a:bodyPr/>
          <a:lstStyle>
            <a:lvl1pPr>
              <a:defRPr/>
            </a:lvl1pPr>
          </a:lstStyle>
          <a:p>
            <a:pPr>
              <a:defRPr/>
            </a:pPr>
            <a:r>
              <a:rPr lang="en-US" altLang="en-PK"/>
              <a:t>2-</a:t>
            </a:r>
            <a:fld id="{471427EA-3A52-FD49-A3DC-D9D252834772}" type="slidenum">
              <a:rPr lang="en-US" altLang="en-PK" smtClean="0"/>
              <a:pPr>
                <a:defRPr/>
              </a:pPr>
              <a:t>‹#›</a:t>
            </a:fld>
            <a:endParaRPr lang="en-US" altLang="en-PK"/>
          </a:p>
        </p:txBody>
      </p:sp>
    </p:spTree>
    <p:extLst>
      <p:ext uri="{BB962C8B-B14F-4D97-AF65-F5344CB8AC3E}">
        <p14:creationId xmlns:p14="http://schemas.microsoft.com/office/powerpoint/2010/main" val="423440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8697E1F-FFF9-6D06-973C-B1BA4982769A}"/>
              </a:ext>
            </a:extLst>
          </p:cNvPr>
          <p:cNvSpPr>
            <a:spLocks noGrp="1" noChangeArrowheads="1"/>
          </p:cNvSpPr>
          <p:nvPr>
            <p:ph type="dt" sz="half" idx="10"/>
          </p:nvPr>
        </p:nvSpPr>
        <p:spPr>
          <a:ln/>
        </p:spPr>
        <p:txBody>
          <a:bodyPr/>
          <a:lstStyle>
            <a:lvl1pPr>
              <a:defRPr/>
            </a:lvl1pPr>
          </a:lstStyle>
          <a:p>
            <a:pPr>
              <a:defRPr/>
            </a:pPr>
            <a:fld id="{A84018D8-A468-D54D-8D96-2B6268BAD7BF}" type="datetime1">
              <a:rPr lang="en-US"/>
              <a:pPr>
                <a:defRPr/>
              </a:pPr>
              <a:t>3/20/24</a:t>
            </a:fld>
            <a:endParaRPr lang="en-US"/>
          </a:p>
        </p:txBody>
      </p:sp>
      <p:sp>
        <p:nvSpPr>
          <p:cNvPr id="4" name="Rectangle 5">
            <a:extLst>
              <a:ext uri="{FF2B5EF4-FFF2-40B4-BE49-F238E27FC236}">
                <a16:creationId xmlns:a16="http://schemas.microsoft.com/office/drawing/2014/main" id="{407C1336-7FF4-D031-FD1F-B41EA34A8704}"/>
              </a:ext>
            </a:extLst>
          </p:cNvPr>
          <p:cNvSpPr>
            <a:spLocks noGrp="1" noChangeArrowheads="1"/>
          </p:cNvSpPr>
          <p:nvPr>
            <p:ph type="ftr" sz="quarter" idx="11"/>
          </p:nvPr>
        </p:nvSpPr>
        <p:spPr>
          <a:ln/>
        </p:spPr>
        <p:txBody>
          <a:bodyPr/>
          <a:lstStyle>
            <a:lvl1pPr>
              <a:defRPr/>
            </a:lvl1pPr>
          </a:lstStyle>
          <a:p>
            <a:pPr>
              <a:defRPr/>
            </a:pPr>
            <a:r>
              <a:rPr lang="en-US"/>
              <a:t>Introduction</a:t>
            </a:r>
          </a:p>
        </p:txBody>
      </p:sp>
      <p:sp>
        <p:nvSpPr>
          <p:cNvPr id="5" name="Rectangle 6">
            <a:extLst>
              <a:ext uri="{FF2B5EF4-FFF2-40B4-BE49-F238E27FC236}">
                <a16:creationId xmlns:a16="http://schemas.microsoft.com/office/drawing/2014/main" id="{0B3B6C2C-FD2B-1EA6-3C4B-38249BFBA63F}"/>
              </a:ext>
            </a:extLst>
          </p:cNvPr>
          <p:cNvSpPr>
            <a:spLocks noGrp="1" noChangeArrowheads="1"/>
          </p:cNvSpPr>
          <p:nvPr>
            <p:ph type="sldNum" sz="quarter" idx="12"/>
          </p:nvPr>
        </p:nvSpPr>
        <p:spPr>
          <a:ln/>
        </p:spPr>
        <p:txBody>
          <a:bodyPr/>
          <a:lstStyle>
            <a:lvl1pPr>
              <a:defRPr/>
            </a:lvl1pPr>
          </a:lstStyle>
          <a:p>
            <a:pPr>
              <a:defRPr/>
            </a:pPr>
            <a:r>
              <a:rPr lang="en-US" altLang="en-PK"/>
              <a:t>2-</a:t>
            </a:r>
            <a:fld id="{33005713-CC25-6542-A422-07CF8BA37D78}" type="slidenum">
              <a:rPr lang="en-US" altLang="en-PK" smtClean="0"/>
              <a:pPr>
                <a:defRPr/>
              </a:pPr>
              <a:t>‹#›</a:t>
            </a:fld>
            <a:endParaRPr lang="en-US" altLang="en-PK"/>
          </a:p>
        </p:txBody>
      </p:sp>
    </p:spTree>
    <p:extLst>
      <p:ext uri="{BB962C8B-B14F-4D97-AF65-F5344CB8AC3E}">
        <p14:creationId xmlns:p14="http://schemas.microsoft.com/office/powerpoint/2010/main" val="21005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C74E3-E018-3CE5-EF3E-D3B2694EDC00}"/>
              </a:ext>
            </a:extLst>
          </p:cNvPr>
          <p:cNvSpPr>
            <a:spLocks noGrp="1"/>
          </p:cNvSpPr>
          <p:nvPr>
            <p:ph type="dt" sz="half" idx="10"/>
          </p:nvPr>
        </p:nvSpPr>
        <p:spPr/>
        <p:txBody>
          <a:bodyPr/>
          <a:lstStyle>
            <a:lvl1pPr>
              <a:defRPr/>
            </a:lvl1pPr>
          </a:lstStyle>
          <a:p>
            <a:pPr>
              <a:defRPr/>
            </a:pPr>
            <a:fld id="{36FDFD28-777E-8949-A359-5DCEF2A47CF5}" type="datetime1">
              <a:rPr lang="en-US"/>
              <a:pPr>
                <a:defRPr/>
              </a:pPr>
              <a:t>3/20/24</a:t>
            </a:fld>
            <a:endParaRPr lang="en-US"/>
          </a:p>
        </p:txBody>
      </p:sp>
      <p:sp>
        <p:nvSpPr>
          <p:cNvPr id="3" name="Footer Placeholder 2">
            <a:extLst>
              <a:ext uri="{FF2B5EF4-FFF2-40B4-BE49-F238E27FC236}">
                <a16:creationId xmlns:a16="http://schemas.microsoft.com/office/drawing/2014/main" id="{5465B3C9-5C33-34B8-1E1A-AA4C392F1D9C}"/>
              </a:ext>
            </a:extLst>
          </p:cNvPr>
          <p:cNvSpPr>
            <a:spLocks noGrp="1"/>
          </p:cNvSpPr>
          <p:nvPr>
            <p:ph type="ftr" sz="quarter" idx="11"/>
          </p:nvPr>
        </p:nvSpPr>
        <p:spPr/>
        <p:txBody>
          <a:bodyPr/>
          <a:lstStyle>
            <a:lvl1pPr>
              <a:defRPr/>
            </a:lvl1pPr>
          </a:lstStyle>
          <a:p>
            <a:pPr>
              <a:defRPr/>
            </a:pPr>
            <a:r>
              <a:rPr lang="en-US"/>
              <a:t>Introduction</a:t>
            </a:r>
          </a:p>
        </p:txBody>
      </p:sp>
      <p:sp>
        <p:nvSpPr>
          <p:cNvPr id="4" name="Slide Number Placeholder 3">
            <a:extLst>
              <a:ext uri="{FF2B5EF4-FFF2-40B4-BE49-F238E27FC236}">
                <a16:creationId xmlns:a16="http://schemas.microsoft.com/office/drawing/2014/main" id="{0DEF0DA6-3149-3502-6E41-7C200D175E1E}"/>
              </a:ext>
            </a:extLst>
          </p:cNvPr>
          <p:cNvSpPr>
            <a:spLocks noGrp="1"/>
          </p:cNvSpPr>
          <p:nvPr>
            <p:ph type="sldNum" sz="quarter" idx="12"/>
          </p:nvPr>
        </p:nvSpPr>
        <p:spPr/>
        <p:txBody>
          <a:bodyPr/>
          <a:lstStyle>
            <a:lvl1pPr>
              <a:defRPr/>
            </a:lvl1pPr>
          </a:lstStyle>
          <a:p>
            <a:pPr>
              <a:defRPr/>
            </a:pPr>
            <a:r>
              <a:rPr lang="en-US" altLang="en-PK"/>
              <a:t>1-</a:t>
            </a:r>
            <a:fld id="{034BC6F3-8B38-3640-ACEE-647CF4AF55C8}" type="slidenum">
              <a:rPr lang="en-US" altLang="en-PK" smtClean="0"/>
              <a:pPr>
                <a:defRPr/>
              </a:pPr>
              <a:t>‹#›</a:t>
            </a:fld>
            <a:endParaRPr lang="en-US" altLang="en-PK"/>
          </a:p>
        </p:txBody>
      </p:sp>
    </p:spTree>
    <p:extLst>
      <p:ext uri="{BB962C8B-B14F-4D97-AF65-F5344CB8AC3E}">
        <p14:creationId xmlns:p14="http://schemas.microsoft.com/office/powerpoint/2010/main" val="188813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629660E-DC49-1F41-03B9-068418C0F3B9}"/>
              </a:ext>
            </a:extLst>
          </p:cNvPr>
          <p:cNvSpPr>
            <a:spLocks noGrp="1"/>
          </p:cNvSpPr>
          <p:nvPr>
            <p:ph type="dt" sz="half" idx="10"/>
          </p:nvPr>
        </p:nvSpPr>
        <p:spPr/>
        <p:txBody>
          <a:bodyPr/>
          <a:lstStyle>
            <a:lvl1pPr>
              <a:defRPr/>
            </a:lvl1pPr>
          </a:lstStyle>
          <a:p>
            <a:pPr>
              <a:defRPr/>
            </a:pPr>
            <a:fld id="{FA0C5783-42A6-7045-835B-783DF65444A7}" type="datetime1">
              <a:rPr lang="en-US"/>
              <a:pPr>
                <a:defRPr/>
              </a:pPr>
              <a:t>3/20/24</a:t>
            </a:fld>
            <a:endParaRPr lang="en-US"/>
          </a:p>
        </p:txBody>
      </p:sp>
      <p:sp>
        <p:nvSpPr>
          <p:cNvPr id="6" name="Footer Placeholder 5">
            <a:extLst>
              <a:ext uri="{FF2B5EF4-FFF2-40B4-BE49-F238E27FC236}">
                <a16:creationId xmlns:a16="http://schemas.microsoft.com/office/drawing/2014/main" id="{6DC6C559-A9A0-4CF1-3A79-4A2CD13BE917}"/>
              </a:ext>
            </a:extLst>
          </p:cNvPr>
          <p:cNvSpPr>
            <a:spLocks noGrp="1"/>
          </p:cNvSpPr>
          <p:nvPr>
            <p:ph type="ftr" sz="quarter" idx="11"/>
          </p:nvPr>
        </p:nvSpPr>
        <p:spPr/>
        <p:txBody>
          <a:bodyPr/>
          <a:lstStyle>
            <a:lvl1pPr>
              <a:defRPr/>
            </a:lvl1pPr>
          </a:lstStyle>
          <a:p>
            <a:pPr>
              <a:defRPr/>
            </a:pPr>
            <a:r>
              <a:rPr lang="en-US"/>
              <a:t>Introduction</a:t>
            </a:r>
          </a:p>
        </p:txBody>
      </p:sp>
      <p:sp>
        <p:nvSpPr>
          <p:cNvPr id="7" name="Slide Number Placeholder 6">
            <a:extLst>
              <a:ext uri="{FF2B5EF4-FFF2-40B4-BE49-F238E27FC236}">
                <a16:creationId xmlns:a16="http://schemas.microsoft.com/office/drawing/2014/main" id="{C3654433-2F49-0949-FDC4-5B17475D3DD4}"/>
              </a:ext>
            </a:extLst>
          </p:cNvPr>
          <p:cNvSpPr>
            <a:spLocks noGrp="1"/>
          </p:cNvSpPr>
          <p:nvPr>
            <p:ph type="sldNum" sz="quarter" idx="12"/>
          </p:nvPr>
        </p:nvSpPr>
        <p:spPr/>
        <p:txBody>
          <a:bodyPr/>
          <a:lstStyle>
            <a:lvl1pPr>
              <a:defRPr/>
            </a:lvl1pPr>
          </a:lstStyle>
          <a:p>
            <a:pPr>
              <a:defRPr/>
            </a:pPr>
            <a:r>
              <a:rPr lang="en-US" altLang="en-PK"/>
              <a:t>1-</a:t>
            </a:r>
            <a:fld id="{1F60E220-5028-834E-86B6-C073CB96F6AA}" type="slidenum">
              <a:rPr lang="en-US" altLang="en-PK" smtClean="0"/>
              <a:pPr>
                <a:defRPr/>
              </a:pPr>
              <a:t>‹#›</a:t>
            </a:fld>
            <a:endParaRPr lang="en-US" altLang="en-PK"/>
          </a:p>
        </p:txBody>
      </p:sp>
    </p:spTree>
    <p:extLst>
      <p:ext uri="{BB962C8B-B14F-4D97-AF65-F5344CB8AC3E}">
        <p14:creationId xmlns:p14="http://schemas.microsoft.com/office/powerpoint/2010/main" val="381092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7FB9F7D-D7D6-1D5E-79C9-70AD462FA968}"/>
              </a:ext>
            </a:extLst>
          </p:cNvPr>
          <p:cNvSpPr>
            <a:spLocks noGrp="1" noChangeArrowheads="1"/>
          </p:cNvSpPr>
          <p:nvPr>
            <p:ph type="dt" sz="half" idx="10"/>
          </p:nvPr>
        </p:nvSpPr>
        <p:spPr>
          <a:ln/>
        </p:spPr>
        <p:txBody>
          <a:bodyPr/>
          <a:lstStyle>
            <a:lvl1pPr>
              <a:defRPr/>
            </a:lvl1pPr>
          </a:lstStyle>
          <a:p>
            <a:pPr>
              <a:defRPr/>
            </a:pPr>
            <a:fld id="{E7B829C3-FDC6-484F-A772-3FF44CC9B2D3}" type="datetime1">
              <a:rPr lang="en-US"/>
              <a:pPr>
                <a:defRPr/>
              </a:pPr>
              <a:t>3/20/24</a:t>
            </a:fld>
            <a:endParaRPr lang="en-US"/>
          </a:p>
        </p:txBody>
      </p:sp>
      <p:sp>
        <p:nvSpPr>
          <p:cNvPr id="6" name="Rectangle 5">
            <a:extLst>
              <a:ext uri="{FF2B5EF4-FFF2-40B4-BE49-F238E27FC236}">
                <a16:creationId xmlns:a16="http://schemas.microsoft.com/office/drawing/2014/main" id="{AE6A412B-FE89-65A7-4E36-5FA4B7A3ADAB}"/>
              </a:ext>
            </a:extLst>
          </p:cNvPr>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a:extLst>
              <a:ext uri="{FF2B5EF4-FFF2-40B4-BE49-F238E27FC236}">
                <a16:creationId xmlns:a16="http://schemas.microsoft.com/office/drawing/2014/main" id="{AFBE796D-7D64-9F5E-77AB-D46360504266}"/>
              </a:ext>
            </a:extLst>
          </p:cNvPr>
          <p:cNvSpPr>
            <a:spLocks noGrp="1" noChangeArrowheads="1"/>
          </p:cNvSpPr>
          <p:nvPr>
            <p:ph type="sldNum" sz="quarter" idx="12"/>
          </p:nvPr>
        </p:nvSpPr>
        <p:spPr>
          <a:ln/>
        </p:spPr>
        <p:txBody>
          <a:bodyPr/>
          <a:lstStyle>
            <a:lvl1pPr>
              <a:defRPr/>
            </a:lvl1pPr>
          </a:lstStyle>
          <a:p>
            <a:pPr>
              <a:defRPr/>
            </a:pPr>
            <a:r>
              <a:rPr lang="en-US" altLang="en-PK"/>
              <a:t>2-</a:t>
            </a:r>
            <a:fld id="{F9A8FB8C-1860-D747-BAFA-34A486654929}" type="slidenum">
              <a:rPr lang="en-US" altLang="en-PK" smtClean="0"/>
              <a:pPr>
                <a:defRPr/>
              </a:pPr>
              <a:t>‹#›</a:t>
            </a:fld>
            <a:endParaRPr lang="en-US" altLang="en-PK"/>
          </a:p>
        </p:txBody>
      </p:sp>
    </p:spTree>
    <p:extLst>
      <p:ext uri="{BB962C8B-B14F-4D97-AF65-F5344CB8AC3E}">
        <p14:creationId xmlns:p14="http://schemas.microsoft.com/office/powerpoint/2010/main" val="17887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DC55555-C5FA-1075-3DB9-EB8ACD19D4F4}"/>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PK"/>
              <a:t>Click to edit master title style</a:t>
            </a:r>
          </a:p>
        </p:txBody>
      </p:sp>
      <p:sp>
        <p:nvSpPr>
          <p:cNvPr id="1027" name="Rectangle 3">
            <a:extLst>
              <a:ext uri="{FF2B5EF4-FFF2-40B4-BE49-F238E27FC236}">
                <a16:creationId xmlns:a16="http://schemas.microsoft.com/office/drawing/2014/main" id="{9572BFC7-A5EE-749D-6783-99E1F6693441}"/>
              </a:ext>
            </a:extLst>
          </p:cNvPr>
          <p:cNvSpPr>
            <a:spLocks noGrp="1" noChangeArrowheads="1"/>
          </p:cNvSpPr>
          <p:nvPr>
            <p:ph type="body" idx="1"/>
          </p:nvPr>
        </p:nvSpPr>
        <p:spPr bwMode="auto">
          <a:xfrm>
            <a:off x="533400" y="1611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1028" name="Rectangle 4">
            <a:extLst>
              <a:ext uri="{FF2B5EF4-FFF2-40B4-BE49-F238E27FC236}">
                <a16:creationId xmlns:a16="http://schemas.microsoft.com/office/drawing/2014/main" id="{BDC8DF97-FFCE-FC14-6A7D-57DCDE705A8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ＭＳ Ｐゴシック" pitchFamily="34" charset="-128"/>
              </a:defRPr>
            </a:lvl1pPr>
          </a:lstStyle>
          <a:p>
            <a:pPr>
              <a:defRPr/>
            </a:pPr>
            <a:fld id="{66EA5D98-855A-E340-8237-E05CB2C4B613}" type="datetime1">
              <a:rPr lang="en-US"/>
              <a:pPr>
                <a:defRPr/>
              </a:pPr>
              <a:t>3/20/24</a:t>
            </a:fld>
            <a:endParaRPr lang="en-US"/>
          </a:p>
        </p:txBody>
      </p:sp>
      <p:sp>
        <p:nvSpPr>
          <p:cNvPr id="195589" name="Rectangle 5">
            <a:extLst>
              <a:ext uri="{FF2B5EF4-FFF2-40B4-BE49-F238E27FC236}">
                <a16:creationId xmlns:a16="http://schemas.microsoft.com/office/drawing/2014/main" id="{682676F8-04D6-5C65-8896-E26B92C15BD9}"/>
              </a:ext>
            </a:extLst>
          </p:cNvPr>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Introduction</a:t>
            </a:r>
          </a:p>
        </p:txBody>
      </p:sp>
      <p:sp>
        <p:nvSpPr>
          <p:cNvPr id="195590" name="Rectangle 6">
            <a:extLst>
              <a:ext uri="{FF2B5EF4-FFF2-40B4-BE49-F238E27FC236}">
                <a16:creationId xmlns:a16="http://schemas.microsoft.com/office/drawing/2014/main" id="{CAFA48A2-38C7-5A42-B2E9-02AD8A43B0ED}"/>
              </a:ext>
            </a:extLst>
          </p:cNvPr>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pPr>
              <a:defRPr/>
            </a:pPr>
            <a:r>
              <a:rPr lang="en-US" altLang="en-PK"/>
              <a:t>2-</a:t>
            </a:r>
            <a:fld id="{CBA94622-3939-674E-AA4B-2CE97BE4E7C4}" type="slidenum">
              <a:rPr lang="en-US" altLang="en-PK" smtClean="0"/>
              <a:pPr>
                <a:defRPr/>
              </a:pPr>
              <a:t>‹#›</a:t>
            </a:fld>
            <a:endParaRPr lang="en-US" altLang="en-PK"/>
          </a:p>
        </p:txBody>
      </p:sp>
    </p:spTree>
  </p:cSld>
  <p:clrMap bg1="lt1" tx1="dk1" bg2="lt2" tx2="dk2" accent1="accent1" accent2="accent2" accent3="accent3" accent4="accent4" accent5="accent5" accent6="accent6" hlink="hlink" folHlink="folHlink"/>
  <p:sldLayoutIdLst>
    <p:sldLayoutId id="2147484955" r:id="rId1"/>
    <p:sldLayoutId id="2147484956" r:id="rId2"/>
    <p:sldLayoutId id="2147484957" r:id="rId3"/>
    <p:sldLayoutId id="2147484958" r:id="rId4"/>
    <p:sldLayoutId id="2147484959" r:id="rId5"/>
    <p:sldLayoutId id="2147484960" r:id="rId6"/>
    <p:sldLayoutId id="2147484962" r:id="rId7"/>
    <p:sldLayoutId id="2147484963" r:id="rId8"/>
    <p:sldLayoutId id="2147484961" r:id="rId9"/>
    <p:sldLayoutId id="2147484964" r:id="rId10"/>
    <p:sldLayoutId id="2147484965" r:id="rId11"/>
    <p:sldLayoutId id="2147484966" r:id="rId12"/>
    <p:sldLayoutId id="2147484967" r:id="rId13"/>
    <p:sldLayoutId id="2147484968" r:id="rId14"/>
    <p:sldLayoutId id="2147484969" r:id="rId15"/>
  </p:sldLayoutIdLst>
  <p:hf hdr="0" dt="0"/>
  <p:txStyles>
    <p:titleStyle>
      <a:lvl1pPr algn="l" rtl="0" eaLnBrk="0" fontAlgn="base" hangingPunct="0">
        <a:spcBef>
          <a:spcPct val="0"/>
        </a:spcBef>
        <a:spcAft>
          <a:spcPct val="0"/>
        </a:spcAft>
        <a:defRPr sz="4400">
          <a:solidFill>
            <a:srgbClr val="000099"/>
          </a:solidFill>
          <a:latin typeface="+mj-lt"/>
          <a:ea typeface="MS PGothic" pitchFamily="34" charset="-128"/>
          <a:cs typeface="+mj-cs"/>
        </a:defRPr>
      </a:lvl1pPr>
      <a:lvl2pPr algn="l" rtl="0" eaLnBrk="0" fontAlgn="base" hangingPunct="0">
        <a:spcBef>
          <a:spcPct val="0"/>
        </a:spcBef>
        <a:spcAft>
          <a:spcPct val="0"/>
        </a:spcAft>
        <a:defRPr sz="4400">
          <a:solidFill>
            <a:srgbClr val="000099"/>
          </a:solidFill>
          <a:latin typeface="Gill Sans MT" pitchFamily="34" charset="0"/>
          <a:ea typeface="MS PGothic" pitchFamily="34" charset="-128"/>
          <a:cs typeface="Arial" charset="0"/>
        </a:defRPr>
      </a:lvl2pPr>
      <a:lvl3pPr algn="l" rtl="0" eaLnBrk="0" fontAlgn="base" hangingPunct="0">
        <a:spcBef>
          <a:spcPct val="0"/>
        </a:spcBef>
        <a:spcAft>
          <a:spcPct val="0"/>
        </a:spcAft>
        <a:defRPr sz="4400">
          <a:solidFill>
            <a:srgbClr val="000099"/>
          </a:solidFill>
          <a:latin typeface="Gill Sans MT" pitchFamily="34" charset="0"/>
          <a:ea typeface="MS PGothic" pitchFamily="34" charset="-128"/>
          <a:cs typeface="Arial" charset="0"/>
        </a:defRPr>
      </a:lvl3pPr>
      <a:lvl4pPr algn="l" rtl="0" eaLnBrk="0" fontAlgn="base" hangingPunct="0">
        <a:spcBef>
          <a:spcPct val="0"/>
        </a:spcBef>
        <a:spcAft>
          <a:spcPct val="0"/>
        </a:spcAft>
        <a:defRPr sz="4400">
          <a:solidFill>
            <a:srgbClr val="000099"/>
          </a:solidFill>
          <a:latin typeface="Gill Sans MT" pitchFamily="34" charset="0"/>
          <a:ea typeface="MS PGothic" pitchFamily="34" charset="-128"/>
          <a:cs typeface="Arial" charset="0"/>
        </a:defRPr>
      </a:lvl4pPr>
      <a:lvl5pPr algn="l" rtl="0" eaLnBrk="0" fontAlgn="base" hangingPunct="0">
        <a:spcBef>
          <a:spcPct val="0"/>
        </a:spcBef>
        <a:spcAft>
          <a:spcPct val="0"/>
        </a:spcAft>
        <a:defRPr sz="4400">
          <a:solidFill>
            <a:srgbClr val="000099"/>
          </a:solidFill>
          <a:latin typeface="Gill Sans MT" pitchFamily="34" charset="0"/>
          <a:ea typeface="MS PGothic" pitchFamily="34" charset="-128"/>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MS PGothic" pitchFamily="34" charset="-128"/>
          <a:cs typeface="+mn-cs"/>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8.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a:extLst>
              <a:ext uri="{FF2B5EF4-FFF2-40B4-BE49-F238E27FC236}">
                <a16:creationId xmlns:a16="http://schemas.microsoft.com/office/drawing/2014/main" id="{86403A28-204A-9A78-0122-092CF44C946B}"/>
              </a:ext>
            </a:extLst>
          </p:cNvPr>
          <p:cNvSpPr>
            <a:spLocks noChangeArrowheads="1"/>
          </p:cNvSpPr>
          <p:nvPr/>
        </p:nvSpPr>
        <p:spPr bwMode="auto">
          <a:xfrm>
            <a:off x="6415088" y="3276600"/>
            <a:ext cx="25765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PK" sz="2400" i="1">
                <a:solidFill>
                  <a:srgbClr val="008000"/>
                </a:solidFill>
              </a:rPr>
              <a:t>Computer Networking: A Top Down Approach </a:t>
            </a:r>
            <a:br>
              <a:rPr lang="en-US" altLang="en-PK" sz="2400">
                <a:solidFill>
                  <a:srgbClr val="008000"/>
                </a:solidFill>
              </a:rPr>
            </a:br>
            <a:r>
              <a:rPr lang="en-US" altLang="en-PK" sz="1800">
                <a:solidFill>
                  <a:srgbClr val="008000"/>
                </a:solidFill>
              </a:rPr>
              <a:t>6</a:t>
            </a:r>
            <a:r>
              <a:rPr lang="en-US" altLang="en-PK" sz="1800" baseline="30000">
                <a:solidFill>
                  <a:srgbClr val="008000"/>
                </a:solidFill>
              </a:rPr>
              <a:t>th</a:t>
            </a:r>
            <a:r>
              <a:rPr lang="en-US" altLang="en-PK" sz="1800">
                <a:solidFill>
                  <a:srgbClr val="008000"/>
                </a:solidFill>
              </a:rPr>
              <a:t> edition </a:t>
            </a:r>
            <a:br>
              <a:rPr lang="en-US" altLang="en-PK" sz="1800">
                <a:solidFill>
                  <a:srgbClr val="008000"/>
                </a:solidFill>
              </a:rPr>
            </a:br>
            <a:r>
              <a:rPr lang="en-US" altLang="en-PK" sz="1800">
                <a:solidFill>
                  <a:srgbClr val="008000"/>
                </a:solidFill>
              </a:rPr>
              <a:t>Jim Kurose, Keith Ross</a:t>
            </a:r>
            <a:br>
              <a:rPr lang="en-US" altLang="en-PK" sz="1800">
                <a:solidFill>
                  <a:srgbClr val="008000"/>
                </a:solidFill>
              </a:rPr>
            </a:br>
            <a:r>
              <a:rPr lang="en-US" altLang="en-PK" sz="1800">
                <a:solidFill>
                  <a:srgbClr val="008000"/>
                </a:solidFill>
              </a:rPr>
              <a:t>Addison-Wesley</a:t>
            </a:r>
            <a:br>
              <a:rPr lang="en-US" altLang="en-PK" sz="1800">
                <a:solidFill>
                  <a:srgbClr val="008000"/>
                </a:solidFill>
              </a:rPr>
            </a:br>
            <a:r>
              <a:rPr lang="en-US" altLang="en-PK" sz="1800">
                <a:solidFill>
                  <a:srgbClr val="008000"/>
                </a:solidFill>
              </a:rPr>
              <a:t>March 2012</a:t>
            </a:r>
          </a:p>
        </p:txBody>
      </p:sp>
      <p:pic>
        <p:nvPicPr>
          <p:cNvPr id="19458" name="Picture 9" descr="underline_base">
            <a:extLst>
              <a:ext uri="{FF2B5EF4-FFF2-40B4-BE49-F238E27FC236}">
                <a16:creationId xmlns:a16="http://schemas.microsoft.com/office/drawing/2014/main" id="{A9C8BC5A-6806-F458-FA7F-E3CF8B575A4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209800"/>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1" descr="6e_cover.jpg">
            <a:extLst>
              <a:ext uri="{FF2B5EF4-FFF2-40B4-BE49-F238E27FC236}">
                <a16:creationId xmlns:a16="http://schemas.microsoft.com/office/drawing/2014/main" id="{2BCF328C-015A-DE63-9D0A-8182126586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6363" y="511175"/>
            <a:ext cx="2306637"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3">
            <a:extLst>
              <a:ext uri="{FF2B5EF4-FFF2-40B4-BE49-F238E27FC236}">
                <a16:creationId xmlns:a16="http://schemas.microsoft.com/office/drawing/2014/main" id="{95187592-F848-B711-3F65-74D7DB92C40A}"/>
              </a:ext>
            </a:extLst>
          </p:cNvPr>
          <p:cNvSpPr txBox="1">
            <a:spLocks noChangeArrowheads="1"/>
          </p:cNvSpPr>
          <p:nvPr/>
        </p:nvSpPr>
        <p:spPr bwMode="auto">
          <a:xfrm>
            <a:off x="381000" y="5419725"/>
            <a:ext cx="3810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17463">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
                <a:schemeClr val="accent1"/>
              </a:buClr>
              <a:buSzPct val="80000"/>
              <a:buFont typeface="Wingdings 2" pitchFamily="2" charset="2"/>
              <a:buNone/>
            </a:pPr>
            <a:endParaRPr lang="en-GB" altLang="en-PK" sz="1800" i="1">
              <a:solidFill>
                <a:srgbClr val="002060"/>
              </a:solidFill>
            </a:endParaRPr>
          </a:p>
        </p:txBody>
      </p:sp>
      <p:sp>
        <p:nvSpPr>
          <p:cNvPr id="10" name="Rectangle 2">
            <a:extLst>
              <a:ext uri="{FF2B5EF4-FFF2-40B4-BE49-F238E27FC236}">
                <a16:creationId xmlns:a16="http://schemas.microsoft.com/office/drawing/2014/main" id="{10F2615C-2194-0FB8-49DA-61FB9675D46D}"/>
              </a:ext>
            </a:extLst>
          </p:cNvPr>
          <p:cNvSpPr txBox="1">
            <a:spLocks noChangeArrowheads="1"/>
          </p:cNvSpPr>
          <p:nvPr/>
        </p:nvSpPr>
        <p:spPr>
          <a:xfrm>
            <a:off x="152400" y="304800"/>
            <a:ext cx="6019800" cy="1828800"/>
          </a:xfrm>
          <a:prstGeom prst="rect">
            <a:avLst/>
          </a:prstGeom>
        </p:spPr>
        <p:txBody>
          <a:bodyPr/>
          <a:lstStyle/>
          <a:p>
            <a:pPr algn="ctr" eaLnBrk="1" fontAlgn="auto" hangingPunct="1">
              <a:spcAft>
                <a:spcPts val="0"/>
              </a:spcAft>
              <a:buFont typeface="Times New Roman" pitchFamily="18" charset="0"/>
              <a:buNone/>
              <a:defRPr/>
            </a:pPr>
            <a:r>
              <a:rPr lang="en-US" sz="3400" b="1" dirty="0">
                <a:solidFill>
                  <a:srgbClr val="0000CC"/>
                </a:solidFill>
                <a:latin typeface="+mn-lt"/>
                <a:ea typeface="+mj-ea"/>
                <a:cs typeface="+mj-cs"/>
              </a:rPr>
              <a:t>Computer Communications </a:t>
            </a:r>
            <a:br>
              <a:rPr lang="en-US" sz="3400" b="1" dirty="0">
                <a:solidFill>
                  <a:srgbClr val="0000CC"/>
                </a:solidFill>
                <a:latin typeface="+mn-lt"/>
                <a:ea typeface="+mj-ea"/>
                <a:cs typeface="+mj-cs"/>
              </a:rPr>
            </a:br>
            <a:r>
              <a:rPr lang="en-US" sz="3400" b="1" dirty="0">
                <a:solidFill>
                  <a:srgbClr val="0000CC"/>
                </a:solidFill>
                <a:latin typeface="+mn-lt"/>
                <a:ea typeface="+mj-ea"/>
                <a:cs typeface="+mj-cs"/>
              </a:rPr>
              <a:t>&amp; Networks</a:t>
            </a:r>
          </a:p>
          <a:p>
            <a:pPr algn="ctr" eaLnBrk="1" fontAlgn="auto" hangingPunct="1">
              <a:spcBef>
                <a:spcPts val="1200"/>
              </a:spcBef>
              <a:spcAft>
                <a:spcPts val="0"/>
              </a:spcAft>
              <a:buFont typeface="Times New Roman" pitchFamily="18" charset="0"/>
              <a:buNone/>
              <a:defRPr/>
            </a:pPr>
            <a:r>
              <a:rPr lang="en-US" sz="2800" b="1" dirty="0">
                <a:solidFill>
                  <a:srgbClr val="0000CC"/>
                </a:solidFill>
                <a:latin typeface="+mn-lt"/>
                <a:ea typeface="+mj-ea"/>
                <a:cs typeface="+mj-cs"/>
              </a:rPr>
              <a:t>CSNC-2413</a:t>
            </a:r>
          </a:p>
        </p:txBody>
      </p:sp>
      <p:sp>
        <p:nvSpPr>
          <p:cNvPr id="11" name="Rectangle 3">
            <a:extLst>
              <a:ext uri="{FF2B5EF4-FFF2-40B4-BE49-F238E27FC236}">
                <a16:creationId xmlns:a16="http://schemas.microsoft.com/office/drawing/2014/main" id="{D6ED99B6-9AAA-CCA3-9836-BFFB1BA9C0E4}"/>
              </a:ext>
            </a:extLst>
          </p:cNvPr>
          <p:cNvSpPr txBox="1">
            <a:spLocks noChangeArrowheads="1"/>
          </p:cNvSpPr>
          <p:nvPr/>
        </p:nvSpPr>
        <p:spPr>
          <a:xfrm>
            <a:off x="609600" y="3581400"/>
            <a:ext cx="5410200" cy="762000"/>
          </a:xfrm>
          <a:prstGeom prst="rect">
            <a:avLst/>
          </a:prstGeom>
        </p:spPr>
        <p:txBody>
          <a:bodyPr/>
          <a:lstStyle/>
          <a:p>
            <a:pPr marL="342900" indent="-342900" eaLnBrk="1" fontAlgn="auto" hangingPunct="1">
              <a:spcBef>
                <a:spcPts val="750"/>
              </a:spcBef>
              <a:spcAft>
                <a:spcPts val="0"/>
              </a:spcAft>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dirty="0">
                <a:solidFill>
                  <a:srgbClr val="FF0000"/>
                </a:solidFill>
                <a:effectLst>
                  <a:outerShdw blurRad="38100" dist="38100" dir="2700000" algn="tl">
                    <a:srgbClr val="C0C0C0"/>
                  </a:outerShdw>
                </a:effectLst>
                <a:latin typeface="+mn-lt"/>
                <a:ea typeface="+mn-ea"/>
              </a:rPr>
              <a:t>N/W Architecture &amp; </a:t>
            </a:r>
            <a:br>
              <a:rPr lang="en-US" dirty="0">
                <a:solidFill>
                  <a:srgbClr val="FF0000"/>
                </a:solidFill>
                <a:effectLst>
                  <a:outerShdw blurRad="38100" dist="38100" dir="2700000" algn="tl">
                    <a:srgbClr val="C0C0C0"/>
                  </a:outerShdw>
                </a:effectLst>
                <a:latin typeface="+mn-lt"/>
                <a:ea typeface="+mn-ea"/>
              </a:rPr>
            </a:br>
            <a:r>
              <a:rPr lang="en-US" dirty="0">
                <a:solidFill>
                  <a:srgbClr val="FF0000"/>
                </a:solidFill>
                <a:effectLst>
                  <a:outerShdw blurRad="38100" dist="38100" dir="2700000" algn="tl">
                    <a:srgbClr val="C0C0C0"/>
                  </a:outerShdw>
                </a:effectLst>
                <a:latin typeface="+mn-lt"/>
                <a:ea typeface="+mn-ea"/>
              </a:rPr>
              <a:t>Application Development</a:t>
            </a:r>
          </a:p>
        </p:txBody>
      </p:sp>
      <p:sp>
        <p:nvSpPr>
          <p:cNvPr id="12" name="Rectangle 3">
            <a:extLst>
              <a:ext uri="{FF2B5EF4-FFF2-40B4-BE49-F238E27FC236}">
                <a16:creationId xmlns:a16="http://schemas.microsoft.com/office/drawing/2014/main" id="{68E7B529-E3A5-A5E2-E068-7B1BC6E89533}"/>
              </a:ext>
            </a:extLst>
          </p:cNvPr>
          <p:cNvSpPr txBox="1">
            <a:spLocks noChangeArrowheads="1"/>
          </p:cNvSpPr>
          <p:nvPr/>
        </p:nvSpPr>
        <p:spPr>
          <a:xfrm>
            <a:off x="609600" y="3048000"/>
            <a:ext cx="2819400" cy="533400"/>
          </a:xfrm>
          <a:prstGeom prst="rect">
            <a:avLst/>
          </a:prstGeom>
        </p:spPr>
        <p:txBody>
          <a:bodyPr/>
          <a:lstStyle/>
          <a:p>
            <a:pPr marL="342900" indent="-342900" eaLnBrk="1" fontAlgn="auto" hangingPunct="1">
              <a:spcBef>
                <a:spcPts val="750"/>
              </a:spcBef>
              <a:spcAft>
                <a:spcPts val="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dirty="0" err="1">
                <a:solidFill>
                  <a:srgbClr val="FF0000"/>
                </a:solidFill>
                <a:effectLst>
                  <a:outerShdw blurRad="38100" dist="38100" dir="2700000" algn="tl">
                    <a:srgbClr val="C0C0C0"/>
                  </a:outerShdw>
                </a:effectLst>
                <a:latin typeface="+mn-lt"/>
                <a:ea typeface="+mn-ea"/>
              </a:rPr>
              <a:t>Lec</a:t>
            </a:r>
            <a:r>
              <a:rPr lang="en-US" sz="2800" dirty="0">
                <a:solidFill>
                  <a:srgbClr val="FF0000"/>
                </a:solidFill>
                <a:effectLst>
                  <a:outerShdw blurRad="38100" dist="38100" dir="2700000" algn="tl">
                    <a:srgbClr val="C0C0C0"/>
                  </a:outerShdw>
                </a:effectLst>
                <a:latin typeface="+mn-lt"/>
                <a:ea typeface="+mn-ea"/>
              </a:rPr>
              <a:t>:  3</a:t>
            </a:r>
          </a:p>
        </p:txBody>
      </p:sp>
      <p:sp>
        <p:nvSpPr>
          <p:cNvPr id="19464" name="TextBox 1">
            <a:extLst>
              <a:ext uri="{FF2B5EF4-FFF2-40B4-BE49-F238E27FC236}">
                <a16:creationId xmlns:a16="http://schemas.microsoft.com/office/drawing/2014/main" id="{CD07A16E-7ECB-54D8-D429-B5B60FFA6AC0}"/>
              </a:ext>
            </a:extLst>
          </p:cNvPr>
          <p:cNvSpPr txBox="1">
            <a:spLocks noChangeArrowheads="1"/>
          </p:cNvSpPr>
          <p:nvPr/>
        </p:nvSpPr>
        <p:spPr bwMode="auto">
          <a:xfrm>
            <a:off x="-1235075" y="3875088"/>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PK" altLang="en-PK"/>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9" descr="underline_base">
            <a:extLst>
              <a:ext uri="{FF2B5EF4-FFF2-40B4-BE49-F238E27FC236}">
                <a16:creationId xmlns:a16="http://schemas.microsoft.com/office/drawing/2014/main" id="{1C44C08A-F890-6F28-87A6-58003F3A982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960438"/>
            <a:ext cx="594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a:extLst>
              <a:ext uri="{FF2B5EF4-FFF2-40B4-BE49-F238E27FC236}">
                <a16:creationId xmlns:a16="http://schemas.microsoft.com/office/drawing/2014/main" id="{E22A9D3E-35C9-59D1-FC28-9EEF0E1316F3}"/>
              </a:ext>
            </a:extLst>
          </p:cNvPr>
          <p:cNvSpPr>
            <a:spLocks noGrp="1" noChangeArrowheads="1"/>
          </p:cNvSpPr>
          <p:nvPr>
            <p:ph type="title"/>
          </p:nvPr>
        </p:nvSpPr>
        <p:spPr>
          <a:xfrm>
            <a:off x="444500" y="207963"/>
            <a:ext cx="7772400" cy="1030287"/>
          </a:xfrm>
        </p:spPr>
        <p:txBody>
          <a:bodyPr/>
          <a:lstStyle/>
          <a:p>
            <a:r>
              <a:rPr lang="en-US" altLang="en-PK"/>
              <a:t>Application architectures</a:t>
            </a:r>
          </a:p>
        </p:txBody>
      </p:sp>
      <p:sp>
        <p:nvSpPr>
          <p:cNvPr id="33795" name="Rectangle 3">
            <a:extLst>
              <a:ext uri="{FF2B5EF4-FFF2-40B4-BE49-F238E27FC236}">
                <a16:creationId xmlns:a16="http://schemas.microsoft.com/office/drawing/2014/main" id="{625E9041-8F7C-5D0D-2F0D-9EB5F46C8AE0}"/>
              </a:ext>
            </a:extLst>
          </p:cNvPr>
          <p:cNvSpPr>
            <a:spLocks noGrp="1" noChangeArrowheads="1"/>
          </p:cNvSpPr>
          <p:nvPr>
            <p:ph type="body" idx="1"/>
          </p:nvPr>
        </p:nvSpPr>
        <p:spPr/>
        <p:txBody>
          <a:bodyPr/>
          <a:lstStyle/>
          <a:p>
            <a:pPr>
              <a:lnSpc>
                <a:spcPct val="100000"/>
              </a:lnSpc>
              <a:buFont typeface="Wingdings" pitchFamily="2" charset="2"/>
              <a:buNone/>
            </a:pPr>
            <a:r>
              <a:rPr lang="en-US" altLang="en-PK">
                <a:solidFill>
                  <a:srgbClr val="000099"/>
                </a:solidFill>
              </a:rPr>
              <a:t>Possible structures of applications:</a:t>
            </a:r>
          </a:p>
          <a:p>
            <a:pPr>
              <a:lnSpc>
                <a:spcPct val="150000"/>
              </a:lnSpc>
            </a:pPr>
            <a:r>
              <a:rPr lang="en-US" altLang="en-PK" sz="2400"/>
              <a:t>client-server</a:t>
            </a:r>
          </a:p>
          <a:p>
            <a:pPr>
              <a:lnSpc>
                <a:spcPct val="100000"/>
              </a:lnSpc>
            </a:pPr>
            <a:r>
              <a:rPr lang="en-US" altLang="en-PK" sz="2400"/>
              <a:t>peer-to-peer (P2P)</a:t>
            </a:r>
          </a:p>
        </p:txBody>
      </p:sp>
      <p:sp>
        <p:nvSpPr>
          <p:cNvPr id="33796" name="Slide Number Placeholder 3">
            <a:extLst>
              <a:ext uri="{FF2B5EF4-FFF2-40B4-BE49-F238E27FC236}">
                <a16:creationId xmlns:a16="http://schemas.microsoft.com/office/drawing/2014/main" id="{27C9CE5A-CCD9-CE0D-0282-D75C2DBCBF45}"/>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67D10A46-0BF1-7448-8EE1-F8AEE5E2EFD3}" type="slidenum">
              <a:rPr lang="en-US" altLang="en-PK" sz="1200" smtClean="0">
                <a:latin typeface="Tahoma" panose="020B0604030504040204" pitchFamily="34" charset="0"/>
              </a:rPr>
              <a:pPr>
                <a:lnSpc>
                  <a:spcPct val="100000"/>
                </a:lnSpc>
                <a:spcBef>
                  <a:spcPct val="0"/>
                </a:spcBef>
                <a:buClrTx/>
                <a:buSzTx/>
                <a:buFontTx/>
                <a:buNone/>
              </a:pPr>
              <a:t>10</a:t>
            </a:fld>
            <a:endParaRPr lang="en-US" altLang="en-PK" sz="1200">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a:extLst>
              <a:ext uri="{FF2B5EF4-FFF2-40B4-BE49-F238E27FC236}">
                <a16:creationId xmlns:a16="http://schemas.microsoft.com/office/drawing/2014/main" id="{43984697-C920-4F39-E266-F39708945F0B}"/>
              </a:ext>
            </a:extLst>
          </p:cNvPr>
          <p:cNvSpPr>
            <a:spLocks noGrp="1" noChangeArrowheads="1"/>
          </p:cNvSpPr>
          <p:nvPr>
            <p:ph type="title"/>
          </p:nvPr>
        </p:nvSpPr>
        <p:spPr>
          <a:xfrm>
            <a:off x="366713" y="184150"/>
            <a:ext cx="7772400" cy="852488"/>
          </a:xfrm>
        </p:spPr>
        <p:txBody>
          <a:bodyPr/>
          <a:lstStyle/>
          <a:p>
            <a:r>
              <a:rPr lang="en-US" altLang="en-PK"/>
              <a:t>Client-server architecture</a:t>
            </a:r>
          </a:p>
        </p:txBody>
      </p:sp>
      <p:sp>
        <p:nvSpPr>
          <p:cNvPr id="35842" name="Rectangle 460">
            <a:extLst>
              <a:ext uri="{FF2B5EF4-FFF2-40B4-BE49-F238E27FC236}">
                <a16:creationId xmlns:a16="http://schemas.microsoft.com/office/drawing/2014/main" id="{6360F288-5283-93E0-606D-ED0FB1BD1908}"/>
              </a:ext>
            </a:extLst>
          </p:cNvPr>
          <p:cNvSpPr>
            <a:spLocks noGrp="1" noChangeArrowheads="1"/>
          </p:cNvSpPr>
          <p:nvPr>
            <p:ph type="body" sz="half" idx="2"/>
          </p:nvPr>
        </p:nvSpPr>
        <p:spPr>
          <a:xfrm>
            <a:off x="4489450" y="1290638"/>
            <a:ext cx="4391025" cy="5081587"/>
          </a:xfrm>
        </p:spPr>
        <p:txBody>
          <a:bodyPr/>
          <a:lstStyle/>
          <a:p>
            <a:pPr>
              <a:lnSpc>
                <a:spcPct val="100000"/>
              </a:lnSpc>
              <a:buFont typeface="Wingdings" pitchFamily="2" charset="2"/>
              <a:buNone/>
            </a:pPr>
            <a:r>
              <a:rPr lang="en-US" altLang="en-PK" sz="2400">
                <a:solidFill>
                  <a:srgbClr val="CC0000"/>
                </a:solidFill>
              </a:rPr>
              <a:t>Servers </a:t>
            </a:r>
          </a:p>
          <a:p>
            <a:pPr>
              <a:lnSpc>
                <a:spcPct val="100000"/>
              </a:lnSpc>
              <a:spcBef>
                <a:spcPts val="1000"/>
              </a:spcBef>
            </a:pPr>
            <a:r>
              <a:rPr lang="en-US" altLang="en-PK" sz="2100"/>
              <a:t>always-on host</a:t>
            </a:r>
          </a:p>
          <a:p>
            <a:pPr>
              <a:lnSpc>
                <a:spcPct val="100000"/>
              </a:lnSpc>
              <a:spcBef>
                <a:spcPts val="1000"/>
              </a:spcBef>
            </a:pPr>
            <a:r>
              <a:rPr lang="en-US" altLang="en-PK" sz="2100">
                <a:solidFill>
                  <a:srgbClr val="0000CC"/>
                </a:solidFill>
              </a:rPr>
              <a:t>permanent</a:t>
            </a:r>
            <a:r>
              <a:rPr lang="en-US" altLang="en-PK" sz="2100"/>
              <a:t>  addr  </a:t>
            </a:r>
            <a:r>
              <a:rPr lang="en-US" altLang="en-PK" sz="2100" i="1"/>
              <a:t>(IP &amp; port)</a:t>
            </a:r>
          </a:p>
          <a:p>
            <a:pPr>
              <a:lnSpc>
                <a:spcPct val="100000"/>
              </a:lnSpc>
              <a:spcBef>
                <a:spcPts val="1000"/>
              </a:spcBef>
            </a:pPr>
            <a:r>
              <a:rPr lang="en-US" altLang="en-PK" sz="2100"/>
              <a:t>rely on </a:t>
            </a:r>
            <a:r>
              <a:rPr lang="en-US" altLang="en-PK" sz="2100">
                <a:solidFill>
                  <a:srgbClr val="0000CC"/>
                </a:solidFill>
              </a:rPr>
              <a:t>fixed infra-structure</a:t>
            </a:r>
          </a:p>
          <a:p>
            <a:pPr>
              <a:lnSpc>
                <a:spcPct val="100000"/>
              </a:lnSpc>
              <a:spcBef>
                <a:spcPts val="1000"/>
              </a:spcBef>
            </a:pPr>
            <a:r>
              <a:rPr lang="en-US" altLang="en-PK" sz="2100"/>
              <a:t>data centers for scaling</a:t>
            </a:r>
          </a:p>
          <a:p>
            <a:pPr>
              <a:lnSpc>
                <a:spcPct val="100000"/>
              </a:lnSpc>
              <a:spcBef>
                <a:spcPct val="75000"/>
              </a:spcBef>
              <a:buFont typeface="Wingdings" pitchFamily="2" charset="2"/>
              <a:buNone/>
            </a:pPr>
            <a:r>
              <a:rPr lang="en-US" altLang="en-PK" sz="2400">
                <a:solidFill>
                  <a:srgbClr val="CC0000"/>
                </a:solidFill>
              </a:rPr>
              <a:t>Clients</a:t>
            </a:r>
          </a:p>
          <a:p>
            <a:pPr>
              <a:lnSpc>
                <a:spcPct val="100000"/>
              </a:lnSpc>
              <a:spcBef>
                <a:spcPts val="1000"/>
              </a:spcBef>
            </a:pPr>
            <a:r>
              <a:rPr lang="en-US" altLang="en-PK" sz="2100"/>
              <a:t>request services from servers</a:t>
            </a:r>
          </a:p>
          <a:p>
            <a:pPr>
              <a:lnSpc>
                <a:spcPct val="100000"/>
              </a:lnSpc>
              <a:spcBef>
                <a:spcPts val="1000"/>
              </a:spcBef>
            </a:pPr>
            <a:r>
              <a:rPr lang="en-US" altLang="en-PK" sz="2100">
                <a:solidFill>
                  <a:srgbClr val="0000CC"/>
                </a:solidFill>
              </a:rPr>
              <a:t>intermittent</a:t>
            </a:r>
            <a:r>
              <a:rPr lang="en-US" altLang="en-PK" sz="2100"/>
              <a:t> host connections</a:t>
            </a:r>
          </a:p>
          <a:p>
            <a:pPr>
              <a:lnSpc>
                <a:spcPct val="100000"/>
              </a:lnSpc>
              <a:spcBef>
                <a:spcPts val="1000"/>
              </a:spcBef>
            </a:pPr>
            <a:r>
              <a:rPr lang="en-US" altLang="en-PK" sz="2100">
                <a:solidFill>
                  <a:srgbClr val="0000CC"/>
                </a:solidFill>
              </a:rPr>
              <a:t>dynamic</a:t>
            </a:r>
            <a:r>
              <a:rPr lang="en-US" altLang="en-PK" sz="2100"/>
              <a:t> addr  </a:t>
            </a:r>
            <a:r>
              <a:rPr lang="en-US" altLang="en-PK" sz="2100" i="1"/>
              <a:t>(IP &amp; port)</a:t>
            </a:r>
            <a:endParaRPr lang="en-US" altLang="en-PK" sz="2100"/>
          </a:p>
          <a:p>
            <a:pPr>
              <a:lnSpc>
                <a:spcPct val="100000"/>
              </a:lnSpc>
              <a:spcBef>
                <a:spcPts val="1000"/>
              </a:spcBef>
            </a:pPr>
            <a:r>
              <a:rPr lang="en-US" altLang="en-PK" sz="2100"/>
              <a:t>no direct comm with each other</a:t>
            </a:r>
          </a:p>
        </p:txBody>
      </p:sp>
      <p:pic>
        <p:nvPicPr>
          <p:cNvPr id="35843" name="Picture 351" descr="underline_base">
            <a:extLst>
              <a:ext uri="{FF2B5EF4-FFF2-40B4-BE49-F238E27FC236}">
                <a16:creationId xmlns:a16="http://schemas.microsoft.com/office/drawing/2014/main" id="{F7B8CCBF-35BA-E17E-3E96-9E9AB9067A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842963"/>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4" name="Group 387">
            <a:extLst>
              <a:ext uri="{FF2B5EF4-FFF2-40B4-BE49-F238E27FC236}">
                <a16:creationId xmlns:a16="http://schemas.microsoft.com/office/drawing/2014/main" id="{EC6C2FB1-6DC9-B08C-D7D2-A07839D5B480}"/>
              </a:ext>
            </a:extLst>
          </p:cNvPr>
          <p:cNvGrpSpPr>
            <a:grpSpLocks/>
          </p:cNvGrpSpPr>
          <p:nvPr/>
        </p:nvGrpSpPr>
        <p:grpSpPr bwMode="auto">
          <a:xfrm>
            <a:off x="184150" y="1562100"/>
            <a:ext cx="3829050" cy="4545013"/>
            <a:chOff x="254000" y="1492250"/>
            <a:chExt cx="3829050" cy="4545013"/>
          </a:xfrm>
        </p:grpSpPr>
        <p:grpSp>
          <p:nvGrpSpPr>
            <p:cNvPr id="35846" name="Group 582">
              <a:extLst>
                <a:ext uri="{FF2B5EF4-FFF2-40B4-BE49-F238E27FC236}">
                  <a16:creationId xmlns:a16="http://schemas.microsoft.com/office/drawing/2014/main" id="{22559FE1-DCCE-C26E-185D-6A67AF2F60F4}"/>
                </a:ext>
              </a:extLst>
            </p:cNvPr>
            <p:cNvGrpSpPr>
              <a:grpSpLocks/>
            </p:cNvGrpSpPr>
            <p:nvPr/>
          </p:nvGrpSpPr>
          <p:grpSpPr bwMode="auto">
            <a:xfrm>
              <a:off x="542925" y="1492250"/>
              <a:ext cx="3540125" cy="4545013"/>
              <a:chOff x="3277" y="974"/>
              <a:chExt cx="2230" cy="2863"/>
            </a:xfrm>
          </p:grpSpPr>
          <p:sp>
            <p:nvSpPr>
              <p:cNvPr id="35850" name="Freeform 583">
                <a:extLst>
                  <a:ext uri="{FF2B5EF4-FFF2-40B4-BE49-F238E27FC236}">
                    <a16:creationId xmlns:a16="http://schemas.microsoft.com/office/drawing/2014/main" id="{C93E5FB8-BE02-4A27-74D5-FB31784B6FD6}"/>
                  </a:ext>
                </a:extLst>
              </p:cNvPr>
              <p:cNvSpPr>
                <a:spLocks/>
              </p:cNvSpPr>
              <p:nvPr/>
            </p:nvSpPr>
            <p:spPr bwMode="auto">
              <a:xfrm>
                <a:off x="3277" y="1079"/>
                <a:ext cx="1094" cy="675"/>
              </a:xfrm>
              <a:custGeom>
                <a:avLst/>
                <a:gdLst>
                  <a:gd name="T0" fmla="*/ 7942 w 1036"/>
                  <a:gd name="T1" fmla="*/ 11 h 675"/>
                  <a:gd name="T2" fmla="*/ 4778 w 1036"/>
                  <a:gd name="T3" fmla="*/ 53 h 675"/>
                  <a:gd name="T4" fmla="*/ 2529 w 1036"/>
                  <a:gd name="T5" fmla="*/ 129 h 675"/>
                  <a:gd name="T6" fmla="*/ 1869 w 1036"/>
                  <a:gd name="T7" fmla="*/ 229 h 675"/>
                  <a:gd name="T8" fmla="*/ 259 w 1036"/>
                  <a:gd name="T9" fmla="*/ 297 h 675"/>
                  <a:gd name="T10" fmla="*/ 208 w 1036"/>
                  <a:gd name="T11" fmla="*/ 459 h 675"/>
                  <a:gd name="T12" fmla="*/ 1622 w 1036"/>
                  <a:gd name="T13" fmla="*/ 489 h 675"/>
                  <a:gd name="T14" fmla="*/ 5623 w 1036"/>
                  <a:gd name="T15" fmla="*/ 489 h 675"/>
                  <a:gd name="T16" fmla="*/ 7322 w 1036"/>
                  <a:gd name="T17" fmla="*/ 555 h 675"/>
                  <a:gd name="T18" fmla="*/ 9203 w 1036"/>
                  <a:gd name="T19" fmla="*/ 657 h 675"/>
                  <a:gd name="T20" fmla="*/ 10656 w 1036"/>
                  <a:gd name="T21" fmla="*/ 661 h 675"/>
                  <a:gd name="T22" fmla="*/ 11648 w 1036"/>
                  <a:gd name="T23" fmla="*/ 603 h 675"/>
                  <a:gd name="T24" fmla="*/ 12156 w 1036"/>
                  <a:gd name="T25" fmla="*/ 445 h 675"/>
                  <a:gd name="T26" fmla="*/ 12473 w 1036"/>
                  <a:gd name="T27" fmla="*/ 291 h 675"/>
                  <a:gd name="T28" fmla="*/ 12508 w 1036"/>
                  <a:gd name="T29" fmla="*/ 107 h 675"/>
                  <a:gd name="T30" fmla="*/ 11433 w 1036"/>
                  <a:gd name="T31" fmla="*/ 17 h 675"/>
                  <a:gd name="T32" fmla="*/ 9499 w 1036"/>
                  <a:gd name="T33" fmla="*/ 3 h 675"/>
                  <a:gd name="T34" fmla="*/ 7942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5851" name="Group 584">
                <a:extLst>
                  <a:ext uri="{FF2B5EF4-FFF2-40B4-BE49-F238E27FC236}">
                    <a16:creationId xmlns:a16="http://schemas.microsoft.com/office/drawing/2014/main" id="{6E16A010-8393-5603-BC8A-EFEB07CDDEB1}"/>
                  </a:ext>
                </a:extLst>
              </p:cNvPr>
              <p:cNvGrpSpPr>
                <a:grpSpLocks/>
              </p:cNvGrpSpPr>
              <p:nvPr/>
            </p:nvGrpSpPr>
            <p:grpSpPr bwMode="auto">
              <a:xfrm>
                <a:off x="3383" y="1920"/>
                <a:ext cx="919" cy="588"/>
                <a:chOff x="2889" y="1631"/>
                <a:chExt cx="980" cy="743"/>
              </a:xfrm>
            </p:grpSpPr>
            <p:sp>
              <p:nvSpPr>
                <p:cNvPr id="36225" name="Rectangle 585">
                  <a:extLst>
                    <a:ext uri="{FF2B5EF4-FFF2-40B4-BE49-F238E27FC236}">
                      <a16:creationId xmlns:a16="http://schemas.microsoft.com/office/drawing/2014/main" id="{52FA7397-03AF-AD02-61C3-1BD76CA6A0D7}"/>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226" name="AutoShape 586">
                  <a:extLst>
                    <a:ext uri="{FF2B5EF4-FFF2-40B4-BE49-F238E27FC236}">
                      <a16:creationId xmlns:a16="http://schemas.microsoft.com/office/drawing/2014/main" id="{759E65AD-5E86-3A44-E4D3-EAF9E9F82797}"/>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solidFill>
                      <a:srgbClr val="00CCFF"/>
                    </a:solidFill>
                    <a:latin typeface="Arial" panose="020B0604020202020204" pitchFamily="34" charset="0"/>
                  </a:endParaRPr>
                </a:p>
              </p:txBody>
            </p:sp>
          </p:grpSp>
          <p:sp>
            <p:nvSpPr>
              <p:cNvPr id="35852" name="Freeform 587">
                <a:extLst>
                  <a:ext uri="{FF2B5EF4-FFF2-40B4-BE49-F238E27FC236}">
                    <a16:creationId xmlns:a16="http://schemas.microsoft.com/office/drawing/2014/main" id="{39C57DD6-50F5-B4CD-CEE2-9B8B9E8BE976}"/>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853" name="Line 588">
                <a:extLst>
                  <a:ext uri="{FF2B5EF4-FFF2-40B4-BE49-F238E27FC236}">
                    <a16:creationId xmlns:a16="http://schemas.microsoft.com/office/drawing/2014/main" id="{84A0A372-016B-6FCA-472F-9EC75C8EE6D0}"/>
                  </a:ext>
                </a:extLst>
              </p:cNvPr>
              <p:cNvSpPr>
                <a:spLocks noChangeShapeType="1"/>
              </p:cNvSpPr>
              <p:nvPr/>
            </p:nvSpPr>
            <p:spPr bwMode="auto">
              <a:xfrm rot="16200000" flipV="1">
                <a:off x="4915" y="3313"/>
                <a:ext cx="285" cy="1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5854" name="Line 589">
                <a:extLst>
                  <a:ext uri="{FF2B5EF4-FFF2-40B4-BE49-F238E27FC236}">
                    <a16:creationId xmlns:a16="http://schemas.microsoft.com/office/drawing/2014/main" id="{AB0F310A-4306-1186-7BEC-00828DCC1BFE}"/>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5855" name="Line 590">
                <a:extLst>
                  <a:ext uri="{FF2B5EF4-FFF2-40B4-BE49-F238E27FC236}">
                    <a16:creationId xmlns:a16="http://schemas.microsoft.com/office/drawing/2014/main" id="{D8FEB477-60D6-FFCE-52EB-0B8B6CB9BF25}"/>
                  </a:ext>
                </a:extLst>
              </p:cNvPr>
              <p:cNvSpPr>
                <a:spLocks noChangeShapeType="1"/>
              </p:cNvSpPr>
              <p:nvPr/>
            </p:nvSpPr>
            <p:spPr bwMode="auto">
              <a:xfrm rot="16200000" flipH="1">
                <a:off x="5116" y="3190"/>
                <a:ext cx="96"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5856" name="Line 592">
                <a:extLst>
                  <a:ext uri="{FF2B5EF4-FFF2-40B4-BE49-F238E27FC236}">
                    <a16:creationId xmlns:a16="http://schemas.microsoft.com/office/drawing/2014/main" id="{CA5C64F6-9245-C46A-655B-550F0680F1EE}"/>
                  </a:ext>
                </a:extLst>
              </p:cNvPr>
              <p:cNvSpPr>
                <a:spLocks noChangeShapeType="1"/>
              </p:cNvSpPr>
              <p:nvPr/>
            </p:nvSpPr>
            <p:spPr bwMode="auto">
              <a:xfrm>
                <a:off x="3843" y="3009"/>
                <a:ext cx="94" cy="10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57" name="Line 593">
                <a:extLst>
                  <a:ext uri="{FF2B5EF4-FFF2-40B4-BE49-F238E27FC236}">
                    <a16:creationId xmlns:a16="http://schemas.microsoft.com/office/drawing/2014/main" id="{2AB6B43F-52AD-408E-4EA2-2F89A818CD65}"/>
                  </a:ext>
                </a:extLst>
              </p:cNvPr>
              <p:cNvSpPr>
                <a:spLocks noChangeShapeType="1"/>
              </p:cNvSpPr>
              <p:nvPr/>
            </p:nvSpPr>
            <p:spPr bwMode="auto">
              <a:xfrm flipV="1">
                <a:off x="3680" y="3150"/>
                <a:ext cx="261"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58" name="Line 596">
                <a:extLst>
                  <a:ext uri="{FF2B5EF4-FFF2-40B4-BE49-F238E27FC236}">
                    <a16:creationId xmlns:a16="http://schemas.microsoft.com/office/drawing/2014/main" id="{7D2914E6-CFD9-8EA9-28D0-C877021E95B0}"/>
                  </a:ext>
                </a:extLst>
              </p:cNvPr>
              <p:cNvSpPr>
                <a:spLocks noChangeShapeType="1"/>
              </p:cNvSpPr>
              <p:nvPr/>
            </p:nvSpPr>
            <p:spPr bwMode="auto">
              <a:xfrm flipH="1">
                <a:off x="3948" y="3209"/>
                <a:ext cx="98" cy="1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59" name="Line 597">
                <a:extLst>
                  <a:ext uri="{FF2B5EF4-FFF2-40B4-BE49-F238E27FC236}">
                    <a16:creationId xmlns:a16="http://schemas.microsoft.com/office/drawing/2014/main" id="{D820076C-62BE-9441-8CB7-764E9C53D6AE}"/>
                  </a:ext>
                </a:extLst>
              </p:cNvPr>
              <p:cNvSpPr>
                <a:spLocks noChangeShapeType="1"/>
              </p:cNvSpPr>
              <p:nvPr/>
            </p:nvSpPr>
            <p:spPr bwMode="auto">
              <a:xfrm flipH="1" flipV="1">
                <a:off x="4132" y="3213"/>
                <a:ext cx="65"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60" name="Line 598">
                <a:extLst>
                  <a:ext uri="{FF2B5EF4-FFF2-40B4-BE49-F238E27FC236}">
                    <a16:creationId xmlns:a16="http://schemas.microsoft.com/office/drawing/2014/main" id="{D55E5370-637C-0D7B-A7F2-7769FB2A28CF}"/>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61" name="Line 600">
                <a:extLst>
                  <a:ext uri="{FF2B5EF4-FFF2-40B4-BE49-F238E27FC236}">
                    <a16:creationId xmlns:a16="http://schemas.microsoft.com/office/drawing/2014/main" id="{76F029F9-5E7A-45D5-88AA-A137177BF903}"/>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62" name="Line 601">
                <a:extLst>
                  <a:ext uri="{FF2B5EF4-FFF2-40B4-BE49-F238E27FC236}">
                    <a16:creationId xmlns:a16="http://schemas.microsoft.com/office/drawing/2014/main" id="{0E7D78DC-471C-B373-6181-67E063569367}"/>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5863" name="Group 602">
                <a:extLst>
                  <a:ext uri="{FF2B5EF4-FFF2-40B4-BE49-F238E27FC236}">
                    <a16:creationId xmlns:a16="http://schemas.microsoft.com/office/drawing/2014/main" id="{C4B07651-BA2E-995A-9FC2-C217B716C923}"/>
                  </a:ext>
                </a:extLst>
              </p:cNvPr>
              <p:cNvGrpSpPr>
                <a:grpSpLocks/>
              </p:cNvGrpSpPr>
              <p:nvPr/>
            </p:nvGrpSpPr>
            <p:grpSpPr bwMode="auto">
              <a:xfrm>
                <a:off x="3535" y="2207"/>
                <a:ext cx="319" cy="222"/>
                <a:chOff x="2967" y="478"/>
                <a:chExt cx="788" cy="625"/>
              </a:xfrm>
            </p:grpSpPr>
            <p:pic>
              <p:nvPicPr>
                <p:cNvPr id="36223" name="Picture 603" descr="access_point_stylized_small">
                  <a:extLst>
                    <a:ext uri="{FF2B5EF4-FFF2-40B4-BE49-F238E27FC236}">
                      <a16:creationId xmlns:a16="http://schemas.microsoft.com/office/drawing/2014/main" id="{656461BD-1EAC-1550-E729-E5211D829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224" name="Picture 604" descr="antenna_radiation_stylized">
                  <a:extLst>
                    <a:ext uri="{FF2B5EF4-FFF2-40B4-BE49-F238E27FC236}">
                      <a16:creationId xmlns:a16="http://schemas.microsoft.com/office/drawing/2014/main" id="{B7B00BE1-D663-41EE-B728-8AC7C6E98B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64" name="Freeform 605">
                <a:extLst>
                  <a:ext uri="{FF2B5EF4-FFF2-40B4-BE49-F238E27FC236}">
                    <a16:creationId xmlns:a16="http://schemas.microsoft.com/office/drawing/2014/main" id="{FC523463-29D5-05D4-2C48-1A5B64AC08DF}"/>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865" name="Freeform 606">
                <a:extLst>
                  <a:ext uri="{FF2B5EF4-FFF2-40B4-BE49-F238E27FC236}">
                    <a16:creationId xmlns:a16="http://schemas.microsoft.com/office/drawing/2014/main" id="{7772F665-BB62-F69B-22A6-5DA7CC044833}"/>
                  </a:ext>
                </a:extLst>
              </p:cNvPr>
              <p:cNvSpPr>
                <a:spLocks/>
              </p:cNvSpPr>
              <p:nvPr/>
            </p:nvSpPr>
            <p:spPr bwMode="auto">
              <a:xfrm>
                <a:off x="4417" y="1263"/>
                <a:ext cx="1090" cy="709"/>
              </a:xfrm>
              <a:custGeom>
                <a:avLst/>
                <a:gdLst>
                  <a:gd name="T0" fmla="*/ 2147483646 w 765"/>
                  <a:gd name="T1" fmla="*/ 2147483646 h 459"/>
                  <a:gd name="T2" fmla="*/ 2147483646 w 765"/>
                  <a:gd name="T3" fmla="*/ 2147483646 h 459"/>
                  <a:gd name="T4" fmla="*/ 1138024628 w 765"/>
                  <a:gd name="T5" fmla="*/ 2147483646 h 459"/>
                  <a:gd name="T6" fmla="*/ 162615536 w 765"/>
                  <a:gd name="T7" fmla="*/ 2147483646 h 459"/>
                  <a:gd name="T8" fmla="*/ 2128508654 w 765"/>
                  <a:gd name="T9" fmla="*/ 2147483646 h 459"/>
                  <a:gd name="T10" fmla="*/ 2147483646 w 765"/>
                  <a:gd name="T11" fmla="*/ 2147483646 h 459"/>
                  <a:gd name="T12" fmla="*/ 2147483646 w 765"/>
                  <a:gd name="T13" fmla="*/ 2147483646 h 459"/>
                  <a:gd name="T14" fmla="*/ 2147483646 w 765"/>
                  <a:gd name="T15" fmla="*/ 2147483646 h 459"/>
                  <a:gd name="T16" fmla="*/ 2147483646 w 765"/>
                  <a:gd name="T17" fmla="*/ 2147483646 h 459"/>
                  <a:gd name="T18" fmla="*/ 2147483646 w 765"/>
                  <a:gd name="T19" fmla="*/ 2147483646 h 459"/>
                  <a:gd name="T20" fmla="*/ 2147483646 w 765"/>
                  <a:gd name="T21" fmla="*/ 2147483646 h 459"/>
                  <a:gd name="T22" fmla="*/ 2147483646 w 765"/>
                  <a:gd name="T23" fmla="*/ 214748364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866" name="Line 607">
                <a:extLst>
                  <a:ext uri="{FF2B5EF4-FFF2-40B4-BE49-F238E27FC236}">
                    <a16:creationId xmlns:a16="http://schemas.microsoft.com/office/drawing/2014/main" id="{056C323D-5A6A-1281-A8FB-B1BFE7E27C6F}"/>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67" name="Line 608">
                <a:extLst>
                  <a:ext uri="{FF2B5EF4-FFF2-40B4-BE49-F238E27FC236}">
                    <a16:creationId xmlns:a16="http://schemas.microsoft.com/office/drawing/2014/main" id="{BB7174EC-01C3-7CD7-95FE-35ABC3E4DE7C}"/>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68" name="Line 609">
                <a:extLst>
                  <a:ext uri="{FF2B5EF4-FFF2-40B4-BE49-F238E27FC236}">
                    <a16:creationId xmlns:a16="http://schemas.microsoft.com/office/drawing/2014/main" id="{63671B5D-5312-0D8D-854B-95C04155ACF3}"/>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69" name="Line 610">
                <a:extLst>
                  <a:ext uri="{FF2B5EF4-FFF2-40B4-BE49-F238E27FC236}">
                    <a16:creationId xmlns:a16="http://schemas.microsoft.com/office/drawing/2014/main" id="{8C8C5A44-A1F1-B65C-5B8D-E9E4AC2D593F}"/>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0" name="Line 611">
                <a:extLst>
                  <a:ext uri="{FF2B5EF4-FFF2-40B4-BE49-F238E27FC236}">
                    <a16:creationId xmlns:a16="http://schemas.microsoft.com/office/drawing/2014/main" id="{18DF2524-8E88-969D-7E0A-CA5629C5641E}"/>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1" name="Line 612">
                <a:extLst>
                  <a:ext uri="{FF2B5EF4-FFF2-40B4-BE49-F238E27FC236}">
                    <a16:creationId xmlns:a16="http://schemas.microsoft.com/office/drawing/2014/main" id="{C3238648-F4DB-0BE2-7B87-E31847AE1FA0}"/>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2" name="Line 613">
                <a:extLst>
                  <a:ext uri="{FF2B5EF4-FFF2-40B4-BE49-F238E27FC236}">
                    <a16:creationId xmlns:a16="http://schemas.microsoft.com/office/drawing/2014/main" id="{74933E71-14D2-3E4B-58CC-5808B66E9618}"/>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3" name="Line 614">
                <a:extLst>
                  <a:ext uri="{FF2B5EF4-FFF2-40B4-BE49-F238E27FC236}">
                    <a16:creationId xmlns:a16="http://schemas.microsoft.com/office/drawing/2014/main" id="{EAA44CCB-F4C1-75FA-2AC0-237AA5F74502}"/>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4" name="Line 615">
                <a:extLst>
                  <a:ext uri="{FF2B5EF4-FFF2-40B4-BE49-F238E27FC236}">
                    <a16:creationId xmlns:a16="http://schemas.microsoft.com/office/drawing/2014/main" id="{0C615CAB-C257-237E-BC9B-E72FC15C4E69}"/>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5" name="Line 616">
                <a:extLst>
                  <a:ext uri="{FF2B5EF4-FFF2-40B4-BE49-F238E27FC236}">
                    <a16:creationId xmlns:a16="http://schemas.microsoft.com/office/drawing/2014/main" id="{9BBF79A0-E405-3524-1CD5-7C3D6BE186CA}"/>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6" name="Line 617">
                <a:extLst>
                  <a:ext uri="{FF2B5EF4-FFF2-40B4-BE49-F238E27FC236}">
                    <a16:creationId xmlns:a16="http://schemas.microsoft.com/office/drawing/2014/main" id="{FBABD517-E689-4F40-1298-421412DD1F65}"/>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7" name="Line 618">
                <a:extLst>
                  <a:ext uri="{FF2B5EF4-FFF2-40B4-BE49-F238E27FC236}">
                    <a16:creationId xmlns:a16="http://schemas.microsoft.com/office/drawing/2014/main" id="{C91B2BB4-F27B-2C92-0193-573D03E30D2C}"/>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8" name="Line 619">
                <a:extLst>
                  <a:ext uri="{FF2B5EF4-FFF2-40B4-BE49-F238E27FC236}">
                    <a16:creationId xmlns:a16="http://schemas.microsoft.com/office/drawing/2014/main" id="{4F3AA439-29FA-EAB3-3B6B-F92783BF2CBC}"/>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79" name="Line 620">
                <a:extLst>
                  <a:ext uri="{FF2B5EF4-FFF2-40B4-BE49-F238E27FC236}">
                    <a16:creationId xmlns:a16="http://schemas.microsoft.com/office/drawing/2014/main" id="{44F66D0C-BA7A-2B7C-EE34-BFC11222423E}"/>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80" name="Line 621">
                <a:extLst>
                  <a:ext uri="{FF2B5EF4-FFF2-40B4-BE49-F238E27FC236}">
                    <a16:creationId xmlns:a16="http://schemas.microsoft.com/office/drawing/2014/main" id="{CCC61420-99C9-800D-94DF-61E882B22D5B}"/>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81" name="Line 622">
                <a:extLst>
                  <a:ext uri="{FF2B5EF4-FFF2-40B4-BE49-F238E27FC236}">
                    <a16:creationId xmlns:a16="http://schemas.microsoft.com/office/drawing/2014/main" id="{E5778082-B6C4-07AD-B579-94D1F53F74F6}"/>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5882" name="Line 623">
                <a:extLst>
                  <a:ext uri="{FF2B5EF4-FFF2-40B4-BE49-F238E27FC236}">
                    <a16:creationId xmlns:a16="http://schemas.microsoft.com/office/drawing/2014/main" id="{40822041-6615-E775-1E37-40A597E25A52}"/>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5883" name="Group 624">
                <a:extLst>
                  <a:ext uri="{FF2B5EF4-FFF2-40B4-BE49-F238E27FC236}">
                    <a16:creationId xmlns:a16="http://schemas.microsoft.com/office/drawing/2014/main" id="{37EC5A0B-4C90-DE88-C933-26D2BA6FC794}"/>
                  </a:ext>
                </a:extLst>
              </p:cNvPr>
              <p:cNvGrpSpPr>
                <a:grpSpLocks/>
              </p:cNvGrpSpPr>
              <p:nvPr/>
            </p:nvGrpSpPr>
            <p:grpSpPr bwMode="auto">
              <a:xfrm>
                <a:off x="3813" y="1163"/>
                <a:ext cx="295" cy="391"/>
                <a:chOff x="1653" y="3023"/>
                <a:chExt cx="622" cy="911"/>
              </a:xfrm>
            </p:grpSpPr>
            <p:sp>
              <p:nvSpPr>
                <p:cNvPr id="36206" name="Line 270">
                  <a:extLst>
                    <a:ext uri="{FF2B5EF4-FFF2-40B4-BE49-F238E27FC236}">
                      <a16:creationId xmlns:a16="http://schemas.microsoft.com/office/drawing/2014/main" id="{430BCC4D-E554-E68F-6C51-F274C9241310}"/>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07" name="Line 271">
                  <a:extLst>
                    <a:ext uri="{FF2B5EF4-FFF2-40B4-BE49-F238E27FC236}">
                      <a16:creationId xmlns:a16="http://schemas.microsoft.com/office/drawing/2014/main" id="{C7B99A92-3AD9-91D5-8FA1-A5499C9D1E6E}"/>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08" name="Line 272">
                  <a:extLst>
                    <a:ext uri="{FF2B5EF4-FFF2-40B4-BE49-F238E27FC236}">
                      <a16:creationId xmlns:a16="http://schemas.microsoft.com/office/drawing/2014/main" id="{77C17BFA-5D9D-9291-D7BD-970D32F82481}"/>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09" name="Line 273">
                  <a:extLst>
                    <a:ext uri="{FF2B5EF4-FFF2-40B4-BE49-F238E27FC236}">
                      <a16:creationId xmlns:a16="http://schemas.microsoft.com/office/drawing/2014/main" id="{FD1D8D45-49EC-3D8E-8023-467977B995C0}"/>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0" name="Line 274">
                  <a:extLst>
                    <a:ext uri="{FF2B5EF4-FFF2-40B4-BE49-F238E27FC236}">
                      <a16:creationId xmlns:a16="http://schemas.microsoft.com/office/drawing/2014/main" id="{BAEBED46-6EA6-C94F-EF65-42179E43390F}"/>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1" name="Line 275">
                  <a:extLst>
                    <a:ext uri="{FF2B5EF4-FFF2-40B4-BE49-F238E27FC236}">
                      <a16:creationId xmlns:a16="http://schemas.microsoft.com/office/drawing/2014/main" id="{18771B8D-3BED-A5E0-BBB4-25E8344DCB6A}"/>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2" name="Line 276">
                  <a:extLst>
                    <a:ext uri="{FF2B5EF4-FFF2-40B4-BE49-F238E27FC236}">
                      <a16:creationId xmlns:a16="http://schemas.microsoft.com/office/drawing/2014/main" id="{32701C6D-FBF0-FA0A-0762-FCB504564FAD}"/>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3" name="Line 277">
                  <a:extLst>
                    <a:ext uri="{FF2B5EF4-FFF2-40B4-BE49-F238E27FC236}">
                      <a16:creationId xmlns:a16="http://schemas.microsoft.com/office/drawing/2014/main" id="{87F347EF-B64B-203E-46D5-0880D0D1FACA}"/>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4" name="Line 278">
                  <a:extLst>
                    <a:ext uri="{FF2B5EF4-FFF2-40B4-BE49-F238E27FC236}">
                      <a16:creationId xmlns:a16="http://schemas.microsoft.com/office/drawing/2014/main" id="{2E333198-56AF-9E70-FC56-3A5F9CCA00F3}"/>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5" name="Line 279">
                  <a:extLst>
                    <a:ext uri="{FF2B5EF4-FFF2-40B4-BE49-F238E27FC236}">
                      <a16:creationId xmlns:a16="http://schemas.microsoft.com/office/drawing/2014/main" id="{F22A62B3-5848-E675-682D-EC1239CB30CD}"/>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6" name="Line 280">
                  <a:extLst>
                    <a:ext uri="{FF2B5EF4-FFF2-40B4-BE49-F238E27FC236}">
                      <a16:creationId xmlns:a16="http://schemas.microsoft.com/office/drawing/2014/main" id="{92AF7A57-86CC-39A3-5EBC-EB1E2182EB19}"/>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7" name="Line 281">
                  <a:extLst>
                    <a:ext uri="{FF2B5EF4-FFF2-40B4-BE49-F238E27FC236}">
                      <a16:creationId xmlns:a16="http://schemas.microsoft.com/office/drawing/2014/main" id="{BF25C20F-ADB1-A146-B210-730FD100D367}"/>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8" name="Line 282">
                  <a:extLst>
                    <a:ext uri="{FF2B5EF4-FFF2-40B4-BE49-F238E27FC236}">
                      <a16:creationId xmlns:a16="http://schemas.microsoft.com/office/drawing/2014/main" id="{D86AF5AE-B0A2-F535-9BCC-9F00F34C19AB}"/>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19" name="Line 283">
                  <a:extLst>
                    <a:ext uri="{FF2B5EF4-FFF2-40B4-BE49-F238E27FC236}">
                      <a16:creationId xmlns:a16="http://schemas.microsoft.com/office/drawing/2014/main" id="{6C2FDC18-292C-C4EA-6FC2-15A2402D436C}"/>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20" name="Line 284">
                  <a:extLst>
                    <a:ext uri="{FF2B5EF4-FFF2-40B4-BE49-F238E27FC236}">
                      <a16:creationId xmlns:a16="http://schemas.microsoft.com/office/drawing/2014/main" id="{A70DA4A9-ED56-13B1-6C6A-90E3361FF815}"/>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6221" name="Oval 640">
                  <a:extLst>
                    <a:ext uri="{FF2B5EF4-FFF2-40B4-BE49-F238E27FC236}">
                      <a16:creationId xmlns:a16="http://schemas.microsoft.com/office/drawing/2014/main" id="{8C380E3F-B4BD-B8F1-A6A0-D4B665842615}"/>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pic>
              <p:nvPicPr>
                <p:cNvPr id="36222" name="Picture 641" descr="cell_tower_radiation_gray">
                  <a:extLst>
                    <a:ext uri="{FF2B5EF4-FFF2-40B4-BE49-F238E27FC236}">
                      <a16:creationId xmlns:a16="http://schemas.microsoft.com/office/drawing/2014/main" id="{7F91FADE-1B68-225A-0A36-1FCE33B9B5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884" name="Group 642">
                <a:extLst>
                  <a:ext uri="{FF2B5EF4-FFF2-40B4-BE49-F238E27FC236}">
                    <a16:creationId xmlns:a16="http://schemas.microsoft.com/office/drawing/2014/main" id="{E8BC4F04-3374-8194-F24D-61212258F8D1}"/>
                  </a:ext>
                </a:extLst>
              </p:cNvPr>
              <p:cNvGrpSpPr>
                <a:grpSpLocks/>
              </p:cNvGrpSpPr>
              <p:nvPr/>
            </p:nvGrpSpPr>
            <p:grpSpPr bwMode="auto">
              <a:xfrm>
                <a:off x="3962" y="1516"/>
                <a:ext cx="286" cy="160"/>
                <a:chOff x="3843" y="1516"/>
                <a:chExt cx="286" cy="160"/>
              </a:xfrm>
            </p:grpSpPr>
            <p:sp>
              <p:nvSpPr>
                <p:cNvPr id="36197" name="Line 643">
                  <a:extLst>
                    <a:ext uri="{FF2B5EF4-FFF2-40B4-BE49-F238E27FC236}">
                      <a16:creationId xmlns:a16="http://schemas.microsoft.com/office/drawing/2014/main" id="{F6847F81-F4BB-1BAD-5BE4-62053E37A34A}"/>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98" name="Oval 407">
                  <a:extLst>
                    <a:ext uri="{FF2B5EF4-FFF2-40B4-BE49-F238E27FC236}">
                      <a16:creationId xmlns:a16="http://schemas.microsoft.com/office/drawing/2014/main" id="{5FAA93BD-9C30-7E56-B3B3-0AD8756AB0A6}"/>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99" name="Rectangle 410">
                  <a:extLst>
                    <a:ext uri="{FF2B5EF4-FFF2-40B4-BE49-F238E27FC236}">
                      <a16:creationId xmlns:a16="http://schemas.microsoft.com/office/drawing/2014/main" id="{D546B391-6485-3E57-8C1C-F841E83A69FF}"/>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200" name="Oval 411">
                  <a:extLst>
                    <a:ext uri="{FF2B5EF4-FFF2-40B4-BE49-F238E27FC236}">
                      <a16:creationId xmlns:a16="http://schemas.microsoft.com/office/drawing/2014/main" id="{406322BE-0C61-AA5A-725E-49E66F407782}"/>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201" name="Group 647">
                  <a:extLst>
                    <a:ext uri="{FF2B5EF4-FFF2-40B4-BE49-F238E27FC236}">
                      <a16:creationId xmlns:a16="http://schemas.microsoft.com/office/drawing/2014/main" id="{8931151A-B577-E53C-B406-EB98EB8F17E2}"/>
                    </a:ext>
                  </a:extLst>
                </p:cNvPr>
                <p:cNvGrpSpPr>
                  <a:grpSpLocks/>
                </p:cNvGrpSpPr>
                <p:nvPr/>
              </p:nvGrpSpPr>
              <p:grpSpPr bwMode="auto">
                <a:xfrm>
                  <a:off x="3932" y="1587"/>
                  <a:ext cx="138" cy="33"/>
                  <a:chOff x="2468" y="1332"/>
                  <a:chExt cx="310" cy="60"/>
                </a:xfrm>
              </p:grpSpPr>
              <p:sp>
                <p:nvSpPr>
                  <p:cNvPr id="36204" name="Freeform 648">
                    <a:extLst>
                      <a:ext uri="{FF2B5EF4-FFF2-40B4-BE49-F238E27FC236}">
                        <a16:creationId xmlns:a16="http://schemas.microsoft.com/office/drawing/2014/main" id="{329DBEE7-60C2-A789-5543-FD10D80F2F8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205" name="Freeform 649">
                    <a:extLst>
                      <a:ext uri="{FF2B5EF4-FFF2-40B4-BE49-F238E27FC236}">
                        <a16:creationId xmlns:a16="http://schemas.microsoft.com/office/drawing/2014/main" id="{7DF17ECC-CA22-466B-6DCB-55DC4F32371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202" name="Line 650">
                  <a:extLst>
                    <a:ext uri="{FF2B5EF4-FFF2-40B4-BE49-F238E27FC236}">
                      <a16:creationId xmlns:a16="http://schemas.microsoft.com/office/drawing/2014/main" id="{0DA99BE3-05F2-C6F2-E49F-8201C2269635}"/>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203" name="Line 651">
                  <a:extLst>
                    <a:ext uri="{FF2B5EF4-FFF2-40B4-BE49-F238E27FC236}">
                      <a16:creationId xmlns:a16="http://schemas.microsoft.com/office/drawing/2014/main" id="{52193372-C96C-366B-37DB-E10854EDA507}"/>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85" name="Group 652">
                <a:extLst>
                  <a:ext uri="{FF2B5EF4-FFF2-40B4-BE49-F238E27FC236}">
                    <a16:creationId xmlns:a16="http://schemas.microsoft.com/office/drawing/2014/main" id="{A7B2EFE0-FFD2-1A63-77BB-BB1ECEE0F6B4}"/>
                  </a:ext>
                </a:extLst>
              </p:cNvPr>
              <p:cNvGrpSpPr>
                <a:grpSpLocks/>
              </p:cNvGrpSpPr>
              <p:nvPr/>
            </p:nvGrpSpPr>
            <p:grpSpPr bwMode="auto">
              <a:xfrm>
                <a:off x="4537" y="1571"/>
                <a:ext cx="246" cy="110"/>
                <a:chOff x="4334" y="1470"/>
                <a:chExt cx="246" cy="107"/>
              </a:xfrm>
            </p:grpSpPr>
            <p:sp>
              <p:nvSpPr>
                <p:cNvPr id="36189" name="Oval 407">
                  <a:extLst>
                    <a:ext uri="{FF2B5EF4-FFF2-40B4-BE49-F238E27FC236}">
                      <a16:creationId xmlns:a16="http://schemas.microsoft.com/office/drawing/2014/main" id="{E41AD380-600A-0DED-FC7F-6C189E4854B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90" name="Rectangle 410">
                  <a:extLst>
                    <a:ext uri="{FF2B5EF4-FFF2-40B4-BE49-F238E27FC236}">
                      <a16:creationId xmlns:a16="http://schemas.microsoft.com/office/drawing/2014/main" id="{B72C94B4-FE84-4A28-90D9-0EFBC1C2796D}"/>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91" name="Oval 411">
                  <a:extLst>
                    <a:ext uri="{FF2B5EF4-FFF2-40B4-BE49-F238E27FC236}">
                      <a16:creationId xmlns:a16="http://schemas.microsoft.com/office/drawing/2014/main" id="{2F3A3CB1-88C4-99F4-AAEC-07A834BEDD57}"/>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92" name="Group 656">
                  <a:extLst>
                    <a:ext uri="{FF2B5EF4-FFF2-40B4-BE49-F238E27FC236}">
                      <a16:creationId xmlns:a16="http://schemas.microsoft.com/office/drawing/2014/main" id="{AC16A820-937E-CADF-AD2F-B3C5D2467D0B}"/>
                    </a:ext>
                  </a:extLst>
                </p:cNvPr>
                <p:cNvGrpSpPr>
                  <a:grpSpLocks/>
                </p:cNvGrpSpPr>
                <p:nvPr/>
              </p:nvGrpSpPr>
              <p:grpSpPr bwMode="auto">
                <a:xfrm>
                  <a:off x="4383" y="1488"/>
                  <a:ext cx="138" cy="33"/>
                  <a:chOff x="2468" y="1332"/>
                  <a:chExt cx="310" cy="60"/>
                </a:xfrm>
              </p:grpSpPr>
              <p:sp>
                <p:nvSpPr>
                  <p:cNvPr id="36195" name="Freeform 657">
                    <a:extLst>
                      <a:ext uri="{FF2B5EF4-FFF2-40B4-BE49-F238E27FC236}">
                        <a16:creationId xmlns:a16="http://schemas.microsoft.com/office/drawing/2014/main" id="{0DA7609C-9A47-BB4B-C541-DDE63524E34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96" name="Freeform 658">
                    <a:extLst>
                      <a:ext uri="{FF2B5EF4-FFF2-40B4-BE49-F238E27FC236}">
                        <a16:creationId xmlns:a16="http://schemas.microsoft.com/office/drawing/2014/main" id="{3BA49D6C-0773-E2CF-F2C8-61D834C8C0B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93" name="Line 659">
                  <a:extLst>
                    <a:ext uri="{FF2B5EF4-FFF2-40B4-BE49-F238E27FC236}">
                      <a16:creationId xmlns:a16="http://schemas.microsoft.com/office/drawing/2014/main" id="{AEB3D36D-D6B0-D116-EE58-567AA69F88F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94" name="Line 660">
                  <a:extLst>
                    <a:ext uri="{FF2B5EF4-FFF2-40B4-BE49-F238E27FC236}">
                      <a16:creationId xmlns:a16="http://schemas.microsoft.com/office/drawing/2014/main" id="{3AC3657F-B899-20D6-E694-C18F5CFDFD0F}"/>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86" name="Group 661">
                <a:extLst>
                  <a:ext uri="{FF2B5EF4-FFF2-40B4-BE49-F238E27FC236}">
                    <a16:creationId xmlns:a16="http://schemas.microsoft.com/office/drawing/2014/main" id="{5E4177EC-865C-27CB-8A30-F8C86425B0DA}"/>
                  </a:ext>
                </a:extLst>
              </p:cNvPr>
              <p:cNvGrpSpPr>
                <a:grpSpLocks/>
              </p:cNvGrpSpPr>
              <p:nvPr/>
            </p:nvGrpSpPr>
            <p:grpSpPr bwMode="auto">
              <a:xfrm>
                <a:off x="4544" y="1737"/>
                <a:ext cx="246" cy="110"/>
                <a:chOff x="4334" y="1470"/>
                <a:chExt cx="246" cy="107"/>
              </a:xfrm>
            </p:grpSpPr>
            <p:sp>
              <p:nvSpPr>
                <p:cNvPr id="36181" name="Oval 407">
                  <a:extLst>
                    <a:ext uri="{FF2B5EF4-FFF2-40B4-BE49-F238E27FC236}">
                      <a16:creationId xmlns:a16="http://schemas.microsoft.com/office/drawing/2014/main" id="{4F70AC2E-F18B-D32F-93EC-8357AC6A1B3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82" name="Rectangle 410">
                  <a:extLst>
                    <a:ext uri="{FF2B5EF4-FFF2-40B4-BE49-F238E27FC236}">
                      <a16:creationId xmlns:a16="http://schemas.microsoft.com/office/drawing/2014/main" id="{E3A1707B-7696-33F5-5EC5-5C7D19A3A20D}"/>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83" name="Oval 411">
                  <a:extLst>
                    <a:ext uri="{FF2B5EF4-FFF2-40B4-BE49-F238E27FC236}">
                      <a16:creationId xmlns:a16="http://schemas.microsoft.com/office/drawing/2014/main" id="{849429BB-E3A8-9C27-7D6D-DB12140E373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84" name="Group 665">
                  <a:extLst>
                    <a:ext uri="{FF2B5EF4-FFF2-40B4-BE49-F238E27FC236}">
                      <a16:creationId xmlns:a16="http://schemas.microsoft.com/office/drawing/2014/main" id="{39BABA76-B6EF-18E8-CDB4-4E84FBE69323}"/>
                    </a:ext>
                  </a:extLst>
                </p:cNvPr>
                <p:cNvGrpSpPr>
                  <a:grpSpLocks/>
                </p:cNvGrpSpPr>
                <p:nvPr/>
              </p:nvGrpSpPr>
              <p:grpSpPr bwMode="auto">
                <a:xfrm>
                  <a:off x="4383" y="1488"/>
                  <a:ext cx="138" cy="33"/>
                  <a:chOff x="2468" y="1332"/>
                  <a:chExt cx="310" cy="60"/>
                </a:xfrm>
              </p:grpSpPr>
              <p:sp>
                <p:nvSpPr>
                  <p:cNvPr id="36187" name="Freeform 666">
                    <a:extLst>
                      <a:ext uri="{FF2B5EF4-FFF2-40B4-BE49-F238E27FC236}">
                        <a16:creationId xmlns:a16="http://schemas.microsoft.com/office/drawing/2014/main" id="{5CF8137D-B154-6DDF-B38D-1559B6B5F3E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88" name="Freeform 667">
                    <a:extLst>
                      <a:ext uri="{FF2B5EF4-FFF2-40B4-BE49-F238E27FC236}">
                        <a16:creationId xmlns:a16="http://schemas.microsoft.com/office/drawing/2014/main" id="{A7020C44-69A4-BC05-D582-BC641CF68BA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85" name="Line 668">
                  <a:extLst>
                    <a:ext uri="{FF2B5EF4-FFF2-40B4-BE49-F238E27FC236}">
                      <a16:creationId xmlns:a16="http://schemas.microsoft.com/office/drawing/2014/main" id="{62BCA441-D72C-1060-9F64-88F0094F57DE}"/>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86" name="Line 669">
                  <a:extLst>
                    <a:ext uri="{FF2B5EF4-FFF2-40B4-BE49-F238E27FC236}">
                      <a16:creationId xmlns:a16="http://schemas.microsoft.com/office/drawing/2014/main" id="{72C0BF56-D31C-7DF6-F337-FC4775F5E762}"/>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87" name="Group 670">
                <a:extLst>
                  <a:ext uri="{FF2B5EF4-FFF2-40B4-BE49-F238E27FC236}">
                    <a16:creationId xmlns:a16="http://schemas.microsoft.com/office/drawing/2014/main" id="{62E29961-E666-7FEE-17AE-A46249C0B060}"/>
                  </a:ext>
                </a:extLst>
              </p:cNvPr>
              <p:cNvGrpSpPr>
                <a:grpSpLocks/>
              </p:cNvGrpSpPr>
              <p:nvPr/>
            </p:nvGrpSpPr>
            <p:grpSpPr bwMode="auto">
              <a:xfrm>
                <a:off x="4890" y="1738"/>
                <a:ext cx="246" cy="110"/>
                <a:chOff x="4334" y="1470"/>
                <a:chExt cx="246" cy="107"/>
              </a:xfrm>
            </p:grpSpPr>
            <p:sp>
              <p:nvSpPr>
                <p:cNvPr id="36173" name="Oval 407">
                  <a:extLst>
                    <a:ext uri="{FF2B5EF4-FFF2-40B4-BE49-F238E27FC236}">
                      <a16:creationId xmlns:a16="http://schemas.microsoft.com/office/drawing/2014/main" id="{1D1D8C48-017C-3B15-3181-2449413B7869}"/>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74" name="Rectangle 410">
                  <a:extLst>
                    <a:ext uri="{FF2B5EF4-FFF2-40B4-BE49-F238E27FC236}">
                      <a16:creationId xmlns:a16="http://schemas.microsoft.com/office/drawing/2014/main" id="{B2411E1B-8561-B582-EF30-D9E5A16D672D}"/>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75" name="Oval 411">
                  <a:extLst>
                    <a:ext uri="{FF2B5EF4-FFF2-40B4-BE49-F238E27FC236}">
                      <a16:creationId xmlns:a16="http://schemas.microsoft.com/office/drawing/2014/main" id="{5774BAA6-C002-7166-4E56-773471090291}"/>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76" name="Group 674">
                  <a:extLst>
                    <a:ext uri="{FF2B5EF4-FFF2-40B4-BE49-F238E27FC236}">
                      <a16:creationId xmlns:a16="http://schemas.microsoft.com/office/drawing/2014/main" id="{1543725C-676D-0186-A5AD-C2F6E4FFCB15}"/>
                    </a:ext>
                  </a:extLst>
                </p:cNvPr>
                <p:cNvGrpSpPr>
                  <a:grpSpLocks/>
                </p:cNvGrpSpPr>
                <p:nvPr/>
              </p:nvGrpSpPr>
              <p:grpSpPr bwMode="auto">
                <a:xfrm>
                  <a:off x="4383" y="1488"/>
                  <a:ext cx="138" cy="33"/>
                  <a:chOff x="2468" y="1332"/>
                  <a:chExt cx="310" cy="60"/>
                </a:xfrm>
              </p:grpSpPr>
              <p:sp>
                <p:nvSpPr>
                  <p:cNvPr id="36179" name="Freeform 675">
                    <a:extLst>
                      <a:ext uri="{FF2B5EF4-FFF2-40B4-BE49-F238E27FC236}">
                        <a16:creationId xmlns:a16="http://schemas.microsoft.com/office/drawing/2014/main" id="{093D893A-15AE-A76C-3B93-25186AAC3DA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80" name="Freeform 676">
                    <a:extLst>
                      <a:ext uri="{FF2B5EF4-FFF2-40B4-BE49-F238E27FC236}">
                        <a16:creationId xmlns:a16="http://schemas.microsoft.com/office/drawing/2014/main" id="{E2A1DA9E-9C98-889A-B91C-E0DA4EEBC39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77" name="Line 677">
                  <a:extLst>
                    <a:ext uri="{FF2B5EF4-FFF2-40B4-BE49-F238E27FC236}">
                      <a16:creationId xmlns:a16="http://schemas.microsoft.com/office/drawing/2014/main" id="{DDF8F724-B1D3-256C-3667-F6230F15212B}"/>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78" name="Line 678">
                  <a:extLst>
                    <a:ext uri="{FF2B5EF4-FFF2-40B4-BE49-F238E27FC236}">
                      <a16:creationId xmlns:a16="http://schemas.microsoft.com/office/drawing/2014/main" id="{920DA0F8-8916-AA70-2C4D-21C4BACC06E9}"/>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88" name="Group 679">
                <a:extLst>
                  <a:ext uri="{FF2B5EF4-FFF2-40B4-BE49-F238E27FC236}">
                    <a16:creationId xmlns:a16="http://schemas.microsoft.com/office/drawing/2014/main" id="{68B69946-F968-D9BB-C15B-0B0852CCD4BA}"/>
                  </a:ext>
                </a:extLst>
              </p:cNvPr>
              <p:cNvGrpSpPr>
                <a:grpSpLocks/>
              </p:cNvGrpSpPr>
              <p:nvPr/>
            </p:nvGrpSpPr>
            <p:grpSpPr bwMode="auto">
              <a:xfrm>
                <a:off x="4844" y="1508"/>
                <a:ext cx="246" cy="110"/>
                <a:chOff x="4334" y="1470"/>
                <a:chExt cx="246" cy="107"/>
              </a:xfrm>
            </p:grpSpPr>
            <p:sp>
              <p:nvSpPr>
                <p:cNvPr id="36165" name="Oval 407">
                  <a:extLst>
                    <a:ext uri="{FF2B5EF4-FFF2-40B4-BE49-F238E27FC236}">
                      <a16:creationId xmlns:a16="http://schemas.microsoft.com/office/drawing/2014/main" id="{E0101B39-D837-19BB-79B5-CF4A8AE17B4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66" name="Rectangle 410">
                  <a:extLst>
                    <a:ext uri="{FF2B5EF4-FFF2-40B4-BE49-F238E27FC236}">
                      <a16:creationId xmlns:a16="http://schemas.microsoft.com/office/drawing/2014/main" id="{3500F344-01B3-0F5B-1C5E-65DADC5AE435}"/>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67" name="Oval 411">
                  <a:extLst>
                    <a:ext uri="{FF2B5EF4-FFF2-40B4-BE49-F238E27FC236}">
                      <a16:creationId xmlns:a16="http://schemas.microsoft.com/office/drawing/2014/main" id="{F2259CD3-A1C9-D873-82FB-F30E747149AD}"/>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68" name="Group 683">
                  <a:extLst>
                    <a:ext uri="{FF2B5EF4-FFF2-40B4-BE49-F238E27FC236}">
                      <a16:creationId xmlns:a16="http://schemas.microsoft.com/office/drawing/2014/main" id="{37858701-89B7-CEA0-39F3-05AF5AF3EAB5}"/>
                    </a:ext>
                  </a:extLst>
                </p:cNvPr>
                <p:cNvGrpSpPr>
                  <a:grpSpLocks/>
                </p:cNvGrpSpPr>
                <p:nvPr/>
              </p:nvGrpSpPr>
              <p:grpSpPr bwMode="auto">
                <a:xfrm>
                  <a:off x="4383" y="1488"/>
                  <a:ext cx="138" cy="33"/>
                  <a:chOff x="2468" y="1332"/>
                  <a:chExt cx="310" cy="60"/>
                </a:xfrm>
              </p:grpSpPr>
              <p:sp>
                <p:nvSpPr>
                  <p:cNvPr id="36171" name="Freeform 684">
                    <a:extLst>
                      <a:ext uri="{FF2B5EF4-FFF2-40B4-BE49-F238E27FC236}">
                        <a16:creationId xmlns:a16="http://schemas.microsoft.com/office/drawing/2014/main" id="{63FCF898-4D02-3501-6282-1A5F8000811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72" name="Freeform 685">
                    <a:extLst>
                      <a:ext uri="{FF2B5EF4-FFF2-40B4-BE49-F238E27FC236}">
                        <a16:creationId xmlns:a16="http://schemas.microsoft.com/office/drawing/2014/main" id="{91077166-5089-BA59-5B4E-D9F015B37CB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69" name="Line 686">
                  <a:extLst>
                    <a:ext uri="{FF2B5EF4-FFF2-40B4-BE49-F238E27FC236}">
                      <a16:creationId xmlns:a16="http://schemas.microsoft.com/office/drawing/2014/main" id="{54E721B4-0569-0493-2D9A-7AA1861A0D76}"/>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70" name="Line 687">
                  <a:extLst>
                    <a:ext uri="{FF2B5EF4-FFF2-40B4-BE49-F238E27FC236}">
                      <a16:creationId xmlns:a16="http://schemas.microsoft.com/office/drawing/2014/main" id="{F6EAE1D9-43A8-7ECA-A4F4-69697140C5F2}"/>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89" name="Group 688">
                <a:extLst>
                  <a:ext uri="{FF2B5EF4-FFF2-40B4-BE49-F238E27FC236}">
                    <a16:creationId xmlns:a16="http://schemas.microsoft.com/office/drawing/2014/main" id="{7DC266EE-D3F8-7178-9107-1CD6DCBFF20F}"/>
                  </a:ext>
                </a:extLst>
              </p:cNvPr>
              <p:cNvGrpSpPr>
                <a:grpSpLocks/>
              </p:cNvGrpSpPr>
              <p:nvPr/>
            </p:nvGrpSpPr>
            <p:grpSpPr bwMode="auto">
              <a:xfrm>
                <a:off x="4874" y="2296"/>
                <a:ext cx="310" cy="130"/>
                <a:chOff x="4334" y="1470"/>
                <a:chExt cx="246" cy="107"/>
              </a:xfrm>
            </p:grpSpPr>
            <p:sp>
              <p:nvSpPr>
                <p:cNvPr id="36157" name="Oval 407">
                  <a:extLst>
                    <a:ext uri="{FF2B5EF4-FFF2-40B4-BE49-F238E27FC236}">
                      <a16:creationId xmlns:a16="http://schemas.microsoft.com/office/drawing/2014/main" id="{5FAB81E4-3B1D-4D08-7F0C-E4BF76FB4CC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58" name="Rectangle 410">
                  <a:extLst>
                    <a:ext uri="{FF2B5EF4-FFF2-40B4-BE49-F238E27FC236}">
                      <a16:creationId xmlns:a16="http://schemas.microsoft.com/office/drawing/2014/main" id="{E453A85A-88DD-B851-117E-8B4FE6473E0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59" name="Oval 411">
                  <a:extLst>
                    <a:ext uri="{FF2B5EF4-FFF2-40B4-BE49-F238E27FC236}">
                      <a16:creationId xmlns:a16="http://schemas.microsoft.com/office/drawing/2014/main" id="{7FBD92C2-67E8-1ED4-893F-B4E99301633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60" name="Group 692">
                  <a:extLst>
                    <a:ext uri="{FF2B5EF4-FFF2-40B4-BE49-F238E27FC236}">
                      <a16:creationId xmlns:a16="http://schemas.microsoft.com/office/drawing/2014/main" id="{DD91C92D-175C-A995-0929-29A834DEF1C0}"/>
                    </a:ext>
                  </a:extLst>
                </p:cNvPr>
                <p:cNvGrpSpPr>
                  <a:grpSpLocks/>
                </p:cNvGrpSpPr>
                <p:nvPr/>
              </p:nvGrpSpPr>
              <p:grpSpPr bwMode="auto">
                <a:xfrm>
                  <a:off x="4383" y="1488"/>
                  <a:ext cx="138" cy="33"/>
                  <a:chOff x="2468" y="1332"/>
                  <a:chExt cx="310" cy="60"/>
                </a:xfrm>
              </p:grpSpPr>
              <p:sp>
                <p:nvSpPr>
                  <p:cNvPr id="36163" name="Freeform 693">
                    <a:extLst>
                      <a:ext uri="{FF2B5EF4-FFF2-40B4-BE49-F238E27FC236}">
                        <a16:creationId xmlns:a16="http://schemas.microsoft.com/office/drawing/2014/main" id="{73AF1D06-FD15-D425-B3CF-7704D98BA22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64" name="Freeform 694">
                    <a:extLst>
                      <a:ext uri="{FF2B5EF4-FFF2-40B4-BE49-F238E27FC236}">
                        <a16:creationId xmlns:a16="http://schemas.microsoft.com/office/drawing/2014/main" id="{AB8EFA7B-0F7E-B140-A9F1-E6D9A57FC91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61" name="Line 695">
                  <a:extLst>
                    <a:ext uri="{FF2B5EF4-FFF2-40B4-BE49-F238E27FC236}">
                      <a16:creationId xmlns:a16="http://schemas.microsoft.com/office/drawing/2014/main" id="{039533F2-CF36-ACA3-8CE8-EA47FFB2FE2D}"/>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62" name="Line 696">
                  <a:extLst>
                    <a:ext uri="{FF2B5EF4-FFF2-40B4-BE49-F238E27FC236}">
                      <a16:creationId xmlns:a16="http://schemas.microsoft.com/office/drawing/2014/main" id="{541AAD31-C690-AE5F-CE39-B01074E5B1DE}"/>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sp>
            <p:nvSpPr>
              <p:cNvPr id="35890" name="Line 697">
                <a:extLst>
                  <a:ext uri="{FF2B5EF4-FFF2-40B4-BE49-F238E27FC236}">
                    <a16:creationId xmlns:a16="http://schemas.microsoft.com/office/drawing/2014/main" id="{529CEDED-6278-20FC-9EEE-86667BFD1689}"/>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5891" name="Group 698">
                <a:extLst>
                  <a:ext uri="{FF2B5EF4-FFF2-40B4-BE49-F238E27FC236}">
                    <a16:creationId xmlns:a16="http://schemas.microsoft.com/office/drawing/2014/main" id="{76EEC3AC-2E4D-4CAD-9271-6840DA89F393}"/>
                  </a:ext>
                </a:extLst>
              </p:cNvPr>
              <p:cNvGrpSpPr>
                <a:grpSpLocks/>
              </p:cNvGrpSpPr>
              <p:nvPr/>
            </p:nvGrpSpPr>
            <p:grpSpPr bwMode="auto">
              <a:xfrm>
                <a:off x="4464" y="2288"/>
                <a:ext cx="310" cy="130"/>
                <a:chOff x="4334" y="1470"/>
                <a:chExt cx="246" cy="107"/>
              </a:xfrm>
            </p:grpSpPr>
            <p:sp>
              <p:nvSpPr>
                <p:cNvPr id="36149" name="Oval 407">
                  <a:extLst>
                    <a:ext uri="{FF2B5EF4-FFF2-40B4-BE49-F238E27FC236}">
                      <a16:creationId xmlns:a16="http://schemas.microsoft.com/office/drawing/2014/main" id="{8DA93AA2-1FF1-3E08-4D5B-E8CD3B7B87EA}"/>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50" name="Rectangle 410">
                  <a:extLst>
                    <a:ext uri="{FF2B5EF4-FFF2-40B4-BE49-F238E27FC236}">
                      <a16:creationId xmlns:a16="http://schemas.microsoft.com/office/drawing/2014/main" id="{FA422533-528B-6061-2705-3FB63FA1FD6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51" name="Oval 411">
                  <a:extLst>
                    <a:ext uri="{FF2B5EF4-FFF2-40B4-BE49-F238E27FC236}">
                      <a16:creationId xmlns:a16="http://schemas.microsoft.com/office/drawing/2014/main" id="{EE1C35EE-B8CE-6690-D3AF-B223607B0DD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52" name="Group 702">
                  <a:extLst>
                    <a:ext uri="{FF2B5EF4-FFF2-40B4-BE49-F238E27FC236}">
                      <a16:creationId xmlns:a16="http://schemas.microsoft.com/office/drawing/2014/main" id="{4A1A5329-929B-6BDE-A170-C47D21DD5D23}"/>
                    </a:ext>
                  </a:extLst>
                </p:cNvPr>
                <p:cNvGrpSpPr>
                  <a:grpSpLocks/>
                </p:cNvGrpSpPr>
                <p:nvPr/>
              </p:nvGrpSpPr>
              <p:grpSpPr bwMode="auto">
                <a:xfrm>
                  <a:off x="4383" y="1488"/>
                  <a:ext cx="138" cy="33"/>
                  <a:chOff x="2468" y="1332"/>
                  <a:chExt cx="310" cy="60"/>
                </a:xfrm>
              </p:grpSpPr>
              <p:sp>
                <p:nvSpPr>
                  <p:cNvPr id="36155" name="Freeform 703">
                    <a:extLst>
                      <a:ext uri="{FF2B5EF4-FFF2-40B4-BE49-F238E27FC236}">
                        <a16:creationId xmlns:a16="http://schemas.microsoft.com/office/drawing/2014/main" id="{9E581327-EB8A-EC6B-8873-B4CB86052A0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56" name="Freeform 704">
                    <a:extLst>
                      <a:ext uri="{FF2B5EF4-FFF2-40B4-BE49-F238E27FC236}">
                        <a16:creationId xmlns:a16="http://schemas.microsoft.com/office/drawing/2014/main" id="{5E52B73B-E1CA-EE3A-C8BA-39CBE82107B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53" name="Line 705">
                  <a:extLst>
                    <a:ext uri="{FF2B5EF4-FFF2-40B4-BE49-F238E27FC236}">
                      <a16:creationId xmlns:a16="http://schemas.microsoft.com/office/drawing/2014/main" id="{A2203238-2A27-98F1-A38C-807120C04EE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54" name="Line 706">
                  <a:extLst>
                    <a:ext uri="{FF2B5EF4-FFF2-40B4-BE49-F238E27FC236}">
                      <a16:creationId xmlns:a16="http://schemas.microsoft.com/office/drawing/2014/main" id="{C23C9C83-F5A5-B2F8-E385-56ECBD7F0CE8}"/>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92" name="Group 707">
                <a:extLst>
                  <a:ext uri="{FF2B5EF4-FFF2-40B4-BE49-F238E27FC236}">
                    <a16:creationId xmlns:a16="http://schemas.microsoft.com/office/drawing/2014/main" id="{E4BB3BB6-37E5-28CC-6907-915B16369D37}"/>
                  </a:ext>
                </a:extLst>
              </p:cNvPr>
              <p:cNvGrpSpPr>
                <a:grpSpLocks/>
              </p:cNvGrpSpPr>
              <p:nvPr/>
            </p:nvGrpSpPr>
            <p:grpSpPr bwMode="auto">
              <a:xfrm>
                <a:off x="4660" y="2464"/>
                <a:ext cx="310" cy="130"/>
                <a:chOff x="4334" y="1470"/>
                <a:chExt cx="246" cy="107"/>
              </a:xfrm>
            </p:grpSpPr>
            <p:sp>
              <p:nvSpPr>
                <p:cNvPr id="36141" name="Oval 407">
                  <a:extLst>
                    <a:ext uri="{FF2B5EF4-FFF2-40B4-BE49-F238E27FC236}">
                      <a16:creationId xmlns:a16="http://schemas.microsoft.com/office/drawing/2014/main" id="{BECA4C60-335D-98E9-8252-F206CDE0EB9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42" name="Rectangle 410">
                  <a:extLst>
                    <a:ext uri="{FF2B5EF4-FFF2-40B4-BE49-F238E27FC236}">
                      <a16:creationId xmlns:a16="http://schemas.microsoft.com/office/drawing/2014/main" id="{BAA9A030-9F58-DB65-2534-0F7CF8F8539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43" name="Oval 411">
                  <a:extLst>
                    <a:ext uri="{FF2B5EF4-FFF2-40B4-BE49-F238E27FC236}">
                      <a16:creationId xmlns:a16="http://schemas.microsoft.com/office/drawing/2014/main" id="{893D2FF2-FB19-013D-117C-444BF8A0469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44" name="Group 711">
                  <a:extLst>
                    <a:ext uri="{FF2B5EF4-FFF2-40B4-BE49-F238E27FC236}">
                      <a16:creationId xmlns:a16="http://schemas.microsoft.com/office/drawing/2014/main" id="{2F3EFEE5-1A46-E3E8-EDB1-4EAE45B82D23}"/>
                    </a:ext>
                  </a:extLst>
                </p:cNvPr>
                <p:cNvGrpSpPr>
                  <a:grpSpLocks/>
                </p:cNvGrpSpPr>
                <p:nvPr/>
              </p:nvGrpSpPr>
              <p:grpSpPr bwMode="auto">
                <a:xfrm>
                  <a:off x="4383" y="1488"/>
                  <a:ext cx="138" cy="33"/>
                  <a:chOff x="2468" y="1332"/>
                  <a:chExt cx="310" cy="60"/>
                </a:xfrm>
              </p:grpSpPr>
              <p:sp>
                <p:nvSpPr>
                  <p:cNvPr id="36147" name="Freeform 712">
                    <a:extLst>
                      <a:ext uri="{FF2B5EF4-FFF2-40B4-BE49-F238E27FC236}">
                        <a16:creationId xmlns:a16="http://schemas.microsoft.com/office/drawing/2014/main" id="{DE14F73A-E8AE-B326-2DDC-905E00B05F8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48" name="Freeform 713">
                    <a:extLst>
                      <a:ext uri="{FF2B5EF4-FFF2-40B4-BE49-F238E27FC236}">
                        <a16:creationId xmlns:a16="http://schemas.microsoft.com/office/drawing/2014/main" id="{B0537ED0-DF0E-418E-BCA8-78D6192C504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45" name="Line 714">
                  <a:extLst>
                    <a:ext uri="{FF2B5EF4-FFF2-40B4-BE49-F238E27FC236}">
                      <a16:creationId xmlns:a16="http://schemas.microsoft.com/office/drawing/2014/main" id="{7A4B6A45-9678-3A83-2883-DCD6E803913E}"/>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46" name="Line 715">
                  <a:extLst>
                    <a:ext uri="{FF2B5EF4-FFF2-40B4-BE49-F238E27FC236}">
                      <a16:creationId xmlns:a16="http://schemas.microsoft.com/office/drawing/2014/main" id="{85B2ED50-EC32-6BA0-60ED-6522124F7FC9}"/>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93" name="Group 716">
                <a:extLst>
                  <a:ext uri="{FF2B5EF4-FFF2-40B4-BE49-F238E27FC236}">
                    <a16:creationId xmlns:a16="http://schemas.microsoft.com/office/drawing/2014/main" id="{66265DA1-67E5-99D9-2527-820D1F382134}"/>
                  </a:ext>
                </a:extLst>
              </p:cNvPr>
              <p:cNvGrpSpPr>
                <a:grpSpLocks/>
              </p:cNvGrpSpPr>
              <p:nvPr/>
            </p:nvGrpSpPr>
            <p:grpSpPr bwMode="auto">
              <a:xfrm>
                <a:off x="4782" y="3028"/>
                <a:ext cx="392" cy="154"/>
                <a:chOff x="4334" y="1470"/>
                <a:chExt cx="246" cy="107"/>
              </a:xfrm>
            </p:grpSpPr>
            <p:sp>
              <p:nvSpPr>
                <p:cNvPr id="36133" name="Oval 407">
                  <a:extLst>
                    <a:ext uri="{FF2B5EF4-FFF2-40B4-BE49-F238E27FC236}">
                      <a16:creationId xmlns:a16="http://schemas.microsoft.com/office/drawing/2014/main" id="{CC65AC16-6EC0-E100-DAB6-1B3DF72FC2D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34" name="Rectangle 410">
                  <a:extLst>
                    <a:ext uri="{FF2B5EF4-FFF2-40B4-BE49-F238E27FC236}">
                      <a16:creationId xmlns:a16="http://schemas.microsoft.com/office/drawing/2014/main" id="{10064338-A985-C706-067B-EB32165A976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35" name="Oval 411">
                  <a:extLst>
                    <a:ext uri="{FF2B5EF4-FFF2-40B4-BE49-F238E27FC236}">
                      <a16:creationId xmlns:a16="http://schemas.microsoft.com/office/drawing/2014/main" id="{15E759DD-0C4A-5017-D458-D7AF45DC241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36" name="Group 720">
                  <a:extLst>
                    <a:ext uri="{FF2B5EF4-FFF2-40B4-BE49-F238E27FC236}">
                      <a16:creationId xmlns:a16="http://schemas.microsoft.com/office/drawing/2014/main" id="{419D701A-F8C0-99CC-07C6-12F8E86FD5EA}"/>
                    </a:ext>
                  </a:extLst>
                </p:cNvPr>
                <p:cNvGrpSpPr>
                  <a:grpSpLocks/>
                </p:cNvGrpSpPr>
                <p:nvPr/>
              </p:nvGrpSpPr>
              <p:grpSpPr bwMode="auto">
                <a:xfrm>
                  <a:off x="4383" y="1488"/>
                  <a:ext cx="138" cy="33"/>
                  <a:chOff x="2468" y="1332"/>
                  <a:chExt cx="310" cy="60"/>
                </a:xfrm>
              </p:grpSpPr>
              <p:sp>
                <p:nvSpPr>
                  <p:cNvPr id="36139" name="Freeform 721">
                    <a:extLst>
                      <a:ext uri="{FF2B5EF4-FFF2-40B4-BE49-F238E27FC236}">
                        <a16:creationId xmlns:a16="http://schemas.microsoft.com/office/drawing/2014/main" id="{B61B57AB-275E-D591-F836-CC4211CABCD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40" name="Freeform 722">
                    <a:extLst>
                      <a:ext uri="{FF2B5EF4-FFF2-40B4-BE49-F238E27FC236}">
                        <a16:creationId xmlns:a16="http://schemas.microsoft.com/office/drawing/2014/main" id="{BA264BCA-5201-2BA6-E784-D0AA275887B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37" name="Line 723">
                  <a:extLst>
                    <a:ext uri="{FF2B5EF4-FFF2-40B4-BE49-F238E27FC236}">
                      <a16:creationId xmlns:a16="http://schemas.microsoft.com/office/drawing/2014/main" id="{0A51F8AB-823C-A0CF-D2E7-10FDCF78B52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38" name="Line 724">
                  <a:extLst>
                    <a:ext uri="{FF2B5EF4-FFF2-40B4-BE49-F238E27FC236}">
                      <a16:creationId xmlns:a16="http://schemas.microsoft.com/office/drawing/2014/main" id="{7C3E8542-D34C-9E6B-7422-7B83D06D9932}"/>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94" name="Group 725">
                <a:extLst>
                  <a:ext uri="{FF2B5EF4-FFF2-40B4-BE49-F238E27FC236}">
                    <a16:creationId xmlns:a16="http://schemas.microsoft.com/office/drawing/2014/main" id="{26CF2F84-0A7B-2FB5-E942-1B41078ACB33}"/>
                  </a:ext>
                </a:extLst>
              </p:cNvPr>
              <p:cNvGrpSpPr>
                <a:grpSpLocks/>
              </p:cNvGrpSpPr>
              <p:nvPr/>
            </p:nvGrpSpPr>
            <p:grpSpPr bwMode="auto">
              <a:xfrm>
                <a:off x="4388" y="2840"/>
                <a:ext cx="392" cy="154"/>
                <a:chOff x="4334" y="1470"/>
                <a:chExt cx="246" cy="107"/>
              </a:xfrm>
            </p:grpSpPr>
            <p:sp>
              <p:nvSpPr>
                <p:cNvPr id="36125" name="Oval 407">
                  <a:extLst>
                    <a:ext uri="{FF2B5EF4-FFF2-40B4-BE49-F238E27FC236}">
                      <a16:creationId xmlns:a16="http://schemas.microsoft.com/office/drawing/2014/main" id="{4062FEB2-035C-1AF8-73E9-4FCD55F7193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26" name="Rectangle 410">
                  <a:extLst>
                    <a:ext uri="{FF2B5EF4-FFF2-40B4-BE49-F238E27FC236}">
                      <a16:creationId xmlns:a16="http://schemas.microsoft.com/office/drawing/2014/main" id="{740B393E-0DA0-2001-715B-CC06EAC1D1F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27" name="Oval 411">
                  <a:extLst>
                    <a:ext uri="{FF2B5EF4-FFF2-40B4-BE49-F238E27FC236}">
                      <a16:creationId xmlns:a16="http://schemas.microsoft.com/office/drawing/2014/main" id="{C5A8D639-5C72-90DF-57F2-63A4F08FAFB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28" name="Group 729">
                  <a:extLst>
                    <a:ext uri="{FF2B5EF4-FFF2-40B4-BE49-F238E27FC236}">
                      <a16:creationId xmlns:a16="http://schemas.microsoft.com/office/drawing/2014/main" id="{F06E18F1-DFD2-684E-EEC1-BE5E1CF881E0}"/>
                    </a:ext>
                  </a:extLst>
                </p:cNvPr>
                <p:cNvGrpSpPr>
                  <a:grpSpLocks/>
                </p:cNvGrpSpPr>
                <p:nvPr/>
              </p:nvGrpSpPr>
              <p:grpSpPr bwMode="auto">
                <a:xfrm>
                  <a:off x="4383" y="1488"/>
                  <a:ext cx="138" cy="33"/>
                  <a:chOff x="2468" y="1332"/>
                  <a:chExt cx="310" cy="60"/>
                </a:xfrm>
              </p:grpSpPr>
              <p:sp>
                <p:nvSpPr>
                  <p:cNvPr id="36131" name="Freeform 730">
                    <a:extLst>
                      <a:ext uri="{FF2B5EF4-FFF2-40B4-BE49-F238E27FC236}">
                        <a16:creationId xmlns:a16="http://schemas.microsoft.com/office/drawing/2014/main" id="{F06BF42F-F1FD-D45C-F350-BE1E1EA5A68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32" name="Freeform 731">
                    <a:extLst>
                      <a:ext uri="{FF2B5EF4-FFF2-40B4-BE49-F238E27FC236}">
                        <a16:creationId xmlns:a16="http://schemas.microsoft.com/office/drawing/2014/main" id="{BFD03657-9786-BFE0-BC6E-675556A7040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29" name="Line 732">
                  <a:extLst>
                    <a:ext uri="{FF2B5EF4-FFF2-40B4-BE49-F238E27FC236}">
                      <a16:creationId xmlns:a16="http://schemas.microsoft.com/office/drawing/2014/main" id="{F4398994-2CCD-6DD7-5081-381C523947D3}"/>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30" name="Line 733">
                  <a:extLst>
                    <a:ext uri="{FF2B5EF4-FFF2-40B4-BE49-F238E27FC236}">
                      <a16:creationId xmlns:a16="http://schemas.microsoft.com/office/drawing/2014/main" id="{AAE66AFC-D55F-E1DE-D77F-9087E5AB197B}"/>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95" name="Group 734">
                <a:extLst>
                  <a:ext uri="{FF2B5EF4-FFF2-40B4-BE49-F238E27FC236}">
                    <a16:creationId xmlns:a16="http://schemas.microsoft.com/office/drawing/2014/main" id="{A982D9A5-F53D-BC8C-C210-79204F5B406F}"/>
                  </a:ext>
                </a:extLst>
              </p:cNvPr>
              <p:cNvGrpSpPr>
                <a:grpSpLocks/>
              </p:cNvGrpSpPr>
              <p:nvPr/>
            </p:nvGrpSpPr>
            <p:grpSpPr bwMode="auto">
              <a:xfrm>
                <a:off x="3932" y="3056"/>
                <a:ext cx="392" cy="154"/>
                <a:chOff x="4334" y="1470"/>
                <a:chExt cx="246" cy="107"/>
              </a:xfrm>
            </p:grpSpPr>
            <p:sp>
              <p:nvSpPr>
                <p:cNvPr id="36117" name="Oval 407">
                  <a:extLst>
                    <a:ext uri="{FF2B5EF4-FFF2-40B4-BE49-F238E27FC236}">
                      <a16:creationId xmlns:a16="http://schemas.microsoft.com/office/drawing/2014/main" id="{DADDFCD0-632E-4512-7BBB-41EC092A5FD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18" name="Rectangle 410">
                  <a:extLst>
                    <a:ext uri="{FF2B5EF4-FFF2-40B4-BE49-F238E27FC236}">
                      <a16:creationId xmlns:a16="http://schemas.microsoft.com/office/drawing/2014/main" id="{973A2B78-EE3A-A429-0F5C-C72E57865DC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19" name="Oval 411">
                  <a:extLst>
                    <a:ext uri="{FF2B5EF4-FFF2-40B4-BE49-F238E27FC236}">
                      <a16:creationId xmlns:a16="http://schemas.microsoft.com/office/drawing/2014/main" id="{2698E0BB-EDF3-7C55-84C0-70151C8B214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20" name="Group 738">
                  <a:extLst>
                    <a:ext uri="{FF2B5EF4-FFF2-40B4-BE49-F238E27FC236}">
                      <a16:creationId xmlns:a16="http://schemas.microsoft.com/office/drawing/2014/main" id="{7F900CC4-B05D-DF79-DD0D-1EFA111310F9}"/>
                    </a:ext>
                  </a:extLst>
                </p:cNvPr>
                <p:cNvGrpSpPr>
                  <a:grpSpLocks/>
                </p:cNvGrpSpPr>
                <p:nvPr/>
              </p:nvGrpSpPr>
              <p:grpSpPr bwMode="auto">
                <a:xfrm>
                  <a:off x="4383" y="1488"/>
                  <a:ext cx="138" cy="33"/>
                  <a:chOff x="2468" y="1332"/>
                  <a:chExt cx="310" cy="60"/>
                </a:xfrm>
              </p:grpSpPr>
              <p:sp>
                <p:nvSpPr>
                  <p:cNvPr id="36123" name="Freeform 739">
                    <a:extLst>
                      <a:ext uri="{FF2B5EF4-FFF2-40B4-BE49-F238E27FC236}">
                        <a16:creationId xmlns:a16="http://schemas.microsoft.com/office/drawing/2014/main" id="{0D1B77BF-E45C-1901-866C-FACDF2D9E7B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24" name="Freeform 740">
                    <a:extLst>
                      <a:ext uri="{FF2B5EF4-FFF2-40B4-BE49-F238E27FC236}">
                        <a16:creationId xmlns:a16="http://schemas.microsoft.com/office/drawing/2014/main" id="{91DA6778-4EAA-3FB5-02B8-C3C2F1C2ADF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21" name="Line 741">
                  <a:extLst>
                    <a:ext uri="{FF2B5EF4-FFF2-40B4-BE49-F238E27FC236}">
                      <a16:creationId xmlns:a16="http://schemas.microsoft.com/office/drawing/2014/main" id="{D5D3E04B-7362-CB4A-C0FC-7AA7BAD1118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22" name="Line 742">
                  <a:extLst>
                    <a:ext uri="{FF2B5EF4-FFF2-40B4-BE49-F238E27FC236}">
                      <a16:creationId xmlns:a16="http://schemas.microsoft.com/office/drawing/2014/main" id="{FC945746-A90C-A639-B351-BAC6536CE2A2}"/>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96" name="Group 743">
                <a:extLst>
                  <a:ext uri="{FF2B5EF4-FFF2-40B4-BE49-F238E27FC236}">
                    <a16:creationId xmlns:a16="http://schemas.microsoft.com/office/drawing/2014/main" id="{6623B11B-10AE-7D64-58C3-8AA232640BAB}"/>
                  </a:ext>
                </a:extLst>
              </p:cNvPr>
              <p:cNvGrpSpPr>
                <a:grpSpLocks/>
              </p:cNvGrpSpPr>
              <p:nvPr/>
            </p:nvGrpSpPr>
            <p:grpSpPr bwMode="auto">
              <a:xfrm>
                <a:off x="3812" y="2296"/>
                <a:ext cx="246" cy="108"/>
                <a:chOff x="4334" y="1470"/>
                <a:chExt cx="246" cy="107"/>
              </a:xfrm>
            </p:grpSpPr>
            <p:sp>
              <p:nvSpPr>
                <p:cNvPr id="36109" name="Oval 407">
                  <a:extLst>
                    <a:ext uri="{FF2B5EF4-FFF2-40B4-BE49-F238E27FC236}">
                      <a16:creationId xmlns:a16="http://schemas.microsoft.com/office/drawing/2014/main" id="{2F91A9AD-5156-4B9B-D931-CDD4F5384F2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6110" name="Rectangle 410">
                  <a:extLst>
                    <a:ext uri="{FF2B5EF4-FFF2-40B4-BE49-F238E27FC236}">
                      <a16:creationId xmlns:a16="http://schemas.microsoft.com/office/drawing/2014/main" id="{355003DF-552C-5B5E-9C39-B6AEB490C50B}"/>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6111" name="Oval 411">
                  <a:extLst>
                    <a:ext uri="{FF2B5EF4-FFF2-40B4-BE49-F238E27FC236}">
                      <a16:creationId xmlns:a16="http://schemas.microsoft.com/office/drawing/2014/main" id="{BBCC2E4A-0765-74D0-CAE9-848D8ADABF4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6112" name="Group 747">
                  <a:extLst>
                    <a:ext uri="{FF2B5EF4-FFF2-40B4-BE49-F238E27FC236}">
                      <a16:creationId xmlns:a16="http://schemas.microsoft.com/office/drawing/2014/main" id="{39738435-6E70-87E7-BA1F-3EDEBA3620DD}"/>
                    </a:ext>
                  </a:extLst>
                </p:cNvPr>
                <p:cNvGrpSpPr>
                  <a:grpSpLocks/>
                </p:cNvGrpSpPr>
                <p:nvPr/>
              </p:nvGrpSpPr>
              <p:grpSpPr bwMode="auto">
                <a:xfrm>
                  <a:off x="4383" y="1488"/>
                  <a:ext cx="138" cy="33"/>
                  <a:chOff x="2468" y="1332"/>
                  <a:chExt cx="310" cy="60"/>
                </a:xfrm>
              </p:grpSpPr>
              <p:sp>
                <p:nvSpPr>
                  <p:cNvPr id="36115" name="Freeform 748">
                    <a:extLst>
                      <a:ext uri="{FF2B5EF4-FFF2-40B4-BE49-F238E27FC236}">
                        <a16:creationId xmlns:a16="http://schemas.microsoft.com/office/drawing/2014/main" id="{E64070EE-5CBC-0268-92D5-013DCF01EB3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6116" name="Freeform 749">
                    <a:extLst>
                      <a:ext uri="{FF2B5EF4-FFF2-40B4-BE49-F238E27FC236}">
                        <a16:creationId xmlns:a16="http://schemas.microsoft.com/office/drawing/2014/main" id="{78103330-7A7E-D5CA-7BA3-D09829E0B33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6113" name="Line 750">
                  <a:extLst>
                    <a:ext uri="{FF2B5EF4-FFF2-40B4-BE49-F238E27FC236}">
                      <a16:creationId xmlns:a16="http://schemas.microsoft.com/office/drawing/2014/main" id="{AC95C74C-0A43-59CE-153D-FBBB3A224CC3}"/>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6114" name="Line 751">
                  <a:extLst>
                    <a:ext uri="{FF2B5EF4-FFF2-40B4-BE49-F238E27FC236}">
                      <a16:creationId xmlns:a16="http://schemas.microsoft.com/office/drawing/2014/main" id="{49E1EB70-E14B-DD64-E720-A038CC52A1D3}"/>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5897" name="Group 752">
                <a:extLst>
                  <a:ext uri="{FF2B5EF4-FFF2-40B4-BE49-F238E27FC236}">
                    <a16:creationId xmlns:a16="http://schemas.microsoft.com/office/drawing/2014/main" id="{61E1F345-9279-E84D-2952-8971028C8BC1}"/>
                  </a:ext>
                </a:extLst>
              </p:cNvPr>
              <p:cNvGrpSpPr>
                <a:grpSpLocks/>
              </p:cNvGrpSpPr>
              <p:nvPr/>
            </p:nvGrpSpPr>
            <p:grpSpPr bwMode="auto">
              <a:xfrm>
                <a:off x="4511" y="3153"/>
                <a:ext cx="281" cy="266"/>
                <a:chOff x="5072" y="3611"/>
                <a:chExt cx="459" cy="380"/>
              </a:xfrm>
            </p:grpSpPr>
            <p:grpSp>
              <p:nvGrpSpPr>
                <p:cNvPr id="36095" name="Group 753">
                  <a:extLst>
                    <a:ext uri="{FF2B5EF4-FFF2-40B4-BE49-F238E27FC236}">
                      <a16:creationId xmlns:a16="http://schemas.microsoft.com/office/drawing/2014/main" id="{78F2DF0B-157D-A640-4FE5-C97944759D31}"/>
                    </a:ext>
                  </a:extLst>
                </p:cNvPr>
                <p:cNvGrpSpPr>
                  <a:grpSpLocks/>
                </p:cNvGrpSpPr>
                <p:nvPr/>
              </p:nvGrpSpPr>
              <p:grpSpPr bwMode="auto">
                <a:xfrm>
                  <a:off x="5144" y="3611"/>
                  <a:ext cx="387" cy="99"/>
                  <a:chOff x="5030" y="2639"/>
                  <a:chExt cx="387" cy="99"/>
                </a:xfrm>
              </p:grpSpPr>
              <p:sp>
                <p:nvSpPr>
                  <p:cNvPr id="36097" name="Freeform 754">
                    <a:extLst>
                      <a:ext uri="{FF2B5EF4-FFF2-40B4-BE49-F238E27FC236}">
                        <a16:creationId xmlns:a16="http://schemas.microsoft.com/office/drawing/2014/main" id="{C881DCDE-8BF8-6C2B-5749-127F4BFF92BA}"/>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98" name="Freeform 755">
                    <a:extLst>
                      <a:ext uri="{FF2B5EF4-FFF2-40B4-BE49-F238E27FC236}">
                        <a16:creationId xmlns:a16="http://schemas.microsoft.com/office/drawing/2014/main" id="{753CD336-746C-61C8-21A2-7257C31624B2}"/>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99" name="Freeform 756">
                    <a:extLst>
                      <a:ext uri="{FF2B5EF4-FFF2-40B4-BE49-F238E27FC236}">
                        <a16:creationId xmlns:a16="http://schemas.microsoft.com/office/drawing/2014/main" id="{9A0B0BCF-AF55-5BC3-2542-A7C84B6537AA}"/>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100" name="Freeform 757">
                    <a:extLst>
                      <a:ext uri="{FF2B5EF4-FFF2-40B4-BE49-F238E27FC236}">
                        <a16:creationId xmlns:a16="http://schemas.microsoft.com/office/drawing/2014/main" id="{99D73D1C-E9D5-4D45-325C-5F3A9AD8A4CF}"/>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101" name="Freeform 758">
                    <a:extLst>
                      <a:ext uri="{FF2B5EF4-FFF2-40B4-BE49-F238E27FC236}">
                        <a16:creationId xmlns:a16="http://schemas.microsoft.com/office/drawing/2014/main" id="{8234BE5F-AE0D-AC66-1BD8-C0BD0830C533}"/>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102" name="Freeform 759">
                    <a:extLst>
                      <a:ext uri="{FF2B5EF4-FFF2-40B4-BE49-F238E27FC236}">
                        <a16:creationId xmlns:a16="http://schemas.microsoft.com/office/drawing/2014/main" id="{FAF092C6-2476-1109-93C8-42E13E64923D}"/>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103" name="Freeform 760">
                    <a:extLst>
                      <a:ext uri="{FF2B5EF4-FFF2-40B4-BE49-F238E27FC236}">
                        <a16:creationId xmlns:a16="http://schemas.microsoft.com/office/drawing/2014/main" id="{65F40A22-8B8C-CB59-7A59-F5D71F68FBB8}"/>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PK"/>
                  </a:p>
                </p:txBody>
              </p:sp>
              <p:sp>
                <p:nvSpPr>
                  <p:cNvPr id="36104" name="Freeform 761">
                    <a:extLst>
                      <a:ext uri="{FF2B5EF4-FFF2-40B4-BE49-F238E27FC236}">
                        <a16:creationId xmlns:a16="http://schemas.microsoft.com/office/drawing/2014/main" id="{3082D624-0F63-EAA3-BF36-CC3650456C96}"/>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PK"/>
                  </a:p>
                </p:txBody>
              </p:sp>
              <p:sp>
                <p:nvSpPr>
                  <p:cNvPr id="36105" name="Freeform 762">
                    <a:extLst>
                      <a:ext uri="{FF2B5EF4-FFF2-40B4-BE49-F238E27FC236}">
                        <a16:creationId xmlns:a16="http://schemas.microsoft.com/office/drawing/2014/main" id="{8E0449C2-E5F5-ABB8-EDCF-EDD32F062DA9}"/>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PK"/>
                  </a:p>
                </p:txBody>
              </p:sp>
              <p:sp>
                <p:nvSpPr>
                  <p:cNvPr id="36106" name="Freeform 763">
                    <a:extLst>
                      <a:ext uri="{FF2B5EF4-FFF2-40B4-BE49-F238E27FC236}">
                        <a16:creationId xmlns:a16="http://schemas.microsoft.com/office/drawing/2014/main" id="{C3BACC86-0DB9-CFBB-A71D-31E42E8DFBCC}"/>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PK"/>
                  </a:p>
                </p:txBody>
              </p:sp>
              <p:sp>
                <p:nvSpPr>
                  <p:cNvPr id="36107" name="Freeform 764">
                    <a:extLst>
                      <a:ext uri="{FF2B5EF4-FFF2-40B4-BE49-F238E27FC236}">
                        <a16:creationId xmlns:a16="http://schemas.microsoft.com/office/drawing/2014/main" id="{9B2CBFCD-8C81-DBE5-8137-7595CA7EB249}"/>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PK"/>
                  </a:p>
                </p:txBody>
              </p:sp>
              <p:sp>
                <p:nvSpPr>
                  <p:cNvPr id="36108" name="Freeform 765">
                    <a:extLst>
                      <a:ext uri="{FF2B5EF4-FFF2-40B4-BE49-F238E27FC236}">
                        <a16:creationId xmlns:a16="http://schemas.microsoft.com/office/drawing/2014/main" id="{654D68DB-2A15-3FF3-E256-C22CABA5264F}"/>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PK"/>
                  </a:p>
                </p:txBody>
              </p:sp>
            </p:grpSp>
            <p:pic>
              <p:nvPicPr>
                <p:cNvPr id="36096" name="Picture 766" descr="access_point_stylized_gray_small">
                  <a:extLst>
                    <a:ext uri="{FF2B5EF4-FFF2-40B4-BE49-F238E27FC236}">
                      <a16:creationId xmlns:a16="http://schemas.microsoft.com/office/drawing/2014/main" id="{0BBA1266-75A4-66CD-9154-4C03FF4844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898" name="Group 767">
                <a:extLst>
                  <a:ext uri="{FF2B5EF4-FFF2-40B4-BE49-F238E27FC236}">
                    <a16:creationId xmlns:a16="http://schemas.microsoft.com/office/drawing/2014/main" id="{D2F13F0B-E7D6-AEE1-143D-652F589A6BD9}"/>
                  </a:ext>
                </a:extLst>
              </p:cNvPr>
              <p:cNvGrpSpPr>
                <a:grpSpLocks/>
              </p:cNvGrpSpPr>
              <p:nvPr/>
            </p:nvGrpSpPr>
            <p:grpSpPr bwMode="auto">
              <a:xfrm>
                <a:off x="3552" y="2211"/>
                <a:ext cx="251" cy="226"/>
                <a:chOff x="5072" y="3611"/>
                <a:chExt cx="459" cy="380"/>
              </a:xfrm>
            </p:grpSpPr>
            <p:grpSp>
              <p:nvGrpSpPr>
                <p:cNvPr id="36081" name="Group 768">
                  <a:extLst>
                    <a:ext uri="{FF2B5EF4-FFF2-40B4-BE49-F238E27FC236}">
                      <a16:creationId xmlns:a16="http://schemas.microsoft.com/office/drawing/2014/main" id="{8F7589BA-D627-3D98-8CE7-35C249926C98}"/>
                    </a:ext>
                  </a:extLst>
                </p:cNvPr>
                <p:cNvGrpSpPr>
                  <a:grpSpLocks/>
                </p:cNvGrpSpPr>
                <p:nvPr/>
              </p:nvGrpSpPr>
              <p:grpSpPr bwMode="auto">
                <a:xfrm>
                  <a:off x="5144" y="3611"/>
                  <a:ext cx="387" cy="99"/>
                  <a:chOff x="5030" y="2639"/>
                  <a:chExt cx="387" cy="99"/>
                </a:xfrm>
              </p:grpSpPr>
              <p:sp>
                <p:nvSpPr>
                  <p:cNvPr id="36083" name="Freeform 769">
                    <a:extLst>
                      <a:ext uri="{FF2B5EF4-FFF2-40B4-BE49-F238E27FC236}">
                        <a16:creationId xmlns:a16="http://schemas.microsoft.com/office/drawing/2014/main" id="{A21A1942-7EC9-9939-853D-55722E6967AD}"/>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84" name="Freeform 770">
                    <a:extLst>
                      <a:ext uri="{FF2B5EF4-FFF2-40B4-BE49-F238E27FC236}">
                        <a16:creationId xmlns:a16="http://schemas.microsoft.com/office/drawing/2014/main" id="{780082F6-0697-6D53-7C95-B56D557C4D00}"/>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85" name="Freeform 771">
                    <a:extLst>
                      <a:ext uri="{FF2B5EF4-FFF2-40B4-BE49-F238E27FC236}">
                        <a16:creationId xmlns:a16="http://schemas.microsoft.com/office/drawing/2014/main" id="{2FB28D00-6C28-801C-EB7B-E0677C623D57}"/>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86" name="Freeform 772">
                    <a:extLst>
                      <a:ext uri="{FF2B5EF4-FFF2-40B4-BE49-F238E27FC236}">
                        <a16:creationId xmlns:a16="http://schemas.microsoft.com/office/drawing/2014/main" id="{96923DAA-1317-56EE-C251-DD640EA7A532}"/>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87" name="Freeform 773">
                    <a:extLst>
                      <a:ext uri="{FF2B5EF4-FFF2-40B4-BE49-F238E27FC236}">
                        <a16:creationId xmlns:a16="http://schemas.microsoft.com/office/drawing/2014/main" id="{36BCC592-5E19-A90F-8E1E-1D141AD35847}"/>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88" name="Freeform 774">
                    <a:extLst>
                      <a:ext uri="{FF2B5EF4-FFF2-40B4-BE49-F238E27FC236}">
                        <a16:creationId xmlns:a16="http://schemas.microsoft.com/office/drawing/2014/main" id="{76525FE2-38F0-2D71-B23C-F10BD471C88C}"/>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89" name="Freeform 775">
                    <a:extLst>
                      <a:ext uri="{FF2B5EF4-FFF2-40B4-BE49-F238E27FC236}">
                        <a16:creationId xmlns:a16="http://schemas.microsoft.com/office/drawing/2014/main" id="{8740E6C6-3B63-5E54-6DFD-1B29DE848FC0}"/>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PK"/>
                  </a:p>
                </p:txBody>
              </p:sp>
              <p:sp>
                <p:nvSpPr>
                  <p:cNvPr id="36090" name="Freeform 776">
                    <a:extLst>
                      <a:ext uri="{FF2B5EF4-FFF2-40B4-BE49-F238E27FC236}">
                        <a16:creationId xmlns:a16="http://schemas.microsoft.com/office/drawing/2014/main" id="{BD655C9E-124D-9F72-8360-FFC90A581C24}"/>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PK"/>
                  </a:p>
                </p:txBody>
              </p:sp>
              <p:sp>
                <p:nvSpPr>
                  <p:cNvPr id="36091" name="Freeform 777">
                    <a:extLst>
                      <a:ext uri="{FF2B5EF4-FFF2-40B4-BE49-F238E27FC236}">
                        <a16:creationId xmlns:a16="http://schemas.microsoft.com/office/drawing/2014/main" id="{069BCA21-9EFB-0F96-8D48-F79E43AD1912}"/>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PK"/>
                  </a:p>
                </p:txBody>
              </p:sp>
              <p:sp>
                <p:nvSpPr>
                  <p:cNvPr id="36092" name="Freeform 778">
                    <a:extLst>
                      <a:ext uri="{FF2B5EF4-FFF2-40B4-BE49-F238E27FC236}">
                        <a16:creationId xmlns:a16="http://schemas.microsoft.com/office/drawing/2014/main" id="{CA05F802-2EA7-DE9D-2C80-6EAA92BBEF8B}"/>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PK"/>
                  </a:p>
                </p:txBody>
              </p:sp>
              <p:sp>
                <p:nvSpPr>
                  <p:cNvPr id="36093" name="Freeform 779">
                    <a:extLst>
                      <a:ext uri="{FF2B5EF4-FFF2-40B4-BE49-F238E27FC236}">
                        <a16:creationId xmlns:a16="http://schemas.microsoft.com/office/drawing/2014/main" id="{EC130A4F-87B8-9F27-C58D-F5C6F299F6F6}"/>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PK"/>
                  </a:p>
                </p:txBody>
              </p:sp>
              <p:sp>
                <p:nvSpPr>
                  <p:cNvPr id="36094" name="Freeform 780">
                    <a:extLst>
                      <a:ext uri="{FF2B5EF4-FFF2-40B4-BE49-F238E27FC236}">
                        <a16:creationId xmlns:a16="http://schemas.microsoft.com/office/drawing/2014/main" id="{E6B9F620-B5F3-3D09-A72E-AEF05C57D5FE}"/>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PK"/>
                  </a:p>
                </p:txBody>
              </p:sp>
            </p:grpSp>
            <p:pic>
              <p:nvPicPr>
                <p:cNvPr id="36082" name="Picture 781" descr="access_point_stylized_gray_small">
                  <a:extLst>
                    <a:ext uri="{FF2B5EF4-FFF2-40B4-BE49-F238E27FC236}">
                      <a16:creationId xmlns:a16="http://schemas.microsoft.com/office/drawing/2014/main" id="{99C69C89-8A28-E0F0-C85F-435620C49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99" name="Line 782">
                <a:extLst>
                  <a:ext uri="{FF2B5EF4-FFF2-40B4-BE49-F238E27FC236}">
                    <a16:creationId xmlns:a16="http://schemas.microsoft.com/office/drawing/2014/main" id="{5AEF2BF8-A3A0-4730-54D1-73CEDB52266D}"/>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grpSp>
            <p:nvGrpSpPr>
              <p:cNvPr id="35900" name="Group 783">
                <a:extLst>
                  <a:ext uri="{FF2B5EF4-FFF2-40B4-BE49-F238E27FC236}">
                    <a16:creationId xmlns:a16="http://schemas.microsoft.com/office/drawing/2014/main" id="{F8D8BFF4-761C-6391-FDAE-8A0F05B5B9DC}"/>
                  </a:ext>
                </a:extLst>
              </p:cNvPr>
              <p:cNvGrpSpPr>
                <a:grpSpLocks/>
              </p:cNvGrpSpPr>
              <p:nvPr/>
            </p:nvGrpSpPr>
            <p:grpSpPr bwMode="auto">
              <a:xfrm flipH="1">
                <a:off x="3638" y="2856"/>
                <a:ext cx="261" cy="235"/>
                <a:chOff x="2839" y="3501"/>
                <a:chExt cx="755" cy="803"/>
              </a:xfrm>
            </p:grpSpPr>
            <p:pic>
              <p:nvPicPr>
                <p:cNvPr id="36079" name="Picture 784" descr="desktop_computer_stylized_medium">
                  <a:extLst>
                    <a:ext uri="{FF2B5EF4-FFF2-40B4-BE49-F238E27FC236}">
                      <a16:creationId xmlns:a16="http://schemas.microsoft.com/office/drawing/2014/main" id="{8A4F7FD8-90D1-C717-AFE2-2170B6BCFF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80" name="Freeform 785">
                  <a:extLst>
                    <a:ext uri="{FF2B5EF4-FFF2-40B4-BE49-F238E27FC236}">
                      <a16:creationId xmlns:a16="http://schemas.microsoft.com/office/drawing/2014/main" id="{ACAE0B92-E2DC-6A3E-A3F7-74E5700CFD1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5901" name="Group 786">
                <a:extLst>
                  <a:ext uri="{FF2B5EF4-FFF2-40B4-BE49-F238E27FC236}">
                    <a16:creationId xmlns:a16="http://schemas.microsoft.com/office/drawing/2014/main" id="{D535C5A7-7B9B-C5C7-80BA-6B680B4CEF58}"/>
                  </a:ext>
                </a:extLst>
              </p:cNvPr>
              <p:cNvGrpSpPr>
                <a:grpSpLocks/>
              </p:cNvGrpSpPr>
              <p:nvPr/>
            </p:nvGrpSpPr>
            <p:grpSpPr bwMode="auto">
              <a:xfrm flipH="1">
                <a:off x="3438" y="3121"/>
                <a:ext cx="304" cy="256"/>
                <a:chOff x="2839" y="3501"/>
                <a:chExt cx="755" cy="803"/>
              </a:xfrm>
            </p:grpSpPr>
            <p:pic>
              <p:nvPicPr>
                <p:cNvPr id="36077" name="Picture 787" descr="desktop_computer_stylized_medium">
                  <a:extLst>
                    <a:ext uri="{FF2B5EF4-FFF2-40B4-BE49-F238E27FC236}">
                      <a16:creationId xmlns:a16="http://schemas.microsoft.com/office/drawing/2014/main" id="{180A5FE9-32A5-3D2B-B1B2-ECF447DA67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78" name="Freeform 788">
                  <a:extLst>
                    <a:ext uri="{FF2B5EF4-FFF2-40B4-BE49-F238E27FC236}">
                      <a16:creationId xmlns:a16="http://schemas.microsoft.com/office/drawing/2014/main" id="{1AB9392F-BB87-6907-35FA-CC9FC56BB32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5902" name="Group 789">
                <a:extLst>
                  <a:ext uri="{FF2B5EF4-FFF2-40B4-BE49-F238E27FC236}">
                    <a16:creationId xmlns:a16="http://schemas.microsoft.com/office/drawing/2014/main" id="{01986D7D-61ED-208B-B521-B975BD4B3064}"/>
                  </a:ext>
                </a:extLst>
              </p:cNvPr>
              <p:cNvGrpSpPr>
                <a:grpSpLocks/>
              </p:cNvGrpSpPr>
              <p:nvPr/>
            </p:nvGrpSpPr>
            <p:grpSpPr bwMode="auto">
              <a:xfrm flipH="1">
                <a:off x="3739" y="3311"/>
                <a:ext cx="269" cy="220"/>
                <a:chOff x="2839" y="3501"/>
                <a:chExt cx="755" cy="803"/>
              </a:xfrm>
            </p:grpSpPr>
            <p:pic>
              <p:nvPicPr>
                <p:cNvPr id="36075" name="Picture 790" descr="desktop_computer_stylized_medium">
                  <a:extLst>
                    <a:ext uri="{FF2B5EF4-FFF2-40B4-BE49-F238E27FC236}">
                      <a16:creationId xmlns:a16="http://schemas.microsoft.com/office/drawing/2014/main" id="{3AABDB6A-C37B-19D8-8EAA-CEC05130C1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76" name="Freeform 791">
                  <a:extLst>
                    <a:ext uri="{FF2B5EF4-FFF2-40B4-BE49-F238E27FC236}">
                      <a16:creationId xmlns:a16="http://schemas.microsoft.com/office/drawing/2014/main" id="{A5152C97-F939-11EA-48C2-BB7327CA849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5903" name="Group 792">
                <a:extLst>
                  <a:ext uri="{FF2B5EF4-FFF2-40B4-BE49-F238E27FC236}">
                    <a16:creationId xmlns:a16="http://schemas.microsoft.com/office/drawing/2014/main" id="{CE871698-40F5-1848-6EA2-12E7E9277F58}"/>
                  </a:ext>
                </a:extLst>
              </p:cNvPr>
              <p:cNvGrpSpPr>
                <a:grpSpLocks/>
              </p:cNvGrpSpPr>
              <p:nvPr/>
            </p:nvGrpSpPr>
            <p:grpSpPr bwMode="auto">
              <a:xfrm>
                <a:off x="4126" y="3300"/>
                <a:ext cx="269" cy="221"/>
                <a:chOff x="2839" y="3501"/>
                <a:chExt cx="755" cy="803"/>
              </a:xfrm>
            </p:grpSpPr>
            <p:pic>
              <p:nvPicPr>
                <p:cNvPr id="36073" name="Picture 793" descr="desktop_computer_stylized_medium">
                  <a:extLst>
                    <a:ext uri="{FF2B5EF4-FFF2-40B4-BE49-F238E27FC236}">
                      <a16:creationId xmlns:a16="http://schemas.microsoft.com/office/drawing/2014/main" id="{36DE8415-64CF-BC22-15CF-578FB8A0A2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74" name="Freeform 794">
                  <a:extLst>
                    <a:ext uri="{FF2B5EF4-FFF2-40B4-BE49-F238E27FC236}">
                      <a16:creationId xmlns:a16="http://schemas.microsoft.com/office/drawing/2014/main" id="{E972902F-5DDC-14AB-8FDB-88F6495FD86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pic>
            <p:nvPicPr>
              <p:cNvPr id="35904" name="Picture 795" descr="car_icon_small">
                <a:extLst>
                  <a:ext uri="{FF2B5EF4-FFF2-40B4-BE49-F238E27FC236}">
                    <a16:creationId xmlns:a16="http://schemas.microsoft.com/office/drawing/2014/main" id="{FEEE032A-9EAE-170D-768F-7B1D21B151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05" name="Group 796">
                <a:extLst>
                  <a:ext uri="{FF2B5EF4-FFF2-40B4-BE49-F238E27FC236}">
                    <a16:creationId xmlns:a16="http://schemas.microsoft.com/office/drawing/2014/main" id="{E3E46DF5-A9E0-5462-D680-6355A9ACB2AB}"/>
                  </a:ext>
                </a:extLst>
              </p:cNvPr>
              <p:cNvGrpSpPr>
                <a:grpSpLocks/>
              </p:cNvGrpSpPr>
              <p:nvPr/>
            </p:nvGrpSpPr>
            <p:grpSpPr bwMode="auto">
              <a:xfrm>
                <a:off x="3536" y="974"/>
                <a:ext cx="262" cy="243"/>
                <a:chOff x="2751" y="1851"/>
                <a:chExt cx="462" cy="478"/>
              </a:xfrm>
            </p:grpSpPr>
            <p:pic>
              <p:nvPicPr>
                <p:cNvPr id="36071" name="Picture 797" descr="iphone_stylized_small">
                  <a:extLst>
                    <a:ext uri="{FF2B5EF4-FFF2-40B4-BE49-F238E27FC236}">
                      <a16:creationId xmlns:a16="http://schemas.microsoft.com/office/drawing/2014/main" id="{86B9EC8F-6BF5-BA61-E89F-092AABD66E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72" name="Picture 798" descr="antenna_radiation_stylized">
                  <a:extLst>
                    <a:ext uri="{FF2B5EF4-FFF2-40B4-BE49-F238E27FC236}">
                      <a16:creationId xmlns:a16="http://schemas.microsoft.com/office/drawing/2014/main" id="{B06310FA-9B97-F6B8-469C-0B0E0E7D6F8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906" name="Group 799">
                <a:extLst>
                  <a:ext uri="{FF2B5EF4-FFF2-40B4-BE49-F238E27FC236}">
                    <a16:creationId xmlns:a16="http://schemas.microsoft.com/office/drawing/2014/main" id="{E98805DC-DAC3-5582-FD24-A2E9137751A6}"/>
                  </a:ext>
                </a:extLst>
              </p:cNvPr>
              <p:cNvGrpSpPr>
                <a:grpSpLocks/>
              </p:cNvGrpSpPr>
              <p:nvPr/>
            </p:nvGrpSpPr>
            <p:grpSpPr bwMode="auto">
              <a:xfrm>
                <a:off x="5191" y="3151"/>
                <a:ext cx="143" cy="303"/>
                <a:chOff x="4140" y="429"/>
                <a:chExt cx="1425" cy="2396"/>
              </a:xfrm>
            </p:grpSpPr>
            <p:sp>
              <p:nvSpPr>
                <p:cNvPr id="36039" name="Freeform 800">
                  <a:extLst>
                    <a:ext uri="{FF2B5EF4-FFF2-40B4-BE49-F238E27FC236}">
                      <a16:creationId xmlns:a16="http://schemas.microsoft.com/office/drawing/2014/main" id="{EB859FDB-5630-A65E-5494-52F5A0F7852F}"/>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40" name="Rectangle 801">
                  <a:extLst>
                    <a:ext uri="{FF2B5EF4-FFF2-40B4-BE49-F238E27FC236}">
                      <a16:creationId xmlns:a16="http://schemas.microsoft.com/office/drawing/2014/main" id="{3533D702-A2F1-387A-566B-33FEF007513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41" name="Freeform 802">
                  <a:extLst>
                    <a:ext uri="{FF2B5EF4-FFF2-40B4-BE49-F238E27FC236}">
                      <a16:creationId xmlns:a16="http://schemas.microsoft.com/office/drawing/2014/main" id="{14A07618-7753-7AC7-EFB1-EEC0AA2B0AE9}"/>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42" name="Freeform 803">
                  <a:extLst>
                    <a:ext uri="{FF2B5EF4-FFF2-40B4-BE49-F238E27FC236}">
                      <a16:creationId xmlns:a16="http://schemas.microsoft.com/office/drawing/2014/main" id="{44BEDFE0-03B7-D77A-107B-D4D818B5F2E1}"/>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43" name="Rectangle 804">
                  <a:extLst>
                    <a:ext uri="{FF2B5EF4-FFF2-40B4-BE49-F238E27FC236}">
                      <a16:creationId xmlns:a16="http://schemas.microsoft.com/office/drawing/2014/main" id="{C0BCCD28-3BD1-6416-E701-8D2FA6D6FFF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6044" name="Group 805">
                  <a:extLst>
                    <a:ext uri="{FF2B5EF4-FFF2-40B4-BE49-F238E27FC236}">
                      <a16:creationId xmlns:a16="http://schemas.microsoft.com/office/drawing/2014/main" id="{A0A0719B-B2C8-4569-16B7-469463C15A76}"/>
                    </a:ext>
                  </a:extLst>
                </p:cNvPr>
                <p:cNvGrpSpPr>
                  <a:grpSpLocks/>
                </p:cNvGrpSpPr>
                <p:nvPr/>
              </p:nvGrpSpPr>
              <p:grpSpPr bwMode="auto">
                <a:xfrm>
                  <a:off x="4749" y="668"/>
                  <a:ext cx="581" cy="145"/>
                  <a:chOff x="614" y="2568"/>
                  <a:chExt cx="725" cy="139"/>
                </a:xfrm>
              </p:grpSpPr>
              <p:sp>
                <p:nvSpPr>
                  <p:cNvPr id="36069" name="AutoShape 806">
                    <a:extLst>
                      <a:ext uri="{FF2B5EF4-FFF2-40B4-BE49-F238E27FC236}">
                        <a16:creationId xmlns:a16="http://schemas.microsoft.com/office/drawing/2014/main" id="{1D3767F8-97CA-0648-EB43-A5610B163D90}"/>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70" name="AutoShape 807">
                    <a:extLst>
                      <a:ext uri="{FF2B5EF4-FFF2-40B4-BE49-F238E27FC236}">
                        <a16:creationId xmlns:a16="http://schemas.microsoft.com/office/drawing/2014/main" id="{582BA293-2F9B-C8D3-0E28-6CBC8F35A983}"/>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45" name="Rectangle 808">
                  <a:extLst>
                    <a:ext uri="{FF2B5EF4-FFF2-40B4-BE49-F238E27FC236}">
                      <a16:creationId xmlns:a16="http://schemas.microsoft.com/office/drawing/2014/main" id="{16AD8DC4-0B49-FDF8-5747-1CFED81A153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6046" name="Group 809">
                  <a:extLst>
                    <a:ext uri="{FF2B5EF4-FFF2-40B4-BE49-F238E27FC236}">
                      <a16:creationId xmlns:a16="http://schemas.microsoft.com/office/drawing/2014/main" id="{6F69EC18-859B-847E-9891-F1093A7DC089}"/>
                    </a:ext>
                  </a:extLst>
                </p:cNvPr>
                <p:cNvGrpSpPr>
                  <a:grpSpLocks/>
                </p:cNvGrpSpPr>
                <p:nvPr/>
              </p:nvGrpSpPr>
              <p:grpSpPr bwMode="auto">
                <a:xfrm>
                  <a:off x="4747" y="994"/>
                  <a:ext cx="581" cy="134"/>
                  <a:chOff x="614" y="2568"/>
                  <a:chExt cx="725" cy="139"/>
                </a:xfrm>
              </p:grpSpPr>
              <p:sp>
                <p:nvSpPr>
                  <p:cNvPr id="36067" name="AutoShape 810">
                    <a:extLst>
                      <a:ext uri="{FF2B5EF4-FFF2-40B4-BE49-F238E27FC236}">
                        <a16:creationId xmlns:a16="http://schemas.microsoft.com/office/drawing/2014/main" id="{8D3848F4-9F23-4713-965F-6FCD2189C248}"/>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68" name="AutoShape 811">
                    <a:extLst>
                      <a:ext uri="{FF2B5EF4-FFF2-40B4-BE49-F238E27FC236}">
                        <a16:creationId xmlns:a16="http://schemas.microsoft.com/office/drawing/2014/main" id="{3A98AFE1-0C34-D9B3-EF94-157EE4F68464}"/>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47" name="Rectangle 812">
                  <a:extLst>
                    <a:ext uri="{FF2B5EF4-FFF2-40B4-BE49-F238E27FC236}">
                      <a16:creationId xmlns:a16="http://schemas.microsoft.com/office/drawing/2014/main" id="{B3B62061-CE9F-DB69-194D-FAF8582F589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48" name="Rectangle 813">
                  <a:extLst>
                    <a:ext uri="{FF2B5EF4-FFF2-40B4-BE49-F238E27FC236}">
                      <a16:creationId xmlns:a16="http://schemas.microsoft.com/office/drawing/2014/main" id="{5F271121-1E7D-D096-5A97-65A1C6E0789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6049" name="Group 814">
                  <a:extLst>
                    <a:ext uri="{FF2B5EF4-FFF2-40B4-BE49-F238E27FC236}">
                      <a16:creationId xmlns:a16="http://schemas.microsoft.com/office/drawing/2014/main" id="{A9F27BA8-204E-0128-5B44-E1E0B9D28DB2}"/>
                    </a:ext>
                  </a:extLst>
                </p:cNvPr>
                <p:cNvGrpSpPr>
                  <a:grpSpLocks/>
                </p:cNvGrpSpPr>
                <p:nvPr/>
              </p:nvGrpSpPr>
              <p:grpSpPr bwMode="auto">
                <a:xfrm>
                  <a:off x="4735" y="1627"/>
                  <a:ext cx="582" cy="151"/>
                  <a:chOff x="614" y="2568"/>
                  <a:chExt cx="725" cy="139"/>
                </a:xfrm>
              </p:grpSpPr>
              <p:sp>
                <p:nvSpPr>
                  <p:cNvPr id="36065" name="AutoShape 815">
                    <a:extLst>
                      <a:ext uri="{FF2B5EF4-FFF2-40B4-BE49-F238E27FC236}">
                        <a16:creationId xmlns:a16="http://schemas.microsoft.com/office/drawing/2014/main" id="{6966C8BC-2C12-E098-24D2-29AF06D35BA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66" name="AutoShape 816">
                    <a:extLst>
                      <a:ext uri="{FF2B5EF4-FFF2-40B4-BE49-F238E27FC236}">
                        <a16:creationId xmlns:a16="http://schemas.microsoft.com/office/drawing/2014/main" id="{1BF15501-87DD-030E-FFD3-68E97E8FAE79}"/>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50" name="Freeform 817">
                  <a:extLst>
                    <a:ext uri="{FF2B5EF4-FFF2-40B4-BE49-F238E27FC236}">
                      <a16:creationId xmlns:a16="http://schemas.microsoft.com/office/drawing/2014/main" id="{F9016A58-D056-1B94-9FB5-5C34E8A6805F}"/>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6051" name="Group 818">
                  <a:extLst>
                    <a:ext uri="{FF2B5EF4-FFF2-40B4-BE49-F238E27FC236}">
                      <a16:creationId xmlns:a16="http://schemas.microsoft.com/office/drawing/2014/main" id="{3CFB8A5D-0AD3-CACA-4FD5-7DBFFBFA1E95}"/>
                    </a:ext>
                  </a:extLst>
                </p:cNvPr>
                <p:cNvGrpSpPr>
                  <a:grpSpLocks/>
                </p:cNvGrpSpPr>
                <p:nvPr/>
              </p:nvGrpSpPr>
              <p:grpSpPr bwMode="auto">
                <a:xfrm>
                  <a:off x="4739" y="1327"/>
                  <a:ext cx="582" cy="139"/>
                  <a:chOff x="614" y="2568"/>
                  <a:chExt cx="725" cy="139"/>
                </a:xfrm>
              </p:grpSpPr>
              <p:sp>
                <p:nvSpPr>
                  <p:cNvPr id="36063" name="AutoShape 819">
                    <a:extLst>
                      <a:ext uri="{FF2B5EF4-FFF2-40B4-BE49-F238E27FC236}">
                        <a16:creationId xmlns:a16="http://schemas.microsoft.com/office/drawing/2014/main" id="{71613972-79FF-3D70-7F10-44738A8C5CF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64" name="AutoShape 820">
                    <a:extLst>
                      <a:ext uri="{FF2B5EF4-FFF2-40B4-BE49-F238E27FC236}">
                        <a16:creationId xmlns:a16="http://schemas.microsoft.com/office/drawing/2014/main" id="{4F5FF60C-7E29-78E0-A033-74E6EB07D4E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52" name="Rectangle 821">
                  <a:extLst>
                    <a:ext uri="{FF2B5EF4-FFF2-40B4-BE49-F238E27FC236}">
                      <a16:creationId xmlns:a16="http://schemas.microsoft.com/office/drawing/2014/main" id="{0F977282-8048-153E-C1EA-54F44DB5319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53" name="Freeform 822">
                  <a:extLst>
                    <a:ext uri="{FF2B5EF4-FFF2-40B4-BE49-F238E27FC236}">
                      <a16:creationId xmlns:a16="http://schemas.microsoft.com/office/drawing/2014/main" id="{DD2E4BBD-1E22-D8D2-5E76-4760CB9299CD}"/>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54" name="Freeform 823">
                  <a:extLst>
                    <a:ext uri="{FF2B5EF4-FFF2-40B4-BE49-F238E27FC236}">
                      <a16:creationId xmlns:a16="http://schemas.microsoft.com/office/drawing/2014/main" id="{1749F829-C1D6-17D2-8226-CE19DEBF9785}"/>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55" name="Oval 824">
                  <a:extLst>
                    <a:ext uri="{FF2B5EF4-FFF2-40B4-BE49-F238E27FC236}">
                      <a16:creationId xmlns:a16="http://schemas.microsoft.com/office/drawing/2014/main" id="{6ABCF907-A140-0587-1584-6011596C8E7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56" name="Freeform 825">
                  <a:extLst>
                    <a:ext uri="{FF2B5EF4-FFF2-40B4-BE49-F238E27FC236}">
                      <a16:creationId xmlns:a16="http://schemas.microsoft.com/office/drawing/2014/main" id="{23713DC1-20D6-270B-3EDA-C5B8CCD2FE5E}"/>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57" name="AutoShape 826">
                  <a:extLst>
                    <a:ext uri="{FF2B5EF4-FFF2-40B4-BE49-F238E27FC236}">
                      <a16:creationId xmlns:a16="http://schemas.microsoft.com/office/drawing/2014/main" id="{7B0913AA-AF5A-98AC-D34C-9B18C7C87301}"/>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58" name="AutoShape 827">
                  <a:extLst>
                    <a:ext uri="{FF2B5EF4-FFF2-40B4-BE49-F238E27FC236}">
                      <a16:creationId xmlns:a16="http://schemas.microsoft.com/office/drawing/2014/main" id="{2171960A-A4EC-5D14-BF6A-CFC46E3496A3}"/>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59" name="Oval 828">
                  <a:extLst>
                    <a:ext uri="{FF2B5EF4-FFF2-40B4-BE49-F238E27FC236}">
                      <a16:creationId xmlns:a16="http://schemas.microsoft.com/office/drawing/2014/main" id="{865279E3-7549-97A4-E19E-C5163D2862F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60" name="Oval 829">
                  <a:extLst>
                    <a:ext uri="{FF2B5EF4-FFF2-40B4-BE49-F238E27FC236}">
                      <a16:creationId xmlns:a16="http://schemas.microsoft.com/office/drawing/2014/main" id="{21744E9A-1D82-8B3A-E3DA-063B5FD14B97}"/>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n-PK" altLang="en-PK" sz="1800">
                    <a:solidFill>
                      <a:srgbClr val="FF0000"/>
                    </a:solidFill>
                    <a:latin typeface="Arial" panose="020B0604020202020204" pitchFamily="34" charset="0"/>
                  </a:endParaRPr>
                </a:p>
              </p:txBody>
            </p:sp>
            <p:sp>
              <p:nvSpPr>
                <p:cNvPr id="36061" name="Oval 830">
                  <a:extLst>
                    <a:ext uri="{FF2B5EF4-FFF2-40B4-BE49-F238E27FC236}">
                      <a16:creationId xmlns:a16="http://schemas.microsoft.com/office/drawing/2014/main" id="{01C28964-51E1-578E-F549-DDB6E970AB4A}"/>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62" name="Rectangle 831">
                  <a:extLst>
                    <a:ext uri="{FF2B5EF4-FFF2-40B4-BE49-F238E27FC236}">
                      <a16:creationId xmlns:a16="http://schemas.microsoft.com/office/drawing/2014/main" id="{CFFAC60F-49B9-4515-E92B-24790D1BDC8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grpSp>
            <p:nvGrpSpPr>
              <p:cNvPr id="35907" name="Group 832">
                <a:extLst>
                  <a:ext uri="{FF2B5EF4-FFF2-40B4-BE49-F238E27FC236}">
                    <a16:creationId xmlns:a16="http://schemas.microsoft.com/office/drawing/2014/main" id="{C0BE75F0-B41A-1383-806D-2DFD6AECFF01}"/>
                  </a:ext>
                </a:extLst>
              </p:cNvPr>
              <p:cNvGrpSpPr>
                <a:grpSpLocks/>
              </p:cNvGrpSpPr>
              <p:nvPr/>
            </p:nvGrpSpPr>
            <p:grpSpPr bwMode="auto">
              <a:xfrm>
                <a:off x="4992" y="3341"/>
                <a:ext cx="143" cy="303"/>
                <a:chOff x="4140" y="429"/>
                <a:chExt cx="1425" cy="2396"/>
              </a:xfrm>
            </p:grpSpPr>
            <p:sp>
              <p:nvSpPr>
                <p:cNvPr id="36007" name="Freeform 833">
                  <a:extLst>
                    <a:ext uri="{FF2B5EF4-FFF2-40B4-BE49-F238E27FC236}">
                      <a16:creationId xmlns:a16="http://schemas.microsoft.com/office/drawing/2014/main" id="{B61068E9-A78A-9064-81D8-618AD15F240F}"/>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08" name="Rectangle 834">
                  <a:extLst>
                    <a:ext uri="{FF2B5EF4-FFF2-40B4-BE49-F238E27FC236}">
                      <a16:creationId xmlns:a16="http://schemas.microsoft.com/office/drawing/2014/main" id="{8DE9E626-9C76-E0B6-FD98-CA9ACDD0F03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09" name="Freeform 835">
                  <a:extLst>
                    <a:ext uri="{FF2B5EF4-FFF2-40B4-BE49-F238E27FC236}">
                      <a16:creationId xmlns:a16="http://schemas.microsoft.com/office/drawing/2014/main" id="{68CE09A3-47D0-3235-ADB5-97760DF553D4}"/>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10" name="Freeform 836">
                  <a:extLst>
                    <a:ext uri="{FF2B5EF4-FFF2-40B4-BE49-F238E27FC236}">
                      <a16:creationId xmlns:a16="http://schemas.microsoft.com/office/drawing/2014/main" id="{1302B083-69CB-FE29-419C-36CB9D20E2A2}"/>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11" name="Rectangle 837">
                  <a:extLst>
                    <a:ext uri="{FF2B5EF4-FFF2-40B4-BE49-F238E27FC236}">
                      <a16:creationId xmlns:a16="http://schemas.microsoft.com/office/drawing/2014/main" id="{860CECCB-5D64-8071-7426-2CA664B829D8}"/>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6012" name="Group 838">
                  <a:extLst>
                    <a:ext uri="{FF2B5EF4-FFF2-40B4-BE49-F238E27FC236}">
                      <a16:creationId xmlns:a16="http://schemas.microsoft.com/office/drawing/2014/main" id="{014078DC-91FD-955F-96A9-67CB1201E450}"/>
                    </a:ext>
                  </a:extLst>
                </p:cNvPr>
                <p:cNvGrpSpPr>
                  <a:grpSpLocks/>
                </p:cNvGrpSpPr>
                <p:nvPr/>
              </p:nvGrpSpPr>
              <p:grpSpPr bwMode="auto">
                <a:xfrm>
                  <a:off x="4749" y="668"/>
                  <a:ext cx="581" cy="145"/>
                  <a:chOff x="614" y="2568"/>
                  <a:chExt cx="725" cy="139"/>
                </a:xfrm>
              </p:grpSpPr>
              <p:sp>
                <p:nvSpPr>
                  <p:cNvPr id="36037" name="AutoShape 839">
                    <a:extLst>
                      <a:ext uri="{FF2B5EF4-FFF2-40B4-BE49-F238E27FC236}">
                        <a16:creationId xmlns:a16="http://schemas.microsoft.com/office/drawing/2014/main" id="{60E7F01D-9F5C-3AD1-4157-675BE4EBADB6}"/>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38" name="AutoShape 840">
                    <a:extLst>
                      <a:ext uri="{FF2B5EF4-FFF2-40B4-BE49-F238E27FC236}">
                        <a16:creationId xmlns:a16="http://schemas.microsoft.com/office/drawing/2014/main" id="{2F2B9048-1352-7A91-8FB1-4D37C471412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13" name="Rectangle 841">
                  <a:extLst>
                    <a:ext uri="{FF2B5EF4-FFF2-40B4-BE49-F238E27FC236}">
                      <a16:creationId xmlns:a16="http://schemas.microsoft.com/office/drawing/2014/main" id="{822ABC43-6BB7-CEE2-CBF3-6CE1C37BF1B5}"/>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6014" name="Group 842">
                  <a:extLst>
                    <a:ext uri="{FF2B5EF4-FFF2-40B4-BE49-F238E27FC236}">
                      <a16:creationId xmlns:a16="http://schemas.microsoft.com/office/drawing/2014/main" id="{7E61DD16-34EA-92B6-A021-F1CA1EE05E6E}"/>
                    </a:ext>
                  </a:extLst>
                </p:cNvPr>
                <p:cNvGrpSpPr>
                  <a:grpSpLocks/>
                </p:cNvGrpSpPr>
                <p:nvPr/>
              </p:nvGrpSpPr>
              <p:grpSpPr bwMode="auto">
                <a:xfrm>
                  <a:off x="4747" y="994"/>
                  <a:ext cx="581" cy="134"/>
                  <a:chOff x="614" y="2568"/>
                  <a:chExt cx="725" cy="139"/>
                </a:xfrm>
              </p:grpSpPr>
              <p:sp>
                <p:nvSpPr>
                  <p:cNvPr id="36035" name="AutoShape 843">
                    <a:extLst>
                      <a:ext uri="{FF2B5EF4-FFF2-40B4-BE49-F238E27FC236}">
                        <a16:creationId xmlns:a16="http://schemas.microsoft.com/office/drawing/2014/main" id="{67E642B7-0CAC-F61C-5F8C-E18F68361D7E}"/>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36" name="AutoShape 844">
                    <a:extLst>
                      <a:ext uri="{FF2B5EF4-FFF2-40B4-BE49-F238E27FC236}">
                        <a16:creationId xmlns:a16="http://schemas.microsoft.com/office/drawing/2014/main" id="{C4232713-479C-E783-C0DB-C02D1151FB5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15" name="Rectangle 845">
                  <a:extLst>
                    <a:ext uri="{FF2B5EF4-FFF2-40B4-BE49-F238E27FC236}">
                      <a16:creationId xmlns:a16="http://schemas.microsoft.com/office/drawing/2014/main" id="{BAE1029F-76EE-2BD8-3E99-FB102D4035D7}"/>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16" name="Rectangle 846">
                  <a:extLst>
                    <a:ext uri="{FF2B5EF4-FFF2-40B4-BE49-F238E27FC236}">
                      <a16:creationId xmlns:a16="http://schemas.microsoft.com/office/drawing/2014/main" id="{AB29602A-56FF-DE51-1406-C2A1B4599EA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6017" name="Group 847">
                  <a:extLst>
                    <a:ext uri="{FF2B5EF4-FFF2-40B4-BE49-F238E27FC236}">
                      <a16:creationId xmlns:a16="http://schemas.microsoft.com/office/drawing/2014/main" id="{A66CC2A0-C63F-3650-290C-0C3326D241A6}"/>
                    </a:ext>
                  </a:extLst>
                </p:cNvPr>
                <p:cNvGrpSpPr>
                  <a:grpSpLocks/>
                </p:cNvGrpSpPr>
                <p:nvPr/>
              </p:nvGrpSpPr>
              <p:grpSpPr bwMode="auto">
                <a:xfrm>
                  <a:off x="4735" y="1627"/>
                  <a:ext cx="582" cy="151"/>
                  <a:chOff x="614" y="2568"/>
                  <a:chExt cx="725" cy="139"/>
                </a:xfrm>
              </p:grpSpPr>
              <p:sp>
                <p:nvSpPr>
                  <p:cNvPr id="36033" name="AutoShape 848">
                    <a:extLst>
                      <a:ext uri="{FF2B5EF4-FFF2-40B4-BE49-F238E27FC236}">
                        <a16:creationId xmlns:a16="http://schemas.microsoft.com/office/drawing/2014/main" id="{E3352C45-212F-645C-CF84-4B376360C35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34" name="AutoShape 849">
                    <a:extLst>
                      <a:ext uri="{FF2B5EF4-FFF2-40B4-BE49-F238E27FC236}">
                        <a16:creationId xmlns:a16="http://schemas.microsoft.com/office/drawing/2014/main" id="{E091C802-C527-6836-F1F1-E1EE441FDB3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18" name="Freeform 850">
                  <a:extLst>
                    <a:ext uri="{FF2B5EF4-FFF2-40B4-BE49-F238E27FC236}">
                      <a16:creationId xmlns:a16="http://schemas.microsoft.com/office/drawing/2014/main" id="{00FCB937-D33C-4BDD-0B33-91AF061C4269}"/>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6019" name="Group 851">
                  <a:extLst>
                    <a:ext uri="{FF2B5EF4-FFF2-40B4-BE49-F238E27FC236}">
                      <a16:creationId xmlns:a16="http://schemas.microsoft.com/office/drawing/2014/main" id="{C033B089-2CF1-19A0-B3EA-843EF41FD9B2}"/>
                    </a:ext>
                  </a:extLst>
                </p:cNvPr>
                <p:cNvGrpSpPr>
                  <a:grpSpLocks/>
                </p:cNvGrpSpPr>
                <p:nvPr/>
              </p:nvGrpSpPr>
              <p:grpSpPr bwMode="auto">
                <a:xfrm>
                  <a:off x="4739" y="1327"/>
                  <a:ext cx="582" cy="139"/>
                  <a:chOff x="614" y="2568"/>
                  <a:chExt cx="725" cy="139"/>
                </a:xfrm>
              </p:grpSpPr>
              <p:sp>
                <p:nvSpPr>
                  <p:cNvPr id="36031" name="AutoShape 852">
                    <a:extLst>
                      <a:ext uri="{FF2B5EF4-FFF2-40B4-BE49-F238E27FC236}">
                        <a16:creationId xmlns:a16="http://schemas.microsoft.com/office/drawing/2014/main" id="{5564533C-619A-1134-0E55-4A23C49CC1F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32" name="AutoShape 853">
                    <a:extLst>
                      <a:ext uri="{FF2B5EF4-FFF2-40B4-BE49-F238E27FC236}">
                        <a16:creationId xmlns:a16="http://schemas.microsoft.com/office/drawing/2014/main" id="{3AE24C81-5604-FCD5-47A4-B0384899B5A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6020" name="Rectangle 854">
                  <a:extLst>
                    <a:ext uri="{FF2B5EF4-FFF2-40B4-BE49-F238E27FC236}">
                      <a16:creationId xmlns:a16="http://schemas.microsoft.com/office/drawing/2014/main" id="{9B271CBB-AAD4-0004-E021-9D203B658ED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21" name="Freeform 855">
                  <a:extLst>
                    <a:ext uri="{FF2B5EF4-FFF2-40B4-BE49-F238E27FC236}">
                      <a16:creationId xmlns:a16="http://schemas.microsoft.com/office/drawing/2014/main" id="{6955D464-A97B-750E-17EF-99AB51AB1A2D}"/>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22" name="Freeform 856">
                  <a:extLst>
                    <a:ext uri="{FF2B5EF4-FFF2-40B4-BE49-F238E27FC236}">
                      <a16:creationId xmlns:a16="http://schemas.microsoft.com/office/drawing/2014/main" id="{D6A1BC31-62C7-DD55-8338-652FAAC26B89}"/>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23" name="Oval 857">
                  <a:extLst>
                    <a:ext uri="{FF2B5EF4-FFF2-40B4-BE49-F238E27FC236}">
                      <a16:creationId xmlns:a16="http://schemas.microsoft.com/office/drawing/2014/main" id="{EE0EC413-302E-1309-B2B9-B723C8CC09B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24" name="Freeform 858">
                  <a:extLst>
                    <a:ext uri="{FF2B5EF4-FFF2-40B4-BE49-F238E27FC236}">
                      <a16:creationId xmlns:a16="http://schemas.microsoft.com/office/drawing/2014/main" id="{FE58315F-6173-8AA3-95F6-BCC14C74DC97}"/>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25" name="AutoShape 859">
                  <a:extLst>
                    <a:ext uri="{FF2B5EF4-FFF2-40B4-BE49-F238E27FC236}">
                      <a16:creationId xmlns:a16="http://schemas.microsoft.com/office/drawing/2014/main" id="{FC0D3DF9-D0DC-1524-AFA2-93BC2ADDB4D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26" name="AutoShape 860">
                  <a:extLst>
                    <a:ext uri="{FF2B5EF4-FFF2-40B4-BE49-F238E27FC236}">
                      <a16:creationId xmlns:a16="http://schemas.microsoft.com/office/drawing/2014/main" id="{25D6AD00-BFBD-1E51-92EE-28E8578317F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27" name="Oval 861">
                  <a:extLst>
                    <a:ext uri="{FF2B5EF4-FFF2-40B4-BE49-F238E27FC236}">
                      <a16:creationId xmlns:a16="http://schemas.microsoft.com/office/drawing/2014/main" id="{D2580E8D-415C-388C-D5C0-92391258575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28" name="Oval 862">
                  <a:extLst>
                    <a:ext uri="{FF2B5EF4-FFF2-40B4-BE49-F238E27FC236}">
                      <a16:creationId xmlns:a16="http://schemas.microsoft.com/office/drawing/2014/main" id="{6A919883-0312-EDD7-F21C-BD7CC7DBC3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n-PK" altLang="en-PK" sz="1800">
                    <a:solidFill>
                      <a:srgbClr val="FF0000"/>
                    </a:solidFill>
                    <a:latin typeface="Arial" panose="020B0604020202020204" pitchFamily="34" charset="0"/>
                  </a:endParaRPr>
                </a:p>
              </p:txBody>
            </p:sp>
            <p:sp>
              <p:nvSpPr>
                <p:cNvPr id="36029" name="Oval 863">
                  <a:extLst>
                    <a:ext uri="{FF2B5EF4-FFF2-40B4-BE49-F238E27FC236}">
                      <a16:creationId xmlns:a16="http://schemas.microsoft.com/office/drawing/2014/main" id="{A36EDDA9-7EB8-4E75-5F45-69DD2CECF67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6030" name="Rectangle 864">
                  <a:extLst>
                    <a:ext uri="{FF2B5EF4-FFF2-40B4-BE49-F238E27FC236}">
                      <a16:creationId xmlns:a16="http://schemas.microsoft.com/office/drawing/2014/main" id="{0DE8DA51-9B31-5CF7-6B24-8ACADA6416EE}"/>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grpSp>
            <p:nvGrpSpPr>
              <p:cNvPr id="35908" name="Group 865">
                <a:extLst>
                  <a:ext uri="{FF2B5EF4-FFF2-40B4-BE49-F238E27FC236}">
                    <a16:creationId xmlns:a16="http://schemas.microsoft.com/office/drawing/2014/main" id="{08BD39E2-EBCE-EB51-2B20-85AC13967D33}"/>
                  </a:ext>
                </a:extLst>
              </p:cNvPr>
              <p:cNvGrpSpPr>
                <a:grpSpLocks/>
              </p:cNvGrpSpPr>
              <p:nvPr/>
            </p:nvGrpSpPr>
            <p:grpSpPr bwMode="auto">
              <a:xfrm>
                <a:off x="3340" y="1287"/>
                <a:ext cx="337" cy="257"/>
                <a:chOff x="877" y="1008"/>
                <a:chExt cx="2747" cy="2591"/>
              </a:xfrm>
            </p:grpSpPr>
            <p:pic>
              <p:nvPicPr>
                <p:cNvPr id="35984" name="Picture 866" descr="antenna_stylized">
                  <a:extLst>
                    <a:ext uri="{FF2B5EF4-FFF2-40B4-BE49-F238E27FC236}">
                      <a16:creationId xmlns:a16="http://schemas.microsoft.com/office/drawing/2014/main" id="{CB448236-24A2-FF6C-3B33-8869F265682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85" name="Picture 867" descr="laptop_keyboard">
                  <a:extLst>
                    <a:ext uri="{FF2B5EF4-FFF2-40B4-BE49-F238E27FC236}">
                      <a16:creationId xmlns:a16="http://schemas.microsoft.com/office/drawing/2014/main" id="{D1DEEBEE-0283-CA4B-AB3D-DD91DDDA97A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86" name="Freeform 868">
                  <a:extLst>
                    <a:ext uri="{FF2B5EF4-FFF2-40B4-BE49-F238E27FC236}">
                      <a16:creationId xmlns:a16="http://schemas.microsoft.com/office/drawing/2014/main" id="{618236FC-9266-5B0A-64D6-A99302A860FD}"/>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5987" name="Picture 869" descr="screen">
                  <a:extLst>
                    <a:ext uri="{FF2B5EF4-FFF2-40B4-BE49-F238E27FC236}">
                      <a16:creationId xmlns:a16="http://schemas.microsoft.com/office/drawing/2014/main" id="{CABD52C3-F768-E919-0108-512A0D3CCE7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88" name="Freeform 870">
                  <a:extLst>
                    <a:ext uri="{FF2B5EF4-FFF2-40B4-BE49-F238E27FC236}">
                      <a16:creationId xmlns:a16="http://schemas.microsoft.com/office/drawing/2014/main" id="{E4D1E994-CECD-A674-CCA3-E3E42A90C7DC}"/>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89" name="Freeform 871">
                  <a:extLst>
                    <a:ext uri="{FF2B5EF4-FFF2-40B4-BE49-F238E27FC236}">
                      <a16:creationId xmlns:a16="http://schemas.microsoft.com/office/drawing/2014/main" id="{B2D86421-F6D2-7058-DE4A-6A9CC88401F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0" name="Freeform 872">
                  <a:extLst>
                    <a:ext uri="{FF2B5EF4-FFF2-40B4-BE49-F238E27FC236}">
                      <a16:creationId xmlns:a16="http://schemas.microsoft.com/office/drawing/2014/main" id="{C8D53874-7F03-C4FC-0E88-A948DE6D666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1" name="Freeform 873">
                  <a:extLst>
                    <a:ext uri="{FF2B5EF4-FFF2-40B4-BE49-F238E27FC236}">
                      <a16:creationId xmlns:a16="http://schemas.microsoft.com/office/drawing/2014/main" id="{69D5A02B-F8A2-7410-8B03-0DE72C916ED0}"/>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2" name="Freeform 874">
                  <a:extLst>
                    <a:ext uri="{FF2B5EF4-FFF2-40B4-BE49-F238E27FC236}">
                      <a16:creationId xmlns:a16="http://schemas.microsoft.com/office/drawing/2014/main" id="{0CCEF08B-997E-5D2C-A687-F618D547EEC8}"/>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3" name="Freeform 875">
                  <a:extLst>
                    <a:ext uri="{FF2B5EF4-FFF2-40B4-BE49-F238E27FC236}">
                      <a16:creationId xmlns:a16="http://schemas.microsoft.com/office/drawing/2014/main" id="{8AC7891C-069F-33F2-0328-C0DCD356FB88}"/>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5994" name="Group 876">
                  <a:extLst>
                    <a:ext uri="{FF2B5EF4-FFF2-40B4-BE49-F238E27FC236}">
                      <a16:creationId xmlns:a16="http://schemas.microsoft.com/office/drawing/2014/main" id="{44F05D54-84EF-3DBE-210A-F98BC83C3736}"/>
                    </a:ext>
                  </a:extLst>
                </p:cNvPr>
                <p:cNvGrpSpPr>
                  <a:grpSpLocks/>
                </p:cNvGrpSpPr>
                <p:nvPr/>
              </p:nvGrpSpPr>
              <p:grpSpPr bwMode="auto">
                <a:xfrm>
                  <a:off x="1709" y="3008"/>
                  <a:ext cx="507" cy="234"/>
                  <a:chOff x="1740" y="2642"/>
                  <a:chExt cx="752" cy="327"/>
                </a:xfrm>
              </p:grpSpPr>
              <p:sp>
                <p:nvSpPr>
                  <p:cNvPr id="36001" name="Freeform 877">
                    <a:extLst>
                      <a:ext uri="{FF2B5EF4-FFF2-40B4-BE49-F238E27FC236}">
                        <a16:creationId xmlns:a16="http://schemas.microsoft.com/office/drawing/2014/main" id="{5D8D997E-33D9-BE11-A082-D70DA84F2AA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02" name="Freeform 878">
                    <a:extLst>
                      <a:ext uri="{FF2B5EF4-FFF2-40B4-BE49-F238E27FC236}">
                        <a16:creationId xmlns:a16="http://schemas.microsoft.com/office/drawing/2014/main" id="{DE59AD33-55B2-A928-4D48-4804F416C8A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03" name="Freeform 879">
                    <a:extLst>
                      <a:ext uri="{FF2B5EF4-FFF2-40B4-BE49-F238E27FC236}">
                        <a16:creationId xmlns:a16="http://schemas.microsoft.com/office/drawing/2014/main" id="{E8EA904E-2A64-2A6B-661B-7E7C6E63886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04" name="Freeform 880">
                    <a:extLst>
                      <a:ext uri="{FF2B5EF4-FFF2-40B4-BE49-F238E27FC236}">
                        <a16:creationId xmlns:a16="http://schemas.microsoft.com/office/drawing/2014/main" id="{D01915F0-AB0D-CFBF-67E0-A7E5A065E11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05" name="Freeform 881">
                    <a:extLst>
                      <a:ext uri="{FF2B5EF4-FFF2-40B4-BE49-F238E27FC236}">
                        <a16:creationId xmlns:a16="http://schemas.microsoft.com/office/drawing/2014/main" id="{4B111B79-4393-00B6-6DB2-0667F5DC3B0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06" name="Freeform 882">
                    <a:extLst>
                      <a:ext uri="{FF2B5EF4-FFF2-40B4-BE49-F238E27FC236}">
                        <a16:creationId xmlns:a16="http://schemas.microsoft.com/office/drawing/2014/main" id="{FA107D5B-7B91-998E-6CDD-6146AC329A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5995" name="Freeform 883">
                  <a:extLst>
                    <a:ext uri="{FF2B5EF4-FFF2-40B4-BE49-F238E27FC236}">
                      <a16:creationId xmlns:a16="http://schemas.microsoft.com/office/drawing/2014/main" id="{EB1B0D69-CD27-0239-55CF-17D12D158C29}"/>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6" name="Freeform 884">
                  <a:extLst>
                    <a:ext uri="{FF2B5EF4-FFF2-40B4-BE49-F238E27FC236}">
                      <a16:creationId xmlns:a16="http://schemas.microsoft.com/office/drawing/2014/main" id="{542E01D3-2977-6A09-49D6-AB93946C512A}"/>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7" name="Freeform 885">
                  <a:extLst>
                    <a:ext uri="{FF2B5EF4-FFF2-40B4-BE49-F238E27FC236}">
                      <a16:creationId xmlns:a16="http://schemas.microsoft.com/office/drawing/2014/main" id="{0F5EAC96-FA86-45F8-C82C-B5D721D2A75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8" name="Freeform 886">
                  <a:extLst>
                    <a:ext uri="{FF2B5EF4-FFF2-40B4-BE49-F238E27FC236}">
                      <a16:creationId xmlns:a16="http://schemas.microsoft.com/office/drawing/2014/main" id="{76655AB0-D94B-3FA0-E37C-F721373817A6}"/>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99" name="Freeform 887">
                  <a:extLst>
                    <a:ext uri="{FF2B5EF4-FFF2-40B4-BE49-F238E27FC236}">
                      <a16:creationId xmlns:a16="http://schemas.microsoft.com/office/drawing/2014/main" id="{0F290518-BAF1-155F-6AAD-B53B4E5F6AED}"/>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6000" name="Freeform 888">
                  <a:extLst>
                    <a:ext uri="{FF2B5EF4-FFF2-40B4-BE49-F238E27FC236}">
                      <a16:creationId xmlns:a16="http://schemas.microsoft.com/office/drawing/2014/main" id="{23D66F43-6A02-4133-BFBF-CC0FC9F0300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5909" name="Group 889">
                <a:extLst>
                  <a:ext uri="{FF2B5EF4-FFF2-40B4-BE49-F238E27FC236}">
                    <a16:creationId xmlns:a16="http://schemas.microsoft.com/office/drawing/2014/main" id="{65C55720-A921-2C3E-5A39-81D23F9D8182}"/>
                  </a:ext>
                </a:extLst>
              </p:cNvPr>
              <p:cNvGrpSpPr>
                <a:grpSpLocks/>
              </p:cNvGrpSpPr>
              <p:nvPr/>
            </p:nvGrpSpPr>
            <p:grpSpPr bwMode="auto">
              <a:xfrm>
                <a:off x="4329" y="3456"/>
                <a:ext cx="299" cy="257"/>
                <a:chOff x="877" y="1008"/>
                <a:chExt cx="2747" cy="2591"/>
              </a:xfrm>
            </p:grpSpPr>
            <p:pic>
              <p:nvPicPr>
                <p:cNvPr id="35961" name="Picture 890" descr="antenna_stylized">
                  <a:extLst>
                    <a:ext uri="{FF2B5EF4-FFF2-40B4-BE49-F238E27FC236}">
                      <a16:creationId xmlns:a16="http://schemas.microsoft.com/office/drawing/2014/main" id="{03D6D422-614A-6F06-25C7-ABEEDACB89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62" name="Picture 891" descr="laptop_keyboard">
                  <a:extLst>
                    <a:ext uri="{FF2B5EF4-FFF2-40B4-BE49-F238E27FC236}">
                      <a16:creationId xmlns:a16="http://schemas.microsoft.com/office/drawing/2014/main" id="{AB2E4A06-1B18-43EF-5FFA-3C59173240F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63" name="Freeform 892">
                  <a:extLst>
                    <a:ext uri="{FF2B5EF4-FFF2-40B4-BE49-F238E27FC236}">
                      <a16:creationId xmlns:a16="http://schemas.microsoft.com/office/drawing/2014/main" id="{32B6E4A3-70FD-1159-8F9A-5BD63C787090}"/>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5964" name="Picture 893" descr="screen">
                  <a:extLst>
                    <a:ext uri="{FF2B5EF4-FFF2-40B4-BE49-F238E27FC236}">
                      <a16:creationId xmlns:a16="http://schemas.microsoft.com/office/drawing/2014/main" id="{E6B0050F-02DA-3203-9E60-9144D48AE91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65" name="Freeform 894">
                  <a:extLst>
                    <a:ext uri="{FF2B5EF4-FFF2-40B4-BE49-F238E27FC236}">
                      <a16:creationId xmlns:a16="http://schemas.microsoft.com/office/drawing/2014/main" id="{0758B766-0F53-2469-02DE-E14C7E98626B}"/>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66" name="Freeform 895">
                  <a:extLst>
                    <a:ext uri="{FF2B5EF4-FFF2-40B4-BE49-F238E27FC236}">
                      <a16:creationId xmlns:a16="http://schemas.microsoft.com/office/drawing/2014/main" id="{22496276-A5DE-B03A-5045-7AAF083C01A9}"/>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67" name="Freeform 896">
                  <a:extLst>
                    <a:ext uri="{FF2B5EF4-FFF2-40B4-BE49-F238E27FC236}">
                      <a16:creationId xmlns:a16="http://schemas.microsoft.com/office/drawing/2014/main" id="{C4A23AA7-3415-B8E2-44C4-FA7907E9D21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68" name="Freeform 897">
                  <a:extLst>
                    <a:ext uri="{FF2B5EF4-FFF2-40B4-BE49-F238E27FC236}">
                      <a16:creationId xmlns:a16="http://schemas.microsoft.com/office/drawing/2014/main" id="{9671A9AC-7467-1679-8F2A-2A6A16E53E68}"/>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69" name="Freeform 898">
                  <a:extLst>
                    <a:ext uri="{FF2B5EF4-FFF2-40B4-BE49-F238E27FC236}">
                      <a16:creationId xmlns:a16="http://schemas.microsoft.com/office/drawing/2014/main" id="{73DC4E72-6D7A-9E22-3147-6C9E59DA12E0}"/>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70" name="Freeform 899">
                  <a:extLst>
                    <a:ext uri="{FF2B5EF4-FFF2-40B4-BE49-F238E27FC236}">
                      <a16:creationId xmlns:a16="http://schemas.microsoft.com/office/drawing/2014/main" id="{E31DC50B-702B-851B-A880-0EF70125FCFD}"/>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5971" name="Group 900">
                  <a:extLst>
                    <a:ext uri="{FF2B5EF4-FFF2-40B4-BE49-F238E27FC236}">
                      <a16:creationId xmlns:a16="http://schemas.microsoft.com/office/drawing/2014/main" id="{46D6E9D9-65E1-C552-839B-0A077E47BF6A}"/>
                    </a:ext>
                  </a:extLst>
                </p:cNvPr>
                <p:cNvGrpSpPr>
                  <a:grpSpLocks/>
                </p:cNvGrpSpPr>
                <p:nvPr/>
              </p:nvGrpSpPr>
              <p:grpSpPr bwMode="auto">
                <a:xfrm>
                  <a:off x="1709" y="3008"/>
                  <a:ext cx="507" cy="234"/>
                  <a:chOff x="1740" y="2642"/>
                  <a:chExt cx="752" cy="327"/>
                </a:xfrm>
              </p:grpSpPr>
              <p:sp>
                <p:nvSpPr>
                  <p:cNvPr id="35978" name="Freeform 901">
                    <a:extLst>
                      <a:ext uri="{FF2B5EF4-FFF2-40B4-BE49-F238E27FC236}">
                        <a16:creationId xmlns:a16="http://schemas.microsoft.com/office/drawing/2014/main" id="{CA358C7F-D800-852E-FFB3-6FFF19CE4FB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79" name="Freeform 902">
                    <a:extLst>
                      <a:ext uri="{FF2B5EF4-FFF2-40B4-BE49-F238E27FC236}">
                        <a16:creationId xmlns:a16="http://schemas.microsoft.com/office/drawing/2014/main" id="{9E3B8D61-99F9-DDCA-410E-E30D3C1C8D8B}"/>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80" name="Freeform 903">
                    <a:extLst>
                      <a:ext uri="{FF2B5EF4-FFF2-40B4-BE49-F238E27FC236}">
                        <a16:creationId xmlns:a16="http://schemas.microsoft.com/office/drawing/2014/main" id="{DC2069CC-1F53-C977-B1FE-3F32770F29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81" name="Freeform 904">
                    <a:extLst>
                      <a:ext uri="{FF2B5EF4-FFF2-40B4-BE49-F238E27FC236}">
                        <a16:creationId xmlns:a16="http://schemas.microsoft.com/office/drawing/2014/main" id="{ABDE8624-2D1C-9C39-5764-8EAAB66AD04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82" name="Freeform 905">
                    <a:extLst>
                      <a:ext uri="{FF2B5EF4-FFF2-40B4-BE49-F238E27FC236}">
                        <a16:creationId xmlns:a16="http://schemas.microsoft.com/office/drawing/2014/main" id="{D41A0435-E713-08EB-792B-C22D0478872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83" name="Freeform 906">
                    <a:extLst>
                      <a:ext uri="{FF2B5EF4-FFF2-40B4-BE49-F238E27FC236}">
                        <a16:creationId xmlns:a16="http://schemas.microsoft.com/office/drawing/2014/main" id="{65FB28C9-EE7E-2999-D7EF-58FB006A9D8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5972" name="Freeform 907">
                  <a:extLst>
                    <a:ext uri="{FF2B5EF4-FFF2-40B4-BE49-F238E27FC236}">
                      <a16:creationId xmlns:a16="http://schemas.microsoft.com/office/drawing/2014/main" id="{98F1663A-F2CA-96C2-70F8-42388AE08424}"/>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73" name="Freeform 908">
                  <a:extLst>
                    <a:ext uri="{FF2B5EF4-FFF2-40B4-BE49-F238E27FC236}">
                      <a16:creationId xmlns:a16="http://schemas.microsoft.com/office/drawing/2014/main" id="{9B76ABDA-C715-4E5E-253E-7109D4D12F52}"/>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74" name="Freeform 909">
                  <a:extLst>
                    <a:ext uri="{FF2B5EF4-FFF2-40B4-BE49-F238E27FC236}">
                      <a16:creationId xmlns:a16="http://schemas.microsoft.com/office/drawing/2014/main" id="{30645A31-34A3-0E1B-30DA-B695FAF0BC0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75" name="Freeform 910">
                  <a:extLst>
                    <a:ext uri="{FF2B5EF4-FFF2-40B4-BE49-F238E27FC236}">
                      <a16:creationId xmlns:a16="http://schemas.microsoft.com/office/drawing/2014/main" id="{14B9F4F1-3622-AEA1-9E88-D490634EC64C}"/>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76" name="Freeform 911">
                  <a:extLst>
                    <a:ext uri="{FF2B5EF4-FFF2-40B4-BE49-F238E27FC236}">
                      <a16:creationId xmlns:a16="http://schemas.microsoft.com/office/drawing/2014/main" id="{7682256A-B764-DE3A-14E7-5A9C3869686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77" name="Freeform 912">
                  <a:extLst>
                    <a:ext uri="{FF2B5EF4-FFF2-40B4-BE49-F238E27FC236}">
                      <a16:creationId xmlns:a16="http://schemas.microsoft.com/office/drawing/2014/main" id="{3E7A3C34-C208-AF49-67AD-C8B2621B2D2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5910" name="Group 913">
                <a:extLst>
                  <a:ext uri="{FF2B5EF4-FFF2-40B4-BE49-F238E27FC236}">
                    <a16:creationId xmlns:a16="http://schemas.microsoft.com/office/drawing/2014/main" id="{A9B1DE45-C313-0BC2-08F5-041133A38D0F}"/>
                  </a:ext>
                </a:extLst>
              </p:cNvPr>
              <p:cNvGrpSpPr>
                <a:grpSpLocks/>
              </p:cNvGrpSpPr>
              <p:nvPr/>
            </p:nvGrpSpPr>
            <p:grpSpPr bwMode="auto">
              <a:xfrm>
                <a:off x="3503" y="1916"/>
                <a:ext cx="280" cy="257"/>
                <a:chOff x="877" y="1008"/>
                <a:chExt cx="2747" cy="2591"/>
              </a:xfrm>
            </p:grpSpPr>
            <p:pic>
              <p:nvPicPr>
                <p:cNvPr id="35938" name="Picture 914" descr="antenna_stylized">
                  <a:extLst>
                    <a:ext uri="{FF2B5EF4-FFF2-40B4-BE49-F238E27FC236}">
                      <a16:creationId xmlns:a16="http://schemas.microsoft.com/office/drawing/2014/main" id="{3844E0E5-D501-FF3C-3C05-00DB22C322D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39" name="Picture 915" descr="laptop_keyboard">
                  <a:extLst>
                    <a:ext uri="{FF2B5EF4-FFF2-40B4-BE49-F238E27FC236}">
                      <a16:creationId xmlns:a16="http://schemas.microsoft.com/office/drawing/2014/main" id="{517D90EC-E8A4-BF88-AF74-955BA92515F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0" name="Freeform 916">
                  <a:extLst>
                    <a:ext uri="{FF2B5EF4-FFF2-40B4-BE49-F238E27FC236}">
                      <a16:creationId xmlns:a16="http://schemas.microsoft.com/office/drawing/2014/main" id="{10671F5B-6A31-10B9-0DC8-BF73F1CD9595}"/>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5941" name="Picture 917" descr="screen">
                  <a:extLst>
                    <a:ext uri="{FF2B5EF4-FFF2-40B4-BE49-F238E27FC236}">
                      <a16:creationId xmlns:a16="http://schemas.microsoft.com/office/drawing/2014/main" id="{AE7A43F6-2EC6-9630-B757-F07247A1311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2" name="Freeform 918">
                  <a:extLst>
                    <a:ext uri="{FF2B5EF4-FFF2-40B4-BE49-F238E27FC236}">
                      <a16:creationId xmlns:a16="http://schemas.microsoft.com/office/drawing/2014/main" id="{7DF89130-5B17-8EA3-50AA-DCEF19CEFBA1}"/>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43" name="Freeform 919">
                  <a:extLst>
                    <a:ext uri="{FF2B5EF4-FFF2-40B4-BE49-F238E27FC236}">
                      <a16:creationId xmlns:a16="http://schemas.microsoft.com/office/drawing/2014/main" id="{1F6ADBEB-4E5E-478B-F821-7E4FE8892B3E}"/>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44" name="Freeform 920">
                  <a:extLst>
                    <a:ext uri="{FF2B5EF4-FFF2-40B4-BE49-F238E27FC236}">
                      <a16:creationId xmlns:a16="http://schemas.microsoft.com/office/drawing/2014/main" id="{53FF4E20-4036-E1E1-30D1-715DA5A3BB0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45" name="Freeform 921">
                  <a:extLst>
                    <a:ext uri="{FF2B5EF4-FFF2-40B4-BE49-F238E27FC236}">
                      <a16:creationId xmlns:a16="http://schemas.microsoft.com/office/drawing/2014/main" id="{6D88758D-D290-43D1-17FC-0FF864995178}"/>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46" name="Freeform 922">
                  <a:extLst>
                    <a:ext uri="{FF2B5EF4-FFF2-40B4-BE49-F238E27FC236}">
                      <a16:creationId xmlns:a16="http://schemas.microsoft.com/office/drawing/2014/main" id="{73724FCF-7499-633F-96B1-6A19FC2A451C}"/>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47" name="Freeform 923">
                  <a:extLst>
                    <a:ext uri="{FF2B5EF4-FFF2-40B4-BE49-F238E27FC236}">
                      <a16:creationId xmlns:a16="http://schemas.microsoft.com/office/drawing/2014/main" id="{217B77B9-3066-60FA-FE09-99FDCF23D207}"/>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5948" name="Group 924">
                  <a:extLst>
                    <a:ext uri="{FF2B5EF4-FFF2-40B4-BE49-F238E27FC236}">
                      <a16:creationId xmlns:a16="http://schemas.microsoft.com/office/drawing/2014/main" id="{0B1B6C5C-8C8F-4A30-CC16-20FE360A2947}"/>
                    </a:ext>
                  </a:extLst>
                </p:cNvPr>
                <p:cNvGrpSpPr>
                  <a:grpSpLocks/>
                </p:cNvGrpSpPr>
                <p:nvPr/>
              </p:nvGrpSpPr>
              <p:grpSpPr bwMode="auto">
                <a:xfrm>
                  <a:off x="1709" y="3008"/>
                  <a:ext cx="507" cy="234"/>
                  <a:chOff x="1740" y="2642"/>
                  <a:chExt cx="752" cy="327"/>
                </a:xfrm>
              </p:grpSpPr>
              <p:sp>
                <p:nvSpPr>
                  <p:cNvPr id="35955" name="Freeform 925">
                    <a:extLst>
                      <a:ext uri="{FF2B5EF4-FFF2-40B4-BE49-F238E27FC236}">
                        <a16:creationId xmlns:a16="http://schemas.microsoft.com/office/drawing/2014/main" id="{610B8D68-C99B-C0D3-6D4B-06CC2EC9075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6" name="Freeform 926">
                    <a:extLst>
                      <a:ext uri="{FF2B5EF4-FFF2-40B4-BE49-F238E27FC236}">
                        <a16:creationId xmlns:a16="http://schemas.microsoft.com/office/drawing/2014/main" id="{198312C5-EB55-E793-BB52-2D5932B7B36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7" name="Freeform 927">
                    <a:extLst>
                      <a:ext uri="{FF2B5EF4-FFF2-40B4-BE49-F238E27FC236}">
                        <a16:creationId xmlns:a16="http://schemas.microsoft.com/office/drawing/2014/main" id="{02E4457B-484F-7A02-F728-CE1BEEA1ACA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8" name="Freeform 928">
                    <a:extLst>
                      <a:ext uri="{FF2B5EF4-FFF2-40B4-BE49-F238E27FC236}">
                        <a16:creationId xmlns:a16="http://schemas.microsoft.com/office/drawing/2014/main" id="{9D0A2A81-8C8E-72FE-4A39-ED989C2527A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9" name="Freeform 929">
                    <a:extLst>
                      <a:ext uri="{FF2B5EF4-FFF2-40B4-BE49-F238E27FC236}">
                        <a16:creationId xmlns:a16="http://schemas.microsoft.com/office/drawing/2014/main" id="{3CCE3762-E48E-7E5A-6102-A375F5CF67B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60" name="Freeform 930">
                    <a:extLst>
                      <a:ext uri="{FF2B5EF4-FFF2-40B4-BE49-F238E27FC236}">
                        <a16:creationId xmlns:a16="http://schemas.microsoft.com/office/drawing/2014/main" id="{92EFDBC1-20E7-0770-D9B5-97EB53AF5FF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5949" name="Freeform 931">
                  <a:extLst>
                    <a:ext uri="{FF2B5EF4-FFF2-40B4-BE49-F238E27FC236}">
                      <a16:creationId xmlns:a16="http://schemas.microsoft.com/office/drawing/2014/main" id="{C2B4F504-3E1A-5294-852D-A8556A647CA4}"/>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0" name="Freeform 932">
                  <a:extLst>
                    <a:ext uri="{FF2B5EF4-FFF2-40B4-BE49-F238E27FC236}">
                      <a16:creationId xmlns:a16="http://schemas.microsoft.com/office/drawing/2014/main" id="{773A5F6F-976B-457D-A0E2-AD0A046EF09C}"/>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1" name="Freeform 933">
                  <a:extLst>
                    <a:ext uri="{FF2B5EF4-FFF2-40B4-BE49-F238E27FC236}">
                      <a16:creationId xmlns:a16="http://schemas.microsoft.com/office/drawing/2014/main" id="{FC269A0C-0A1E-2C95-36F2-CB395C9A267E}"/>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2" name="Freeform 934">
                  <a:extLst>
                    <a:ext uri="{FF2B5EF4-FFF2-40B4-BE49-F238E27FC236}">
                      <a16:creationId xmlns:a16="http://schemas.microsoft.com/office/drawing/2014/main" id="{26B0BECA-ABAD-52E6-5ABF-F5BA62D74FA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3" name="Freeform 935">
                  <a:extLst>
                    <a:ext uri="{FF2B5EF4-FFF2-40B4-BE49-F238E27FC236}">
                      <a16:creationId xmlns:a16="http://schemas.microsoft.com/office/drawing/2014/main" id="{364DFE43-B893-E68A-482D-CE9DC05416F2}"/>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54" name="Freeform 936">
                  <a:extLst>
                    <a:ext uri="{FF2B5EF4-FFF2-40B4-BE49-F238E27FC236}">
                      <a16:creationId xmlns:a16="http://schemas.microsoft.com/office/drawing/2014/main" id="{FBE64C9E-3B07-FE0B-EF7E-B9934CEB16AB}"/>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5911" name="Group 937">
                <a:extLst>
                  <a:ext uri="{FF2B5EF4-FFF2-40B4-BE49-F238E27FC236}">
                    <a16:creationId xmlns:a16="http://schemas.microsoft.com/office/drawing/2014/main" id="{224AE727-5BD0-B30F-49F4-32C5052DAE52}"/>
                  </a:ext>
                </a:extLst>
              </p:cNvPr>
              <p:cNvGrpSpPr>
                <a:grpSpLocks/>
              </p:cNvGrpSpPr>
              <p:nvPr/>
            </p:nvGrpSpPr>
            <p:grpSpPr bwMode="auto">
              <a:xfrm flipH="1">
                <a:off x="3742" y="2030"/>
                <a:ext cx="261" cy="235"/>
                <a:chOff x="2839" y="3501"/>
                <a:chExt cx="755" cy="803"/>
              </a:xfrm>
            </p:grpSpPr>
            <p:pic>
              <p:nvPicPr>
                <p:cNvPr id="35936" name="Picture 938" descr="desktop_computer_stylized_medium">
                  <a:extLst>
                    <a:ext uri="{FF2B5EF4-FFF2-40B4-BE49-F238E27FC236}">
                      <a16:creationId xmlns:a16="http://schemas.microsoft.com/office/drawing/2014/main" id="{39E2250B-0603-997F-1147-29A5FBEE07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37" name="Freeform 939">
                  <a:extLst>
                    <a:ext uri="{FF2B5EF4-FFF2-40B4-BE49-F238E27FC236}">
                      <a16:creationId xmlns:a16="http://schemas.microsoft.com/office/drawing/2014/main" id="{3E40C8CD-D09F-2A0D-327D-38845C17155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5912" name="Group 940">
                <a:extLst>
                  <a:ext uri="{FF2B5EF4-FFF2-40B4-BE49-F238E27FC236}">
                    <a16:creationId xmlns:a16="http://schemas.microsoft.com/office/drawing/2014/main" id="{C8D60A64-308A-1D80-9CA8-EE05BE54E265}"/>
                  </a:ext>
                </a:extLst>
              </p:cNvPr>
              <p:cNvGrpSpPr>
                <a:grpSpLocks/>
              </p:cNvGrpSpPr>
              <p:nvPr/>
            </p:nvGrpSpPr>
            <p:grpSpPr bwMode="auto">
              <a:xfrm>
                <a:off x="4603" y="3416"/>
                <a:ext cx="299" cy="257"/>
                <a:chOff x="877" y="1008"/>
                <a:chExt cx="2747" cy="2591"/>
              </a:xfrm>
            </p:grpSpPr>
            <p:pic>
              <p:nvPicPr>
                <p:cNvPr id="35913" name="Picture 941" descr="antenna_stylized">
                  <a:extLst>
                    <a:ext uri="{FF2B5EF4-FFF2-40B4-BE49-F238E27FC236}">
                      <a16:creationId xmlns:a16="http://schemas.microsoft.com/office/drawing/2014/main" id="{5760095E-E4E7-D587-FB2D-646D6E521CB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4" name="Picture 942" descr="laptop_keyboard">
                  <a:extLst>
                    <a:ext uri="{FF2B5EF4-FFF2-40B4-BE49-F238E27FC236}">
                      <a16:creationId xmlns:a16="http://schemas.microsoft.com/office/drawing/2014/main" id="{FD3CEFC6-F897-1DD3-2A90-D02FBB55391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15" name="Freeform 943">
                  <a:extLst>
                    <a:ext uri="{FF2B5EF4-FFF2-40B4-BE49-F238E27FC236}">
                      <a16:creationId xmlns:a16="http://schemas.microsoft.com/office/drawing/2014/main" id="{013E9967-BBE2-987A-FE99-7DC0EB73DD8B}"/>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5916" name="Picture 944" descr="screen">
                  <a:extLst>
                    <a:ext uri="{FF2B5EF4-FFF2-40B4-BE49-F238E27FC236}">
                      <a16:creationId xmlns:a16="http://schemas.microsoft.com/office/drawing/2014/main" id="{9B0BFEAD-D4A4-9941-D9F1-4CB73B9D23B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17" name="Freeform 945">
                  <a:extLst>
                    <a:ext uri="{FF2B5EF4-FFF2-40B4-BE49-F238E27FC236}">
                      <a16:creationId xmlns:a16="http://schemas.microsoft.com/office/drawing/2014/main" id="{3F7DDACC-F05B-58A7-A3AB-C681FC4465A4}"/>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18" name="Freeform 946">
                  <a:extLst>
                    <a:ext uri="{FF2B5EF4-FFF2-40B4-BE49-F238E27FC236}">
                      <a16:creationId xmlns:a16="http://schemas.microsoft.com/office/drawing/2014/main" id="{BEC3BA6E-D6E4-CA49-5B0E-AFFF64B06E6F}"/>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19" name="Freeform 947">
                  <a:extLst>
                    <a:ext uri="{FF2B5EF4-FFF2-40B4-BE49-F238E27FC236}">
                      <a16:creationId xmlns:a16="http://schemas.microsoft.com/office/drawing/2014/main" id="{10391091-2B73-6EED-A773-89BA0B6018F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0" name="Freeform 948">
                  <a:extLst>
                    <a:ext uri="{FF2B5EF4-FFF2-40B4-BE49-F238E27FC236}">
                      <a16:creationId xmlns:a16="http://schemas.microsoft.com/office/drawing/2014/main" id="{25DEBCF0-1531-F368-243C-C8FAC1B4C722}"/>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1" name="Freeform 949">
                  <a:extLst>
                    <a:ext uri="{FF2B5EF4-FFF2-40B4-BE49-F238E27FC236}">
                      <a16:creationId xmlns:a16="http://schemas.microsoft.com/office/drawing/2014/main" id="{E2579799-34E2-F21F-9A83-BBA4070BB136}"/>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2" name="Freeform 950">
                  <a:extLst>
                    <a:ext uri="{FF2B5EF4-FFF2-40B4-BE49-F238E27FC236}">
                      <a16:creationId xmlns:a16="http://schemas.microsoft.com/office/drawing/2014/main" id="{DA6E9D29-CF70-A34B-8160-DC4E2B86F770}"/>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5923" name="Group 951">
                  <a:extLst>
                    <a:ext uri="{FF2B5EF4-FFF2-40B4-BE49-F238E27FC236}">
                      <a16:creationId xmlns:a16="http://schemas.microsoft.com/office/drawing/2014/main" id="{BE94DA39-F0AE-A824-199F-EE2BA389BD03}"/>
                    </a:ext>
                  </a:extLst>
                </p:cNvPr>
                <p:cNvGrpSpPr>
                  <a:grpSpLocks/>
                </p:cNvGrpSpPr>
                <p:nvPr/>
              </p:nvGrpSpPr>
              <p:grpSpPr bwMode="auto">
                <a:xfrm>
                  <a:off x="1709" y="3008"/>
                  <a:ext cx="507" cy="234"/>
                  <a:chOff x="1740" y="2642"/>
                  <a:chExt cx="752" cy="327"/>
                </a:xfrm>
              </p:grpSpPr>
              <p:sp>
                <p:nvSpPr>
                  <p:cNvPr id="35930" name="Freeform 952">
                    <a:extLst>
                      <a:ext uri="{FF2B5EF4-FFF2-40B4-BE49-F238E27FC236}">
                        <a16:creationId xmlns:a16="http://schemas.microsoft.com/office/drawing/2014/main" id="{38FB3618-3D2B-CF78-61F9-91E216E599B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31" name="Freeform 953">
                    <a:extLst>
                      <a:ext uri="{FF2B5EF4-FFF2-40B4-BE49-F238E27FC236}">
                        <a16:creationId xmlns:a16="http://schemas.microsoft.com/office/drawing/2014/main" id="{E190BBE1-1EDB-4737-EB89-242E435E7ED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32" name="Freeform 954">
                    <a:extLst>
                      <a:ext uri="{FF2B5EF4-FFF2-40B4-BE49-F238E27FC236}">
                        <a16:creationId xmlns:a16="http://schemas.microsoft.com/office/drawing/2014/main" id="{DFDAD1CA-79AC-A643-2E9D-E8269D726D5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33" name="Freeform 955">
                    <a:extLst>
                      <a:ext uri="{FF2B5EF4-FFF2-40B4-BE49-F238E27FC236}">
                        <a16:creationId xmlns:a16="http://schemas.microsoft.com/office/drawing/2014/main" id="{A854DE76-E83B-757F-F00E-0C65FE34F3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34" name="Freeform 956">
                    <a:extLst>
                      <a:ext uri="{FF2B5EF4-FFF2-40B4-BE49-F238E27FC236}">
                        <a16:creationId xmlns:a16="http://schemas.microsoft.com/office/drawing/2014/main" id="{DAB572C4-1881-44A0-1C14-2A9BCD95B58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35" name="Freeform 957">
                    <a:extLst>
                      <a:ext uri="{FF2B5EF4-FFF2-40B4-BE49-F238E27FC236}">
                        <a16:creationId xmlns:a16="http://schemas.microsoft.com/office/drawing/2014/main" id="{B5FDC3D2-A166-3DFF-C09C-3CCFA337292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5924" name="Freeform 958">
                  <a:extLst>
                    <a:ext uri="{FF2B5EF4-FFF2-40B4-BE49-F238E27FC236}">
                      <a16:creationId xmlns:a16="http://schemas.microsoft.com/office/drawing/2014/main" id="{17BA9453-3258-ECEB-8C0A-ECB708D0E777}"/>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5" name="Freeform 959">
                  <a:extLst>
                    <a:ext uri="{FF2B5EF4-FFF2-40B4-BE49-F238E27FC236}">
                      <a16:creationId xmlns:a16="http://schemas.microsoft.com/office/drawing/2014/main" id="{A413A240-1AD4-83E1-56BE-BDD86E08F99E}"/>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6" name="Freeform 960">
                  <a:extLst>
                    <a:ext uri="{FF2B5EF4-FFF2-40B4-BE49-F238E27FC236}">
                      <a16:creationId xmlns:a16="http://schemas.microsoft.com/office/drawing/2014/main" id="{712A11E5-6EA6-BF9E-5E8F-CF176DC4F7BE}"/>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7" name="Freeform 961">
                  <a:extLst>
                    <a:ext uri="{FF2B5EF4-FFF2-40B4-BE49-F238E27FC236}">
                      <a16:creationId xmlns:a16="http://schemas.microsoft.com/office/drawing/2014/main" id="{34CCE54A-0672-C8DE-3046-5C13E4A4DEE0}"/>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8" name="Freeform 962">
                  <a:extLst>
                    <a:ext uri="{FF2B5EF4-FFF2-40B4-BE49-F238E27FC236}">
                      <a16:creationId xmlns:a16="http://schemas.microsoft.com/office/drawing/2014/main" id="{9769E049-D3B1-FE8A-0462-73A8E1A6D181}"/>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5929" name="Freeform 963">
                  <a:extLst>
                    <a:ext uri="{FF2B5EF4-FFF2-40B4-BE49-F238E27FC236}">
                      <a16:creationId xmlns:a16="http://schemas.microsoft.com/office/drawing/2014/main" id="{D8B5C86D-FC2F-F5D9-DAF9-8F3F0D8FD128}"/>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sp>
          <p:nvSpPr>
            <p:cNvPr id="35847" name="Line 913">
              <a:extLst>
                <a:ext uri="{FF2B5EF4-FFF2-40B4-BE49-F238E27FC236}">
                  <a16:creationId xmlns:a16="http://schemas.microsoft.com/office/drawing/2014/main" id="{C9E1AA09-C468-B86C-51EF-16DEAB4F24F8}"/>
                </a:ext>
              </a:extLst>
            </p:cNvPr>
            <p:cNvSpPr>
              <a:spLocks noChangeShapeType="1"/>
            </p:cNvSpPr>
            <p:nvPr/>
          </p:nvSpPr>
          <p:spPr bwMode="auto">
            <a:xfrm>
              <a:off x="1249363" y="3235325"/>
              <a:ext cx="2006600" cy="197802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35848" name="Line 800">
              <a:extLst>
                <a:ext uri="{FF2B5EF4-FFF2-40B4-BE49-F238E27FC236}">
                  <a16:creationId xmlns:a16="http://schemas.microsoft.com/office/drawing/2014/main" id="{7711A60D-3EB6-3917-DD73-DCAFAC476E6F}"/>
                </a:ext>
              </a:extLst>
            </p:cNvPr>
            <p:cNvSpPr>
              <a:spLocks noChangeShapeType="1"/>
            </p:cNvSpPr>
            <p:nvPr/>
          </p:nvSpPr>
          <p:spPr bwMode="auto">
            <a:xfrm>
              <a:off x="2211388" y="1844675"/>
              <a:ext cx="1481137" cy="3109913"/>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35849" name="Text Box 803">
              <a:extLst>
                <a:ext uri="{FF2B5EF4-FFF2-40B4-BE49-F238E27FC236}">
                  <a16:creationId xmlns:a16="http://schemas.microsoft.com/office/drawing/2014/main" id="{BFBCE2AF-8D1F-4745-8951-0F5BE916DF08}"/>
                </a:ext>
              </a:extLst>
            </p:cNvPr>
            <p:cNvSpPr txBox="1">
              <a:spLocks noChangeArrowheads="1"/>
            </p:cNvSpPr>
            <p:nvPr/>
          </p:nvSpPr>
          <p:spPr bwMode="auto">
            <a:xfrm>
              <a:off x="254000" y="4067175"/>
              <a:ext cx="155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2000">
                  <a:solidFill>
                    <a:srgbClr val="CC0000"/>
                  </a:solidFill>
                  <a:latin typeface="Arial" panose="020B0604020202020204" pitchFamily="34" charset="0"/>
                </a:rPr>
                <a:t>client/server</a:t>
              </a:r>
            </a:p>
          </p:txBody>
        </p:sp>
      </p:grpSp>
      <p:sp>
        <p:nvSpPr>
          <p:cNvPr id="35845" name="Slide Number Placeholder 3">
            <a:extLst>
              <a:ext uri="{FF2B5EF4-FFF2-40B4-BE49-F238E27FC236}">
                <a16:creationId xmlns:a16="http://schemas.microsoft.com/office/drawing/2014/main" id="{0C0E6B66-74A2-AF6A-D58B-3A9E77BA1837}"/>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8A541290-6EF2-7542-87F1-178DACFD5822}" type="slidenum">
              <a:rPr lang="en-US" altLang="en-PK" sz="1200" smtClean="0">
                <a:latin typeface="Tahoma" panose="020B0604030504040204" pitchFamily="34" charset="0"/>
              </a:rPr>
              <a:pPr>
                <a:lnSpc>
                  <a:spcPct val="100000"/>
                </a:lnSpc>
                <a:spcBef>
                  <a:spcPct val="0"/>
                </a:spcBef>
                <a:buClrTx/>
                <a:buSzTx/>
                <a:buFontTx/>
                <a:buNone/>
              </a:pPr>
              <a:t>11</a:t>
            </a:fld>
            <a:endParaRPr lang="en-US" altLang="en-PK" sz="12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a:extLst>
              <a:ext uri="{FF2B5EF4-FFF2-40B4-BE49-F238E27FC236}">
                <a16:creationId xmlns:a16="http://schemas.microsoft.com/office/drawing/2014/main" id="{15DBD6FB-6CC8-D765-F435-ECD2C834C919}"/>
              </a:ext>
            </a:extLst>
          </p:cNvPr>
          <p:cNvSpPr>
            <a:spLocks noGrp="1" noChangeArrowheads="1"/>
          </p:cNvSpPr>
          <p:nvPr>
            <p:ph type="title"/>
          </p:nvPr>
        </p:nvSpPr>
        <p:spPr>
          <a:xfrm>
            <a:off x="309563" y="158750"/>
            <a:ext cx="7772400" cy="819150"/>
          </a:xfrm>
        </p:spPr>
        <p:txBody>
          <a:bodyPr/>
          <a:lstStyle/>
          <a:p>
            <a:r>
              <a:rPr lang="en-US" altLang="en-PK"/>
              <a:t>P2P architecture</a:t>
            </a:r>
          </a:p>
        </p:txBody>
      </p:sp>
      <p:sp>
        <p:nvSpPr>
          <p:cNvPr id="16387" name="Rectangle 5">
            <a:extLst>
              <a:ext uri="{FF2B5EF4-FFF2-40B4-BE49-F238E27FC236}">
                <a16:creationId xmlns:a16="http://schemas.microsoft.com/office/drawing/2014/main" id="{81B3DF87-28E4-F528-0930-3B994BC37A8A}"/>
              </a:ext>
            </a:extLst>
          </p:cNvPr>
          <p:cNvSpPr>
            <a:spLocks noGrp="1" noChangeArrowheads="1"/>
          </p:cNvSpPr>
          <p:nvPr>
            <p:ph type="body" sz="half" idx="1"/>
          </p:nvPr>
        </p:nvSpPr>
        <p:spPr>
          <a:xfrm>
            <a:off x="288925" y="1274763"/>
            <a:ext cx="5487988" cy="5210175"/>
          </a:xfrm>
        </p:spPr>
        <p:txBody>
          <a:bodyPr/>
          <a:lstStyle/>
          <a:p>
            <a:pPr>
              <a:lnSpc>
                <a:spcPct val="100000"/>
              </a:lnSpc>
              <a:spcBef>
                <a:spcPts val="1200"/>
              </a:spcBef>
              <a:defRPr/>
            </a:pPr>
            <a:r>
              <a:rPr lang="en-US" sz="2100" i="1" dirty="0">
                <a:solidFill>
                  <a:srgbClr val="FF0000"/>
                </a:solidFill>
                <a:ea typeface="ＭＳ Ｐゴシック" pitchFamily="34" charset="-128"/>
              </a:rPr>
              <a:t>NO</a:t>
            </a:r>
            <a:r>
              <a:rPr lang="en-US" sz="2100" dirty="0">
                <a:ea typeface="ＭＳ Ｐゴシック" pitchFamily="34" charset="-128"/>
              </a:rPr>
              <a:t> always-on server</a:t>
            </a:r>
          </a:p>
          <a:p>
            <a:pPr lvl="1">
              <a:lnSpc>
                <a:spcPct val="100000"/>
              </a:lnSpc>
              <a:spcBef>
                <a:spcPts val="600"/>
              </a:spcBef>
              <a:defRPr/>
            </a:pPr>
            <a:r>
              <a:rPr lang="en-US" sz="2000" dirty="0"/>
              <a:t>arbitrary end systems </a:t>
            </a:r>
            <a:r>
              <a:rPr lang="en-US" sz="2000" dirty="0" err="1"/>
              <a:t>comm</a:t>
            </a:r>
            <a:r>
              <a:rPr lang="en-US" sz="2000" dirty="0"/>
              <a:t> directly</a:t>
            </a:r>
          </a:p>
          <a:p>
            <a:pPr>
              <a:lnSpc>
                <a:spcPct val="100000"/>
              </a:lnSpc>
              <a:spcBef>
                <a:spcPts val="1800"/>
              </a:spcBef>
              <a:defRPr/>
            </a:pPr>
            <a:r>
              <a:rPr lang="en-US" sz="2100" dirty="0">
                <a:ea typeface="ＭＳ Ｐゴシック" pitchFamily="34" charset="-128"/>
              </a:rPr>
              <a:t>peers request services from other </a:t>
            </a:r>
            <a:br>
              <a:rPr lang="en-US" sz="2100" dirty="0">
                <a:ea typeface="ＭＳ Ｐゴシック" pitchFamily="34" charset="-128"/>
              </a:rPr>
            </a:br>
            <a:r>
              <a:rPr lang="en-US" sz="2100" dirty="0">
                <a:ea typeface="ＭＳ Ｐゴシック" pitchFamily="34" charset="-128"/>
              </a:rPr>
              <a:t>peers, &amp; also provide services</a:t>
            </a:r>
          </a:p>
          <a:p>
            <a:pPr>
              <a:lnSpc>
                <a:spcPct val="100000"/>
              </a:lnSpc>
              <a:spcBef>
                <a:spcPts val="1800"/>
              </a:spcBef>
              <a:defRPr/>
            </a:pPr>
            <a:r>
              <a:rPr lang="en-US" sz="2100" i="1" dirty="0">
                <a:solidFill>
                  <a:srgbClr val="CC0000"/>
                </a:solidFill>
                <a:ea typeface="ＭＳ Ｐゴシック" pitchFamily="34" charset="-128"/>
              </a:rPr>
              <a:t>Self Scalability</a:t>
            </a:r>
            <a:r>
              <a:rPr lang="en-US" sz="2100" dirty="0">
                <a:solidFill>
                  <a:srgbClr val="CC0000"/>
                </a:solidFill>
                <a:ea typeface="ＭＳ Ｐゴシック" pitchFamily="34" charset="-128"/>
              </a:rPr>
              <a:t> </a:t>
            </a:r>
            <a:r>
              <a:rPr lang="en-US" sz="2000" dirty="0">
                <a:solidFill>
                  <a:srgbClr val="0000CC"/>
                </a:solidFill>
                <a:ea typeface="ＭＳ Ｐゴシック" pitchFamily="34" charset="-128"/>
              </a:rPr>
              <a:t> </a:t>
            </a:r>
          </a:p>
          <a:p>
            <a:pPr marL="687388" lvl="1">
              <a:lnSpc>
                <a:spcPct val="100000"/>
              </a:lnSpc>
              <a:spcBef>
                <a:spcPts val="600"/>
              </a:spcBef>
              <a:defRPr/>
            </a:pPr>
            <a:r>
              <a:rPr lang="en-US" sz="2000" dirty="0"/>
              <a:t>new peers bring new</a:t>
            </a:r>
            <a:r>
              <a:rPr lang="en-US" sz="2000" dirty="0">
                <a:solidFill>
                  <a:srgbClr val="0000CC"/>
                </a:solidFill>
              </a:rPr>
              <a:t> service demands </a:t>
            </a:r>
          </a:p>
          <a:p>
            <a:pPr marL="687388" lvl="1">
              <a:lnSpc>
                <a:spcPct val="100000"/>
              </a:lnSpc>
              <a:spcBef>
                <a:spcPts val="0"/>
              </a:spcBef>
              <a:defRPr/>
            </a:pPr>
            <a:r>
              <a:rPr lang="en-US" sz="2000" dirty="0"/>
              <a:t>also add new</a:t>
            </a:r>
            <a:r>
              <a:rPr lang="en-US" sz="2000" dirty="0">
                <a:solidFill>
                  <a:srgbClr val="0000CC"/>
                </a:solidFill>
              </a:rPr>
              <a:t> service capacity</a:t>
            </a:r>
          </a:p>
          <a:p>
            <a:pPr>
              <a:lnSpc>
                <a:spcPct val="100000"/>
              </a:lnSpc>
              <a:spcBef>
                <a:spcPts val="1800"/>
              </a:spcBef>
              <a:defRPr/>
            </a:pPr>
            <a:r>
              <a:rPr lang="en-US" sz="2100" i="1" dirty="0">
                <a:solidFill>
                  <a:srgbClr val="CC0000"/>
                </a:solidFill>
                <a:ea typeface="ＭＳ Ｐゴシック" pitchFamily="34" charset="-128"/>
              </a:rPr>
              <a:t>Complex Management </a:t>
            </a:r>
            <a:r>
              <a:rPr lang="en-US" sz="2100" dirty="0">
                <a:ea typeface="ＭＳ Ｐゴシック" pitchFamily="34" charset="-128"/>
              </a:rPr>
              <a:t> </a:t>
            </a:r>
          </a:p>
          <a:p>
            <a:pPr lvl="1">
              <a:lnSpc>
                <a:spcPct val="100000"/>
              </a:lnSpc>
              <a:spcBef>
                <a:spcPts val="600"/>
              </a:spcBef>
              <a:defRPr/>
            </a:pPr>
            <a:r>
              <a:rPr lang="en-US" sz="2000" dirty="0"/>
              <a:t>peers connect intermittently</a:t>
            </a:r>
          </a:p>
          <a:p>
            <a:pPr lvl="1">
              <a:lnSpc>
                <a:spcPct val="100000"/>
              </a:lnSpc>
              <a:spcBef>
                <a:spcPts val="0"/>
              </a:spcBef>
              <a:defRPr/>
            </a:pPr>
            <a:r>
              <a:rPr lang="en-US" sz="2000" dirty="0"/>
              <a:t>change IP </a:t>
            </a:r>
            <a:r>
              <a:rPr lang="en-US" sz="2000" dirty="0" err="1"/>
              <a:t>addrs</a:t>
            </a:r>
            <a:endParaRPr lang="en-US" sz="2000" dirty="0"/>
          </a:p>
          <a:p>
            <a:pPr>
              <a:lnSpc>
                <a:spcPct val="100000"/>
              </a:lnSpc>
              <a:spcBef>
                <a:spcPts val="1800"/>
              </a:spcBef>
              <a:defRPr/>
            </a:pPr>
            <a:r>
              <a:rPr lang="en-US" sz="2100" dirty="0">
                <a:ea typeface="ＭＳ Ｐゴシック" pitchFamily="34" charset="-128"/>
              </a:rPr>
              <a:t>min, or no reliance, on infra-structure</a:t>
            </a:r>
          </a:p>
          <a:p>
            <a:pPr>
              <a:lnSpc>
                <a:spcPct val="100000"/>
              </a:lnSpc>
              <a:spcBef>
                <a:spcPts val="1200"/>
              </a:spcBef>
              <a:defRPr/>
            </a:pPr>
            <a:endParaRPr lang="en-US" sz="2200" dirty="0">
              <a:solidFill>
                <a:srgbClr val="CC0000"/>
              </a:solidFill>
              <a:ea typeface="ＭＳ Ｐゴシック" pitchFamily="34" charset="-128"/>
            </a:endParaRPr>
          </a:p>
          <a:p>
            <a:pPr>
              <a:lnSpc>
                <a:spcPct val="100000"/>
              </a:lnSpc>
              <a:spcBef>
                <a:spcPts val="1200"/>
              </a:spcBef>
              <a:defRPr/>
            </a:pPr>
            <a:endParaRPr lang="en-US" sz="2200" dirty="0">
              <a:ea typeface="ＭＳ Ｐゴシック" pitchFamily="34" charset="-128"/>
            </a:endParaRPr>
          </a:p>
        </p:txBody>
      </p:sp>
      <p:pic>
        <p:nvPicPr>
          <p:cNvPr id="37891" name="Picture 351" descr="underline_base">
            <a:extLst>
              <a:ext uri="{FF2B5EF4-FFF2-40B4-BE49-F238E27FC236}">
                <a16:creationId xmlns:a16="http://schemas.microsoft.com/office/drawing/2014/main" id="{A5090D5A-8849-B826-6608-9BB0D00327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782638"/>
            <a:ext cx="40116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2" name="Group 388">
            <a:extLst>
              <a:ext uri="{FF2B5EF4-FFF2-40B4-BE49-F238E27FC236}">
                <a16:creationId xmlns:a16="http://schemas.microsoft.com/office/drawing/2014/main" id="{4F39BE7E-4F97-8392-AC45-30C2A3B6513F}"/>
              </a:ext>
            </a:extLst>
          </p:cNvPr>
          <p:cNvGrpSpPr>
            <a:grpSpLocks/>
          </p:cNvGrpSpPr>
          <p:nvPr/>
        </p:nvGrpSpPr>
        <p:grpSpPr bwMode="auto">
          <a:xfrm>
            <a:off x="5437188" y="1317625"/>
            <a:ext cx="3540125" cy="4718050"/>
            <a:chOff x="5202238" y="1373188"/>
            <a:chExt cx="3540125" cy="4718050"/>
          </a:xfrm>
        </p:grpSpPr>
        <p:grpSp>
          <p:nvGrpSpPr>
            <p:cNvPr id="37894" name="Group 566">
              <a:extLst>
                <a:ext uri="{FF2B5EF4-FFF2-40B4-BE49-F238E27FC236}">
                  <a16:creationId xmlns:a16="http://schemas.microsoft.com/office/drawing/2014/main" id="{10A7D5E9-37FE-E4BE-51BB-70D34DDF20F4}"/>
                </a:ext>
              </a:extLst>
            </p:cNvPr>
            <p:cNvGrpSpPr>
              <a:grpSpLocks/>
            </p:cNvGrpSpPr>
            <p:nvPr/>
          </p:nvGrpSpPr>
          <p:grpSpPr bwMode="auto">
            <a:xfrm>
              <a:off x="5202238" y="1546225"/>
              <a:ext cx="3540125" cy="4545013"/>
              <a:chOff x="3277" y="974"/>
              <a:chExt cx="2230" cy="2863"/>
            </a:xfrm>
          </p:grpSpPr>
          <p:sp>
            <p:nvSpPr>
              <p:cNvPr id="37899" name="Freeform 567">
                <a:extLst>
                  <a:ext uri="{FF2B5EF4-FFF2-40B4-BE49-F238E27FC236}">
                    <a16:creationId xmlns:a16="http://schemas.microsoft.com/office/drawing/2014/main" id="{CEAAA230-7B9B-C797-1E96-8EC2FDC31367}"/>
                  </a:ext>
                </a:extLst>
              </p:cNvPr>
              <p:cNvSpPr>
                <a:spLocks/>
              </p:cNvSpPr>
              <p:nvPr/>
            </p:nvSpPr>
            <p:spPr bwMode="auto">
              <a:xfrm>
                <a:off x="3277" y="1079"/>
                <a:ext cx="1094" cy="675"/>
              </a:xfrm>
              <a:custGeom>
                <a:avLst/>
                <a:gdLst>
                  <a:gd name="T0" fmla="*/ 7942 w 1036"/>
                  <a:gd name="T1" fmla="*/ 11 h 675"/>
                  <a:gd name="T2" fmla="*/ 4778 w 1036"/>
                  <a:gd name="T3" fmla="*/ 53 h 675"/>
                  <a:gd name="T4" fmla="*/ 2529 w 1036"/>
                  <a:gd name="T5" fmla="*/ 129 h 675"/>
                  <a:gd name="T6" fmla="*/ 1869 w 1036"/>
                  <a:gd name="T7" fmla="*/ 229 h 675"/>
                  <a:gd name="T8" fmla="*/ 259 w 1036"/>
                  <a:gd name="T9" fmla="*/ 297 h 675"/>
                  <a:gd name="T10" fmla="*/ 208 w 1036"/>
                  <a:gd name="T11" fmla="*/ 459 h 675"/>
                  <a:gd name="T12" fmla="*/ 1622 w 1036"/>
                  <a:gd name="T13" fmla="*/ 489 h 675"/>
                  <a:gd name="T14" fmla="*/ 5623 w 1036"/>
                  <a:gd name="T15" fmla="*/ 489 h 675"/>
                  <a:gd name="T16" fmla="*/ 7322 w 1036"/>
                  <a:gd name="T17" fmla="*/ 555 h 675"/>
                  <a:gd name="T18" fmla="*/ 9203 w 1036"/>
                  <a:gd name="T19" fmla="*/ 657 h 675"/>
                  <a:gd name="T20" fmla="*/ 10656 w 1036"/>
                  <a:gd name="T21" fmla="*/ 661 h 675"/>
                  <a:gd name="T22" fmla="*/ 11648 w 1036"/>
                  <a:gd name="T23" fmla="*/ 603 h 675"/>
                  <a:gd name="T24" fmla="*/ 12156 w 1036"/>
                  <a:gd name="T25" fmla="*/ 445 h 675"/>
                  <a:gd name="T26" fmla="*/ 12473 w 1036"/>
                  <a:gd name="T27" fmla="*/ 291 h 675"/>
                  <a:gd name="T28" fmla="*/ 12508 w 1036"/>
                  <a:gd name="T29" fmla="*/ 107 h 675"/>
                  <a:gd name="T30" fmla="*/ 11433 w 1036"/>
                  <a:gd name="T31" fmla="*/ 17 h 675"/>
                  <a:gd name="T32" fmla="*/ 9499 w 1036"/>
                  <a:gd name="T33" fmla="*/ 3 h 675"/>
                  <a:gd name="T34" fmla="*/ 7942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7900" name="Group 568">
                <a:extLst>
                  <a:ext uri="{FF2B5EF4-FFF2-40B4-BE49-F238E27FC236}">
                    <a16:creationId xmlns:a16="http://schemas.microsoft.com/office/drawing/2014/main" id="{FA4FFB07-A240-22DD-8B25-862371E0227C}"/>
                  </a:ext>
                </a:extLst>
              </p:cNvPr>
              <p:cNvGrpSpPr>
                <a:grpSpLocks/>
              </p:cNvGrpSpPr>
              <p:nvPr/>
            </p:nvGrpSpPr>
            <p:grpSpPr bwMode="auto">
              <a:xfrm>
                <a:off x="3383" y="1920"/>
                <a:ext cx="919" cy="588"/>
                <a:chOff x="2889" y="1631"/>
                <a:chExt cx="980" cy="743"/>
              </a:xfrm>
            </p:grpSpPr>
            <p:sp>
              <p:nvSpPr>
                <p:cNvPr id="38274" name="Rectangle 569">
                  <a:extLst>
                    <a:ext uri="{FF2B5EF4-FFF2-40B4-BE49-F238E27FC236}">
                      <a16:creationId xmlns:a16="http://schemas.microsoft.com/office/drawing/2014/main" id="{3D88F032-F92E-29C6-9269-C9C76E251847}"/>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275" name="AutoShape 570">
                  <a:extLst>
                    <a:ext uri="{FF2B5EF4-FFF2-40B4-BE49-F238E27FC236}">
                      <a16:creationId xmlns:a16="http://schemas.microsoft.com/office/drawing/2014/main" id="{0FEAB484-ED2C-5AB4-714F-EB693D4DB4A6}"/>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solidFill>
                      <a:srgbClr val="00CCFF"/>
                    </a:solidFill>
                    <a:latin typeface="Arial" panose="020B0604020202020204" pitchFamily="34" charset="0"/>
                  </a:endParaRPr>
                </a:p>
              </p:txBody>
            </p:sp>
          </p:grpSp>
          <p:sp>
            <p:nvSpPr>
              <p:cNvPr id="37901" name="Freeform 571">
                <a:extLst>
                  <a:ext uri="{FF2B5EF4-FFF2-40B4-BE49-F238E27FC236}">
                    <a16:creationId xmlns:a16="http://schemas.microsoft.com/office/drawing/2014/main" id="{D8BE9C09-287D-FE4E-D260-FC0F297DDDBE}"/>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02" name="Line 572">
                <a:extLst>
                  <a:ext uri="{FF2B5EF4-FFF2-40B4-BE49-F238E27FC236}">
                    <a16:creationId xmlns:a16="http://schemas.microsoft.com/office/drawing/2014/main" id="{A849604D-5A7E-E1F0-02E4-11920C41A386}"/>
                  </a:ext>
                </a:extLst>
              </p:cNvPr>
              <p:cNvSpPr>
                <a:spLocks noChangeShapeType="1"/>
              </p:cNvSpPr>
              <p:nvPr/>
            </p:nvSpPr>
            <p:spPr bwMode="auto">
              <a:xfrm rot="-5400000">
                <a:off x="4924" y="3316"/>
                <a:ext cx="284" cy="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7903" name="Line 573">
                <a:extLst>
                  <a:ext uri="{FF2B5EF4-FFF2-40B4-BE49-F238E27FC236}">
                    <a16:creationId xmlns:a16="http://schemas.microsoft.com/office/drawing/2014/main" id="{E8A9E92B-CF88-785B-CD68-4D097E92219B}"/>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7904" name="Line 574">
                <a:extLst>
                  <a:ext uri="{FF2B5EF4-FFF2-40B4-BE49-F238E27FC236}">
                    <a16:creationId xmlns:a16="http://schemas.microsoft.com/office/drawing/2014/main" id="{3185C45E-5051-F8C3-43DC-FA05D5E94304}"/>
                  </a:ext>
                </a:extLst>
              </p:cNvPr>
              <p:cNvSpPr>
                <a:spLocks noChangeShapeType="1"/>
              </p:cNvSpPr>
              <p:nvPr/>
            </p:nvSpPr>
            <p:spPr bwMode="auto">
              <a:xfrm rot="16200000" flipH="1">
                <a:off x="5113" y="3192"/>
                <a:ext cx="90" cy="5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7905" name="Line 576">
                <a:extLst>
                  <a:ext uri="{FF2B5EF4-FFF2-40B4-BE49-F238E27FC236}">
                    <a16:creationId xmlns:a16="http://schemas.microsoft.com/office/drawing/2014/main" id="{FCA187E0-0BE9-AF59-93A2-0C37140B4D63}"/>
                  </a:ext>
                </a:extLst>
              </p:cNvPr>
              <p:cNvSpPr>
                <a:spLocks noChangeShapeType="1"/>
              </p:cNvSpPr>
              <p:nvPr/>
            </p:nvSpPr>
            <p:spPr bwMode="auto">
              <a:xfrm>
                <a:off x="3843" y="3009"/>
                <a:ext cx="99" cy="8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06" name="Line 577">
                <a:extLst>
                  <a:ext uri="{FF2B5EF4-FFF2-40B4-BE49-F238E27FC236}">
                    <a16:creationId xmlns:a16="http://schemas.microsoft.com/office/drawing/2014/main" id="{CB84B3F3-0D35-9B64-FFC4-41C661D1DC2C}"/>
                  </a:ext>
                </a:extLst>
              </p:cNvPr>
              <p:cNvSpPr>
                <a:spLocks noChangeShapeType="1"/>
              </p:cNvSpPr>
              <p:nvPr/>
            </p:nvSpPr>
            <p:spPr bwMode="auto">
              <a:xfrm flipV="1">
                <a:off x="3680" y="3159"/>
                <a:ext cx="256" cy="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07" name="Line 580">
                <a:extLst>
                  <a:ext uri="{FF2B5EF4-FFF2-40B4-BE49-F238E27FC236}">
                    <a16:creationId xmlns:a16="http://schemas.microsoft.com/office/drawing/2014/main" id="{A42B6ADC-0E2A-EBF0-706E-C3814A259464}"/>
                  </a:ext>
                </a:extLst>
              </p:cNvPr>
              <p:cNvSpPr>
                <a:spLocks noChangeShapeType="1"/>
              </p:cNvSpPr>
              <p:nvPr/>
            </p:nvSpPr>
            <p:spPr bwMode="auto">
              <a:xfrm flipH="1">
                <a:off x="3948" y="3204"/>
                <a:ext cx="90" cy="11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08" name="Line 581">
                <a:extLst>
                  <a:ext uri="{FF2B5EF4-FFF2-40B4-BE49-F238E27FC236}">
                    <a16:creationId xmlns:a16="http://schemas.microsoft.com/office/drawing/2014/main" id="{3CD476E1-1A23-EE7F-0319-513A21A77611}"/>
                  </a:ext>
                </a:extLst>
              </p:cNvPr>
              <p:cNvSpPr>
                <a:spLocks noChangeShapeType="1"/>
              </p:cNvSpPr>
              <p:nvPr/>
            </p:nvSpPr>
            <p:spPr bwMode="auto">
              <a:xfrm flipH="1" flipV="1">
                <a:off x="4146" y="3213"/>
                <a:ext cx="51"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09" name="Line 582">
                <a:extLst>
                  <a:ext uri="{FF2B5EF4-FFF2-40B4-BE49-F238E27FC236}">
                    <a16:creationId xmlns:a16="http://schemas.microsoft.com/office/drawing/2014/main" id="{05F25B9D-8F9C-AB17-C9D8-3BA12B1ACDF5}"/>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10" name="Line 584">
                <a:extLst>
                  <a:ext uri="{FF2B5EF4-FFF2-40B4-BE49-F238E27FC236}">
                    <a16:creationId xmlns:a16="http://schemas.microsoft.com/office/drawing/2014/main" id="{10A911E5-F921-38A6-FAEC-49D3C6414475}"/>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11" name="Line 585">
                <a:extLst>
                  <a:ext uri="{FF2B5EF4-FFF2-40B4-BE49-F238E27FC236}">
                    <a16:creationId xmlns:a16="http://schemas.microsoft.com/office/drawing/2014/main" id="{0FC162DC-BEF6-51C1-CD80-3068DAC30004}"/>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7912" name="Group 586">
                <a:extLst>
                  <a:ext uri="{FF2B5EF4-FFF2-40B4-BE49-F238E27FC236}">
                    <a16:creationId xmlns:a16="http://schemas.microsoft.com/office/drawing/2014/main" id="{9FA27DBD-7206-C77A-2969-924C8C6FD8E1}"/>
                  </a:ext>
                </a:extLst>
              </p:cNvPr>
              <p:cNvGrpSpPr>
                <a:grpSpLocks/>
              </p:cNvGrpSpPr>
              <p:nvPr/>
            </p:nvGrpSpPr>
            <p:grpSpPr bwMode="auto">
              <a:xfrm>
                <a:off x="3535" y="2207"/>
                <a:ext cx="319" cy="222"/>
                <a:chOff x="2967" y="478"/>
                <a:chExt cx="788" cy="625"/>
              </a:xfrm>
            </p:grpSpPr>
            <p:pic>
              <p:nvPicPr>
                <p:cNvPr id="38272" name="Picture 587" descr="access_point_stylized_small">
                  <a:extLst>
                    <a:ext uri="{FF2B5EF4-FFF2-40B4-BE49-F238E27FC236}">
                      <a16:creationId xmlns:a16="http://schemas.microsoft.com/office/drawing/2014/main" id="{DFB3CA6E-C9C7-3D56-60EC-1E093AEDB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73" name="Picture 588" descr="antenna_radiation_stylized">
                  <a:extLst>
                    <a:ext uri="{FF2B5EF4-FFF2-40B4-BE49-F238E27FC236}">
                      <a16:creationId xmlns:a16="http://schemas.microsoft.com/office/drawing/2014/main" id="{17B172E3-34EB-B70F-7EDA-17B40DA9B2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13" name="Freeform 589">
                <a:extLst>
                  <a:ext uri="{FF2B5EF4-FFF2-40B4-BE49-F238E27FC236}">
                    <a16:creationId xmlns:a16="http://schemas.microsoft.com/office/drawing/2014/main" id="{23469489-3143-B0A1-8E41-C6733D20F58F}"/>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14" name="Freeform 590">
                <a:extLst>
                  <a:ext uri="{FF2B5EF4-FFF2-40B4-BE49-F238E27FC236}">
                    <a16:creationId xmlns:a16="http://schemas.microsoft.com/office/drawing/2014/main" id="{274209AA-0DC3-6132-AB6D-F2CE5D580438}"/>
                  </a:ext>
                </a:extLst>
              </p:cNvPr>
              <p:cNvSpPr>
                <a:spLocks/>
              </p:cNvSpPr>
              <p:nvPr/>
            </p:nvSpPr>
            <p:spPr bwMode="auto">
              <a:xfrm>
                <a:off x="4417" y="1263"/>
                <a:ext cx="1090" cy="709"/>
              </a:xfrm>
              <a:custGeom>
                <a:avLst/>
                <a:gdLst>
                  <a:gd name="T0" fmla="*/ 2147483646 w 765"/>
                  <a:gd name="T1" fmla="*/ 2147483646 h 459"/>
                  <a:gd name="T2" fmla="*/ 2147483646 w 765"/>
                  <a:gd name="T3" fmla="*/ 2147483646 h 459"/>
                  <a:gd name="T4" fmla="*/ 1138024628 w 765"/>
                  <a:gd name="T5" fmla="*/ 2147483646 h 459"/>
                  <a:gd name="T6" fmla="*/ 162615536 w 765"/>
                  <a:gd name="T7" fmla="*/ 2147483646 h 459"/>
                  <a:gd name="T8" fmla="*/ 2128508654 w 765"/>
                  <a:gd name="T9" fmla="*/ 2147483646 h 459"/>
                  <a:gd name="T10" fmla="*/ 2147483646 w 765"/>
                  <a:gd name="T11" fmla="*/ 2147483646 h 459"/>
                  <a:gd name="T12" fmla="*/ 2147483646 w 765"/>
                  <a:gd name="T13" fmla="*/ 2147483646 h 459"/>
                  <a:gd name="T14" fmla="*/ 2147483646 w 765"/>
                  <a:gd name="T15" fmla="*/ 2147483646 h 459"/>
                  <a:gd name="T16" fmla="*/ 2147483646 w 765"/>
                  <a:gd name="T17" fmla="*/ 2147483646 h 459"/>
                  <a:gd name="T18" fmla="*/ 2147483646 w 765"/>
                  <a:gd name="T19" fmla="*/ 2147483646 h 459"/>
                  <a:gd name="T20" fmla="*/ 2147483646 w 765"/>
                  <a:gd name="T21" fmla="*/ 2147483646 h 459"/>
                  <a:gd name="T22" fmla="*/ 2147483646 w 765"/>
                  <a:gd name="T23" fmla="*/ 214748364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15" name="Line 591">
                <a:extLst>
                  <a:ext uri="{FF2B5EF4-FFF2-40B4-BE49-F238E27FC236}">
                    <a16:creationId xmlns:a16="http://schemas.microsoft.com/office/drawing/2014/main" id="{129012C1-FE5D-B959-D5D8-36833F30B438}"/>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16" name="Line 592">
                <a:extLst>
                  <a:ext uri="{FF2B5EF4-FFF2-40B4-BE49-F238E27FC236}">
                    <a16:creationId xmlns:a16="http://schemas.microsoft.com/office/drawing/2014/main" id="{0E1C7E43-92C4-AD48-FF80-BA9057AE3515}"/>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17" name="Line 593">
                <a:extLst>
                  <a:ext uri="{FF2B5EF4-FFF2-40B4-BE49-F238E27FC236}">
                    <a16:creationId xmlns:a16="http://schemas.microsoft.com/office/drawing/2014/main" id="{97F194D1-45E3-8207-86AA-3A8883F1FC21}"/>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18" name="Line 594">
                <a:extLst>
                  <a:ext uri="{FF2B5EF4-FFF2-40B4-BE49-F238E27FC236}">
                    <a16:creationId xmlns:a16="http://schemas.microsoft.com/office/drawing/2014/main" id="{BA8BF341-4D03-4CBD-C16F-3940B2658F60}"/>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19" name="Line 595">
                <a:extLst>
                  <a:ext uri="{FF2B5EF4-FFF2-40B4-BE49-F238E27FC236}">
                    <a16:creationId xmlns:a16="http://schemas.microsoft.com/office/drawing/2014/main" id="{609FD10C-6C22-0CFB-6EBF-711655AF16DA}"/>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0" name="Line 596">
                <a:extLst>
                  <a:ext uri="{FF2B5EF4-FFF2-40B4-BE49-F238E27FC236}">
                    <a16:creationId xmlns:a16="http://schemas.microsoft.com/office/drawing/2014/main" id="{30B0C479-5157-1D99-EFCC-1DFB50A1021F}"/>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1" name="Line 597">
                <a:extLst>
                  <a:ext uri="{FF2B5EF4-FFF2-40B4-BE49-F238E27FC236}">
                    <a16:creationId xmlns:a16="http://schemas.microsoft.com/office/drawing/2014/main" id="{50422B4E-FDD5-E29F-113D-01E0550363C4}"/>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2" name="Line 598">
                <a:extLst>
                  <a:ext uri="{FF2B5EF4-FFF2-40B4-BE49-F238E27FC236}">
                    <a16:creationId xmlns:a16="http://schemas.microsoft.com/office/drawing/2014/main" id="{3C2517DF-F370-3877-2F33-FE3608E8491A}"/>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3" name="Line 599">
                <a:extLst>
                  <a:ext uri="{FF2B5EF4-FFF2-40B4-BE49-F238E27FC236}">
                    <a16:creationId xmlns:a16="http://schemas.microsoft.com/office/drawing/2014/main" id="{5EF1A16F-496D-783A-57EA-C651EA9E6289}"/>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4" name="Line 600">
                <a:extLst>
                  <a:ext uri="{FF2B5EF4-FFF2-40B4-BE49-F238E27FC236}">
                    <a16:creationId xmlns:a16="http://schemas.microsoft.com/office/drawing/2014/main" id="{A4144260-2A71-DE58-9ED0-C9C19737CD3B}"/>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5" name="Line 601">
                <a:extLst>
                  <a:ext uri="{FF2B5EF4-FFF2-40B4-BE49-F238E27FC236}">
                    <a16:creationId xmlns:a16="http://schemas.microsoft.com/office/drawing/2014/main" id="{6F81FCD4-EC18-5B18-BB80-4C30B81A4756}"/>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6" name="Line 602">
                <a:extLst>
                  <a:ext uri="{FF2B5EF4-FFF2-40B4-BE49-F238E27FC236}">
                    <a16:creationId xmlns:a16="http://schemas.microsoft.com/office/drawing/2014/main" id="{26BE84E4-8E14-200F-F0A4-0868BDCA7266}"/>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7" name="Line 603">
                <a:extLst>
                  <a:ext uri="{FF2B5EF4-FFF2-40B4-BE49-F238E27FC236}">
                    <a16:creationId xmlns:a16="http://schemas.microsoft.com/office/drawing/2014/main" id="{8ECBA2C7-CD8A-4C92-74B3-A2D5417532E6}"/>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8" name="Line 604">
                <a:extLst>
                  <a:ext uri="{FF2B5EF4-FFF2-40B4-BE49-F238E27FC236}">
                    <a16:creationId xmlns:a16="http://schemas.microsoft.com/office/drawing/2014/main" id="{B8E3BAE6-6E74-B76F-EEBC-D5703E42A7D4}"/>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29" name="Line 605">
                <a:extLst>
                  <a:ext uri="{FF2B5EF4-FFF2-40B4-BE49-F238E27FC236}">
                    <a16:creationId xmlns:a16="http://schemas.microsoft.com/office/drawing/2014/main" id="{D5DE7801-85A9-0252-0309-CBF7E420C309}"/>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30" name="Line 606">
                <a:extLst>
                  <a:ext uri="{FF2B5EF4-FFF2-40B4-BE49-F238E27FC236}">
                    <a16:creationId xmlns:a16="http://schemas.microsoft.com/office/drawing/2014/main" id="{71885878-4CDE-91A2-850E-F06B9F267360}"/>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7931" name="Line 607">
                <a:extLst>
                  <a:ext uri="{FF2B5EF4-FFF2-40B4-BE49-F238E27FC236}">
                    <a16:creationId xmlns:a16="http://schemas.microsoft.com/office/drawing/2014/main" id="{97886368-111B-478C-FC99-B66A176B7144}"/>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7932" name="Group 608">
                <a:extLst>
                  <a:ext uri="{FF2B5EF4-FFF2-40B4-BE49-F238E27FC236}">
                    <a16:creationId xmlns:a16="http://schemas.microsoft.com/office/drawing/2014/main" id="{F79F56C3-9F98-9703-4401-764C933F9C4E}"/>
                  </a:ext>
                </a:extLst>
              </p:cNvPr>
              <p:cNvGrpSpPr>
                <a:grpSpLocks/>
              </p:cNvGrpSpPr>
              <p:nvPr/>
            </p:nvGrpSpPr>
            <p:grpSpPr bwMode="auto">
              <a:xfrm>
                <a:off x="3813" y="1163"/>
                <a:ext cx="295" cy="391"/>
                <a:chOff x="1653" y="3023"/>
                <a:chExt cx="622" cy="911"/>
              </a:xfrm>
            </p:grpSpPr>
            <p:sp>
              <p:nvSpPr>
                <p:cNvPr id="38255" name="Line 270">
                  <a:extLst>
                    <a:ext uri="{FF2B5EF4-FFF2-40B4-BE49-F238E27FC236}">
                      <a16:creationId xmlns:a16="http://schemas.microsoft.com/office/drawing/2014/main" id="{CDF815EA-4946-A548-5CD2-D38972C93E2A}"/>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56" name="Line 271">
                  <a:extLst>
                    <a:ext uri="{FF2B5EF4-FFF2-40B4-BE49-F238E27FC236}">
                      <a16:creationId xmlns:a16="http://schemas.microsoft.com/office/drawing/2014/main" id="{9C444309-077D-B664-C345-4FA3736CCA21}"/>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57" name="Line 272">
                  <a:extLst>
                    <a:ext uri="{FF2B5EF4-FFF2-40B4-BE49-F238E27FC236}">
                      <a16:creationId xmlns:a16="http://schemas.microsoft.com/office/drawing/2014/main" id="{62F2AD31-7B01-9F60-7982-4EB7003A815E}"/>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58" name="Line 273">
                  <a:extLst>
                    <a:ext uri="{FF2B5EF4-FFF2-40B4-BE49-F238E27FC236}">
                      <a16:creationId xmlns:a16="http://schemas.microsoft.com/office/drawing/2014/main" id="{F429C417-5FF9-8549-C4E1-2E8632772075}"/>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59" name="Line 274">
                  <a:extLst>
                    <a:ext uri="{FF2B5EF4-FFF2-40B4-BE49-F238E27FC236}">
                      <a16:creationId xmlns:a16="http://schemas.microsoft.com/office/drawing/2014/main" id="{2DDE4D89-A9F5-7E52-0359-B3E488AE03E8}"/>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0" name="Line 275">
                  <a:extLst>
                    <a:ext uri="{FF2B5EF4-FFF2-40B4-BE49-F238E27FC236}">
                      <a16:creationId xmlns:a16="http://schemas.microsoft.com/office/drawing/2014/main" id="{44010628-9DB7-0AA2-3851-F048E34D3BDB}"/>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1" name="Line 276">
                  <a:extLst>
                    <a:ext uri="{FF2B5EF4-FFF2-40B4-BE49-F238E27FC236}">
                      <a16:creationId xmlns:a16="http://schemas.microsoft.com/office/drawing/2014/main" id="{8CFA27A8-A2CD-F9B0-35FC-6D4FA81C75AE}"/>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2" name="Line 277">
                  <a:extLst>
                    <a:ext uri="{FF2B5EF4-FFF2-40B4-BE49-F238E27FC236}">
                      <a16:creationId xmlns:a16="http://schemas.microsoft.com/office/drawing/2014/main" id="{2BD4C96F-06D2-DCC7-CC29-00D703205817}"/>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3" name="Line 278">
                  <a:extLst>
                    <a:ext uri="{FF2B5EF4-FFF2-40B4-BE49-F238E27FC236}">
                      <a16:creationId xmlns:a16="http://schemas.microsoft.com/office/drawing/2014/main" id="{C10169EC-9E2B-7321-E7B5-D9543D3E9905}"/>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4" name="Line 279">
                  <a:extLst>
                    <a:ext uri="{FF2B5EF4-FFF2-40B4-BE49-F238E27FC236}">
                      <a16:creationId xmlns:a16="http://schemas.microsoft.com/office/drawing/2014/main" id="{58FB9914-5F99-3459-1BCF-AA700112119D}"/>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5" name="Line 280">
                  <a:extLst>
                    <a:ext uri="{FF2B5EF4-FFF2-40B4-BE49-F238E27FC236}">
                      <a16:creationId xmlns:a16="http://schemas.microsoft.com/office/drawing/2014/main" id="{FB9FADDD-ADC8-F581-A0AB-4ECCB2CB27C8}"/>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6" name="Line 281">
                  <a:extLst>
                    <a:ext uri="{FF2B5EF4-FFF2-40B4-BE49-F238E27FC236}">
                      <a16:creationId xmlns:a16="http://schemas.microsoft.com/office/drawing/2014/main" id="{C411FD8F-82C7-7D6F-5004-FA72043F6E8C}"/>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7" name="Line 282">
                  <a:extLst>
                    <a:ext uri="{FF2B5EF4-FFF2-40B4-BE49-F238E27FC236}">
                      <a16:creationId xmlns:a16="http://schemas.microsoft.com/office/drawing/2014/main" id="{3906CA8F-BFE2-E64D-9296-E9F5CAFB1E25}"/>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8" name="Line 283">
                  <a:extLst>
                    <a:ext uri="{FF2B5EF4-FFF2-40B4-BE49-F238E27FC236}">
                      <a16:creationId xmlns:a16="http://schemas.microsoft.com/office/drawing/2014/main" id="{4CA9172A-D23C-378E-23F6-3DDBC9171BE6}"/>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69" name="Line 284">
                  <a:extLst>
                    <a:ext uri="{FF2B5EF4-FFF2-40B4-BE49-F238E27FC236}">
                      <a16:creationId xmlns:a16="http://schemas.microsoft.com/office/drawing/2014/main" id="{4D145379-5A7B-C3FA-E348-774085BFCDF1}"/>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8270" name="Oval 624">
                  <a:extLst>
                    <a:ext uri="{FF2B5EF4-FFF2-40B4-BE49-F238E27FC236}">
                      <a16:creationId xmlns:a16="http://schemas.microsoft.com/office/drawing/2014/main" id="{6B2D9EBD-866E-0145-24CE-8C836EC17879}"/>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pic>
              <p:nvPicPr>
                <p:cNvPr id="38271" name="Picture 625" descr="cell_tower_radiation_gray">
                  <a:extLst>
                    <a:ext uri="{FF2B5EF4-FFF2-40B4-BE49-F238E27FC236}">
                      <a16:creationId xmlns:a16="http://schemas.microsoft.com/office/drawing/2014/main" id="{D27C8529-8D02-9F2B-CACC-18CDB53035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33" name="Group 626">
                <a:extLst>
                  <a:ext uri="{FF2B5EF4-FFF2-40B4-BE49-F238E27FC236}">
                    <a16:creationId xmlns:a16="http://schemas.microsoft.com/office/drawing/2014/main" id="{8D8E4A82-A1A6-EC15-A2A7-36D672B87C16}"/>
                  </a:ext>
                </a:extLst>
              </p:cNvPr>
              <p:cNvGrpSpPr>
                <a:grpSpLocks/>
              </p:cNvGrpSpPr>
              <p:nvPr/>
            </p:nvGrpSpPr>
            <p:grpSpPr bwMode="auto">
              <a:xfrm>
                <a:off x="3962" y="1516"/>
                <a:ext cx="286" cy="160"/>
                <a:chOff x="3843" y="1516"/>
                <a:chExt cx="286" cy="160"/>
              </a:xfrm>
            </p:grpSpPr>
            <p:sp>
              <p:nvSpPr>
                <p:cNvPr id="38246" name="Line 627">
                  <a:extLst>
                    <a:ext uri="{FF2B5EF4-FFF2-40B4-BE49-F238E27FC236}">
                      <a16:creationId xmlns:a16="http://schemas.microsoft.com/office/drawing/2014/main" id="{280706C6-64DA-8FFB-F477-ACBD59F138B3}"/>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47" name="Oval 407">
                  <a:extLst>
                    <a:ext uri="{FF2B5EF4-FFF2-40B4-BE49-F238E27FC236}">
                      <a16:creationId xmlns:a16="http://schemas.microsoft.com/office/drawing/2014/main" id="{F4684317-FAC6-DDED-EF03-628CD22A98E2}"/>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248" name="Rectangle 410">
                  <a:extLst>
                    <a:ext uri="{FF2B5EF4-FFF2-40B4-BE49-F238E27FC236}">
                      <a16:creationId xmlns:a16="http://schemas.microsoft.com/office/drawing/2014/main" id="{2CE84B6F-EBBF-54AB-B604-DD2C3967500C}"/>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249" name="Oval 411">
                  <a:extLst>
                    <a:ext uri="{FF2B5EF4-FFF2-40B4-BE49-F238E27FC236}">
                      <a16:creationId xmlns:a16="http://schemas.microsoft.com/office/drawing/2014/main" id="{1BC8F164-2F01-1598-7D29-C098DD968C4B}"/>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250" name="Group 631">
                  <a:extLst>
                    <a:ext uri="{FF2B5EF4-FFF2-40B4-BE49-F238E27FC236}">
                      <a16:creationId xmlns:a16="http://schemas.microsoft.com/office/drawing/2014/main" id="{3FA0AEBB-9933-49A5-345F-CBDEC0B0E86C}"/>
                    </a:ext>
                  </a:extLst>
                </p:cNvPr>
                <p:cNvGrpSpPr>
                  <a:grpSpLocks/>
                </p:cNvGrpSpPr>
                <p:nvPr/>
              </p:nvGrpSpPr>
              <p:grpSpPr bwMode="auto">
                <a:xfrm>
                  <a:off x="3932" y="1587"/>
                  <a:ext cx="138" cy="33"/>
                  <a:chOff x="2468" y="1332"/>
                  <a:chExt cx="310" cy="60"/>
                </a:xfrm>
              </p:grpSpPr>
              <p:sp>
                <p:nvSpPr>
                  <p:cNvPr id="38253" name="Freeform 632">
                    <a:extLst>
                      <a:ext uri="{FF2B5EF4-FFF2-40B4-BE49-F238E27FC236}">
                        <a16:creationId xmlns:a16="http://schemas.microsoft.com/office/drawing/2014/main" id="{DABA4ABB-57C5-F1AE-B815-1F5AF4D06A7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254" name="Freeform 633">
                    <a:extLst>
                      <a:ext uri="{FF2B5EF4-FFF2-40B4-BE49-F238E27FC236}">
                        <a16:creationId xmlns:a16="http://schemas.microsoft.com/office/drawing/2014/main" id="{DDB67A90-9B87-3B87-C286-6BCAB464A08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251" name="Line 634">
                  <a:extLst>
                    <a:ext uri="{FF2B5EF4-FFF2-40B4-BE49-F238E27FC236}">
                      <a16:creationId xmlns:a16="http://schemas.microsoft.com/office/drawing/2014/main" id="{B7D39BA4-6D95-5AB7-9F9E-82BBB0540714}"/>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52" name="Line 635">
                  <a:extLst>
                    <a:ext uri="{FF2B5EF4-FFF2-40B4-BE49-F238E27FC236}">
                      <a16:creationId xmlns:a16="http://schemas.microsoft.com/office/drawing/2014/main" id="{E9D42570-87BB-85FB-BBAA-6C7B8A2C93A3}"/>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34" name="Group 636">
                <a:extLst>
                  <a:ext uri="{FF2B5EF4-FFF2-40B4-BE49-F238E27FC236}">
                    <a16:creationId xmlns:a16="http://schemas.microsoft.com/office/drawing/2014/main" id="{49C8BA7C-C8FA-BB22-E902-613F43720D5B}"/>
                  </a:ext>
                </a:extLst>
              </p:cNvPr>
              <p:cNvGrpSpPr>
                <a:grpSpLocks/>
              </p:cNvGrpSpPr>
              <p:nvPr/>
            </p:nvGrpSpPr>
            <p:grpSpPr bwMode="auto">
              <a:xfrm>
                <a:off x="4537" y="1571"/>
                <a:ext cx="246" cy="110"/>
                <a:chOff x="4334" y="1470"/>
                <a:chExt cx="246" cy="107"/>
              </a:xfrm>
            </p:grpSpPr>
            <p:sp>
              <p:nvSpPr>
                <p:cNvPr id="38238" name="Oval 407">
                  <a:extLst>
                    <a:ext uri="{FF2B5EF4-FFF2-40B4-BE49-F238E27FC236}">
                      <a16:creationId xmlns:a16="http://schemas.microsoft.com/office/drawing/2014/main" id="{9CCD55DB-116F-BCE6-4861-3FE06C45693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239" name="Rectangle 410">
                  <a:extLst>
                    <a:ext uri="{FF2B5EF4-FFF2-40B4-BE49-F238E27FC236}">
                      <a16:creationId xmlns:a16="http://schemas.microsoft.com/office/drawing/2014/main" id="{65C0ACAE-0A6F-F8D8-A81F-76091A1CCAE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240" name="Oval 411">
                  <a:extLst>
                    <a:ext uri="{FF2B5EF4-FFF2-40B4-BE49-F238E27FC236}">
                      <a16:creationId xmlns:a16="http://schemas.microsoft.com/office/drawing/2014/main" id="{C531AB3E-E42E-1099-C852-4A7D9794B84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241" name="Group 640">
                  <a:extLst>
                    <a:ext uri="{FF2B5EF4-FFF2-40B4-BE49-F238E27FC236}">
                      <a16:creationId xmlns:a16="http://schemas.microsoft.com/office/drawing/2014/main" id="{DEF0A166-FF79-C948-7708-DE9F936ED251}"/>
                    </a:ext>
                  </a:extLst>
                </p:cNvPr>
                <p:cNvGrpSpPr>
                  <a:grpSpLocks/>
                </p:cNvGrpSpPr>
                <p:nvPr/>
              </p:nvGrpSpPr>
              <p:grpSpPr bwMode="auto">
                <a:xfrm>
                  <a:off x="4383" y="1488"/>
                  <a:ext cx="138" cy="33"/>
                  <a:chOff x="2468" y="1332"/>
                  <a:chExt cx="310" cy="60"/>
                </a:xfrm>
              </p:grpSpPr>
              <p:sp>
                <p:nvSpPr>
                  <p:cNvPr id="38244" name="Freeform 641">
                    <a:extLst>
                      <a:ext uri="{FF2B5EF4-FFF2-40B4-BE49-F238E27FC236}">
                        <a16:creationId xmlns:a16="http://schemas.microsoft.com/office/drawing/2014/main" id="{5FD9CFC5-E8F3-0993-824D-E7960B1B2EB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245" name="Freeform 642">
                    <a:extLst>
                      <a:ext uri="{FF2B5EF4-FFF2-40B4-BE49-F238E27FC236}">
                        <a16:creationId xmlns:a16="http://schemas.microsoft.com/office/drawing/2014/main" id="{B95D7E4B-983F-CCF6-1B3D-E86BE1128B2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242" name="Line 643">
                  <a:extLst>
                    <a:ext uri="{FF2B5EF4-FFF2-40B4-BE49-F238E27FC236}">
                      <a16:creationId xmlns:a16="http://schemas.microsoft.com/office/drawing/2014/main" id="{DA9777F3-0F8F-4877-2380-EC63DF9CB76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43" name="Line 644">
                  <a:extLst>
                    <a:ext uri="{FF2B5EF4-FFF2-40B4-BE49-F238E27FC236}">
                      <a16:creationId xmlns:a16="http://schemas.microsoft.com/office/drawing/2014/main" id="{F2B9075F-7305-FAF6-F873-5D4754B247E4}"/>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35" name="Group 645">
                <a:extLst>
                  <a:ext uri="{FF2B5EF4-FFF2-40B4-BE49-F238E27FC236}">
                    <a16:creationId xmlns:a16="http://schemas.microsoft.com/office/drawing/2014/main" id="{88BE7812-28A6-24FC-7B97-3B6E1A22A279}"/>
                  </a:ext>
                </a:extLst>
              </p:cNvPr>
              <p:cNvGrpSpPr>
                <a:grpSpLocks/>
              </p:cNvGrpSpPr>
              <p:nvPr/>
            </p:nvGrpSpPr>
            <p:grpSpPr bwMode="auto">
              <a:xfrm>
                <a:off x="4544" y="1737"/>
                <a:ext cx="246" cy="110"/>
                <a:chOff x="4334" y="1470"/>
                <a:chExt cx="246" cy="107"/>
              </a:xfrm>
            </p:grpSpPr>
            <p:sp>
              <p:nvSpPr>
                <p:cNvPr id="38230" name="Oval 407">
                  <a:extLst>
                    <a:ext uri="{FF2B5EF4-FFF2-40B4-BE49-F238E27FC236}">
                      <a16:creationId xmlns:a16="http://schemas.microsoft.com/office/drawing/2014/main" id="{10B24BEC-E785-6574-021F-E949A6AE5E8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231" name="Rectangle 410">
                  <a:extLst>
                    <a:ext uri="{FF2B5EF4-FFF2-40B4-BE49-F238E27FC236}">
                      <a16:creationId xmlns:a16="http://schemas.microsoft.com/office/drawing/2014/main" id="{E49F6332-1CA6-5C68-E174-6FA46F19D9D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232" name="Oval 411">
                  <a:extLst>
                    <a:ext uri="{FF2B5EF4-FFF2-40B4-BE49-F238E27FC236}">
                      <a16:creationId xmlns:a16="http://schemas.microsoft.com/office/drawing/2014/main" id="{07D6BCBF-7B2D-2295-9444-98091DAE962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233" name="Group 649">
                  <a:extLst>
                    <a:ext uri="{FF2B5EF4-FFF2-40B4-BE49-F238E27FC236}">
                      <a16:creationId xmlns:a16="http://schemas.microsoft.com/office/drawing/2014/main" id="{2CDB888B-B9B8-D447-DCFB-0B656436CCDB}"/>
                    </a:ext>
                  </a:extLst>
                </p:cNvPr>
                <p:cNvGrpSpPr>
                  <a:grpSpLocks/>
                </p:cNvGrpSpPr>
                <p:nvPr/>
              </p:nvGrpSpPr>
              <p:grpSpPr bwMode="auto">
                <a:xfrm>
                  <a:off x="4383" y="1488"/>
                  <a:ext cx="138" cy="33"/>
                  <a:chOff x="2468" y="1332"/>
                  <a:chExt cx="310" cy="60"/>
                </a:xfrm>
              </p:grpSpPr>
              <p:sp>
                <p:nvSpPr>
                  <p:cNvPr id="38236" name="Freeform 650">
                    <a:extLst>
                      <a:ext uri="{FF2B5EF4-FFF2-40B4-BE49-F238E27FC236}">
                        <a16:creationId xmlns:a16="http://schemas.microsoft.com/office/drawing/2014/main" id="{9A674EB9-22D2-CA76-BED2-2CB3E3873BF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237" name="Freeform 651">
                    <a:extLst>
                      <a:ext uri="{FF2B5EF4-FFF2-40B4-BE49-F238E27FC236}">
                        <a16:creationId xmlns:a16="http://schemas.microsoft.com/office/drawing/2014/main" id="{BB2A5876-AE10-6C9E-41CA-3F27AE2BEA2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234" name="Line 652">
                  <a:extLst>
                    <a:ext uri="{FF2B5EF4-FFF2-40B4-BE49-F238E27FC236}">
                      <a16:creationId xmlns:a16="http://schemas.microsoft.com/office/drawing/2014/main" id="{993595D1-1BCD-6AE1-EFE0-A881AE1A4686}"/>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35" name="Line 653">
                  <a:extLst>
                    <a:ext uri="{FF2B5EF4-FFF2-40B4-BE49-F238E27FC236}">
                      <a16:creationId xmlns:a16="http://schemas.microsoft.com/office/drawing/2014/main" id="{4232D0CC-BE7C-7B46-88D4-F4242440B7D9}"/>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36" name="Group 654">
                <a:extLst>
                  <a:ext uri="{FF2B5EF4-FFF2-40B4-BE49-F238E27FC236}">
                    <a16:creationId xmlns:a16="http://schemas.microsoft.com/office/drawing/2014/main" id="{602AB9C2-92E8-D9F8-22CF-EBBF1EA3C067}"/>
                  </a:ext>
                </a:extLst>
              </p:cNvPr>
              <p:cNvGrpSpPr>
                <a:grpSpLocks/>
              </p:cNvGrpSpPr>
              <p:nvPr/>
            </p:nvGrpSpPr>
            <p:grpSpPr bwMode="auto">
              <a:xfrm>
                <a:off x="4890" y="1738"/>
                <a:ext cx="246" cy="110"/>
                <a:chOff x="4334" y="1470"/>
                <a:chExt cx="246" cy="107"/>
              </a:xfrm>
            </p:grpSpPr>
            <p:sp>
              <p:nvSpPr>
                <p:cNvPr id="38222" name="Oval 407">
                  <a:extLst>
                    <a:ext uri="{FF2B5EF4-FFF2-40B4-BE49-F238E27FC236}">
                      <a16:creationId xmlns:a16="http://schemas.microsoft.com/office/drawing/2014/main" id="{43050B4C-5CAA-424A-B8C9-7E1182DB04A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223" name="Rectangle 410">
                  <a:extLst>
                    <a:ext uri="{FF2B5EF4-FFF2-40B4-BE49-F238E27FC236}">
                      <a16:creationId xmlns:a16="http://schemas.microsoft.com/office/drawing/2014/main" id="{D3515834-40F6-9E76-E1F2-FFEBF6E30EEB}"/>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224" name="Oval 411">
                  <a:extLst>
                    <a:ext uri="{FF2B5EF4-FFF2-40B4-BE49-F238E27FC236}">
                      <a16:creationId xmlns:a16="http://schemas.microsoft.com/office/drawing/2014/main" id="{C15A5884-3DBC-4159-3D67-86F78749765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225" name="Group 658">
                  <a:extLst>
                    <a:ext uri="{FF2B5EF4-FFF2-40B4-BE49-F238E27FC236}">
                      <a16:creationId xmlns:a16="http://schemas.microsoft.com/office/drawing/2014/main" id="{82B37119-62A6-7A9E-E424-CC87CF82E502}"/>
                    </a:ext>
                  </a:extLst>
                </p:cNvPr>
                <p:cNvGrpSpPr>
                  <a:grpSpLocks/>
                </p:cNvGrpSpPr>
                <p:nvPr/>
              </p:nvGrpSpPr>
              <p:grpSpPr bwMode="auto">
                <a:xfrm>
                  <a:off x="4383" y="1488"/>
                  <a:ext cx="138" cy="33"/>
                  <a:chOff x="2468" y="1332"/>
                  <a:chExt cx="310" cy="60"/>
                </a:xfrm>
              </p:grpSpPr>
              <p:sp>
                <p:nvSpPr>
                  <p:cNvPr id="38228" name="Freeform 659">
                    <a:extLst>
                      <a:ext uri="{FF2B5EF4-FFF2-40B4-BE49-F238E27FC236}">
                        <a16:creationId xmlns:a16="http://schemas.microsoft.com/office/drawing/2014/main" id="{4090B01F-89F1-38C0-9A0B-6354B9BBC96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229" name="Freeform 660">
                    <a:extLst>
                      <a:ext uri="{FF2B5EF4-FFF2-40B4-BE49-F238E27FC236}">
                        <a16:creationId xmlns:a16="http://schemas.microsoft.com/office/drawing/2014/main" id="{C687F082-B8C7-DA37-D2E1-C336128CE7A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226" name="Line 661">
                  <a:extLst>
                    <a:ext uri="{FF2B5EF4-FFF2-40B4-BE49-F238E27FC236}">
                      <a16:creationId xmlns:a16="http://schemas.microsoft.com/office/drawing/2014/main" id="{DF082D4D-46A5-092F-03F5-A7D873AA110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27" name="Line 662">
                  <a:extLst>
                    <a:ext uri="{FF2B5EF4-FFF2-40B4-BE49-F238E27FC236}">
                      <a16:creationId xmlns:a16="http://schemas.microsoft.com/office/drawing/2014/main" id="{1C8B453A-1828-91FD-7453-C373FA6FF710}"/>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37" name="Group 663">
                <a:extLst>
                  <a:ext uri="{FF2B5EF4-FFF2-40B4-BE49-F238E27FC236}">
                    <a16:creationId xmlns:a16="http://schemas.microsoft.com/office/drawing/2014/main" id="{F4E20E9D-A1E0-719F-4AD2-E272042BC1FD}"/>
                  </a:ext>
                </a:extLst>
              </p:cNvPr>
              <p:cNvGrpSpPr>
                <a:grpSpLocks/>
              </p:cNvGrpSpPr>
              <p:nvPr/>
            </p:nvGrpSpPr>
            <p:grpSpPr bwMode="auto">
              <a:xfrm>
                <a:off x="4844" y="1508"/>
                <a:ext cx="246" cy="110"/>
                <a:chOff x="4334" y="1470"/>
                <a:chExt cx="246" cy="107"/>
              </a:xfrm>
            </p:grpSpPr>
            <p:sp>
              <p:nvSpPr>
                <p:cNvPr id="38214" name="Oval 407">
                  <a:extLst>
                    <a:ext uri="{FF2B5EF4-FFF2-40B4-BE49-F238E27FC236}">
                      <a16:creationId xmlns:a16="http://schemas.microsoft.com/office/drawing/2014/main" id="{6990C5ED-D784-561E-BA33-78F532FC17F8}"/>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215" name="Rectangle 410">
                  <a:extLst>
                    <a:ext uri="{FF2B5EF4-FFF2-40B4-BE49-F238E27FC236}">
                      <a16:creationId xmlns:a16="http://schemas.microsoft.com/office/drawing/2014/main" id="{818C3BDD-C4F5-959B-022D-97C4940E8CBF}"/>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216" name="Oval 411">
                  <a:extLst>
                    <a:ext uri="{FF2B5EF4-FFF2-40B4-BE49-F238E27FC236}">
                      <a16:creationId xmlns:a16="http://schemas.microsoft.com/office/drawing/2014/main" id="{C69342BE-801B-9A13-DB19-6875FF4C008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217" name="Group 667">
                  <a:extLst>
                    <a:ext uri="{FF2B5EF4-FFF2-40B4-BE49-F238E27FC236}">
                      <a16:creationId xmlns:a16="http://schemas.microsoft.com/office/drawing/2014/main" id="{2145BB99-5D10-9A78-2365-4A0764E3F61A}"/>
                    </a:ext>
                  </a:extLst>
                </p:cNvPr>
                <p:cNvGrpSpPr>
                  <a:grpSpLocks/>
                </p:cNvGrpSpPr>
                <p:nvPr/>
              </p:nvGrpSpPr>
              <p:grpSpPr bwMode="auto">
                <a:xfrm>
                  <a:off x="4383" y="1488"/>
                  <a:ext cx="138" cy="33"/>
                  <a:chOff x="2468" y="1332"/>
                  <a:chExt cx="310" cy="60"/>
                </a:xfrm>
              </p:grpSpPr>
              <p:sp>
                <p:nvSpPr>
                  <p:cNvPr id="38220" name="Freeform 668">
                    <a:extLst>
                      <a:ext uri="{FF2B5EF4-FFF2-40B4-BE49-F238E27FC236}">
                        <a16:creationId xmlns:a16="http://schemas.microsoft.com/office/drawing/2014/main" id="{94BC8743-9B43-E79E-7279-68566E5F2B8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221" name="Freeform 669">
                    <a:extLst>
                      <a:ext uri="{FF2B5EF4-FFF2-40B4-BE49-F238E27FC236}">
                        <a16:creationId xmlns:a16="http://schemas.microsoft.com/office/drawing/2014/main" id="{AFD57764-AC73-36B4-CAD7-C79FB0933F5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218" name="Line 670">
                  <a:extLst>
                    <a:ext uri="{FF2B5EF4-FFF2-40B4-BE49-F238E27FC236}">
                      <a16:creationId xmlns:a16="http://schemas.microsoft.com/office/drawing/2014/main" id="{9D32E622-2E2B-226D-B3B8-ED220E1855C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19" name="Line 671">
                  <a:extLst>
                    <a:ext uri="{FF2B5EF4-FFF2-40B4-BE49-F238E27FC236}">
                      <a16:creationId xmlns:a16="http://schemas.microsoft.com/office/drawing/2014/main" id="{6F861C6E-14DD-A186-B6E2-2643156E4F27}"/>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38" name="Group 672">
                <a:extLst>
                  <a:ext uri="{FF2B5EF4-FFF2-40B4-BE49-F238E27FC236}">
                    <a16:creationId xmlns:a16="http://schemas.microsoft.com/office/drawing/2014/main" id="{4D6F7DF8-F2E1-3CDB-A486-9EA1085DB9AC}"/>
                  </a:ext>
                </a:extLst>
              </p:cNvPr>
              <p:cNvGrpSpPr>
                <a:grpSpLocks/>
              </p:cNvGrpSpPr>
              <p:nvPr/>
            </p:nvGrpSpPr>
            <p:grpSpPr bwMode="auto">
              <a:xfrm>
                <a:off x="4874" y="2296"/>
                <a:ext cx="310" cy="130"/>
                <a:chOff x="4334" y="1470"/>
                <a:chExt cx="246" cy="107"/>
              </a:xfrm>
            </p:grpSpPr>
            <p:sp>
              <p:nvSpPr>
                <p:cNvPr id="38206" name="Oval 407">
                  <a:extLst>
                    <a:ext uri="{FF2B5EF4-FFF2-40B4-BE49-F238E27FC236}">
                      <a16:creationId xmlns:a16="http://schemas.microsoft.com/office/drawing/2014/main" id="{8D17A297-DCCD-5FF9-FE8C-768BB157060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207" name="Rectangle 410">
                  <a:extLst>
                    <a:ext uri="{FF2B5EF4-FFF2-40B4-BE49-F238E27FC236}">
                      <a16:creationId xmlns:a16="http://schemas.microsoft.com/office/drawing/2014/main" id="{78E3A376-0958-6DCF-6BA7-DB3B10CCF77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208" name="Oval 411">
                  <a:extLst>
                    <a:ext uri="{FF2B5EF4-FFF2-40B4-BE49-F238E27FC236}">
                      <a16:creationId xmlns:a16="http://schemas.microsoft.com/office/drawing/2014/main" id="{78CD627B-497C-D019-FD08-DAFCE81F2092}"/>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209" name="Group 676">
                  <a:extLst>
                    <a:ext uri="{FF2B5EF4-FFF2-40B4-BE49-F238E27FC236}">
                      <a16:creationId xmlns:a16="http://schemas.microsoft.com/office/drawing/2014/main" id="{43BEA5BA-74AB-232C-B5AE-15C2ABAED2E8}"/>
                    </a:ext>
                  </a:extLst>
                </p:cNvPr>
                <p:cNvGrpSpPr>
                  <a:grpSpLocks/>
                </p:cNvGrpSpPr>
                <p:nvPr/>
              </p:nvGrpSpPr>
              <p:grpSpPr bwMode="auto">
                <a:xfrm>
                  <a:off x="4383" y="1488"/>
                  <a:ext cx="138" cy="33"/>
                  <a:chOff x="2468" y="1332"/>
                  <a:chExt cx="310" cy="60"/>
                </a:xfrm>
              </p:grpSpPr>
              <p:sp>
                <p:nvSpPr>
                  <p:cNvPr id="38212" name="Freeform 677">
                    <a:extLst>
                      <a:ext uri="{FF2B5EF4-FFF2-40B4-BE49-F238E27FC236}">
                        <a16:creationId xmlns:a16="http://schemas.microsoft.com/office/drawing/2014/main" id="{8A5B4DDF-04A4-D675-D0E0-60801C51479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213" name="Freeform 678">
                    <a:extLst>
                      <a:ext uri="{FF2B5EF4-FFF2-40B4-BE49-F238E27FC236}">
                        <a16:creationId xmlns:a16="http://schemas.microsoft.com/office/drawing/2014/main" id="{1A1CD2B0-A70D-0C40-FF2E-B7258635F1B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210" name="Line 679">
                  <a:extLst>
                    <a:ext uri="{FF2B5EF4-FFF2-40B4-BE49-F238E27FC236}">
                      <a16:creationId xmlns:a16="http://schemas.microsoft.com/office/drawing/2014/main" id="{46AB0272-5E55-5FA2-2E83-D934292039CF}"/>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11" name="Line 680">
                  <a:extLst>
                    <a:ext uri="{FF2B5EF4-FFF2-40B4-BE49-F238E27FC236}">
                      <a16:creationId xmlns:a16="http://schemas.microsoft.com/office/drawing/2014/main" id="{52897F9C-13E9-C2C1-99DB-A23B34525ECA}"/>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sp>
            <p:nvSpPr>
              <p:cNvPr id="37939" name="Line 681">
                <a:extLst>
                  <a:ext uri="{FF2B5EF4-FFF2-40B4-BE49-F238E27FC236}">
                    <a16:creationId xmlns:a16="http://schemas.microsoft.com/office/drawing/2014/main" id="{D777B28D-FF39-0027-3F4B-8DF3358053C3}"/>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7940" name="Group 682">
                <a:extLst>
                  <a:ext uri="{FF2B5EF4-FFF2-40B4-BE49-F238E27FC236}">
                    <a16:creationId xmlns:a16="http://schemas.microsoft.com/office/drawing/2014/main" id="{702F020B-37A5-7CFA-340C-4FCAD513DDB9}"/>
                  </a:ext>
                </a:extLst>
              </p:cNvPr>
              <p:cNvGrpSpPr>
                <a:grpSpLocks/>
              </p:cNvGrpSpPr>
              <p:nvPr/>
            </p:nvGrpSpPr>
            <p:grpSpPr bwMode="auto">
              <a:xfrm>
                <a:off x="4464" y="2288"/>
                <a:ext cx="310" cy="130"/>
                <a:chOff x="4334" y="1470"/>
                <a:chExt cx="246" cy="107"/>
              </a:xfrm>
            </p:grpSpPr>
            <p:sp>
              <p:nvSpPr>
                <p:cNvPr id="38198" name="Oval 407">
                  <a:extLst>
                    <a:ext uri="{FF2B5EF4-FFF2-40B4-BE49-F238E27FC236}">
                      <a16:creationId xmlns:a16="http://schemas.microsoft.com/office/drawing/2014/main" id="{B9AF5609-37C9-6ADB-1924-033E16527BA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199" name="Rectangle 410">
                  <a:extLst>
                    <a:ext uri="{FF2B5EF4-FFF2-40B4-BE49-F238E27FC236}">
                      <a16:creationId xmlns:a16="http://schemas.microsoft.com/office/drawing/2014/main" id="{B4C4EA48-89B1-C8BB-D2D9-40089F0BD17D}"/>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200" name="Oval 411">
                  <a:extLst>
                    <a:ext uri="{FF2B5EF4-FFF2-40B4-BE49-F238E27FC236}">
                      <a16:creationId xmlns:a16="http://schemas.microsoft.com/office/drawing/2014/main" id="{9ADCA00E-BEF4-C62A-F968-13A5980CA76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201" name="Group 686">
                  <a:extLst>
                    <a:ext uri="{FF2B5EF4-FFF2-40B4-BE49-F238E27FC236}">
                      <a16:creationId xmlns:a16="http://schemas.microsoft.com/office/drawing/2014/main" id="{A1994E38-6840-393C-4F31-A50F7FD45189}"/>
                    </a:ext>
                  </a:extLst>
                </p:cNvPr>
                <p:cNvGrpSpPr>
                  <a:grpSpLocks/>
                </p:cNvGrpSpPr>
                <p:nvPr/>
              </p:nvGrpSpPr>
              <p:grpSpPr bwMode="auto">
                <a:xfrm>
                  <a:off x="4383" y="1488"/>
                  <a:ext cx="138" cy="33"/>
                  <a:chOff x="2468" y="1332"/>
                  <a:chExt cx="310" cy="60"/>
                </a:xfrm>
              </p:grpSpPr>
              <p:sp>
                <p:nvSpPr>
                  <p:cNvPr id="38204" name="Freeform 687">
                    <a:extLst>
                      <a:ext uri="{FF2B5EF4-FFF2-40B4-BE49-F238E27FC236}">
                        <a16:creationId xmlns:a16="http://schemas.microsoft.com/office/drawing/2014/main" id="{77409F9B-A2C5-9874-2CB3-985A9F010C7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205" name="Freeform 688">
                    <a:extLst>
                      <a:ext uri="{FF2B5EF4-FFF2-40B4-BE49-F238E27FC236}">
                        <a16:creationId xmlns:a16="http://schemas.microsoft.com/office/drawing/2014/main" id="{CCAA3B51-713D-5945-D002-9C713993FC8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202" name="Line 689">
                  <a:extLst>
                    <a:ext uri="{FF2B5EF4-FFF2-40B4-BE49-F238E27FC236}">
                      <a16:creationId xmlns:a16="http://schemas.microsoft.com/office/drawing/2014/main" id="{32A26BDD-77C5-A148-4BEF-37F05A4FD36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203" name="Line 690">
                  <a:extLst>
                    <a:ext uri="{FF2B5EF4-FFF2-40B4-BE49-F238E27FC236}">
                      <a16:creationId xmlns:a16="http://schemas.microsoft.com/office/drawing/2014/main" id="{D7E374C3-DE3D-040B-0924-4A0AA673216F}"/>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41" name="Group 691">
                <a:extLst>
                  <a:ext uri="{FF2B5EF4-FFF2-40B4-BE49-F238E27FC236}">
                    <a16:creationId xmlns:a16="http://schemas.microsoft.com/office/drawing/2014/main" id="{4AA09E78-1F1B-CFB8-963B-9586ECB0B2E7}"/>
                  </a:ext>
                </a:extLst>
              </p:cNvPr>
              <p:cNvGrpSpPr>
                <a:grpSpLocks/>
              </p:cNvGrpSpPr>
              <p:nvPr/>
            </p:nvGrpSpPr>
            <p:grpSpPr bwMode="auto">
              <a:xfrm>
                <a:off x="4660" y="2464"/>
                <a:ext cx="310" cy="130"/>
                <a:chOff x="4334" y="1470"/>
                <a:chExt cx="246" cy="107"/>
              </a:xfrm>
            </p:grpSpPr>
            <p:sp>
              <p:nvSpPr>
                <p:cNvPr id="38190" name="Oval 407">
                  <a:extLst>
                    <a:ext uri="{FF2B5EF4-FFF2-40B4-BE49-F238E27FC236}">
                      <a16:creationId xmlns:a16="http://schemas.microsoft.com/office/drawing/2014/main" id="{4DD4D43E-605D-E53E-1961-2CCB3872A168}"/>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191" name="Rectangle 410">
                  <a:extLst>
                    <a:ext uri="{FF2B5EF4-FFF2-40B4-BE49-F238E27FC236}">
                      <a16:creationId xmlns:a16="http://schemas.microsoft.com/office/drawing/2014/main" id="{607D39AA-164F-7E95-CB13-6979A5EC3C7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192" name="Oval 411">
                  <a:extLst>
                    <a:ext uri="{FF2B5EF4-FFF2-40B4-BE49-F238E27FC236}">
                      <a16:creationId xmlns:a16="http://schemas.microsoft.com/office/drawing/2014/main" id="{684FFCB0-D8F7-EA5B-1A63-8B6BE73B8A3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193" name="Group 695">
                  <a:extLst>
                    <a:ext uri="{FF2B5EF4-FFF2-40B4-BE49-F238E27FC236}">
                      <a16:creationId xmlns:a16="http://schemas.microsoft.com/office/drawing/2014/main" id="{07893CD5-794E-AC62-CEE7-82B96C15E221}"/>
                    </a:ext>
                  </a:extLst>
                </p:cNvPr>
                <p:cNvGrpSpPr>
                  <a:grpSpLocks/>
                </p:cNvGrpSpPr>
                <p:nvPr/>
              </p:nvGrpSpPr>
              <p:grpSpPr bwMode="auto">
                <a:xfrm>
                  <a:off x="4383" y="1488"/>
                  <a:ext cx="138" cy="33"/>
                  <a:chOff x="2468" y="1332"/>
                  <a:chExt cx="310" cy="60"/>
                </a:xfrm>
              </p:grpSpPr>
              <p:sp>
                <p:nvSpPr>
                  <p:cNvPr id="38196" name="Freeform 696">
                    <a:extLst>
                      <a:ext uri="{FF2B5EF4-FFF2-40B4-BE49-F238E27FC236}">
                        <a16:creationId xmlns:a16="http://schemas.microsoft.com/office/drawing/2014/main" id="{BA03D372-4A18-EF00-87E3-6C873131752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197" name="Freeform 697">
                    <a:extLst>
                      <a:ext uri="{FF2B5EF4-FFF2-40B4-BE49-F238E27FC236}">
                        <a16:creationId xmlns:a16="http://schemas.microsoft.com/office/drawing/2014/main" id="{FD4D5606-558E-7AD8-7F77-F92E5EB93EF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194" name="Line 698">
                  <a:extLst>
                    <a:ext uri="{FF2B5EF4-FFF2-40B4-BE49-F238E27FC236}">
                      <a16:creationId xmlns:a16="http://schemas.microsoft.com/office/drawing/2014/main" id="{23D6F184-2C59-3461-E64A-A8CA0094C58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195" name="Line 699">
                  <a:extLst>
                    <a:ext uri="{FF2B5EF4-FFF2-40B4-BE49-F238E27FC236}">
                      <a16:creationId xmlns:a16="http://schemas.microsoft.com/office/drawing/2014/main" id="{914CAB6F-BC63-0320-0966-1062FAB7C46F}"/>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42" name="Group 700">
                <a:extLst>
                  <a:ext uri="{FF2B5EF4-FFF2-40B4-BE49-F238E27FC236}">
                    <a16:creationId xmlns:a16="http://schemas.microsoft.com/office/drawing/2014/main" id="{ABEAB78E-6E28-2C11-C854-65893A3F59DB}"/>
                  </a:ext>
                </a:extLst>
              </p:cNvPr>
              <p:cNvGrpSpPr>
                <a:grpSpLocks/>
              </p:cNvGrpSpPr>
              <p:nvPr/>
            </p:nvGrpSpPr>
            <p:grpSpPr bwMode="auto">
              <a:xfrm>
                <a:off x="4782" y="3028"/>
                <a:ext cx="392" cy="154"/>
                <a:chOff x="4334" y="1470"/>
                <a:chExt cx="246" cy="107"/>
              </a:xfrm>
            </p:grpSpPr>
            <p:sp>
              <p:nvSpPr>
                <p:cNvPr id="38182" name="Oval 407">
                  <a:extLst>
                    <a:ext uri="{FF2B5EF4-FFF2-40B4-BE49-F238E27FC236}">
                      <a16:creationId xmlns:a16="http://schemas.microsoft.com/office/drawing/2014/main" id="{4A695408-5570-5C2C-6EAA-36B9F49BC7A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183" name="Rectangle 410">
                  <a:extLst>
                    <a:ext uri="{FF2B5EF4-FFF2-40B4-BE49-F238E27FC236}">
                      <a16:creationId xmlns:a16="http://schemas.microsoft.com/office/drawing/2014/main" id="{9EEE3DBD-EB72-11DC-0556-74B22D96892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184" name="Oval 411">
                  <a:extLst>
                    <a:ext uri="{FF2B5EF4-FFF2-40B4-BE49-F238E27FC236}">
                      <a16:creationId xmlns:a16="http://schemas.microsoft.com/office/drawing/2014/main" id="{720E7B1F-F668-6628-FC9A-A0C31AC6016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185" name="Group 704">
                  <a:extLst>
                    <a:ext uri="{FF2B5EF4-FFF2-40B4-BE49-F238E27FC236}">
                      <a16:creationId xmlns:a16="http://schemas.microsoft.com/office/drawing/2014/main" id="{9124E365-EC37-6C61-AC8B-88D823AA847F}"/>
                    </a:ext>
                  </a:extLst>
                </p:cNvPr>
                <p:cNvGrpSpPr>
                  <a:grpSpLocks/>
                </p:cNvGrpSpPr>
                <p:nvPr/>
              </p:nvGrpSpPr>
              <p:grpSpPr bwMode="auto">
                <a:xfrm>
                  <a:off x="4383" y="1488"/>
                  <a:ext cx="138" cy="33"/>
                  <a:chOff x="2468" y="1332"/>
                  <a:chExt cx="310" cy="60"/>
                </a:xfrm>
              </p:grpSpPr>
              <p:sp>
                <p:nvSpPr>
                  <p:cNvPr id="38188" name="Freeform 705">
                    <a:extLst>
                      <a:ext uri="{FF2B5EF4-FFF2-40B4-BE49-F238E27FC236}">
                        <a16:creationId xmlns:a16="http://schemas.microsoft.com/office/drawing/2014/main" id="{2D812190-A544-9F5A-FE28-575B8550A6D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189" name="Freeform 706">
                    <a:extLst>
                      <a:ext uri="{FF2B5EF4-FFF2-40B4-BE49-F238E27FC236}">
                        <a16:creationId xmlns:a16="http://schemas.microsoft.com/office/drawing/2014/main" id="{74664E0F-FCC0-858E-D05F-7FDCCA4739A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186" name="Line 707">
                  <a:extLst>
                    <a:ext uri="{FF2B5EF4-FFF2-40B4-BE49-F238E27FC236}">
                      <a16:creationId xmlns:a16="http://schemas.microsoft.com/office/drawing/2014/main" id="{63F11DBE-85C7-3310-99C0-3893E0EAC455}"/>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187" name="Line 708">
                  <a:extLst>
                    <a:ext uri="{FF2B5EF4-FFF2-40B4-BE49-F238E27FC236}">
                      <a16:creationId xmlns:a16="http://schemas.microsoft.com/office/drawing/2014/main" id="{831CEA32-065E-39C3-2176-1955E529336F}"/>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43" name="Group 709">
                <a:extLst>
                  <a:ext uri="{FF2B5EF4-FFF2-40B4-BE49-F238E27FC236}">
                    <a16:creationId xmlns:a16="http://schemas.microsoft.com/office/drawing/2014/main" id="{6F185758-66CD-B568-35C6-01950071B121}"/>
                  </a:ext>
                </a:extLst>
              </p:cNvPr>
              <p:cNvGrpSpPr>
                <a:grpSpLocks/>
              </p:cNvGrpSpPr>
              <p:nvPr/>
            </p:nvGrpSpPr>
            <p:grpSpPr bwMode="auto">
              <a:xfrm>
                <a:off x="4388" y="2840"/>
                <a:ext cx="392" cy="154"/>
                <a:chOff x="4334" y="1470"/>
                <a:chExt cx="246" cy="107"/>
              </a:xfrm>
            </p:grpSpPr>
            <p:sp>
              <p:nvSpPr>
                <p:cNvPr id="38174" name="Oval 407">
                  <a:extLst>
                    <a:ext uri="{FF2B5EF4-FFF2-40B4-BE49-F238E27FC236}">
                      <a16:creationId xmlns:a16="http://schemas.microsoft.com/office/drawing/2014/main" id="{A74D3BF8-646D-33BF-2998-036C7829614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175" name="Rectangle 410">
                  <a:extLst>
                    <a:ext uri="{FF2B5EF4-FFF2-40B4-BE49-F238E27FC236}">
                      <a16:creationId xmlns:a16="http://schemas.microsoft.com/office/drawing/2014/main" id="{B8979D4E-D6D5-E7F4-8085-F6DBD378760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176" name="Oval 411">
                  <a:extLst>
                    <a:ext uri="{FF2B5EF4-FFF2-40B4-BE49-F238E27FC236}">
                      <a16:creationId xmlns:a16="http://schemas.microsoft.com/office/drawing/2014/main" id="{6BC3B338-32A3-8BE8-4799-8B670EB77B9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177" name="Group 713">
                  <a:extLst>
                    <a:ext uri="{FF2B5EF4-FFF2-40B4-BE49-F238E27FC236}">
                      <a16:creationId xmlns:a16="http://schemas.microsoft.com/office/drawing/2014/main" id="{87632719-21DD-9FF4-23B4-9234E87641D9}"/>
                    </a:ext>
                  </a:extLst>
                </p:cNvPr>
                <p:cNvGrpSpPr>
                  <a:grpSpLocks/>
                </p:cNvGrpSpPr>
                <p:nvPr/>
              </p:nvGrpSpPr>
              <p:grpSpPr bwMode="auto">
                <a:xfrm>
                  <a:off x="4383" y="1488"/>
                  <a:ext cx="138" cy="33"/>
                  <a:chOff x="2468" y="1332"/>
                  <a:chExt cx="310" cy="60"/>
                </a:xfrm>
              </p:grpSpPr>
              <p:sp>
                <p:nvSpPr>
                  <p:cNvPr id="38180" name="Freeform 714">
                    <a:extLst>
                      <a:ext uri="{FF2B5EF4-FFF2-40B4-BE49-F238E27FC236}">
                        <a16:creationId xmlns:a16="http://schemas.microsoft.com/office/drawing/2014/main" id="{A26FF897-9206-CB5A-E020-22E5F318C5E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181" name="Freeform 715">
                    <a:extLst>
                      <a:ext uri="{FF2B5EF4-FFF2-40B4-BE49-F238E27FC236}">
                        <a16:creationId xmlns:a16="http://schemas.microsoft.com/office/drawing/2014/main" id="{FEF4111E-FD48-7C4E-DDA8-E30BA17F529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178" name="Line 716">
                  <a:extLst>
                    <a:ext uri="{FF2B5EF4-FFF2-40B4-BE49-F238E27FC236}">
                      <a16:creationId xmlns:a16="http://schemas.microsoft.com/office/drawing/2014/main" id="{75D616F2-D784-F0AF-FCEE-A3CAB7122635}"/>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179" name="Line 717">
                  <a:extLst>
                    <a:ext uri="{FF2B5EF4-FFF2-40B4-BE49-F238E27FC236}">
                      <a16:creationId xmlns:a16="http://schemas.microsoft.com/office/drawing/2014/main" id="{16E45C5A-F623-4F6C-372F-2F0BA6108306}"/>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44" name="Group 718">
                <a:extLst>
                  <a:ext uri="{FF2B5EF4-FFF2-40B4-BE49-F238E27FC236}">
                    <a16:creationId xmlns:a16="http://schemas.microsoft.com/office/drawing/2014/main" id="{FE36FA08-7629-3F49-41E4-763733DEE397}"/>
                  </a:ext>
                </a:extLst>
              </p:cNvPr>
              <p:cNvGrpSpPr>
                <a:grpSpLocks/>
              </p:cNvGrpSpPr>
              <p:nvPr/>
            </p:nvGrpSpPr>
            <p:grpSpPr bwMode="auto">
              <a:xfrm>
                <a:off x="3932" y="3056"/>
                <a:ext cx="392" cy="154"/>
                <a:chOff x="4334" y="1470"/>
                <a:chExt cx="246" cy="107"/>
              </a:xfrm>
            </p:grpSpPr>
            <p:sp>
              <p:nvSpPr>
                <p:cNvPr id="38166" name="Oval 407">
                  <a:extLst>
                    <a:ext uri="{FF2B5EF4-FFF2-40B4-BE49-F238E27FC236}">
                      <a16:creationId xmlns:a16="http://schemas.microsoft.com/office/drawing/2014/main" id="{7FE6B117-1BF0-D896-B011-A500715578C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167" name="Rectangle 410">
                  <a:extLst>
                    <a:ext uri="{FF2B5EF4-FFF2-40B4-BE49-F238E27FC236}">
                      <a16:creationId xmlns:a16="http://schemas.microsoft.com/office/drawing/2014/main" id="{F6495C6F-4311-E61E-33BC-856DCB58C9F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168" name="Oval 411">
                  <a:extLst>
                    <a:ext uri="{FF2B5EF4-FFF2-40B4-BE49-F238E27FC236}">
                      <a16:creationId xmlns:a16="http://schemas.microsoft.com/office/drawing/2014/main" id="{288F4A37-8F2E-C99E-48FA-7EE76F7CB2D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169" name="Group 722">
                  <a:extLst>
                    <a:ext uri="{FF2B5EF4-FFF2-40B4-BE49-F238E27FC236}">
                      <a16:creationId xmlns:a16="http://schemas.microsoft.com/office/drawing/2014/main" id="{49BBE79F-411C-E1CA-33F0-70A3CF18DEFD}"/>
                    </a:ext>
                  </a:extLst>
                </p:cNvPr>
                <p:cNvGrpSpPr>
                  <a:grpSpLocks/>
                </p:cNvGrpSpPr>
                <p:nvPr/>
              </p:nvGrpSpPr>
              <p:grpSpPr bwMode="auto">
                <a:xfrm>
                  <a:off x="4383" y="1488"/>
                  <a:ext cx="138" cy="33"/>
                  <a:chOff x="2468" y="1332"/>
                  <a:chExt cx="310" cy="60"/>
                </a:xfrm>
              </p:grpSpPr>
              <p:sp>
                <p:nvSpPr>
                  <p:cNvPr id="38172" name="Freeform 723">
                    <a:extLst>
                      <a:ext uri="{FF2B5EF4-FFF2-40B4-BE49-F238E27FC236}">
                        <a16:creationId xmlns:a16="http://schemas.microsoft.com/office/drawing/2014/main" id="{F61BDFA7-DB51-5115-D425-1333957A0A5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173" name="Freeform 724">
                    <a:extLst>
                      <a:ext uri="{FF2B5EF4-FFF2-40B4-BE49-F238E27FC236}">
                        <a16:creationId xmlns:a16="http://schemas.microsoft.com/office/drawing/2014/main" id="{AAAFC1AE-D2D4-F5D3-BA60-BC8BE8A73E7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170" name="Line 725">
                  <a:extLst>
                    <a:ext uri="{FF2B5EF4-FFF2-40B4-BE49-F238E27FC236}">
                      <a16:creationId xmlns:a16="http://schemas.microsoft.com/office/drawing/2014/main" id="{9612903A-627C-3F78-BE49-E7E2E60D2C4B}"/>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171" name="Line 726">
                  <a:extLst>
                    <a:ext uri="{FF2B5EF4-FFF2-40B4-BE49-F238E27FC236}">
                      <a16:creationId xmlns:a16="http://schemas.microsoft.com/office/drawing/2014/main" id="{32B929EE-2438-09D7-DD4C-BE9DF6FA6076}"/>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45" name="Group 727">
                <a:extLst>
                  <a:ext uri="{FF2B5EF4-FFF2-40B4-BE49-F238E27FC236}">
                    <a16:creationId xmlns:a16="http://schemas.microsoft.com/office/drawing/2014/main" id="{0E495D36-3AC4-FE43-A1DC-8E3E9BD73032}"/>
                  </a:ext>
                </a:extLst>
              </p:cNvPr>
              <p:cNvGrpSpPr>
                <a:grpSpLocks/>
              </p:cNvGrpSpPr>
              <p:nvPr/>
            </p:nvGrpSpPr>
            <p:grpSpPr bwMode="auto">
              <a:xfrm>
                <a:off x="3812" y="2296"/>
                <a:ext cx="246" cy="108"/>
                <a:chOff x="4334" y="1470"/>
                <a:chExt cx="246" cy="107"/>
              </a:xfrm>
            </p:grpSpPr>
            <p:sp>
              <p:nvSpPr>
                <p:cNvPr id="38158" name="Oval 407">
                  <a:extLst>
                    <a:ext uri="{FF2B5EF4-FFF2-40B4-BE49-F238E27FC236}">
                      <a16:creationId xmlns:a16="http://schemas.microsoft.com/office/drawing/2014/main" id="{07B72A48-BC7E-DCCA-1D30-5554B647846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8159" name="Rectangle 410">
                  <a:extLst>
                    <a:ext uri="{FF2B5EF4-FFF2-40B4-BE49-F238E27FC236}">
                      <a16:creationId xmlns:a16="http://schemas.microsoft.com/office/drawing/2014/main" id="{0B66ED1F-E5B8-795F-F9B6-86F7AE98336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8160" name="Oval 411">
                  <a:extLst>
                    <a:ext uri="{FF2B5EF4-FFF2-40B4-BE49-F238E27FC236}">
                      <a16:creationId xmlns:a16="http://schemas.microsoft.com/office/drawing/2014/main" id="{C8A63FE0-99AE-28C1-E825-5FE0D804457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8161" name="Group 731">
                  <a:extLst>
                    <a:ext uri="{FF2B5EF4-FFF2-40B4-BE49-F238E27FC236}">
                      <a16:creationId xmlns:a16="http://schemas.microsoft.com/office/drawing/2014/main" id="{8845A28B-FB1B-DAA7-46DB-811176FAA814}"/>
                    </a:ext>
                  </a:extLst>
                </p:cNvPr>
                <p:cNvGrpSpPr>
                  <a:grpSpLocks/>
                </p:cNvGrpSpPr>
                <p:nvPr/>
              </p:nvGrpSpPr>
              <p:grpSpPr bwMode="auto">
                <a:xfrm>
                  <a:off x="4383" y="1488"/>
                  <a:ext cx="138" cy="33"/>
                  <a:chOff x="2468" y="1332"/>
                  <a:chExt cx="310" cy="60"/>
                </a:xfrm>
              </p:grpSpPr>
              <p:sp>
                <p:nvSpPr>
                  <p:cNvPr id="38164" name="Freeform 732">
                    <a:extLst>
                      <a:ext uri="{FF2B5EF4-FFF2-40B4-BE49-F238E27FC236}">
                        <a16:creationId xmlns:a16="http://schemas.microsoft.com/office/drawing/2014/main" id="{542A1C40-1D1A-650F-27B4-36E352BCE21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8165" name="Freeform 733">
                    <a:extLst>
                      <a:ext uri="{FF2B5EF4-FFF2-40B4-BE49-F238E27FC236}">
                        <a16:creationId xmlns:a16="http://schemas.microsoft.com/office/drawing/2014/main" id="{B35DFBAC-D61F-FD49-3FF1-66EBA0A49F5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8162" name="Line 734">
                  <a:extLst>
                    <a:ext uri="{FF2B5EF4-FFF2-40B4-BE49-F238E27FC236}">
                      <a16:creationId xmlns:a16="http://schemas.microsoft.com/office/drawing/2014/main" id="{FD724174-8388-EA87-6B16-D6644ECD93CA}"/>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8163" name="Line 735">
                  <a:extLst>
                    <a:ext uri="{FF2B5EF4-FFF2-40B4-BE49-F238E27FC236}">
                      <a16:creationId xmlns:a16="http://schemas.microsoft.com/office/drawing/2014/main" id="{3780ABE1-BFB2-9DE3-5EA0-570ACF0C0DF7}"/>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7946" name="Group 736">
                <a:extLst>
                  <a:ext uri="{FF2B5EF4-FFF2-40B4-BE49-F238E27FC236}">
                    <a16:creationId xmlns:a16="http://schemas.microsoft.com/office/drawing/2014/main" id="{EFF8E229-B68A-E0E1-226C-A3D2C25F84DA}"/>
                  </a:ext>
                </a:extLst>
              </p:cNvPr>
              <p:cNvGrpSpPr>
                <a:grpSpLocks/>
              </p:cNvGrpSpPr>
              <p:nvPr/>
            </p:nvGrpSpPr>
            <p:grpSpPr bwMode="auto">
              <a:xfrm>
                <a:off x="4511" y="3153"/>
                <a:ext cx="281" cy="266"/>
                <a:chOff x="5072" y="3611"/>
                <a:chExt cx="459" cy="380"/>
              </a:xfrm>
            </p:grpSpPr>
            <p:grpSp>
              <p:nvGrpSpPr>
                <p:cNvPr id="38144" name="Group 737">
                  <a:extLst>
                    <a:ext uri="{FF2B5EF4-FFF2-40B4-BE49-F238E27FC236}">
                      <a16:creationId xmlns:a16="http://schemas.microsoft.com/office/drawing/2014/main" id="{F25DC6FE-3D16-D224-904A-FF351EF94D0E}"/>
                    </a:ext>
                  </a:extLst>
                </p:cNvPr>
                <p:cNvGrpSpPr>
                  <a:grpSpLocks/>
                </p:cNvGrpSpPr>
                <p:nvPr/>
              </p:nvGrpSpPr>
              <p:grpSpPr bwMode="auto">
                <a:xfrm>
                  <a:off x="5144" y="3611"/>
                  <a:ext cx="387" cy="99"/>
                  <a:chOff x="5030" y="2639"/>
                  <a:chExt cx="387" cy="99"/>
                </a:xfrm>
              </p:grpSpPr>
              <p:sp>
                <p:nvSpPr>
                  <p:cNvPr id="38146" name="Freeform 738">
                    <a:extLst>
                      <a:ext uri="{FF2B5EF4-FFF2-40B4-BE49-F238E27FC236}">
                        <a16:creationId xmlns:a16="http://schemas.microsoft.com/office/drawing/2014/main" id="{CDFD7BF0-7495-6857-BA64-14CBBBDFBF34}"/>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47" name="Freeform 739">
                    <a:extLst>
                      <a:ext uri="{FF2B5EF4-FFF2-40B4-BE49-F238E27FC236}">
                        <a16:creationId xmlns:a16="http://schemas.microsoft.com/office/drawing/2014/main" id="{252EAD2D-72A5-A767-3C91-EF7920EE2247}"/>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48" name="Freeform 740">
                    <a:extLst>
                      <a:ext uri="{FF2B5EF4-FFF2-40B4-BE49-F238E27FC236}">
                        <a16:creationId xmlns:a16="http://schemas.microsoft.com/office/drawing/2014/main" id="{76DAF279-6B9E-B653-1DB2-295319FB97AF}"/>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49" name="Freeform 741">
                    <a:extLst>
                      <a:ext uri="{FF2B5EF4-FFF2-40B4-BE49-F238E27FC236}">
                        <a16:creationId xmlns:a16="http://schemas.microsoft.com/office/drawing/2014/main" id="{009CF172-FFB6-B2EF-2B33-17F136F1B5DA}"/>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50" name="Freeform 742">
                    <a:extLst>
                      <a:ext uri="{FF2B5EF4-FFF2-40B4-BE49-F238E27FC236}">
                        <a16:creationId xmlns:a16="http://schemas.microsoft.com/office/drawing/2014/main" id="{7648A0E8-FBCA-F857-B267-B61C11C3655F}"/>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51" name="Freeform 743">
                    <a:extLst>
                      <a:ext uri="{FF2B5EF4-FFF2-40B4-BE49-F238E27FC236}">
                        <a16:creationId xmlns:a16="http://schemas.microsoft.com/office/drawing/2014/main" id="{E0575F58-9730-4905-0959-D9222AA85F7B}"/>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52" name="Freeform 744">
                    <a:extLst>
                      <a:ext uri="{FF2B5EF4-FFF2-40B4-BE49-F238E27FC236}">
                        <a16:creationId xmlns:a16="http://schemas.microsoft.com/office/drawing/2014/main" id="{A26C1E41-548B-BD73-2218-19B1326AD357}"/>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PK"/>
                  </a:p>
                </p:txBody>
              </p:sp>
              <p:sp>
                <p:nvSpPr>
                  <p:cNvPr id="38153" name="Freeform 745">
                    <a:extLst>
                      <a:ext uri="{FF2B5EF4-FFF2-40B4-BE49-F238E27FC236}">
                        <a16:creationId xmlns:a16="http://schemas.microsoft.com/office/drawing/2014/main" id="{0E60E423-69A8-B7FE-AA49-283A79248187}"/>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PK"/>
                  </a:p>
                </p:txBody>
              </p:sp>
              <p:sp>
                <p:nvSpPr>
                  <p:cNvPr id="38154" name="Freeform 746">
                    <a:extLst>
                      <a:ext uri="{FF2B5EF4-FFF2-40B4-BE49-F238E27FC236}">
                        <a16:creationId xmlns:a16="http://schemas.microsoft.com/office/drawing/2014/main" id="{451E983C-1192-C236-08E2-18AEC6FEB1A9}"/>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PK"/>
                  </a:p>
                </p:txBody>
              </p:sp>
              <p:sp>
                <p:nvSpPr>
                  <p:cNvPr id="38155" name="Freeform 747">
                    <a:extLst>
                      <a:ext uri="{FF2B5EF4-FFF2-40B4-BE49-F238E27FC236}">
                        <a16:creationId xmlns:a16="http://schemas.microsoft.com/office/drawing/2014/main" id="{145311DD-24B8-CE47-6B35-9B99C393182F}"/>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PK"/>
                  </a:p>
                </p:txBody>
              </p:sp>
              <p:sp>
                <p:nvSpPr>
                  <p:cNvPr id="38156" name="Freeform 748">
                    <a:extLst>
                      <a:ext uri="{FF2B5EF4-FFF2-40B4-BE49-F238E27FC236}">
                        <a16:creationId xmlns:a16="http://schemas.microsoft.com/office/drawing/2014/main" id="{892724D2-DDF8-07BD-5139-6BB8BB581ED3}"/>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PK"/>
                  </a:p>
                </p:txBody>
              </p:sp>
              <p:sp>
                <p:nvSpPr>
                  <p:cNvPr id="38157" name="Freeform 749">
                    <a:extLst>
                      <a:ext uri="{FF2B5EF4-FFF2-40B4-BE49-F238E27FC236}">
                        <a16:creationId xmlns:a16="http://schemas.microsoft.com/office/drawing/2014/main" id="{BBDD8A5D-91DC-63F2-75C7-BE2380A4547F}"/>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PK"/>
                  </a:p>
                </p:txBody>
              </p:sp>
            </p:grpSp>
            <p:pic>
              <p:nvPicPr>
                <p:cNvPr id="38145" name="Picture 750" descr="access_point_stylized_gray_small">
                  <a:extLst>
                    <a:ext uri="{FF2B5EF4-FFF2-40B4-BE49-F238E27FC236}">
                      <a16:creationId xmlns:a16="http://schemas.microsoft.com/office/drawing/2014/main" id="{D12D0C20-EFA1-ECE5-56E3-3291070D43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47" name="Group 751">
                <a:extLst>
                  <a:ext uri="{FF2B5EF4-FFF2-40B4-BE49-F238E27FC236}">
                    <a16:creationId xmlns:a16="http://schemas.microsoft.com/office/drawing/2014/main" id="{E24B16FF-5BB5-F170-1B8E-D07BAFEF45C1}"/>
                  </a:ext>
                </a:extLst>
              </p:cNvPr>
              <p:cNvGrpSpPr>
                <a:grpSpLocks/>
              </p:cNvGrpSpPr>
              <p:nvPr/>
            </p:nvGrpSpPr>
            <p:grpSpPr bwMode="auto">
              <a:xfrm>
                <a:off x="3552" y="2211"/>
                <a:ext cx="251" cy="226"/>
                <a:chOff x="5072" y="3611"/>
                <a:chExt cx="459" cy="380"/>
              </a:xfrm>
            </p:grpSpPr>
            <p:grpSp>
              <p:nvGrpSpPr>
                <p:cNvPr id="38130" name="Group 752">
                  <a:extLst>
                    <a:ext uri="{FF2B5EF4-FFF2-40B4-BE49-F238E27FC236}">
                      <a16:creationId xmlns:a16="http://schemas.microsoft.com/office/drawing/2014/main" id="{95DDE066-E9DD-66FC-814A-22F9CBCFA006}"/>
                    </a:ext>
                  </a:extLst>
                </p:cNvPr>
                <p:cNvGrpSpPr>
                  <a:grpSpLocks/>
                </p:cNvGrpSpPr>
                <p:nvPr/>
              </p:nvGrpSpPr>
              <p:grpSpPr bwMode="auto">
                <a:xfrm>
                  <a:off x="5144" y="3611"/>
                  <a:ext cx="387" cy="99"/>
                  <a:chOff x="5030" y="2639"/>
                  <a:chExt cx="387" cy="99"/>
                </a:xfrm>
              </p:grpSpPr>
              <p:sp>
                <p:nvSpPr>
                  <p:cNvPr id="38132" name="Freeform 753">
                    <a:extLst>
                      <a:ext uri="{FF2B5EF4-FFF2-40B4-BE49-F238E27FC236}">
                        <a16:creationId xmlns:a16="http://schemas.microsoft.com/office/drawing/2014/main" id="{6B81260A-AF7D-20E0-8D54-D7F0FE6B706F}"/>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33" name="Freeform 754">
                    <a:extLst>
                      <a:ext uri="{FF2B5EF4-FFF2-40B4-BE49-F238E27FC236}">
                        <a16:creationId xmlns:a16="http://schemas.microsoft.com/office/drawing/2014/main" id="{8EE3C915-A4AC-939D-24FE-7CB4D4C69A13}"/>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34" name="Freeform 755">
                    <a:extLst>
                      <a:ext uri="{FF2B5EF4-FFF2-40B4-BE49-F238E27FC236}">
                        <a16:creationId xmlns:a16="http://schemas.microsoft.com/office/drawing/2014/main" id="{DD40AF98-32D0-3F3A-7817-29E5B3794AE5}"/>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35" name="Freeform 756">
                    <a:extLst>
                      <a:ext uri="{FF2B5EF4-FFF2-40B4-BE49-F238E27FC236}">
                        <a16:creationId xmlns:a16="http://schemas.microsoft.com/office/drawing/2014/main" id="{18B47806-DE4E-8C71-7E23-4CCB57294B4A}"/>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36" name="Freeform 757">
                    <a:extLst>
                      <a:ext uri="{FF2B5EF4-FFF2-40B4-BE49-F238E27FC236}">
                        <a16:creationId xmlns:a16="http://schemas.microsoft.com/office/drawing/2014/main" id="{5372BDEC-1EB2-8863-454F-3475B744E2E0}"/>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37" name="Freeform 758">
                    <a:extLst>
                      <a:ext uri="{FF2B5EF4-FFF2-40B4-BE49-F238E27FC236}">
                        <a16:creationId xmlns:a16="http://schemas.microsoft.com/office/drawing/2014/main" id="{47AA36D0-5B08-FA9A-B998-765778E22B1E}"/>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38" name="Freeform 759">
                    <a:extLst>
                      <a:ext uri="{FF2B5EF4-FFF2-40B4-BE49-F238E27FC236}">
                        <a16:creationId xmlns:a16="http://schemas.microsoft.com/office/drawing/2014/main" id="{F1B40714-79B7-DD26-93BD-64839B295D24}"/>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PK"/>
                  </a:p>
                </p:txBody>
              </p:sp>
              <p:sp>
                <p:nvSpPr>
                  <p:cNvPr id="38139" name="Freeform 760">
                    <a:extLst>
                      <a:ext uri="{FF2B5EF4-FFF2-40B4-BE49-F238E27FC236}">
                        <a16:creationId xmlns:a16="http://schemas.microsoft.com/office/drawing/2014/main" id="{C8387398-0CC2-4756-0ECB-5AB8A2B11CE4}"/>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PK"/>
                  </a:p>
                </p:txBody>
              </p:sp>
              <p:sp>
                <p:nvSpPr>
                  <p:cNvPr id="38140" name="Freeform 761">
                    <a:extLst>
                      <a:ext uri="{FF2B5EF4-FFF2-40B4-BE49-F238E27FC236}">
                        <a16:creationId xmlns:a16="http://schemas.microsoft.com/office/drawing/2014/main" id="{268B6E6B-6804-5C2C-C8E0-3A252FAEFB16}"/>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PK"/>
                  </a:p>
                </p:txBody>
              </p:sp>
              <p:sp>
                <p:nvSpPr>
                  <p:cNvPr id="38141" name="Freeform 762">
                    <a:extLst>
                      <a:ext uri="{FF2B5EF4-FFF2-40B4-BE49-F238E27FC236}">
                        <a16:creationId xmlns:a16="http://schemas.microsoft.com/office/drawing/2014/main" id="{87030958-5CA9-85FB-BAA8-C6F1091DEB1E}"/>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PK"/>
                  </a:p>
                </p:txBody>
              </p:sp>
              <p:sp>
                <p:nvSpPr>
                  <p:cNvPr id="38142" name="Freeform 763">
                    <a:extLst>
                      <a:ext uri="{FF2B5EF4-FFF2-40B4-BE49-F238E27FC236}">
                        <a16:creationId xmlns:a16="http://schemas.microsoft.com/office/drawing/2014/main" id="{2663F50C-5704-5013-AF0D-32165E8C207B}"/>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PK"/>
                  </a:p>
                </p:txBody>
              </p:sp>
              <p:sp>
                <p:nvSpPr>
                  <p:cNvPr id="38143" name="Freeform 764">
                    <a:extLst>
                      <a:ext uri="{FF2B5EF4-FFF2-40B4-BE49-F238E27FC236}">
                        <a16:creationId xmlns:a16="http://schemas.microsoft.com/office/drawing/2014/main" id="{5CBC8B8F-12C1-1BEA-2A06-31BD7DC86584}"/>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PK"/>
                  </a:p>
                </p:txBody>
              </p:sp>
            </p:grpSp>
            <p:pic>
              <p:nvPicPr>
                <p:cNvPr id="38131" name="Picture 765" descr="access_point_stylized_gray_small">
                  <a:extLst>
                    <a:ext uri="{FF2B5EF4-FFF2-40B4-BE49-F238E27FC236}">
                      <a16:creationId xmlns:a16="http://schemas.microsoft.com/office/drawing/2014/main" id="{E6CC9B52-1A0C-79A0-E0C1-DCF89FCEBF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48" name="Line 766">
                <a:extLst>
                  <a:ext uri="{FF2B5EF4-FFF2-40B4-BE49-F238E27FC236}">
                    <a16:creationId xmlns:a16="http://schemas.microsoft.com/office/drawing/2014/main" id="{11A45BDD-C1D5-BD8C-ECC0-84FAAC91C984}"/>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grpSp>
            <p:nvGrpSpPr>
              <p:cNvPr id="37949" name="Group 767">
                <a:extLst>
                  <a:ext uri="{FF2B5EF4-FFF2-40B4-BE49-F238E27FC236}">
                    <a16:creationId xmlns:a16="http://schemas.microsoft.com/office/drawing/2014/main" id="{C08F762F-8BB8-1E3D-F6BA-9BF4A2E561B6}"/>
                  </a:ext>
                </a:extLst>
              </p:cNvPr>
              <p:cNvGrpSpPr>
                <a:grpSpLocks/>
              </p:cNvGrpSpPr>
              <p:nvPr/>
            </p:nvGrpSpPr>
            <p:grpSpPr bwMode="auto">
              <a:xfrm flipH="1">
                <a:off x="3638" y="2856"/>
                <a:ext cx="261" cy="235"/>
                <a:chOff x="2839" y="3501"/>
                <a:chExt cx="755" cy="803"/>
              </a:xfrm>
            </p:grpSpPr>
            <p:pic>
              <p:nvPicPr>
                <p:cNvPr id="38128" name="Picture 768" descr="desktop_computer_stylized_medium">
                  <a:extLst>
                    <a:ext uri="{FF2B5EF4-FFF2-40B4-BE49-F238E27FC236}">
                      <a16:creationId xmlns:a16="http://schemas.microsoft.com/office/drawing/2014/main" id="{7FF156D4-2AA9-5F14-6188-C40146B024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29" name="Freeform 769">
                  <a:extLst>
                    <a:ext uri="{FF2B5EF4-FFF2-40B4-BE49-F238E27FC236}">
                      <a16:creationId xmlns:a16="http://schemas.microsoft.com/office/drawing/2014/main" id="{47A8487A-3299-42B6-1F4C-E90431116E2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7950" name="Group 770">
                <a:extLst>
                  <a:ext uri="{FF2B5EF4-FFF2-40B4-BE49-F238E27FC236}">
                    <a16:creationId xmlns:a16="http://schemas.microsoft.com/office/drawing/2014/main" id="{2A728ACB-6CA6-4364-DBC9-CB4550CC3552}"/>
                  </a:ext>
                </a:extLst>
              </p:cNvPr>
              <p:cNvGrpSpPr>
                <a:grpSpLocks/>
              </p:cNvGrpSpPr>
              <p:nvPr/>
            </p:nvGrpSpPr>
            <p:grpSpPr bwMode="auto">
              <a:xfrm flipH="1">
                <a:off x="3438" y="3121"/>
                <a:ext cx="304" cy="256"/>
                <a:chOff x="2839" y="3501"/>
                <a:chExt cx="755" cy="803"/>
              </a:xfrm>
            </p:grpSpPr>
            <p:pic>
              <p:nvPicPr>
                <p:cNvPr id="38126" name="Picture 771" descr="desktop_computer_stylized_medium">
                  <a:extLst>
                    <a:ext uri="{FF2B5EF4-FFF2-40B4-BE49-F238E27FC236}">
                      <a16:creationId xmlns:a16="http://schemas.microsoft.com/office/drawing/2014/main" id="{991FCB1D-566D-5553-FADD-7952B0376B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27" name="Freeform 772">
                  <a:extLst>
                    <a:ext uri="{FF2B5EF4-FFF2-40B4-BE49-F238E27FC236}">
                      <a16:creationId xmlns:a16="http://schemas.microsoft.com/office/drawing/2014/main" id="{3426981B-F18B-2BCA-DC04-41D08D25525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7951" name="Group 773">
                <a:extLst>
                  <a:ext uri="{FF2B5EF4-FFF2-40B4-BE49-F238E27FC236}">
                    <a16:creationId xmlns:a16="http://schemas.microsoft.com/office/drawing/2014/main" id="{FE75AA23-8BAE-20C1-5B2D-F287684DE040}"/>
                  </a:ext>
                </a:extLst>
              </p:cNvPr>
              <p:cNvGrpSpPr>
                <a:grpSpLocks/>
              </p:cNvGrpSpPr>
              <p:nvPr/>
            </p:nvGrpSpPr>
            <p:grpSpPr bwMode="auto">
              <a:xfrm flipH="1">
                <a:off x="3739" y="3311"/>
                <a:ext cx="269" cy="220"/>
                <a:chOff x="2839" y="3501"/>
                <a:chExt cx="755" cy="803"/>
              </a:xfrm>
            </p:grpSpPr>
            <p:pic>
              <p:nvPicPr>
                <p:cNvPr id="38124" name="Picture 774" descr="desktop_computer_stylized_medium">
                  <a:extLst>
                    <a:ext uri="{FF2B5EF4-FFF2-40B4-BE49-F238E27FC236}">
                      <a16:creationId xmlns:a16="http://schemas.microsoft.com/office/drawing/2014/main" id="{39AEAF5A-5C8D-BF7B-0D3E-2FFDABF123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25" name="Freeform 775">
                  <a:extLst>
                    <a:ext uri="{FF2B5EF4-FFF2-40B4-BE49-F238E27FC236}">
                      <a16:creationId xmlns:a16="http://schemas.microsoft.com/office/drawing/2014/main" id="{1C7EEB05-39AF-92E2-D053-218DA78D9A4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7952" name="Group 776">
                <a:extLst>
                  <a:ext uri="{FF2B5EF4-FFF2-40B4-BE49-F238E27FC236}">
                    <a16:creationId xmlns:a16="http://schemas.microsoft.com/office/drawing/2014/main" id="{F098343C-137E-CD10-E3BA-A17DB671BC48}"/>
                  </a:ext>
                </a:extLst>
              </p:cNvPr>
              <p:cNvGrpSpPr>
                <a:grpSpLocks/>
              </p:cNvGrpSpPr>
              <p:nvPr/>
            </p:nvGrpSpPr>
            <p:grpSpPr bwMode="auto">
              <a:xfrm>
                <a:off x="4126" y="3300"/>
                <a:ext cx="269" cy="221"/>
                <a:chOff x="2839" y="3501"/>
                <a:chExt cx="755" cy="803"/>
              </a:xfrm>
            </p:grpSpPr>
            <p:pic>
              <p:nvPicPr>
                <p:cNvPr id="38122" name="Picture 777" descr="desktop_computer_stylized_medium">
                  <a:extLst>
                    <a:ext uri="{FF2B5EF4-FFF2-40B4-BE49-F238E27FC236}">
                      <a16:creationId xmlns:a16="http://schemas.microsoft.com/office/drawing/2014/main" id="{9D3A5CAF-25C5-A1E8-29AF-A7F11BF66A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23" name="Freeform 778">
                  <a:extLst>
                    <a:ext uri="{FF2B5EF4-FFF2-40B4-BE49-F238E27FC236}">
                      <a16:creationId xmlns:a16="http://schemas.microsoft.com/office/drawing/2014/main" id="{F90D03DF-D543-7D76-FCFD-EF6F58CE10D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pic>
            <p:nvPicPr>
              <p:cNvPr id="37953" name="Picture 779" descr="car_icon_small">
                <a:extLst>
                  <a:ext uri="{FF2B5EF4-FFF2-40B4-BE49-F238E27FC236}">
                    <a16:creationId xmlns:a16="http://schemas.microsoft.com/office/drawing/2014/main" id="{8E84D7FE-32C2-0401-5EC0-4E966FCC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54" name="Group 780">
                <a:extLst>
                  <a:ext uri="{FF2B5EF4-FFF2-40B4-BE49-F238E27FC236}">
                    <a16:creationId xmlns:a16="http://schemas.microsoft.com/office/drawing/2014/main" id="{6F4B0CE3-AB33-4571-01DA-C2C72D73D4E7}"/>
                  </a:ext>
                </a:extLst>
              </p:cNvPr>
              <p:cNvGrpSpPr>
                <a:grpSpLocks/>
              </p:cNvGrpSpPr>
              <p:nvPr/>
            </p:nvGrpSpPr>
            <p:grpSpPr bwMode="auto">
              <a:xfrm>
                <a:off x="3536" y="974"/>
                <a:ext cx="262" cy="243"/>
                <a:chOff x="2751" y="1851"/>
                <a:chExt cx="462" cy="478"/>
              </a:xfrm>
            </p:grpSpPr>
            <p:pic>
              <p:nvPicPr>
                <p:cNvPr id="38120" name="Picture 781" descr="iphone_stylized_small">
                  <a:extLst>
                    <a:ext uri="{FF2B5EF4-FFF2-40B4-BE49-F238E27FC236}">
                      <a16:creationId xmlns:a16="http://schemas.microsoft.com/office/drawing/2014/main" id="{B38E2BC5-8E1C-0230-C596-C0B05662C3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21" name="Picture 782" descr="antenna_radiation_stylized">
                  <a:extLst>
                    <a:ext uri="{FF2B5EF4-FFF2-40B4-BE49-F238E27FC236}">
                      <a16:creationId xmlns:a16="http://schemas.microsoft.com/office/drawing/2014/main" id="{5F988583-1D8A-8785-1E44-94B921262B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55" name="Group 783">
                <a:extLst>
                  <a:ext uri="{FF2B5EF4-FFF2-40B4-BE49-F238E27FC236}">
                    <a16:creationId xmlns:a16="http://schemas.microsoft.com/office/drawing/2014/main" id="{21EC9923-8DBD-ED22-C17D-B36A197A5FED}"/>
                  </a:ext>
                </a:extLst>
              </p:cNvPr>
              <p:cNvGrpSpPr>
                <a:grpSpLocks/>
              </p:cNvGrpSpPr>
              <p:nvPr/>
            </p:nvGrpSpPr>
            <p:grpSpPr bwMode="auto">
              <a:xfrm>
                <a:off x="5191" y="3151"/>
                <a:ext cx="143" cy="303"/>
                <a:chOff x="4140" y="429"/>
                <a:chExt cx="1425" cy="2396"/>
              </a:xfrm>
            </p:grpSpPr>
            <p:sp>
              <p:nvSpPr>
                <p:cNvPr id="38088" name="Freeform 784">
                  <a:extLst>
                    <a:ext uri="{FF2B5EF4-FFF2-40B4-BE49-F238E27FC236}">
                      <a16:creationId xmlns:a16="http://schemas.microsoft.com/office/drawing/2014/main" id="{9344CE17-306C-70A0-C2F8-2668D3E21593}"/>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89" name="Rectangle 785">
                  <a:extLst>
                    <a:ext uri="{FF2B5EF4-FFF2-40B4-BE49-F238E27FC236}">
                      <a16:creationId xmlns:a16="http://schemas.microsoft.com/office/drawing/2014/main" id="{41A3C063-C7BD-46A7-C66D-99C568C3743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90" name="Freeform 786">
                  <a:extLst>
                    <a:ext uri="{FF2B5EF4-FFF2-40B4-BE49-F238E27FC236}">
                      <a16:creationId xmlns:a16="http://schemas.microsoft.com/office/drawing/2014/main" id="{FE70A81E-BE52-3E59-3904-4D447F441799}"/>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91" name="Freeform 787">
                  <a:extLst>
                    <a:ext uri="{FF2B5EF4-FFF2-40B4-BE49-F238E27FC236}">
                      <a16:creationId xmlns:a16="http://schemas.microsoft.com/office/drawing/2014/main" id="{00830A60-55A8-30F0-2A4B-D8471B59CE17}"/>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92" name="Rectangle 788">
                  <a:extLst>
                    <a:ext uri="{FF2B5EF4-FFF2-40B4-BE49-F238E27FC236}">
                      <a16:creationId xmlns:a16="http://schemas.microsoft.com/office/drawing/2014/main" id="{66923806-E284-119C-4EE6-833EDCA506BB}"/>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8093" name="Group 789">
                  <a:extLst>
                    <a:ext uri="{FF2B5EF4-FFF2-40B4-BE49-F238E27FC236}">
                      <a16:creationId xmlns:a16="http://schemas.microsoft.com/office/drawing/2014/main" id="{3B2C2AB2-F95F-AE2A-81FD-2BE6EFA76866}"/>
                    </a:ext>
                  </a:extLst>
                </p:cNvPr>
                <p:cNvGrpSpPr>
                  <a:grpSpLocks/>
                </p:cNvGrpSpPr>
                <p:nvPr/>
              </p:nvGrpSpPr>
              <p:grpSpPr bwMode="auto">
                <a:xfrm>
                  <a:off x="4749" y="668"/>
                  <a:ext cx="581" cy="145"/>
                  <a:chOff x="614" y="2568"/>
                  <a:chExt cx="725" cy="139"/>
                </a:xfrm>
              </p:grpSpPr>
              <p:sp>
                <p:nvSpPr>
                  <p:cNvPr id="38118" name="AutoShape 790">
                    <a:extLst>
                      <a:ext uri="{FF2B5EF4-FFF2-40B4-BE49-F238E27FC236}">
                        <a16:creationId xmlns:a16="http://schemas.microsoft.com/office/drawing/2014/main" id="{DDE8DA8B-2603-1027-D734-2012D8C00C5A}"/>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19" name="AutoShape 791">
                    <a:extLst>
                      <a:ext uri="{FF2B5EF4-FFF2-40B4-BE49-F238E27FC236}">
                        <a16:creationId xmlns:a16="http://schemas.microsoft.com/office/drawing/2014/main" id="{43DDEE76-EBC2-A66C-973D-E66A89C4D5A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094" name="Rectangle 792">
                  <a:extLst>
                    <a:ext uri="{FF2B5EF4-FFF2-40B4-BE49-F238E27FC236}">
                      <a16:creationId xmlns:a16="http://schemas.microsoft.com/office/drawing/2014/main" id="{8C980083-BAA0-CCFF-0B46-B18E2A3A4661}"/>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8095" name="Group 793">
                  <a:extLst>
                    <a:ext uri="{FF2B5EF4-FFF2-40B4-BE49-F238E27FC236}">
                      <a16:creationId xmlns:a16="http://schemas.microsoft.com/office/drawing/2014/main" id="{25EF986F-D634-9165-E418-605665951845}"/>
                    </a:ext>
                  </a:extLst>
                </p:cNvPr>
                <p:cNvGrpSpPr>
                  <a:grpSpLocks/>
                </p:cNvGrpSpPr>
                <p:nvPr/>
              </p:nvGrpSpPr>
              <p:grpSpPr bwMode="auto">
                <a:xfrm>
                  <a:off x="4747" y="994"/>
                  <a:ext cx="581" cy="134"/>
                  <a:chOff x="614" y="2568"/>
                  <a:chExt cx="725" cy="139"/>
                </a:xfrm>
              </p:grpSpPr>
              <p:sp>
                <p:nvSpPr>
                  <p:cNvPr id="38116" name="AutoShape 794">
                    <a:extLst>
                      <a:ext uri="{FF2B5EF4-FFF2-40B4-BE49-F238E27FC236}">
                        <a16:creationId xmlns:a16="http://schemas.microsoft.com/office/drawing/2014/main" id="{E3F032D3-5344-8F05-A9F7-561534AC2F8C}"/>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17" name="AutoShape 795">
                    <a:extLst>
                      <a:ext uri="{FF2B5EF4-FFF2-40B4-BE49-F238E27FC236}">
                        <a16:creationId xmlns:a16="http://schemas.microsoft.com/office/drawing/2014/main" id="{BC1641C6-58DF-E216-827B-1D23A0BE128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096" name="Rectangle 796">
                  <a:extLst>
                    <a:ext uri="{FF2B5EF4-FFF2-40B4-BE49-F238E27FC236}">
                      <a16:creationId xmlns:a16="http://schemas.microsoft.com/office/drawing/2014/main" id="{16DAE97B-C385-311D-AE1E-194AE91AA10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97" name="Rectangle 797">
                  <a:extLst>
                    <a:ext uri="{FF2B5EF4-FFF2-40B4-BE49-F238E27FC236}">
                      <a16:creationId xmlns:a16="http://schemas.microsoft.com/office/drawing/2014/main" id="{4F5C0E3C-EAAD-7D37-3628-99EC7A6C783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8098" name="Group 798">
                  <a:extLst>
                    <a:ext uri="{FF2B5EF4-FFF2-40B4-BE49-F238E27FC236}">
                      <a16:creationId xmlns:a16="http://schemas.microsoft.com/office/drawing/2014/main" id="{FF66469F-2250-60B1-E10D-29B954BF2E58}"/>
                    </a:ext>
                  </a:extLst>
                </p:cNvPr>
                <p:cNvGrpSpPr>
                  <a:grpSpLocks/>
                </p:cNvGrpSpPr>
                <p:nvPr/>
              </p:nvGrpSpPr>
              <p:grpSpPr bwMode="auto">
                <a:xfrm>
                  <a:off x="4735" y="1627"/>
                  <a:ext cx="582" cy="151"/>
                  <a:chOff x="614" y="2568"/>
                  <a:chExt cx="725" cy="139"/>
                </a:xfrm>
              </p:grpSpPr>
              <p:sp>
                <p:nvSpPr>
                  <p:cNvPr id="38114" name="AutoShape 799">
                    <a:extLst>
                      <a:ext uri="{FF2B5EF4-FFF2-40B4-BE49-F238E27FC236}">
                        <a16:creationId xmlns:a16="http://schemas.microsoft.com/office/drawing/2014/main" id="{F5F94136-1DE1-7606-EAD0-1DD53277823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15" name="AutoShape 800">
                    <a:extLst>
                      <a:ext uri="{FF2B5EF4-FFF2-40B4-BE49-F238E27FC236}">
                        <a16:creationId xmlns:a16="http://schemas.microsoft.com/office/drawing/2014/main" id="{A0F59EB1-C955-2C54-2DB0-D6FBFE8631A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099" name="Freeform 801">
                  <a:extLst>
                    <a:ext uri="{FF2B5EF4-FFF2-40B4-BE49-F238E27FC236}">
                      <a16:creationId xmlns:a16="http://schemas.microsoft.com/office/drawing/2014/main" id="{EE1E2409-A151-F917-EBEB-D43C9EC9D962}"/>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8100" name="Group 802">
                  <a:extLst>
                    <a:ext uri="{FF2B5EF4-FFF2-40B4-BE49-F238E27FC236}">
                      <a16:creationId xmlns:a16="http://schemas.microsoft.com/office/drawing/2014/main" id="{5149DF16-632C-9CF5-2C3C-66420AC4CAAE}"/>
                    </a:ext>
                  </a:extLst>
                </p:cNvPr>
                <p:cNvGrpSpPr>
                  <a:grpSpLocks/>
                </p:cNvGrpSpPr>
                <p:nvPr/>
              </p:nvGrpSpPr>
              <p:grpSpPr bwMode="auto">
                <a:xfrm>
                  <a:off x="4739" y="1327"/>
                  <a:ext cx="582" cy="139"/>
                  <a:chOff x="614" y="2568"/>
                  <a:chExt cx="725" cy="139"/>
                </a:xfrm>
              </p:grpSpPr>
              <p:sp>
                <p:nvSpPr>
                  <p:cNvPr id="38112" name="AutoShape 803">
                    <a:extLst>
                      <a:ext uri="{FF2B5EF4-FFF2-40B4-BE49-F238E27FC236}">
                        <a16:creationId xmlns:a16="http://schemas.microsoft.com/office/drawing/2014/main" id="{3C06E4C8-8CDC-0611-2A53-8B35EE191A6C}"/>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13" name="AutoShape 804">
                    <a:extLst>
                      <a:ext uri="{FF2B5EF4-FFF2-40B4-BE49-F238E27FC236}">
                        <a16:creationId xmlns:a16="http://schemas.microsoft.com/office/drawing/2014/main" id="{F309515E-2026-368C-EEAB-CD3EC25EF0A5}"/>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101" name="Rectangle 805">
                  <a:extLst>
                    <a:ext uri="{FF2B5EF4-FFF2-40B4-BE49-F238E27FC236}">
                      <a16:creationId xmlns:a16="http://schemas.microsoft.com/office/drawing/2014/main" id="{34B23661-B778-BB9A-BD5E-DBA95A9B8842}"/>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02" name="Freeform 806">
                  <a:extLst>
                    <a:ext uri="{FF2B5EF4-FFF2-40B4-BE49-F238E27FC236}">
                      <a16:creationId xmlns:a16="http://schemas.microsoft.com/office/drawing/2014/main" id="{E48B39B7-99C4-96E0-C1AC-92C53B6AA7E1}"/>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03" name="Freeform 807">
                  <a:extLst>
                    <a:ext uri="{FF2B5EF4-FFF2-40B4-BE49-F238E27FC236}">
                      <a16:creationId xmlns:a16="http://schemas.microsoft.com/office/drawing/2014/main" id="{E34020E4-D483-2571-F4AD-091697B74472}"/>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04" name="Oval 808">
                  <a:extLst>
                    <a:ext uri="{FF2B5EF4-FFF2-40B4-BE49-F238E27FC236}">
                      <a16:creationId xmlns:a16="http://schemas.microsoft.com/office/drawing/2014/main" id="{4264E72D-AC13-EFB0-5832-0E936C471F97}"/>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05" name="Freeform 809">
                  <a:extLst>
                    <a:ext uri="{FF2B5EF4-FFF2-40B4-BE49-F238E27FC236}">
                      <a16:creationId xmlns:a16="http://schemas.microsoft.com/office/drawing/2014/main" id="{9E0B759F-4D33-A8FC-6C4B-773FFA3C2802}"/>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106" name="AutoShape 810">
                  <a:extLst>
                    <a:ext uri="{FF2B5EF4-FFF2-40B4-BE49-F238E27FC236}">
                      <a16:creationId xmlns:a16="http://schemas.microsoft.com/office/drawing/2014/main" id="{91F5EB12-F014-4ACC-FC28-54FB461E2D0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07" name="AutoShape 811">
                  <a:extLst>
                    <a:ext uri="{FF2B5EF4-FFF2-40B4-BE49-F238E27FC236}">
                      <a16:creationId xmlns:a16="http://schemas.microsoft.com/office/drawing/2014/main" id="{1184F6CD-FFB9-F272-D569-F1B757C04D2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08" name="Oval 812">
                  <a:extLst>
                    <a:ext uri="{FF2B5EF4-FFF2-40B4-BE49-F238E27FC236}">
                      <a16:creationId xmlns:a16="http://schemas.microsoft.com/office/drawing/2014/main" id="{BAB7C65D-98EC-402B-6C23-868588DCFC8D}"/>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09" name="Oval 813">
                  <a:extLst>
                    <a:ext uri="{FF2B5EF4-FFF2-40B4-BE49-F238E27FC236}">
                      <a16:creationId xmlns:a16="http://schemas.microsoft.com/office/drawing/2014/main" id="{B61F3A0F-6CB5-CA50-95D8-A5DF9C23E92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n-PK" altLang="en-PK" sz="1800">
                    <a:solidFill>
                      <a:srgbClr val="FF0000"/>
                    </a:solidFill>
                    <a:latin typeface="Arial" panose="020B0604020202020204" pitchFamily="34" charset="0"/>
                  </a:endParaRPr>
                </a:p>
              </p:txBody>
            </p:sp>
            <p:sp>
              <p:nvSpPr>
                <p:cNvPr id="38110" name="Oval 814">
                  <a:extLst>
                    <a:ext uri="{FF2B5EF4-FFF2-40B4-BE49-F238E27FC236}">
                      <a16:creationId xmlns:a16="http://schemas.microsoft.com/office/drawing/2014/main" id="{25FC2798-B39C-8D57-D192-EE43F1A567C4}"/>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111" name="Rectangle 815">
                  <a:extLst>
                    <a:ext uri="{FF2B5EF4-FFF2-40B4-BE49-F238E27FC236}">
                      <a16:creationId xmlns:a16="http://schemas.microsoft.com/office/drawing/2014/main" id="{D2A8C955-8602-D9B6-897B-6E9752155C36}"/>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grpSp>
            <p:nvGrpSpPr>
              <p:cNvPr id="37956" name="Group 816">
                <a:extLst>
                  <a:ext uri="{FF2B5EF4-FFF2-40B4-BE49-F238E27FC236}">
                    <a16:creationId xmlns:a16="http://schemas.microsoft.com/office/drawing/2014/main" id="{C9F4CB2D-F882-8B23-506D-A10014EEC585}"/>
                  </a:ext>
                </a:extLst>
              </p:cNvPr>
              <p:cNvGrpSpPr>
                <a:grpSpLocks/>
              </p:cNvGrpSpPr>
              <p:nvPr/>
            </p:nvGrpSpPr>
            <p:grpSpPr bwMode="auto">
              <a:xfrm>
                <a:off x="4992" y="3341"/>
                <a:ext cx="143" cy="303"/>
                <a:chOff x="4140" y="429"/>
                <a:chExt cx="1425" cy="2396"/>
              </a:xfrm>
            </p:grpSpPr>
            <p:sp>
              <p:nvSpPr>
                <p:cNvPr id="38056" name="Freeform 817">
                  <a:extLst>
                    <a:ext uri="{FF2B5EF4-FFF2-40B4-BE49-F238E27FC236}">
                      <a16:creationId xmlns:a16="http://schemas.microsoft.com/office/drawing/2014/main" id="{F0774525-BA1B-ECE4-5D61-ED245708BE12}"/>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57" name="Rectangle 818">
                  <a:extLst>
                    <a:ext uri="{FF2B5EF4-FFF2-40B4-BE49-F238E27FC236}">
                      <a16:creationId xmlns:a16="http://schemas.microsoft.com/office/drawing/2014/main" id="{E90EA0EF-B87B-46CF-9947-F4927135A5E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58" name="Freeform 819">
                  <a:extLst>
                    <a:ext uri="{FF2B5EF4-FFF2-40B4-BE49-F238E27FC236}">
                      <a16:creationId xmlns:a16="http://schemas.microsoft.com/office/drawing/2014/main" id="{9DA6C672-0867-49CE-D934-A61DDE099EF4}"/>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59" name="Freeform 820">
                  <a:extLst>
                    <a:ext uri="{FF2B5EF4-FFF2-40B4-BE49-F238E27FC236}">
                      <a16:creationId xmlns:a16="http://schemas.microsoft.com/office/drawing/2014/main" id="{96686180-78CF-A932-6FEE-536E61A22954}"/>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60" name="Rectangle 821">
                  <a:extLst>
                    <a:ext uri="{FF2B5EF4-FFF2-40B4-BE49-F238E27FC236}">
                      <a16:creationId xmlns:a16="http://schemas.microsoft.com/office/drawing/2014/main" id="{FEA2C36C-A583-2AD5-5AEF-A17852ACE248}"/>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8061" name="Group 822">
                  <a:extLst>
                    <a:ext uri="{FF2B5EF4-FFF2-40B4-BE49-F238E27FC236}">
                      <a16:creationId xmlns:a16="http://schemas.microsoft.com/office/drawing/2014/main" id="{8F444970-8269-10B8-6B02-4DC92BD47266}"/>
                    </a:ext>
                  </a:extLst>
                </p:cNvPr>
                <p:cNvGrpSpPr>
                  <a:grpSpLocks/>
                </p:cNvGrpSpPr>
                <p:nvPr/>
              </p:nvGrpSpPr>
              <p:grpSpPr bwMode="auto">
                <a:xfrm>
                  <a:off x="4749" y="668"/>
                  <a:ext cx="581" cy="145"/>
                  <a:chOff x="614" y="2568"/>
                  <a:chExt cx="725" cy="139"/>
                </a:xfrm>
              </p:grpSpPr>
              <p:sp>
                <p:nvSpPr>
                  <p:cNvPr id="38086" name="AutoShape 823">
                    <a:extLst>
                      <a:ext uri="{FF2B5EF4-FFF2-40B4-BE49-F238E27FC236}">
                        <a16:creationId xmlns:a16="http://schemas.microsoft.com/office/drawing/2014/main" id="{849876FE-CE96-871C-386F-C88A858C966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87" name="AutoShape 824">
                    <a:extLst>
                      <a:ext uri="{FF2B5EF4-FFF2-40B4-BE49-F238E27FC236}">
                        <a16:creationId xmlns:a16="http://schemas.microsoft.com/office/drawing/2014/main" id="{5B31A061-7139-95F3-DBA0-2849F61A95D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062" name="Rectangle 825">
                  <a:extLst>
                    <a:ext uri="{FF2B5EF4-FFF2-40B4-BE49-F238E27FC236}">
                      <a16:creationId xmlns:a16="http://schemas.microsoft.com/office/drawing/2014/main" id="{BD80501D-5DB0-5A3D-C122-29028BE7EA96}"/>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8063" name="Group 826">
                  <a:extLst>
                    <a:ext uri="{FF2B5EF4-FFF2-40B4-BE49-F238E27FC236}">
                      <a16:creationId xmlns:a16="http://schemas.microsoft.com/office/drawing/2014/main" id="{83001C83-95BB-86C2-35BE-BD2917293DCC}"/>
                    </a:ext>
                  </a:extLst>
                </p:cNvPr>
                <p:cNvGrpSpPr>
                  <a:grpSpLocks/>
                </p:cNvGrpSpPr>
                <p:nvPr/>
              </p:nvGrpSpPr>
              <p:grpSpPr bwMode="auto">
                <a:xfrm>
                  <a:off x="4747" y="994"/>
                  <a:ext cx="581" cy="134"/>
                  <a:chOff x="614" y="2568"/>
                  <a:chExt cx="725" cy="139"/>
                </a:xfrm>
              </p:grpSpPr>
              <p:sp>
                <p:nvSpPr>
                  <p:cNvPr id="38084" name="AutoShape 827">
                    <a:extLst>
                      <a:ext uri="{FF2B5EF4-FFF2-40B4-BE49-F238E27FC236}">
                        <a16:creationId xmlns:a16="http://schemas.microsoft.com/office/drawing/2014/main" id="{5267521B-D4F3-63A7-784C-65FB3BA33FF5}"/>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85" name="AutoShape 828">
                    <a:extLst>
                      <a:ext uri="{FF2B5EF4-FFF2-40B4-BE49-F238E27FC236}">
                        <a16:creationId xmlns:a16="http://schemas.microsoft.com/office/drawing/2014/main" id="{D7CFE76A-D013-337B-29DF-FCF674DFEEB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064" name="Rectangle 829">
                  <a:extLst>
                    <a:ext uri="{FF2B5EF4-FFF2-40B4-BE49-F238E27FC236}">
                      <a16:creationId xmlns:a16="http://schemas.microsoft.com/office/drawing/2014/main" id="{61CE5759-23EB-7B5B-B4E7-016EC1B9FB5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65" name="Rectangle 830">
                  <a:extLst>
                    <a:ext uri="{FF2B5EF4-FFF2-40B4-BE49-F238E27FC236}">
                      <a16:creationId xmlns:a16="http://schemas.microsoft.com/office/drawing/2014/main" id="{D183DEBD-79FC-AC79-5A7D-6E4C276EC66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8066" name="Group 831">
                  <a:extLst>
                    <a:ext uri="{FF2B5EF4-FFF2-40B4-BE49-F238E27FC236}">
                      <a16:creationId xmlns:a16="http://schemas.microsoft.com/office/drawing/2014/main" id="{BBEFE6A1-2C72-5293-4DD0-0D05AB7C5EA8}"/>
                    </a:ext>
                  </a:extLst>
                </p:cNvPr>
                <p:cNvGrpSpPr>
                  <a:grpSpLocks/>
                </p:cNvGrpSpPr>
                <p:nvPr/>
              </p:nvGrpSpPr>
              <p:grpSpPr bwMode="auto">
                <a:xfrm>
                  <a:off x="4735" y="1627"/>
                  <a:ext cx="582" cy="151"/>
                  <a:chOff x="614" y="2568"/>
                  <a:chExt cx="725" cy="139"/>
                </a:xfrm>
              </p:grpSpPr>
              <p:sp>
                <p:nvSpPr>
                  <p:cNvPr id="38082" name="AutoShape 832">
                    <a:extLst>
                      <a:ext uri="{FF2B5EF4-FFF2-40B4-BE49-F238E27FC236}">
                        <a16:creationId xmlns:a16="http://schemas.microsoft.com/office/drawing/2014/main" id="{B88A18E4-FEC9-77C1-0E52-5C6EAAF9AEF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83" name="AutoShape 833">
                    <a:extLst>
                      <a:ext uri="{FF2B5EF4-FFF2-40B4-BE49-F238E27FC236}">
                        <a16:creationId xmlns:a16="http://schemas.microsoft.com/office/drawing/2014/main" id="{FF7A6EB1-97F9-7F6F-00A7-8E22A663C9A6}"/>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067" name="Freeform 834">
                  <a:extLst>
                    <a:ext uri="{FF2B5EF4-FFF2-40B4-BE49-F238E27FC236}">
                      <a16:creationId xmlns:a16="http://schemas.microsoft.com/office/drawing/2014/main" id="{1104E46E-7E7C-2C99-B15E-9297367A60FA}"/>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8068" name="Group 835">
                  <a:extLst>
                    <a:ext uri="{FF2B5EF4-FFF2-40B4-BE49-F238E27FC236}">
                      <a16:creationId xmlns:a16="http://schemas.microsoft.com/office/drawing/2014/main" id="{7307B523-A57F-39C5-3FEB-8AA4EBAE5708}"/>
                    </a:ext>
                  </a:extLst>
                </p:cNvPr>
                <p:cNvGrpSpPr>
                  <a:grpSpLocks/>
                </p:cNvGrpSpPr>
                <p:nvPr/>
              </p:nvGrpSpPr>
              <p:grpSpPr bwMode="auto">
                <a:xfrm>
                  <a:off x="4739" y="1327"/>
                  <a:ext cx="582" cy="139"/>
                  <a:chOff x="614" y="2568"/>
                  <a:chExt cx="725" cy="139"/>
                </a:xfrm>
              </p:grpSpPr>
              <p:sp>
                <p:nvSpPr>
                  <p:cNvPr id="38080" name="AutoShape 836">
                    <a:extLst>
                      <a:ext uri="{FF2B5EF4-FFF2-40B4-BE49-F238E27FC236}">
                        <a16:creationId xmlns:a16="http://schemas.microsoft.com/office/drawing/2014/main" id="{4128C9D1-0E53-B54C-D034-94842F61B62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81" name="AutoShape 837">
                    <a:extLst>
                      <a:ext uri="{FF2B5EF4-FFF2-40B4-BE49-F238E27FC236}">
                        <a16:creationId xmlns:a16="http://schemas.microsoft.com/office/drawing/2014/main" id="{87410858-4705-529F-ECE2-BA883772C10C}"/>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8069" name="Rectangle 838">
                  <a:extLst>
                    <a:ext uri="{FF2B5EF4-FFF2-40B4-BE49-F238E27FC236}">
                      <a16:creationId xmlns:a16="http://schemas.microsoft.com/office/drawing/2014/main" id="{4E6872EC-C65C-8ED8-E807-A28CB58AB12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70" name="Freeform 839">
                  <a:extLst>
                    <a:ext uri="{FF2B5EF4-FFF2-40B4-BE49-F238E27FC236}">
                      <a16:creationId xmlns:a16="http://schemas.microsoft.com/office/drawing/2014/main" id="{E34C5837-CFE8-5FC3-DD5E-398DF2121081}"/>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71" name="Freeform 840">
                  <a:extLst>
                    <a:ext uri="{FF2B5EF4-FFF2-40B4-BE49-F238E27FC236}">
                      <a16:creationId xmlns:a16="http://schemas.microsoft.com/office/drawing/2014/main" id="{1026DA89-8943-C9D3-CE37-68DDEFC64279}"/>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72" name="Oval 841">
                  <a:extLst>
                    <a:ext uri="{FF2B5EF4-FFF2-40B4-BE49-F238E27FC236}">
                      <a16:creationId xmlns:a16="http://schemas.microsoft.com/office/drawing/2014/main" id="{3AC8012A-FD86-8A9E-E892-8E0EF75D280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73" name="Freeform 842">
                  <a:extLst>
                    <a:ext uri="{FF2B5EF4-FFF2-40B4-BE49-F238E27FC236}">
                      <a16:creationId xmlns:a16="http://schemas.microsoft.com/office/drawing/2014/main" id="{0D9AD60B-ACC5-78CE-AB0C-1B55E9013118}"/>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74" name="AutoShape 843">
                  <a:extLst>
                    <a:ext uri="{FF2B5EF4-FFF2-40B4-BE49-F238E27FC236}">
                      <a16:creationId xmlns:a16="http://schemas.microsoft.com/office/drawing/2014/main" id="{AE64CDBD-68FB-E2CF-417B-7AC9A9314CF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75" name="AutoShape 844">
                  <a:extLst>
                    <a:ext uri="{FF2B5EF4-FFF2-40B4-BE49-F238E27FC236}">
                      <a16:creationId xmlns:a16="http://schemas.microsoft.com/office/drawing/2014/main" id="{574DFAE5-CE37-CA1E-C941-3E477D9FC4B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76" name="Oval 845">
                  <a:extLst>
                    <a:ext uri="{FF2B5EF4-FFF2-40B4-BE49-F238E27FC236}">
                      <a16:creationId xmlns:a16="http://schemas.microsoft.com/office/drawing/2014/main" id="{F6EB4A64-2AB1-2323-7A2C-D1B4738E975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77" name="Oval 846">
                  <a:extLst>
                    <a:ext uri="{FF2B5EF4-FFF2-40B4-BE49-F238E27FC236}">
                      <a16:creationId xmlns:a16="http://schemas.microsoft.com/office/drawing/2014/main" id="{DCBD78D6-DBDC-C9DE-5B1A-BD66FA1D519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n-PK" altLang="en-PK" sz="1800">
                    <a:solidFill>
                      <a:srgbClr val="FF0000"/>
                    </a:solidFill>
                    <a:latin typeface="Arial" panose="020B0604020202020204" pitchFamily="34" charset="0"/>
                  </a:endParaRPr>
                </a:p>
              </p:txBody>
            </p:sp>
            <p:sp>
              <p:nvSpPr>
                <p:cNvPr id="38078" name="Oval 847">
                  <a:extLst>
                    <a:ext uri="{FF2B5EF4-FFF2-40B4-BE49-F238E27FC236}">
                      <a16:creationId xmlns:a16="http://schemas.microsoft.com/office/drawing/2014/main" id="{1F5698DB-5EE0-9407-EF00-1AA139084A0A}"/>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8079" name="Rectangle 848">
                  <a:extLst>
                    <a:ext uri="{FF2B5EF4-FFF2-40B4-BE49-F238E27FC236}">
                      <a16:creationId xmlns:a16="http://schemas.microsoft.com/office/drawing/2014/main" id="{3415A213-5E88-FF73-7AD0-BB7C21C174CB}"/>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grpSp>
            <p:nvGrpSpPr>
              <p:cNvPr id="37957" name="Group 849">
                <a:extLst>
                  <a:ext uri="{FF2B5EF4-FFF2-40B4-BE49-F238E27FC236}">
                    <a16:creationId xmlns:a16="http://schemas.microsoft.com/office/drawing/2014/main" id="{2FC6F597-9E57-1256-BD29-DF67789CAAA8}"/>
                  </a:ext>
                </a:extLst>
              </p:cNvPr>
              <p:cNvGrpSpPr>
                <a:grpSpLocks/>
              </p:cNvGrpSpPr>
              <p:nvPr/>
            </p:nvGrpSpPr>
            <p:grpSpPr bwMode="auto">
              <a:xfrm>
                <a:off x="3340" y="1287"/>
                <a:ext cx="337" cy="257"/>
                <a:chOff x="877" y="1008"/>
                <a:chExt cx="2747" cy="2591"/>
              </a:xfrm>
            </p:grpSpPr>
            <p:pic>
              <p:nvPicPr>
                <p:cNvPr id="38033" name="Picture 850" descr="antenna_stylized">
                  <a:extLst>
                    <a:ext uri="{FF2B5EF4-FFF2-40B4-BE49-F238E27FC236}">
                      <a16:creationId xmlns:a16="http://schemas.microsoft.com/office/drawing/2014/main" id="{50D98A8C-A745-4F8C-AC41-6C221648CF2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34" name="Picture 851" descr="laptop_keyboard">
                  <a:extLst>
                    <a:ext uri="{FF2B5EF4-FFF2-40B4-BE49-F238E27FC236}">
                      <a16:creationId xmlns:a16="http://schemas.microsoft.com/office/drawing/2014/main" id="{F54BDF20-6FDF-9E3B-8FE9-73A179FDEE1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35" name="Freeform 852">
                  <a:extLst>
                    <a:ext uri="{FF2B5EF4-FFF2-40B4-BE49-F238E27FC236}">
                      <a16:creationId xmlns:a16="http://schemas.microsoft.com/office/drawing/2014/main" id="{9C488437-6EE9-38DB-BCBD-4C8DD8F0D20B}"/>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8036" name="Picture 853" descr="screen">
                  <a:extLst>
                    <a:ext uri="{FF2B5EF4-FFF2-40B4-BE49-F238E27FC236}">
                      <a16:creationId xmlns:a16="http://schemas.microsoft.com/office/drawing/2014/main" id="{7BAF115A-8C02-DDB8-1561-28548ED2E3F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37" name="Freeform 854">
                  <a:extLst>
                    <a:ext uri="{FF2B5EF4-FFF2-40B4-BE49-F238E27FC236}">
                      <a16:creationId xmlns:a16="http://schemas.microsoft.com/office/drawing/2014/main" id="{DAB854AC-18C4-0AD2-2D5F-DD00B38B295F}"/>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38" name="Freeform 855">
                  <a:extLst>
                    <a:ext uri="{FF2B5EF4-FFF2-40B4-BE49-F238E27FC236}">
                      <a16:creationId xmlns:a16="http://schemas.microsoft.com/office/drawing/2014/main" id="{7ACF9E3A-ACBA-5373-5C2C-D46FC67E92B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39" name="Freeform 856">
                  <a:extLst>
                    <a:ext uri="{FF2B5EF4-FFF2-40B4-BE49-F238E27FC236}">
                      <a16:creationId xmlns:a16="http://schemas.microsoft.com/office/drawing/2014/main" id="{62AB7F66-0D2F-7E8C-5B65-7F598F78727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0" name="Freeform 857">
                  <a:extLst>
                    <a:ext uri="{FF2B5EF4-FFF2-40B4-BE49-F238E27FC236}">
                      <a16:creationId xmlns:a16="http://schemas.microsoft.com/office/drawing/2014/main" id="{1F4F8358-CE09-2F8E-15AD-4073E9D3130E}"/>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1" name="Freeform 858">
                  <a:extLst>
                    <a:ext uri="{FF2B5EF4-FFF2-40B4-BE49-F238E27FC236}">
                      <a16:creationId xmlns:a16="http://schemas.microsoft.com/office/drawing/2014/main" id="{9BA2C00B-C0FF-10AF-A897-FAC6624A0FAA}"/>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2" name="Freeform 859">
                  <a:extLst>
                    <a:ext uri="{FF2B5EF4-FFF2-40B4-BE49-F238E27FC236}">
                      <a16:creationId xmlns:a16="http://schemas.microsoft.com/office/drawing/2014/main" id="{BF5B86CC-995D-AAB9-8239-C4B5C16A4FA2}"/>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8043" name="Group 860">
                  <a:extLst>
                    <a:ext uri="{FF2B5EF4-FFF2-40B4-BE49-F238E27FC236}">
                      <a16:creationId xmlns:a16="http://schemas.microsoft.com/office/drawing/2014/main" id="{2A2F2DDC-835F-D34E-22B5-6E8C384CA2D9}"/>
                    </a:ext>
                  </a:extLst>
                </p:cNvPr>
                <p:cNvGrpSpPr>
                  <a:grpSpLocks/>
                </p:cNvGrpSpPr>
                <p:nvPr/>
              </p:nvGrpSpPr>
              <p:grpSpPr bwMode="auto">
                <a:xfrm>
                  <a:off x="1709" y="3008"/>
                  <a:ext cx="507" cy="234"/>
                  <a:chOff x="1740" y="2642"/>
                  <a:chExt cx="752" cy="327"/>
                </a:xfrm>
              </p:grpSpPr>
              <p:sp>
                <p:nvSpPr>
                  <p:cNvPr id="38050" name="Freeform 861">
                    <a:extLst>
                      <a:ext uri="{FF2B5EF4-FFF2-40B4-BE49-F238E27FC236}">
                        <a16:creationId xmlns:a16="http://schemas.microsoft.com/office/drawing/2014/main" id="{B9DB51C6-CAFD-BF5B-DA52-34EFF447EFE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51" name="Freeform 862">
                    <a:extLst>
                      <a:ext uri="{FF2B5EF4-FFF2-40B4-BE49-F238E27FC236}">
                        <a16:creationId xmlns:a16="http://schemas.microsoft.com/office/drawing/2014/main" id="{C75A9CB8-8945-AB46-A6A4-4BFBCA26627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52" name="Freeform 863">
                    <a:extLst>
                      <a:ext uri="{FF2B5EF4-FFF2-40B4-BE49-F238E27FC236}">
                        <a16:creationId xmlns:a16="http://schemas.microsoft.com/office/drawing/2014/main" id="{0FE686A0-DEDF-5774-681A-3FD3D05E0E3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53" name="Freeform 864">
                    <a:extLst>
                      <a:ext uri="{FF2B5EF4-FFF2-40B4-BE49-F238E27FC236}">
                        <a16:creationId xmlns:a16="http://schemas.microsoft.com/office/drawing/2014/main" id="{A7B1387F-287F-9686-9587-3D0847AC19C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54" name="Freeform 865">
                    <a:extLst>
                      <a:ext uri="{FF2B5EF4-FFF2-40B4-BE49-F238E27FC236}">
                        <a16:creationId xmlns:a16="http://schemas.microsoft.com/office/drawing/2014/main" id="{50C30B1F-F1DB-9FA9-D073-2812DEF2AFF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55" name="Freeform 866">
                    <a:extLst>
                      <a:ext uri="{FF2B5EF4-FFF2-40B4-BE49-F238E27FC236}">
                        <a16:creationId xmlns:a16="http://schemas.microsoft.com/office/drawing/2014/main" id="{18CA0AFF-4089-507B-312B-CF4D673D25F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8044" name="Freeform 867">
                  <a:extLst>
                    <a:ext uri="{FF2B5EF4-FFF2-40B4-BE49-F238E27FC236}">
                      <a16:creationId xmlns:a16="http://schemas.microsoft.com/office/drawing/2014/main" id="{23BE7BC5-7C81-B39B-011A-E9FE44B031F2}"/>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5" name="Freeform 868">
                  <a:extLst>
                    <a:ext uri="{FF2B5EF4-FFF2-40B4-BE49-F238E27FC236}">
                      <a16:creationId xmlns:a16="http://schemas.microsoft.com/office/drawing/2014/main" id="{E13C127D-10F4-083B-3ECD-F3466CE14E81}"/>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6" name="Freeform 869">
                  <a:extLst>
                    <a:ext uri="{FF2B5EF4-FFF2-40B4-BE49-F238E27FC236}">
                      <a16:creationId xmlns:a16="http://schemas.microsoft.com/office/drawing/2014/main" id="{22CE7632-0CC9-4EC4-E2E3-875B7E790BDF}"/>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7" name="Freeform 870">
                  <a:extLst>
                    <a:ext uri="{FF2B5EF4-FFF2-40B4-BE49-F238E27FC236}">
                      <a16:creationId xmlns:a16="http://schemas.microsoft.com/office/drawing/2014/main" id="{C9D73E10-8665-8F68-1A57-D2F3DF2FD924}"/>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8" name="Freeform 871">
                  <a:extLst>
                    <a:ext uri="{FF2B5EF4-FFF2-40B4-BE49-F238E27FC236}">
                      <a16:creationId xmlns:a16="http://schemas.microsoft.com/office/drawing/2014/main" id="{CFC694DE-7C7C-6F96-6EF8-BB88F41C02CD}"/>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49" name="Freeform 872">
                  <a:extLst>
                    <a:ext uri="{FF2B5EF4-FFF2-40B4-BE49-F238E27FC236}">
                      <a16:creationId xmlns:a16="http://schemas.microsoft.com/office/drawing/2014/main" id="{B108EB7E-0E48-BFD3-1317-59EE65CDCA7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7958" name="Group 873">
                <a:extLst>
                  <a:ext uri="{FF2B5EF4-FFF2-40B4-BE49-F238E27FC236}">
                    <a16:creationId xmlns:a16="http://schemas.microsoft.com/office/drawing/2014/main" id="{66AB96D5-AA9A-ACEA-5517-C87399498A73}"/>
                  </a:ext>
                </a:extLst>
              </p:cNvPr>
              <p:cNvGrpSpPr>
                <a:grpSpLocks/>
              </p:cNvGrpSpPr>
              <p:nvPr/>
            </p:nvGrpSpPr>
            <p:grpSpPr bwMode="auto">
              <a:xfrm>
                <a:off x="4329" y="3456"/>
                <a:ext cx="299" cy="257"/>
                <a:chOff x="877" y="1008"/>
                <a:chExt cx="2747" cy="2591"/>
              </a:xfrm>
            </p:grpSpPr>
            <p:pic>
              <p:nvPicPr>
                <p:cNvPr id="38010" name="Picture 874" descr="antenna_stylized">
                  <a:extLst>
                    <a:ext uri="{FF2B5EF4-FFF2-40B4-BE49-F238E27FC236}">
                      <a16:creationId xmlns:a16="http://schemas.microsoft.com/office/drawing/2014/main" id="{B129409A-FD59-844A-F135-0CE74ED836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11" name="Picture 875" descr="laptop_keyboard">
                  <a:extLst>
                    <a:ext uri="{FF2B5EF4-FFF2-40B4-BE49-F238E27FC236}">
                      <a16:creationId xmlns:a16="http://schemas.microsoft.com/office/drawing/2014/main" id="{7FAB788C-C3A8-E2A4-685B-F84797AEC4F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12" name="Freeform 876">
                  <a:extLst>
                    <a:ext uri="{FF2B5EF4-FFF2-40B4-BE49-F238E27FC236}">
                      <a16:creationId xmlns:a16="http://schemas.microsoft.com/office/drawing/2014/main" id="{B2DC2C05-BDCC-A5D4-D142-F26DC4A6C62A}"/>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8013" name="Picture 877" descr="screen">
                  <a:extLst>
                    <a:ext uri="{FF2B5EF4-FFF2-40B4-BE49-F238E27FC236}">
                      <a16:creationId xmlns:a16="http://schemas.microsoft.com/office/drawing/2014/main" id="{662FE434-1195-B1A0-3CC9-39E4D1C2EE4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14" name="Freeform 878">
                  <a:extLst>
                    <a:ext uri="{FF2B5EF4-FFF2-40B4-BE49-F238E27FC236}">
                      <a16:creationId xmlns:a16="http://schemas.microsoft.com/office/drawing/2014/main" id="{D3B91894-7CC6-CBB5-41AA-E200274F1FDD}"/>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15" name="Freeform 879">
                  <a:extLst>
                    <a:ext uri="{FF2B5EF4-FFF2-40B4-BE49-F238E27FC236}">
                      <a16:creationId xmlns:a16="http://schemas.microsoft.com/office/drawing/2014/main" id="{ADA4A8C0-9E9B-F35B-A4A3-1169ED3E452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16" name="Freeform 880">
                  <a:extLst>
                    <a:ext uri="{FF2B5EF4-FFF2-40B4-BE49-F238E27FC236}">
                      <a16:creationId xmlns:a16="http://schemas.microsoft.com/office/drawing/2014/main" id="{D3CC51B0-1CCF-70EC-6F49-DA044FD37574}"/>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17" name="Freeform 881">
                  <a:extLst>
                    <a:ext uri="{FF2B5EF4-FFF2-40B4-BE49-F238E27FC236}">
                      <a16:creationId xmlns:a16="http://schemas.microsoft.com/office/drawing/2014/main" id="{AAB6FCE1-6F2D-E10B-9611-E1E55448E2F4}"/>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18" name="Freeform 882">
                  <a:extLst>
                    <a:ext uri="{FF2B5EF4-FFF2-40B4-BE49-F238E27FC236}">
                      <a16:creationId xmlns:a16="http://schemas.microsoft.com/office/drawing/2014/main" id="{A51CFFEB-562C-D46B-2560-C18508DCFB7D}"/>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19" name="Freeform 883">
                  <a:extLst>
                    <a:ext uri="{FF2B5EF4-FFF2-40B4-BE49-F238E27FC236}">
                      <a16:creationId xmlns:a16="http://schemas.microsoft.com/office/drawing/2014/main" id="{1482137D-4C71-716D-EF7E-C29D485A9A73}"/>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8020" name="Group 884">
                  <a:extLst>
                    <a:ext uri="{FF2B5EF4-FFF2-40B4-BE49-F238E27FC236}">
                      <a16:creationId xmlns:a16="http://schemas.microsoft.com/office/drawing/2014/main" id="{AD8A2035-1E80-704F-B8FB-1D46CB58BA4C}"/>
                    </a:ext>
                  </a:extLst>
                </p:cNvPr>
                <p:cNvGrpSpPr>
                  <a:grpSpLocks/>
                </p:cNvGrpSpPr>
                <p:nvPr/>
              </p:nvGrpSpPr>
              <p:grpSpPr bwMode="auto">
                <a:xfrm>
                  <a:off x="1709" y="3008"/>
                  <a:ext cx="507" cy="234"/>
                  <a:chOff x="1740" y="2642"/>
                  <a:chExt cx="752" cy="327"/>
                </a:xfrm>
              </p:grpSpPr>
              <p:sp>
                <p:nvSpPr>
                  <p:cNvPr id="38027" name="Freeform 885">
                    <a:extLst>
                      <a:ext uri="{FF2B5EF4-FFF2-40B4-BE49-F238E27FC236}">
                        <a16:creationId xmlns:a16="http://schemas.microsoft.com/office/drawing/2014/main" id="{EAF59E5C-F489-3FD2-6695-B769246899D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28" name="Freeform 886">
                    <a:extLst>
                      <a:ext uri="{FF2B5EF4-FFF2-40B4-BE49-F238E27FC236}">
                        <a16:creationId xmlns:a16="http://schemas.microsoft.com/office/drawing/2014/main" id="{4A1ECAAE-5C60-D79D-D840-FAA4082E3813}"/>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29" name="Freeform 887">
                    <a:extLst>
                      <a:ext uri="{FF2B5EF4-FFF2-40B4-BE49-F238E27FC236}">
                        <a16:creationId xmlns:a16="http://schemas.microsoft.com/office/drawing/2014/main" id="{92776669-DBC9-8D25-C788-16416A79B40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30" name="Freeform 888">
                    <a:extLst>
                      <a:ext uri="{FF2B5EF4-FFF2-40B4-BE49-F238E27FC236}">
                        <a16:creationId xmlns:a16="http://schemas.microsoft.com/office/drawing/2014/main" id="{2BE7CF71-E2C2-B5B5-15C0-7CF8DAE1F66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31" name="Freeform 889">
                    <a:extLst>
                      <a:ext uri="{FF2B5EF4-FFF2-40B4-BE49-F238E27FC236}">
                        <a16:creationId xmlns:a16="http://schemas.microsoft.com/office/drawing/2014/main" id="{87F1FE9E-1A27-3AB9-0DC0-DEEBDF65839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32" name="Freeform 890">
                    <a:extLst>
                      <a:ext uri="{FF2B5EF4-FFF2-40B4-BE49-F238E27FC236}">
                        <a16:creationId xmlns:a16="http://schemas.microsoft.com/office/drawing/2014/main" id="{471556A0-844B-08A0-303A-92D616A4542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8021" name="Freeform 891">
                  <a:extLst>
                    <a:ext uri="{FF2B5EF4-FFF2-40B4-BE49-F238E27FC236}">
                      <a16:creationId xmlns:a16="http://schemas.microsoft.com/office/drawing/2014/main" id="{8828BD89-8DCF-E156-B5B6-0660A5736511}"/>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22" name="Freeform 892">
                  <a:extLst>
                    <a:ext uri="{FF2B5EF4-FFF2-40B4-BE49-F238E27FC236}">
                      <a16:creationId xmlns:a16="http://schemas.microsoft.com/office/drawing/2014/main" id="{8C968E3F-DEF3-E424-7F4E-EDDA0BC73BD2}"/>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23" name="Freeform 893">
                  <a:extLst>
                    <a:ext uri="{FF2B5EF4-FFF2-40B4-BE49-F238E27FC236}">
                      <a16:creationId xmlns:a16="http://schemas.microsoft.com/office/drawing/2014/main" id="{B0FAA584-A875-E292-E397-47A9005B5E26}"/>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24" name="Freeform 894">
                  <a:extLst>
                    <a:ext uri="{FF2B5EF4-FFF2-40B4-BE49-F238E27FC236}">
                      <a16:creationId xmlns:a16="http://schemas.microsoft.com/office/drawing/2014/main" id="{4948197C-E8AB-E485-143C-0D0D4A44A806}"/>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25" name="Freeform 895">
                  <a:extLst>
                    <a:ext uri="{FF2B5EF4-FFF2-40B4-BE49-F238E27FC236}">
                      <a16:creationId xmlns:a16="http://schemas.microsoft.com/office/drawing/2014/main" id="{FA2B3D6F-4B20-F9DF-9241-31DF298CA613}"/>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26" name="Freeform 896">
                  <a:extLst>
                    <a:ext uri="{FF2B5EF4-FFF2-40B4-BE49-F238E27FC236}">
                      <a16:creationId xmlns:a16="http://schemas.microsoft.com/office/drawing/2014/main" id="{EB84A8E8-97CF-BFA4-2C54-6B80D650981B}"/>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7959" name="Group 897">
                <a:extLst>
                  <a:ext uri="{FF2B5EF4-FFF2-40B4-BE49-F238E27FC236}">
                    <a16:creationId xmlns:a16="http://schemas.microsoft.com/office/drawing/2014/main" id="{8684DBA8-1AEF-2705-ABCD-3E77FC0CBB09}"/>
                  </a:ext>
                </a:extLst>
              </p:cNvPr>
              <p:cNvGrpSpPr>
                <a:grpSpLocks/>
              </p:cNvGrpSpPr>
              <p:nvPr/>
            </p:nvGrpSpPr>
            <p:grpSpPr bwMode="auto">
              <a:xfrm>
                <a:off x="3503" y="1916"/>
                <a:ext cx="280" cy="257"/>
                <a:chOff x="877" y="1008"/>
                <a:chExt cx="2747" cy="2591"/>
              </a:xfrm>
            </p:grpSpPr>
            <p:pic>
              <p:nvPicPr>
                <p:cNvPr id="37987" name="Picture 898" descr="antenna_stylized">
                  <a:extLst>
                    <a:ext uri="{FF2B5EF4-FFF2-40B4-BE49-F238E27FC236}">
                      <a16:creationId xmlns:a16="http://schemas.microsoft.com/office/drawing/2014/main" id="{F6AA0850-E7E6-7A1E-9FE9-66E4FBBF70C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88" name="Picture 899" descr="laptop_keyboard">
                  <a:extLst>
                    <a:ext uri="{FF2B5EF4-FFF2-40B4-BE49-F238E27FC236}">
                      <a16:creationId xmlns:a16="http://schemas.microsoft.com/office/drawing/2014/main" id="{3A9C819B-4B16-7570-0217-61803D55880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89" name="Freeform 900">
                  <a:extLst>
                    <a:ext uri="{FF2B5EF4-FFF2-40B4-BE49-F238E27FC236}">
                      <a16:creationId xmlns:a16="http://schemas.microsoft.com/office/drawing/2014/main" id="{D066A11B-C97C-F2D8-724A-2B6DB7925CAF}"/>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7990" name="Picture 901" descr="screen">
                  <a:extLst>
                    <a:ext uri="{FF2B5EF4-FFF2-40B4-BE49-F238E27FC236}">
                      <a16:creationId xmlns:a16="http://schemas.microsoft.com/office/drawing/2014/main" id="{1FBFCE0B-84B8-3C1E-B925-148AF808EE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91" name="Freeform 902">
                  <a:extLst>
                    <a:ext uri="{FF2B5EF4-FFF2-40B4-BE49-F238E27FC236}">
                      <a16:creationId xmlns:a16="http://schemas.microsoft.com/office/drawing/2014/main" id="{493BD381-74AB-296B-5C2B-15AFA94C3909}"/>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92" name="Freeform 903">
                  <a:extLst>
                    <a:ext uri="{FF2B5EF4-FFF2-40B4-BE49-F238E27FC236}">
                      <a16:creationId xmlns:a16="http://schemas.microsoft.com/office/drawing/2014/main" id="{7F3923D4-4360-892C-67E7-77C6E0E0D48C}"/>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93" name="Freeform 904">
                  <a:extLst>
                    <a:ext uri="{FF2B5EF4-FFF2-40B4-BE49-F238E27FC236}">
                      <a16:creationId xmlns:a16="http://schemas.microsoft.com/office/drawing/2014/main" id="{89C1A28D-CE72-6190-59B9-F3EEDC586BA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94" name="Freeform 905">
                  <a:extLst>
                    <a:ext uri="{FF2B5EF4-FFF2-40B4-BE49-F238E27FC236}">
                      <a16:creationId xmlns:a16="http://schemas.microsoft.com/office/drawing/2014/main" id="{562CBBAF-B75A-81EB-DD6E-864AABFC0C76}"/>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95" name="Freeform 906">
                  <a:extLst>
                    <a:ext uri="{FF2B5EF4-FFF2-40B4-BE49-F238E27FC236}">
                      <a16:creationId xmlns:a16="http://schemas.microsoft.com/office/drawing/2014/main" id="{F414A26A-AEAD-C0EA-2769-FCB28A8CD7A1}"/>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96" name="Freeform 907">
                  <a:extLst>
                    <a:ext uri="{FF2B5EF4-FFF2-40B4-BE49-F238E27FC236}">
                      <a16:creationId xmlns:a16="http://schemas.microsoft.com/office/drawing/2014/main" id="{E1C82711-0EB6-A38A-81B0-2127DA134848}"/>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7997" name="Group 908">
                  <a:extLst>
                    <a:ext uri="{FF2B5EF4-FFF2-40B4-BE49-F238E27FC236}">
                      <a16:creationId xmlns:a16="http://schemas.microsoft.com/office/drawing/2014/main" id="{462D80BB-0772-E59E-6496-4A3611854D17}"/>
                    </a:ext>
                  </a:extLst>
                </p:cNvPr>
                <p:cNvGrpSpPr>
                  <a:grpSpLocks/>
                </p:cNvGrpSpPr>
                <p:nvPr/>
              </p:nvGrpSpPr>
              <p:grpSpPr bwMode="auto">
                <a:xfrm>
                  <a:off x="1709" y="3008"/>
                  <a:ext cx="507" cy="234"/>
                  <a:chOff x="1740" y="2642"/>
                  <a:chExt cx="752" cy="327"/>
                </a:xfrm>
              </p:grpSpPr>
              <p:sp>
                <p:nvSpPr>
                  <p:cNvPr id="38004" name="Freeform 909">
                    <a:extLst>
                      <a:ext uri="{FF2B5EF4-FFF2-40B4-BE49-F238E27FC236}">
                        <a16:creationId xmlns:a16="http://schemas.microsoft.com/office/drawing/2014/main" id="{17DF4E45-D672-B022-A0D5-60B270D9A20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5" name="Freeform 910">
                    <a:extLst>
                      <a:ext uri="{FF2B5EF4-FFF2-40B4-BE49-F238E27FC236}">
                        <a16:creationId xmlns:a16="http://schemas.microsoft.com/office/drawing/2014/main" id="{ED7E4C26-9B56-9E2D-C6BF-607FAC559262}"/>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6" name="Freeform 911">
                    <a:extLst>
                      <a:ext uri="{FF2B5EF4-FFF2-40B4-BE49-F238E27FC236}">
                        <a16:creationId xmlns:a16="http://schemas.microsoft.com/office/drawing/2014/main" id="{671B50D5-C261-399A-66A4-2DFBE88CADF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7" name="Freeform 912">
                    <a:extLst>
                      <a:ext uri="{FF2B5EF4-FFF2-40B4-BE49-F238E27FC236}">
                        <a16:creationId xmlns:a16="http://schemas.microsoft.com/office/drawing/2014/main" id="{B626A20A-B0E5-2814-19F8-1434930DAA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8" name="Freeform 913">
                    <a:extLst>
                      <a:ext uri="{FF2B5EF4-FFF2-40B4-BE49-F238E27FC236}">
                        <a16:creationId xmlns:a16="http://schemas.microsoft.com/office/drawing/2014/main" id="{070EA349-CA57-10D3-C9EC-1DB77DE3E79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9" name="Freeform 914">
                    <a:extLst>
                      <a:ext uri="{FF2B5EF4-FFF2-40B4-BE49-F238E27FC236}">
                        <a16:creationId xmlns:a16="http://schemas.microsoft.com/office/drawing/2014/main" id="{261F910E-A058-A033-B080-0E271D46497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7998" name="Freeform 915">
                  <a:extLst>
                    <a:ext uri="{FF2B5EF4-FFF2-40B4-BE49-F238E27FC236}">
                      <a16:creationId xmlns:a16="http://schemas.microsoft.com/office/drawing/2014/main" id="{88C13076-2C1C-DBE2-71DA-CA9A504DA476}"/>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99" name="Freeform 916">
                  <a:extLst>
                    <a:ext uri="{FF2B5EF4-FFF2-40B4-BE49-F238E27FC236}">
                      <a16:creationId xmlns:a16="http://schemas.microsoft.com/office/drawing/2014/main" id="{79E65BEB-10CE-5EB9-4BB7-16870687D98F}"/>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0" name="Freeform 917">
                  <a:extLst>
                    <a:ext uri="{FF2B5EF4-FFF2-40B4-BE49-F238E27FC236}">
                      <a16:creationId xmlns:a16="http://schemas.microsoft.com/office/drawing/2014/main" id="{A06D6255-75A2-3C8E-B250-D423184DE24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1" name="Freeform 918">
                  <a:extLst>
                    <a:ext uri="{FF2B5EF4-FFF2-40B4-BE49-F238E27FC236}">
                      <a16:creationId xmlns:a16="http://schemas.microsoft.com/office/drawing/2014/main" id="{43249DBB-89F2-E313-EC2E-E72432BB3737}"/>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2" name="Freeform 919">
                  <a:extLst>
                    <a:ext uri="{FF2B5EF4-FFF2-40B4-BE49-F238E27FC236}">
                      <a16:creationId xmlns:a16="http://schemas.microsoft.com/office/drawing/2014/main" id="{F06F8191-7C64-A283-A0B5-8A61E217BE7F}"/>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8003" name="Freeform 920">
                  <a:extLst>
                    <a:ext uri="{FF2B5EF4-FFF2-40B4-BE49-F238E27FC236}">
                      <a16:creationId xmlns:a16="http://schemas.microsoft.com/office/drawing/2014/main" id="{9F49FC4E-6BB2-856A-9985-DAE0735F44B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7960" name="Group 921">
                <a:extLst>
                  <a:ext uri="{FF2B5EF4-FFF2-40B4-BE49-F238E27FC236}">
                    <a16:creationId xmlns:a16="http://schemas.microsoft.com/office/drawing/2014/main" id="{B9E85D98-C37A-EBE8-CE70-97B0E4E28027}"/>
                  </a:ext>
                </a:extLst>
              </p:cNvPr>
              <p:cNvGrpSpPr>
                <a:grpSpLocks/>
              </p:cNvGrpSpPr>
              <p:nvPr/>
            </p:nvGrpSpPr>
            <p:grpSpPr bwMode="auto">
              <a:xfrm flipH="1">
                <a:off x="3742" y="2030"/>
                <a:ext cx="261" cy="235"/>
                <a:chOff x="2839" y="3501"/>
                <a:chExt cx="755" cy="803"/>
              </a:xfrm>
            </p:grpSpPr>
            <p:pic>
              <p:nvPicPr>
                <p:cNvPr id="37985" name="Picture 922" descr="desktop_computer_stylized_medium">
                  <a:extLst>
                    <a:ext uri="{FF2B5EF4-FFF2-40B4-BE49-F238E27FC236}">
                      <a16:creationId xmlns:a16="http://schemas.microsoft.com/office/drawing/2014/main" id="{047F78B1-8B10-14FD-3D7E-91BA6C1A9A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86" name="Freeform 923">
                  <a:extLst>
                    <a:ext uri="{FF2B5EF4-FFF2-40B4-BE49-F238E27FC236}">
                      <a16:creationId xmlns:a16="http://schemas.microsoft.com/office/drawing/2014/main" id="{F2EE9135-E338-684C-C945-0D46D783CA4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7961" name="Group 924">
                <a:extLst>
                  <a:ext uri="{FF2B5EF4-FFF2-40B4-BE49-F238E27FC236}">
                    <a16:creationId xmlns:a16="http://schemas.microsoft.com/office/drawing/2014/main" id="{39606CA7-FB5C-9A9A-B4ED-02A81E59F697}"/>
                  </a:ext>
                </a:extLst>
              </p:cNvPr>
              <p:cNvGrpSpPr>
                <a:grpSpLocks/>
              </p:cNvGrpSpPr>
              <p:nvPr/>
            </p:nvGrpSpPr>
            <p:grpSpPr bwMode="auto">
              <a:xfrm>
                <a:off x="4603" y="3416"/>
                <a:ext cx="299" cy="257"/>
                <a:chOff x="877" y="1008"/>
                <a:chExt cx="2747" cy="2591"/>
              </a:xfrm>
            </p:grpSpPr>
            <p:pic>
              <p:nvPicPr>
                <p:cNvPr id="37962" name="Picture 925" descr="antenna_stylized">
                  <a:extLst>
                    <a:ext uri="{FF2B5EF4-FFF2-40B4-BE49-F238E27FC236}">
                      <a16:creationId xmlns:a16="http://schemas.microsoft.com/office/drawing/2014/main" id="{E04463A8-7209-813F-D96D-B6908B91732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3" name="Picture 926" descr="laptop_keyboard">
                  <a:extLst>
                    <a:ext uri="{FF2B5EF4-FFF2-40B4-BE49-F238E27FC236}">
                      <a16:creationId xmlns:a16="http://schemas.microsoft.com/office/drawing/2014/main" id="{6209EE0E-47D0-C554-2D89-CB52B87230E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4" name="Freeform 927">
                  <a:extLst>
                    <a:ext uri="{FF2B5EF4-FFF2-40B4-BE49-F238E27FC236}">
                      <a16:creationId xmlns:a16="http://schemas.microsoft.com/office/drawing/2014/main" id="{4DBB08C6-13ED-C69D-57D7-F80381EB40D3}"/>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7965" name="Picture 928" descr="screen">
                  <a:extLst>
                    <a:ext uri="{FF2B5EF4-FFF2-40B4-BE49-F238E27FC236}">
                      <a16:creationId xmlns:a16="http://schemas.microsoft.com/office/drawing/2014/main" id="{0B0BC32E-D893-3150-8436-93A69170772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6" name="Freeform 929">
                  <a:extLst>
                    <a:ext uri="{FF2B5EF4-FFF2-40B4-BE49-F238E27FC236}">
                      <a16:creationId xmlns:a16="http://schemas.microsoft.com/office/drawing/2014/main" id="{1CDA6727-48EB-B7E4-9E2C-ADE6C766AC89}"/>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67" name="Freeform 930">
                  <a:extLst>
                    <a:ext uri="{FF2B5EF4-FFF2-40B4-BE49-F238E27FC236}">
                      <a16:creationId xmlns:a16="http://schemas.microsoft.com/office/drawing/2014/main" id="{F9217F91-6955-2B38-D524-86FB639FF46F}"/>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68" name="Freeform 931">
                  <a:extLst>
                    <a:ext uri="{FF2B5EF4-FFF2-40B4-BE49-F238E27FC236}">
                      <a16:creationId xmlns:a16="http://schemas.microsoft.com/office/drawing/2014/main" id="{5EC87289-0ADB-DD87-488E-F400D7F8E11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69" name="Freeform 932">
                  <a:extLst>
                    <a:ext uri="{FF2B5EF4-FFF2-40B4-BE49-F238E27FC236}">
                      <a16:creationId xmlns:a16="http://schemas.microsoft.com/office/drawing/2014/main" id="{FE7522A3-E85D-37B4-A013-30B5E16EA532}"/>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70" name="Freeform 933">
                  <a:extLst>
                    <a:ext uri="{FF2B5EF4-FFF2-40B4-BE49-F238E27FC236}">
                      <a16:creationId xmlns:a16="http://schemas.microsoft.com/office/drawing/2014/main" id="{FF8F93D5-26CE-E6EA-198C-EF7532D60B32}"/>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71" name="Freeform 934">
                  <a:extLst>
                    <a:ext uri="{FF2B5EF4-FFF2-40B4-BE49-F238E27FC236}">
                      <a16:creationId xmlns:a16="http://schemas.microsoft.com/office/drawing/2014/main" id="{228C68E7-A397-3F7C-CD6D-B48DD871AF56}"/>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7972" name="Group 935">
                  <a:extLst>
                    <a:ext uri="{FF2B5EF4-FFF2-40B4-BE49-F238E27FC236}">
                      <a16:creationId xmlns:a16="http://schemas.microsoft.com/office/drawing/2014/main" id="{42835376-66AD-1705-2739-824DF72932EC}"/>
                    </a:ext>
                  </a:extLst>
                </p:cNvPr>
                <p:cNvGrpSpPr>
                  <a:grpSpLocks/>
                </p:cNvGrpSpPr>
                <p:nvPr/>
              </p:nvGrpSpPr>
              <p:grpSpPr bwMode="auto">
                <a:xfrm>
                  <a:off x="1709" y="3008"/>
                  <a:ext cx="507" cy="234"/>
                  <a:chOff x="1740" y="2642"/>
                  <a:chExt cx="752" cy="327"/>
                </a:xfrm>
              </p:grpSpPr>
              <p:sp>
                <p:nvSpPr>
                  <p:cNvPr id="37979" name="Freeform 936">
                    <a:extLst>
                      <a:ext uri="{FF2B5EF4-FFF2-40B4-BE49-F238E27FC236}">
                        <a16:creationId xmlns:a16="http://schemas.microsoft.com/office/drawing/2014/main" id="{1DD30133-4FF9-F32F-42FB-728DA8C1465A}"/>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80" name="Freeform 937">
                    <a:extLst>
                      <a:ext uri="{FF2B5EF4-FFF2-40B4-BE49-F238E27FC236}">
                        <a16:creationId xmlns:a16="http://schemas.microsoft.com/office/drawing/2014/main" id="{39F4F5D4-7AA3-E371-3245-5DAC647D23E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81" name="Freeform 938">
                    <a:extLst>
                      <a:ext uri="{FF2B5EF4-FFF2-40B4-BE49-F238E27FC236}">
                        <a16:creationId xmlns:a16="http://schemas.microsoft.com/office/drawing/2014/main" id="{F7E4C1CF-E568-F71B-47A1-09438D57426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82" name="Freeform 939">
                    <a:extLst>
                      <a:ext uri="{FF2B5EF4-FFF2-40B4-BE49-F238E27FC236}">
                        <a16:creationId xmlns:a16="http://schemas.microsoft.com/office/drawing/2014/main" id="{5A08BB2C-0CAD-29D9-BBCF-00AD212E8EC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83" name="Freeform 940">
                    <a:extLst>
                      <a:ext uri="{FF2B5EF4-FFF2-40B4-BE49-F238E27FC236}">
                        <a16:creationId xmlns:a16="http://schemas.microsoft.com/office/drawing/2014/main" id="{1D1F30C3-CB85-670F-F710-7DF17904B94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84" name="Freeform 941">
                    <a:extLst>
                      <a:ext uri="{FF2B5EF4-FFF2-40B4-BE49-F238E27FC236}">
                        <a16:creationId xmlns:a16="http://schemas.microsoft.com/office/drawing/2014/main" id="{35AE2B7F-BC05-0239-164B-7EA56A9E99C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7973" name="Freeform 942">
                  <a:extLst>
                    <a:ext uri="{FF2B5EF4-FFF2-40B4-BE49-F238E27FC236}">
                      <a16:creationId xmlns:a16="http://schemas.microsoft.com/office/drawing/2014/main" id="{7D78E904-09A6-B0AC-B27F-92A533EB26EA}"/>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74" name="Freeform 943">
                  <a:extLst>
                    <a:ext uri="{FF2B5EF4-FFF2-40B4-BE49-F238E27FC236}">
                      <a16:creationId xmlns:a16="http://schemas.microsoft.com/office/drawing/2014/main" id="{EEAE805C-46DB-074E-55A1-5F019E95A7D5}"/>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75" name="Freeform 944">
                  <a:extLst>
                    <a:ext uri="{FF2B5EF4-FFF2-40B4-BE49-F238E27FC236}">
                      <a16:creationId xmlns:a16="http://schemas.microsoft.com/office/drawing/2014/main" id="{0E983C65-AEDB-7C0A-1496-5719DE7C0DF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76" name="Freeform 945">
                  <a:extLst>
                    <a:ext uri="{FF2B5EF4-FFF2-40B4-BE49-F238E27FC236}">
                      <a16:creationId xmlns:a16="http://schemas.microsoft.com/office/drawing/2014/main" id="{E25D018A-A651-303F-969F-7A14A5A5C121}"/>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77" name="Freeform 946">
                  <a:extLst>
                    <a:ext uri="{FF2B5EF4-FFF2-40B4-BE49-F238E27FC236}">
                      <a16:creationId xmlns:a16="http://schemas.microsoft.com/office/drawing/2014/main" id="{D1E7E9C6-3C1F-0B24-E013-39A2F2361B4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7978" name="Freeform 947">
                  <a:extLst>
                    <a:ext uri="{FF2B5EF4-FFF2-40B4-BE49-F238E27FC236}">
                      <a16:creationId xmlns:a16="http://schemas.microsoft.com/office/drawing/2014/main" id="{A69BFD0F-E3FE-91E6-1FDC-5F216E6CA31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sp>
          <p:nvSpPr>
            <p:cNvPr id="37895" name="Line 1034">
              <a:extLst>
                <a:ext uri="{FF2B5EF4-FFF2-40B4-BE49-F238E27FC236}">
                  <a16:creationId xmlns:a16="http://schemas.microsoft.com/office/drawing/2014/main" id="{28203FA3-163B-09E6-A998-EB0B95133CED}"/>
                </a:ext>
              </a:extLst>
            </p:cNvPr>
            <p:cNvSpPr>
              <a:spLocks noChangeShapeType="1"/>
            </p:cNvSpPr>
            <p:nvPr/>
          </p:nvSpPr>
          <p:spPr bwMode="auto">
            <a:xfrm flipH="1">
              <a:off x="6221413" y="1852613"/>
              <a:ext cx="503237" cy="1389062"/>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37896" name="Line 1035">
              <a:extLst>
                <a:ext uri="{FF2B5EF4-FFF2-40B4-BE49-F238E27FC236}">
                  <a16:creationId xmlns:a16="http://schemas.microsoft.com/office/drawing/2014/main" id="{3470F3A0-7857-7D7E-CA9C-B4929A413816}"/>
                </a:ext>
              </a:extLst>
            </p:cNvPr>
            <p:cNvSpPr>
              <a:spLocks noChangeShapeType="1"/>
            </p:cNvSpPr>
            <p:nvPr/>
          </p:nvSpPr>
          <p:spPr bwMode="auto">
            <a:xfrm>
              <a:off x="5565775" y="2438400"/>
              <a:ext cx="238125" cy="256857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37897" name="Line 1036">
              <a:extLst>
                <a:ext uri="{FF2B5EF4-FFF2-40B4-BE49-F238E27FC236}">
                  <a16:creationId xmlns:a16="http://schemas.microsoft.com/office/drawing/2014/main" id="{457C3DFD-41AC-61BE-A8F1-1821ACEF43FE}"/>
                </a:ext>
              </a:extLst>
            </p:cNvPr>
            <p:cNvSpPr>
              <a:spLocks noChangeShapeType="1"/>
            </p:cNvSpPr>
            <p:nvPr/>
          </p:nvSpPr>
          <p:spPr bwMode="auto">
            <a:xfrm>
              <a:off x="6275388" y="3581400"/>
              <a:ext cx="1198562" cy="199707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37898" name="Text Box 1037">
              <a:extLst>
                <a:ext uri="{FF2B5EF4-FFF2-40B4-BE49-F238E27FC236}">
                  <a16:creationId xmlns:a16="http://schemas.microsoft.com/office/drawing/2014/main" id="{3A86ED4E-69E1-AFE0-69F0-A3A81E7F2AA5}"/>
                </a:ext>
              </a:extLst>
            </p:cNvPr>
            <p:cNvSpPr txBox="1">
              <a:spLocks noChangeArrowheads="1"/>
            </p:cNvSpPr>
            <p:nvPr/>
          </p:nvSpPr>
          <p:spPr bwMode="auto">
            <a:xfrm>
              <a:off x="7239000" y="1373188"/>
              <a:ext cx="1284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2000">
                  <a:solidFill>
                    <a:srgbClr val="CC0000"/>
                  </a:solidFill>
                  <a:latin typeface="Arial" panose="020B0604020202020204" pitchFamily="34" charset="0"/>
                </a:rPr>
                <a:t>peer-peer</a:t>
              </a:r>
            </a:p>
          </p:txBody>
        </p:sp>
      </p:grpSp>
      <p:sp>
        <p:nvSpPr>
          <p:cNvPr id="37893" name="Slide Number Placeholder 3">
            <a:extLst>
              <a:ext uri="{FF2B5EF4-FFF2-40B4-BE49-F238E27FC236}">
                <a16:creationId xmlns:a16="http://schemas.microsoft.com/office/drawing/2014/main" id="{00276AE4-C8CD-99E4-DC0A-6841BF7CE8BC}"/>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59F314AD-382B-0F4A-9948-237EE24C5530}" type="slidenum">
              <a:rPr lang="en-US" altLang="en-PK" sz="1200" smtClean="0">
                <a:latin typeface="Tahoma" panose="020B0604030504040204" pitchFamily="34" charset="0"/>
              </a:rPr>
              <a:pPr>
                <a:lnSpc>
                  <a:spcPct val="100000"/>
                </a:lnSpc>
                <a:spcBef>
                  <a:spcPct val="0"/>
                </a:spcBef>
                <a:buClrTx/>
                <a:buSzTx/>
                <a:buFontTx/>
                <a:buNone/>
              </a:pPr>
              <a:t>12</a:t>
            </a:fld>
            <a:endParaRPr lang="en-US" altLang="en-PK" sz="1200">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a:extLst>
              <a:ext uri="{FF2B5EF4-FFF2-40B4-BE49-F238E27FC236}">
                <a16:creationId xmlns:a16="http://schemas.microsoft.com/office/drawing/2014/main" id="{7EAB256D-97A7-20E1-79C6-F7B0CEA754CA}"/>
              </a:ext>
            </a:extLst>
          </p:cNvPr>
          <p:cNvSpPr>
            <a:spLocks noGrp="1" noChangeArrowheads="1"/>
          </p:cNvSpPr>
          <p:nvPr>
            <p:ph type="title"/>
          </p:nvPr>
        </p:nvSpPr>
        <p:spPr>
          <a:xfrm>
            <a:off x="309563" y="228600"/>
            <a:ext cx="7772400" cy="819150"/>
          </a:xfrm>
        </p:spPr>
        <p:txBody>
          <a:bodyPr/>
          <a:lstStyle/>
          <a:p>
            <a:r>
              <a:rPr lang="en-US" altLang="en-PK"/>
              <a:t>Architectural Challenges</a:t>
            </a:r>
          </a:p>
        </p:txBody>
      </p:sp>
      <p:sp>
        <p:nvSpPr>
          <p:cNvPr id="39938" name="Rectangle 5">
            <a:extLst>
              <a:ext uri="{FF2B5EF4-FFF2-40B4-BE49-F238E27FC236}">
                <a16:creationId xmlns:a16="http://schemas.microsoft.com/office/drawing/2014/main" id="{65771D4E-02A3-5303-2FFF-C7C11EF0D58B}"/>
              </a:ext>
            </a:extLst>
          </p:cNvPr>
          <p:cNvSpPr>
            <a:spLocks noGrp="1" noChangeArrowheads="1"/>
          </p:cNvSpPr>
          <p:nvPr>
            <p:ph type="body" sz="half" idx="1"/>
          </p:nvPr>
        </p:nvSpPr>
        <p:spPr>
          <a:xfrm>
            <a:off x="496888" y="1423988"/>
            <a:ext cx="7940675" cy="5199062"/>
          </a:xfrm>
        </p:spPr>
        <p:txBody>
          <a:bodyPr/>
          <a:lstStyle/>
          <a:p>
            <a:pPr>
              <a:lnSpc>
                <a:spcPct val="100000"/>
              </a:lnSpc>
              <a:spcBef>
                <a:spcPts val="600"/>
              </a:spcBef>
              <a:buFont typeface="Wingdings" pitchFamily="2" charset="2"/>
              <a:buNone/>
            </a:pPr>
            <a:r>
              <a:rPr lang="en-US" altLang="en-PK" sz="2400" b="1"/>
              <a:t>Client Server</a:t>
            </a:r>
          </a:p>
          <a:p>
            <a:pPr>
              <a:lnSpc>
                <a:spcPct val="100000"/>
              </a:lnSpc>
              <a:spcBef>
                <a:spcPts val="600"/>
              </a:spcBef>
            </a:pPr>
            <a:r>
              <a:rPr lang="en-US" altLang="en-PK" sz="2100"/>
              <a:t>Infra-structure intensive</a:t>
            </a:r>
          </a:p>
          <a:p>
            <a:pPr>
              <a:lnSpc>
                <a:spcPct val="100000"/>
              </a:lnSpc>
              <a:spcBef>
                <a:spcPts val="600"/>
              </a:spcBef>
            </a:pPr>
            <a:r>
              <a:rPr lang="en-US" altLang="en-PK" sz="2100"/>
              <a:t>Cost of server hardware, software &amp; access network B/W</a:t>
            </a:r>
          </a:p>
          <a:p>
            <a:pPr>
              <a:lnSpc>
                <a:spcPct val="100000"/>
              </a:lnSpc>
              <a:spcBef>
                <a:spcPts val="600"/>
              </a:spcBef>
            </a:pPr>
            <a:r>
              <a:rPr lang="en-US" altLang="en-PK" sz="2100"/>
              <a:t>System management needs/costs</a:t>
            </a:r>
          </a:p>
          <a:p>
            <a:pPr>
              <a:lnSpc>
                <a:spcPct val="100000"/>
              </a:lnSpc>
              <a:spcBef>
                <a:spcPts val="600"/>
              </a:spcBef>
            </a:pPr>
            <a:r>
              <a:rPr lang="en-US" altLang="en-PK" sz="2100"/>
              <a:t>May become a </a:t>
            </a:r>
            <a:r>
              <a:rPr lang="en-US" altLang="en-PK" sz="2100">
                <a:solidFill>
                  <a:srgbClr val="0000CC"/>
                </a:solidFill>
              </a:rPr>
              <a:t>bottleneck</a:t>
            </a:r>
          </a:p>
          <a:p>
            <a:pPr marL="619125" lvl="1">
              <a:lnSpc>
                <a:spcPct val="100000"/>
              </a:lnSpc>
              <a:spcBef>
                <a:spcPts val="600"/>
              </a:spcBef>
              <a:buFont typeface="Wingdings" pitchFamily="2" charset="2"/>
              <a:buNone/>
            </a:pPr>
            <a:endParaRPr lang="en-US" altLang="en-PK" sz="2200">
              <a:solidFill>
                <a:srgbClr val="CC0000"/>
              </a:solidFill>
              <a:ea typeface="MS PGothic" panose="020B0600070205080204" pitchFamily="34" charset="-128"/>
            </a:endParaRPr>
          </a:p>
          <a:p>
            <a:pPr>
              <a:lnSpc>
                <a:spcPct val="100000"/>
              </a:lnSpc>
              <a:spcBef>
                <a:spcPts val="600"/>
              </a:spcBef>
              <a:buFont typeface="Wingdings" pitchFamily="2" charset="2"/>
              <a:buNone/>
            </a:pPr>
            <a:r>
              <a:rPr lang="en-US" altLang="en-PK" sz="2400" b="1"/>
              <a:t>P2P</a:t>
            </a:r>
          </a:p>
          <a:p>
            <a:pPr>
              <a:lnSpc>
                <a:spcPct val="100000"/>
              </a:lnSpc>
              <a:spcBef>
                <a:spcPts val="600"/>
              </a:spcBef>
            </a:pPr>
            <a:r>
              <a:rPr lang="en-US" altLang="en-PK" sz="2100"/>
              <a:t>Not ISP friendly; </a:t>
            </a:r>
            <a:r>
              <a:rPr lang="en-US" altLang="en-PK" sz="2100" i="1"/>
              <a:t>require high upload B/W</a:t>
            </a:r>
          </a:p>
          <a:p>
            <a:pPr>
              <a:lnSpc>
                <a:spcPct val="100000"/>
              </a:lnSpc>
              <a:spcBef>
                <a:spcPts val="600"/>
              </a:spcBef>
            </a:pPr>
            <a:r>
              <a:rPr lang="en-US" altLang="en-PK" sz="2100"/>
              <a:t>Security issues</a:t>
            </a:r>
          </a:p>
          <a:p>
            <a:pPr>
              <a:lnSpc>
                <a:spcPct val="100000"/>
              </a:lnSpc>
              <a:spcBef>
                <a:spcPts val="600"/>
              </a:spcBef>
            </a:pPr>
            <a:r>
              <a:rPr lang="en-US" altLang="en-PK" sz="2100">
                <a:solidFill>
                  <a:srgbClr val="0000CC"/>
                </a:solidFill>
              </a:rPr>
              <a:t>Incentives</a:t>
            </a:r>
            <a:r>
              <a:rPr lang="en-US" altLang="en-PK" sz="2100"/>
              <a:t>;  users need to volunteer storage, bandwidth &amp; computation resource</a:t>
            </a:r>
          </a:p>
        </p:txBody>
      </p:sp>
      <p:pic>
        <p:nvPicPr>
          <p:cNvPr id="39939" name="Picture 351" descr="underline_base">
            <a:extLst>
              <a:ext uri="{FF2B5EF4-FFF2-40B4-BE49-F238E27FC236}">
                <a16:creationId xmlns:a16="http://schemas.microsoft.com/office/drawing/2014/main" id="{B73FFEA8-2CFB-0DB5-AB07-B343E531F41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969963"/>
            <a:ext cx="527685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Slide Number Placeholder 3">
            <a:extLst>
              <a:ext uri="{FF2B5EF4-FFF2-40B4-BE49-F238E27FC236}">
                <a16:creationId xmlns:a16="http://schemas.microsoft.com/office/drawing/2014/main" id="{0C2CC598-0558-FA3D-A23F-0068E0EF8AC0}"/>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9BAE2A44-8031-1A46-A569-96BD7A220C7F}" type="slidenum">
              <a:rPr lang="en-US" altLang="en-PK" sz="1200" smtClean="0">
                <a:latin typeface="Tahoma" panose="020B0604030504040204" pitchFamily="34" charset="0"/>
              </a:rPr>
              <a:pPr>
                <a:lnSpc>
                  <a:spcPct val="100000"/>
                </a:lnSpc>
                <a:spcBef>
                  <a:spcPct val="0"/>
                </a:spcBef>
                <a:buClrTx/>
                <a:buSzTx/>
                <a:buFontTx/>
                <a:buNone/>
              </a:pPr>
              <a:t>13</a:t>
            </a:fld>
            <a:endParaRPr lang="en-US" altLang="en-PK" sz="1200">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8482B33-7100-4782-F7A3-993984DA0592}"/>
              </a:ext>
            </a:extLst>
          </p:cNvPr>
          <p:cNvSpPr>
            <a:spLocks noGrp="1" noChangeArrowheads="1"/>
          </p:cNvSpPr>
          <p:nvPr>
            <p:ph type="title"/>
          </p:nvPr>
        </p:nvSpPr>
        <p:spPr>
          <a:xfrm>
            <a:off x="400050" y="185738"/>
            <a:ext cx="7772400" cy="863600"/>
          </a:xfrm>
        </p:spPr>
        <p:txBody>
          <a:bodyPr/>
          <a:lstStyle/>
          <a:p>
            <a:r>
              <a:rPr lang="en-US" altLang="en-PK"/>
              <a:t>How do Appls comm</a:t>
            </a:r>
          </a:p>
        </p:txBody>
      </p:sp>
      <p:sp>
        <p:nvSpPr>
          <p:cNvPr id="41986" name="Rectangle 3">
            <a:extLst>
              <a:ext uri="{FF2B5EF4-FFF2-40B4-BE49-F238E27FC236}">
                <a16:creationId xmlns:a16="http://schemas.microsoft.com/office/drawing/2014/main" id="{C7E6722C-C211-443F-72D9-97545BA9DFDA}"/>
              </a:ext>
            </a:extLst>
          </p:cNvPr>
          <p:cNvSpPr>
            <a:spLocks noGrp="1" noChangeArrowheads="1"/>
          </p:cNvSpPr>
          <p:nvPr>
            <p:ph type="body" sz="half" idx="1"/>
          </p:nvPr>
        </p:nvSpPr>
        <p:spPr>
          <a:xfrm>
            <a:off x="423863" y="2139950"/>
            <a:ext cx="3676650" cy="2930525"/>
          </a:xfrm>
        </p:spPr>
        <p:txBody>
          <a:bodyPr/>
          <a:lstStyle/>
          <a:p>
            <a:pPr>
              <a:lnSpc>
                <a:spcPct val="100000"/>
              </a:lnSpc>
              <a:spcBef>
                <a:spcPts val="1800"/>
              </a:spcBef>
            </a:pPr>
            <a:r>
              <a:rPr lang="en-US" altLang="en-PK" sz="2300">
                <a:solidFill>
                  <a:srgbClr val="0000CC"/>
                </a:solidFill>
              </a:rPr>
              <a:t>Appls within same host </a:t>
            </a:r>
          </a:p>
          <a:p>
            <a:pPr marL="619125" lvl="1">
              <a:lnSpc>
                <a:spcPct val="100000"/>
              </a:lnSpc>
              <a:spcBef>
                <a:spcPts val="1800"/>
              </a:spcBef>
            </a:pPr>
            <a:r>
              <a:rPr lang="en-US" altLang="en-PK" sz="2000">
                <a:ea typeface="MS PGothic" panose="020B0600070205080204" pitchFamily="34" charset="-128"/>
              </a:rPr>
              <a:t>processes usually comm using </a:t>
            </a:r>
            <a:r>
              <a:rPr lang="en-US" altLang="en-PK" sz="2000">
                <a:solidFill>
                  <a:srgbClr val="CC0000"/>
                </a:solidFill>
                <a:ea typeface="MS PGothic" panose="020B0600070205080204" pitchFamily="34" charset="-128"/>
              </a:rPr>
              <a:t>IPC </a:t>
            </a:r>
            <a:br>
              <a:rPr lang="en-US" altLang="en-PK" sz="2000">
                <a:solidFill>
                  <a:srgbClr val="CC0000"/>
                </a:solidFill>
                <a:ea typeface="MS PGothic" panose="020B0600070205080204" pitchFamily="34" charset="-128"/>
              </a:rPr>
            </a:br>
            <a:r>
              <a:rPr lang="en-US" altLang="en-PK" sz="2000">
                <a:solidFill>
                  <a:srgbClr val="CC0000"/>
                </a:solidFill>
                <a:ea typeface="MS PGothic" panose="020B0600070205080204" pitchFamily="34" charset="-128"/>
              </a:rPr>
              <a:t>(Inter Process Comm)</a:t>
            </a:r>
          </a:p>
          <a:p>
            <a:pPr marL="619125" lvl="1">
              <a:lnSpc>
                <a:spcPct val="100000"/>
              </a:lnSpc>
              <a:spcBef>
                <a:spcPts val="1800"/>
              </a:spcBef>
            </a:pPr>
            <a:r>
              <a:rPr lang="en-US" altLang="en-PK" sz="2000">
                <a:ea typeface="MS PGothic" panose="020B0600070205080204" pitchFamily="34" charset="-128"/>
              </a:rPr>
              <a:t>use Pipes, FIFOs, shared memory</a:t>
            </a:r>
          </a:p>
        </p:txBody>
      </p:sp>
      <p:pic>
        <p:nvPicPr>
          <p:cNvPr id="41987" name="Picture 12" descr="underline_base">
            <a:extLst>
              <a:ext uri="{FF2B5EF4-FFF2-40B4-BE49-F238E27FC236}">
                <a16:creationId xmlns:a16="http://schemas.microsoft.com/office/drawing/2014/main" id="{DCA6A33C-A9C4-9FA3-26F2-7A55BB943C7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866775"/>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Slide Number Placeholder 3">
            <a:extLst>
              <a:ext uri="{FF2B5EF4-FFF2-40B4-BE49-F238E27FC236}">
                <a16:creationId xmlns:a16="http://schemas.microsoft.com/office/drawing/2014/main" id="{55F6C6C4-301B-FE5F-5648-416249110B3B}"/>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A8E3A3F0-2290-264A-8160-1CEBD11930F6}" type="slidenum">
              <a:rPr lang="en-US" altLang="en-PK" sz="1200" smtClean="0">
                <a:latin typeface="Tahoma" panose="020B0604030504040204" pitchFamily="34" charset="0"/>
              </a:rPr>
              <a:pPr>
                <a:lnSpc>
                  <a:spcPct val="100000"/>
                </a:lnSpc>
                <a:spcBef>
                  <a:spcPct val="0"/>
                </a:spcBef>
                <a:buClrTx/>
                <a:buSzTx/>
                <a:buFontTx/>
                <a:buNone/>
              </a:pPr>
              <a:t>14</a:t>
            </a:fld>
            <a:endParaRPr lang="en-US" altLang="en-PK" sz="1200">
              <a:latin typeface="Tahoma" panose="020B0604030504040204" pitchFamily="34" charset="0"/>
            </a:endParaRPr>
          </a:p>
        </p:txBody>
      </p:sp>
      <p:sp>
        <p:nvSpPr>
          <p:cNvPr id="10" name="Rectangle 3">
            <a:extLst>
              <a:ext uri="{FF2B5EF4-FFF2-40B4-BE49-F238E27FC236}">
                <a16:creationId xmlns:a16="http://schemas.microsoft.com/office/drawing/2014/main" id="{EA5F85C6-A553-D6A1-944F-2C4F02AB4076}"/>
              </a:ext>
            </a:extLst>
          </p:cNvPr>
          <p:cNvSpPr txBox="1">
            <a:spLocks noChangeArrowheads="1"/>
          </p:cNvSpPr>
          <p:nvPr/>
        </p:nvSpPr>
        <p:spPr bwMode="auto">
          <a:xfrm>
            <a:off x="1182688" y="1347788"/>
            <a:ext cx="6480175" cy="481012"/>
          </a:xfrm>
          <a:prstGeom prst="rect">
            <a:avLst/>
          </a:prstGeom>
          <a:noFill/>
          <a:ln w="9525">
            <a:noFill/>
            <a:miter lim="800000"/>
            <a:headEnd/>
            <a:tailEnd/>
          </a:ln>
        </p:spPr>
        <p:txBody>
          <a:bodyPr/>
          <a:lstStyle/>
          <a:p>
            <a:pPr marL="342900" indent="-342900">
              <a:spcBef>
                <a:spcPct val="20000"/>
              </a:spcBef>
              <a:buClr>
                <a:srgbClr val="000099"/>
              </a:buClr>
              <a:buSzPct val="65000"/>
              <a:defRPr/>
            </a:pPr>
            <a:r>
              <a:rPr lang="en-US" sz="2200" i="1" kern="0" dirty="0">
                <a:solidFill>
                  <a:srgbClr val="FF0000"/>
                </a:solidFill>
                <a:latin typeface="+mn-lt"/>
                <a:ea typeface="ＭＳ Ｐゴシック" pitchFamily="34" charset="-128"/>
              </a:rPr>
              <a:t>Applications are processes running on hosts… </a:t>
            </a:r>
          </a:p>
        </p:txBody>
      </p:sp>
      <p:sp>
        <p:nvSpPr>
          <p:cNvPr id="14" name="Rectangle 3">
            <a:extLst>
              <a:ext uri="{FF2B5EF4-FFF2-40B4-BE49-F238E27FC236}">
                <a16:creationId xmlns:a16="http://schemas.microsoft.com/office/drawing/2014/main" id="{3CF29D29-5201-4608-8323-4C040988F35B}"/>
              </a:ext>
            </a:extLst>
          </p:cNvPr>
          <p:cNvSpPr txBox="1">
            <a:spLocks noChangeArrowheads="1"/>
          </p:cNvSpPr>
          <p:nvPr/>
        </p:nvSpPr>
        <p:spPr bwMode="auto">
          <a:xfrm>
            <a:off x="4705350" y="2139950"/>
            <a:ext cx="3676650" cy="2335213"/>
          </a:xfrm>
          <a:prstGeom prst="rect">
            <a:avLst/>
          </a:prstGeom>
          <a:noFill/>
          <a:ln w="9525">
            <a:noFill/>
            <a:miter lim="800000"/>
            <a:headEnd/>
            <a:tailEnd/>
          </a:ln>
        </p:spPr>
        <p:txBody>
          <a:bodyPr/>
          <a:lstStyle/>
          <a:p>
            <a:pPr marL="342900" indent="-342900">
              <a:spcBef>
                <a:spcPts val="1800"/>
              </a:spcBef>
              <a:buClr>
                <a:srgbClr val="000099"/>
              </a:buClr>
              <a:buSzPct val="65000"/>
              <a:buFont typeface="Wingdings" pitchFamily="2" charset="2"/>
              <a:buChar char="v"/>
              <a:defRPr/>
            </a:pPr>
            <a:r>
              <a:rPr lang="en-US" sz="2300" kern="0" dirty="0" err="1">
                <a:solidFill>
                  <a:srgbClr val="0000CC"/>
                </a:solidFill>
                <a:latin typeface="+mn-lt"/>
              </a:rPr>
              <a:t>Appls</a:t>
            </a:r>
            <a:r>
              <a:rPr lang="en-US" sz="2300" kern="0" dirty="0">
                <a:solidFill>
                  <a:srgbClr val="0000CC"/>
                </a:solidFill>
                <a:latin typeface="+mn-lt"/>
              </a:rPr>
              <a:t> in distant hosts </a:t>
            </a:r>
          </a:p>
          <a:p>
            <a:pPr marL="619125" lvl="1" indent="-285750">
              <a:spcBef>
                <a:spcPts val="1800"/>
              </a:spcBef>
              <a:buClr>
                <a:srgbClr val="000099"/>
              </a:buClr>
              <a:buFont typeface="Wingdings" pitchFamily="2" charset="2"/>
              <a:buChar char="§"/>
              <a:defRPr/>
            </a:pPr>
            <a:r>
              <a:rPr lang="en-US" sz="2000" kern="0" dirty="0">
                <a:latin typeface="+mn-lt"/>
              </a:rPr>
              <a:t>processes </a:t>
            </a:r>
            <a:r>
              <a:rPr lang="en-US" sz="2000" kern="0" dirty="0" err="1">
                <a:latin typeface="+mn-lt"/>
              </a:rPr>
              <a:t>comm</a:t>
            </a:r>
            <a:r>
              <a:rPr lang="en-US" sz="2000" kern="0" dirty="0">
                <a:latin typeface="+mn-lt"/>
              </a:rPr>
              <a:t>  by</a:t>
            </a:r>
            <a:br>
              <a:rPr lang="en-US" sz="2000" kern="0" dirty="0">
                <a:latin typeface="+mn-lt"/>
              </a:rPr>
            </a:br>
            <a:r>
              <a:rPr lang="en-US" sz="2000" kern="0" dirty="0">
                <a:latin typeface="+mn-lt"/>
              </a:rPr>
              <a:t>exchanging </a:t>
            </a:r>
            <a:r>
              <a:rPr lang="en-US" sz="2000" kern="0" dirty="0">
                <a:solidFill>
                  <a:srgbClr val="CC0000"/>
                </a:solidFill>
                <a:latin typeface="+mn-lt"/>
              </a:rPr>
              <a:t>messages</a:t>
            </a:r>
          </a:p>
          <a:p>
            <a:pPr marL="619125" lvl="1" indent="-285750">
              <a:spcBef>
                <a:spcPts val="1800"/>
              </a:spcBef>
              <a:buClr>
                <a:srgbClr val="000099"/>
              </a:buClr>
              <a:buFont typeface="Wingdings" pitchFamily="2" charset="2"/>
              <a:buChar char="§"/>
              <a:defRPr/>
            </a:pPr>
            <a:r>
              <a:rPr lang="en-US" sz="2000" dirty="0">
                <a:latin typeface="+mn-lt"/>
              </a:rPr>
              <a:t>Use sockets, RPC</a:t>
            </a:r>
          </a:p>
        </p:txBody>
      </p:sp>
    </p:spTree>
    <p:extLst>
      <p:ext uri="{BB962C8B-B14F-4D97-AF65-F5344CB8AC3E}">
        <p14:creationId xmlns:p14="http://schemas.microsoft.com/office/powerpoint/2010/main" val="68080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E8BD-CCE0-BA18-7E0E-173FD4301803}"/>
              </a:ext>
            </a:extLst>
          </p:cNvPr>
          <p:cNvSpPr>
            <a:spLocks noGrp="1"/>
          </p:cNvSpPr>
          <p:nvPr>
            <p:ph type="title"/>
          </p:nvPr>
        </p:nvSpPr>
        <p:spPr>
          <a:xfrm>
            <a:off x="552450" y="2168912"/>
            <a:ext cx="7772400" cy="1143000"/>
          </a:xfrm>
        </p:spPr>
        <p:txBody>
          <a:bodyPr/>
          <a:lstStyle/>
          <a:p>
            <a:r>
              <a:rPr lang="en-GB" dirty="0"/>
              <a:t>N</a:t>
            </a:r>
            <a:r>
              <a:rPr lang="en-PK" dirty="0"/>
              <a:t>ext few slides will help you for labs</a:t>
            </a:r>
            <a:br>
              <a:rPr lang="en-PK" dirty="0"/>
            </a:br>
            <a:r>
              <a:rPr lang="en-PK" dirty="0"/>
              <a:t>also consider them part of theory</a:t>
            </a:r>
          </a:p>
        </p:txBody>
      </p:sp>
      <p:sp>
        <p:nvSpPr>
          <p:cNvPr id="5" name="Footer Placeholder 4">
            <a:extLst>
              <a:ext uri="{FF2B5EF4-FFF2-40B4-BE49-F238E27FC236}">
                <a16:creationId xmlns:a16="http://schemas.microsoft.com/office/drawing/2014/main" id="{40E2014B-D9AB-D165-06EF-F257BE2B63EA}"/>
              </a:ext>
            </a:extLst>
          </p:cNvPr>
          <p:cNvSpPr>
            <a:spLocks noGrp="1"/>
          </p:cNvSpPr>
          <p:nvPr>
            <p:ph type="ftr" sz="quarter" idx="11"/>
          </p:nvPr>
        </p:nvSpPr>
        <p:spPr/>
        <p:txBody>
          <a:bodyPr/>
          <a:lstStyle/>
          <a:p>
            <a:pPr>
              <a:defRPr/>
            </a:pPr>
            <a:r>
              <a:rPr lang="en-US"/>
              <a:t>Introduction</a:t>
            </a:r>
          </a:p>
        </p:txBody>
      </p:sp>
      <p:sp>
        <p:nvSpPr>
          <p:cNvPr id="6" name="Slide Number Placeholder 5">
            <a:extLst>
              <a:ext uri="{FF2B5EF4-FFF2-40B4-BE49-F238E27FC236}">
                <a16:creationId xmlns:a16="http://schemas.microsoft.com/office/drawing/2014/main" id="{2447EA02-D340-5A70-EC7B-4071F9F9F955}"/>
              </a:ext>
            </a:extLst>
          </p:cNvPr>
          <p:cNvSpPr>
            <a:spLocks noGrp="1"/>
          </p:cNvSpPr>
          <p:nvPr>
            <p:ph type="sldNum" sz="quarter" idx="12"/>
          </p:nvPr>
        </p:nvSpPr>
        <p:spPr/>
        <p:txBody>
          <a:bodyPr/>
          <a:lstStyle/>
          <a:p>
            <a:pPr>
              <a:defRPr/>
            </a:pPr>
            <a:r>
              <a:rPr lang="en-US" altLang="en-PK"/>
              <a:t>2-</a:t>
            </a:r>
            <a:fld id="{BB0C3339-BE9A-B945-9278-0CA9845668D9}" type="slidenum">
              <a:rPr lang="en-US" altLang="en-PK" smtClean="0"/>
              <a:pPr>
                <a:defRPr/>
              </a:pPr>
              <a:t>15</a:t>
            </a:fld>
            <a:endParaRPr lang="en-US" altLang="en-PK"/>
          </a:p>
        </p:txBody>
      </p:sp>
    </p:spTree>
    <p:extLst>
      <p:ext uri="{BB962C8B-B14F-4D97-AF65-F5344CB8AC3E}">
        <p14:creationId xmlns:p14="http://schemas.microsoft.com/office/powerpoint/2010/main" val="348379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20643A4-7F71-1CD3-E8B0-87F9C5090A56}"/>
              </a:ext>
            </a:extLst>
          </p:cNvPr>
          <p:cNvSpPr>
            <a:spLocks noGrp="1" noChangeArrowheads="1"/>
          </p:cNvSpPr>
          <p:nvPr>
            <p:ph type="body" sz="half" idx="1"/>
          </p:nvPr>
        </p:nvSpPr>
        <p:spPr>
          <a:xfrm>
            <a:off x="322263" y="1069975"/>
            <a:ext cx="8543925" cy="1798638"/>
          </a:xfrm>
        </p:spPr>
        <p:txBody>
          <a:bodyPr/>
          <a:lstStyle/>
          <a:p>
            <a:pPr>
              <a:lnSpc>
                <a:spcPct val="100000"/>
              </a:lnSpc>
              <a:defRPr/>
            </a:pPr>
            <a:r>
              <a:rPr lang="en-US" sz="2200" dirty="0"/>
              <a:t>Remote processes </a:t>
            </a:r>
            <a:r>
              <a:rPr lang="en-US" sz="2200" dirty="0" err="1"/>
              <a:t>comm</a:t>
            </a:r>
            <a:r>
              <a:rPr lang="en-US" sz="2200" dirty="0"/>
              <a:t> thru sockets…</a:t>
            </a:r>
          </a:p>
          <a:p>
            <a:pPr marL="0" indent="0" algn="ctr">
              <a:lnSpc>
                <a:spcPct val="100000"/>
              </a:lnSpc>
              <a:buFont typeface="Wingdings" pitchFamily="2" charset="2"/>
              <a:buNone/>
              <a:defRPr/>
            </a:pPr>
            <a:r>
              <a:rPr lang="en-US" sz="2000" b="1" dirty="0">
                <a:solidFill>
                  <a:srgbClr val="FF0000"/>
                </a:solidFill>
              </a:rPr>
              <a:t>Socket</a:t>
            </a:r>
            <a:r>
              <a:rPr lang="en-US" sz="2000" dirty="0"/>
              <a:t> : </a:t>
            </a:r>
            <a:r>
              <a:rPr lang="en-US" sz="2000" i="1" dirty="0">
                <a:solidFill>
                  <a:srgbClr val="FF0000"/>
                </a:solidFill>
              </a:rPr>
              <a:t>“software interface between process &amp; N/W”</a:t>
            </a:r>
          </a:p>
          <a:p>
            <a:pPr>
              <a:lnSpc>
                <a:spcPct val="100000"/>
              </a:lnSpc>
              <a:spcBef>
                <a:spcPts val="1200"/>
              </a:spcBef>
              <a:defRPr/>
            </a:pPr>
            <a:r>
              <a:rPr lang="en-US" sz="2200" dirty="0"/>
              <a:t>Process sends/receives </a:t>
            </a:r>
            <a:r>
              <a:rPr lang="en-US" sz="2200" dirty="0" err="1"/>
              <a:t>msgs</a:t>
            </a:r>
            <a:r>
              <a:rPr lang="en-US" sz="2200" dirty="0"/>
              <a:t> to/from its socket</a:t>
            </a:r>
          </a:p>
          <a:p>
            <a:pPr lvl="1">
              <a:lnSpc>
                <a:spcPct val="100000"/>
              </a:lnSpc>
              <a:defRPr/>
            </a:pPr>
            <a:r>
              <a:rPr lang="en-US" sz="2000" dirty="0">
                <a:ea typeface="MS PGothic" pitchFamily="34" charset="-128"/>
              </a:rPr>
              <a:t>process </a:t>
            </a:r>
            <a:r>
              <a:rPr lang="en-US" sz="2000" i="1" dirty="0">
                <a:solidFill>
                  <a:srgbClr val="FF0000"/>
                </a:solidFill>
                <a:ea typeface="MS PGothic" pitchFamily="34" charset="-128"/>
              </a:rPr>
              <a:t>reads/writes</a:t>
            </a:r>
            <a:r>
              <a:rPr lang="en-US" sz="2000" dirty="0">
                <a:ea typeface="MS PGothic" pitchFamily="34" charset="-128"/>
              </a:rPr>
              <a:t> the socket to </a:t>
            </a:r>
            <a:r>
              <a:rPr lang="en-US" sz="2000" i="1" dirty="0">
                <a:solidFill>
                  <a:srgbClr val="FF0000"/>
                </a:solidFill>
                <a:ea typeface="MS PGothic" pitchFamily="34" charset="-128"/>
              </a:rPr>
              <a:t>receive/send</a:t>
            </a:r>
            <a:r>
              <a:rPr lang="en-US" sz="2000" dirty="0">
                <a:ea typeface="MS PGothic" pitchFamily="34" charset="-128"/>
              </a:rPr>
              <a:t> </a:t>
            </a:r>
            <a:r>
              <a:rPr lang="en-US" sz="2000" dirty="0" err="1">
                <a:ea typeface="MS PGothic" pitchFamily="34" charset="-128"/>
              </a:rPr>
              <a:t>msgs</a:t>
            </a:r>
            <a:endParaRPr lang="en-US" sz="2000" dirty="0">
              <a:ea typeface="MS PGothic" pitchFamily="34" charset="-128"/>
            </a:endParaRPr>
          </a:p>
        </p:txBody>
      </p:sp>
      <p:pic>
        <p:nvPicPr>
          <p:cNvPr id="44034" name="Picture 43" descr="underline_base">
            <a:extLst>
              <a:ext uri="{FF2B5EF4-FFF2-40B4-BE49-F238E27FC236}">
                <a16:creationId xmlns:a16="http://schemas.microsoft.com/office/drawing/2014/main" id="{DFFF1D57-B253-08B9-D642-EABC7C550AA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747713"/>
            <a:ext cx="2217737"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Slide Number Placeholder 3">
            <a:extLst>
              <a:ext uri="{FF2B5EF4-FFF2-40B4-BE49-F238E27FC236}">
                <a16:creationId xmlns:a16="http://schemas.microsoft.com/office/drawing/2014/main" id="{1BF72C45-E4B3-AD42-E947-D56CCEF0017A}"/>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472739EF-2051-B747-83AB-3B0627ECD92A}" type="slidenum">
              <a:rPr lang="en-US" altLang="en-PK" sz="1200" smtClean="0">
                <a:latin typeface="Tahoma" panose="020B0604030504040204" pitchFamily="34" charset="0"/>
              </a:rPr>
              <a:pPr>
                <a:lnSpc>
                  <a:spcPct val="100000"/>
                </a:lnSpc>
                <a:spcBef>
                  <a:spcPct val="0"/>
                </a:spcBef>
                <a:buClrTx/>
                <a:buSzTx/>
                <a:buFontTx/>
                <a:buNone/>
              </a:pPr>
              <a:t>16</a:t>
            </a:fld>
            <a:endParaRPr lang="en-US" altLang="en-PK" sz="1200">
              <a:latin typeface="Tahoma" panose="020B0604030504040204" pitchFamily="34" charset="0"/>
            </a:endParaRPr>
          </a:p>
        </p:txBody>
      </p:sp>
      <p:pic>
        <p:nvPicPr>
          <p:cNvPr id="44036" name="Picture 59">
            <a:extLst>
              <a:ext uri="{FF2B5EF4-FFF2-40B4-BE49-F238E27FC236}">
                <a16:creationId xmlns:a16="http://schemas.microsoft.com/office/drawing/2014/main" id="{F9D31583-4BB1-A4C6-5138-93E1E2EED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8" y="2963863"/>
            <a:ext cx="73152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2">
            <a:extLst>
              <a:ext uri="{FF2B5EF4-FFF2-40B4-BE49-F238E27FC236}">
                <a16:creationId xmlns:a16="http://schemas.microsoft.com/office/drawing/2014/main" id="{6966E62F-BC64-715F-C293-8745C163543A}"/>
              </a:ext>
            </a:extLst>
          </p:cNvPr>
          <p:cNvSpPr>
            <a:spLocks noGrp="1" noChangeArrowheads="1"/>
          </p:cNvSpPr>
          <p:nvPr>
            <p:ph type="title"/>
          </p:nvPr>
        </p:nvSpPr>
        <p:spPr>
          <a:xfrm>
            <a:off x="400050" y="74613"/>
            <a:ext cx="7772400" cy="863600"/>
          </a:xfrm>
        </p:spPr>
        <p:txBody>
          <a:bodyPr/>
          <a:lstStyle/>
          <a:p>
            <a:r>
              <a:rPr lang="en-US" altLang="en-PK" sz="3600"/>
              <a:t>Sockets</a:t>
            </a:r>
          </a:p>
        </p:txBody>
      </p:sp>
    </p:spTree>
    <p:extLst>
      <p:ext uri="{BB962C8B-B14F-4D97-AF65-F5344CB8AC3E}">
        <p14:creationId xmlns:p14="http://schemas.microsoft.com/office/powerpoint/2010/main" val="239897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0" descr="underline_base">
            <a:extLst>
              <a:ext uri="{FF2B5EF4-FFF2-40B4-BE49-F238E27FC236}">
                <a16:creationId xmlns:a16="http://schemas.microsoft.com/office/drawing/2014/main" id="{6E76A58E-B442-8A78-CC39-C59D57F5D12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871538"/>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a:extLst>
              <a:ext uri="{FF2B5EF4-FFF2-40B4-BE49-F238E27FC236}">
                <a16:creationId xmlns:a16="http://schemas.microsoft.com/office/drawing/2014/main" id="{2AFDAA8A-FF3A-A658-10B3-1350CD3F4298}"/>
              </a:ext>
            </a:extLst>
          </p:cNvPr>
          <p:cNvSpPr>
            <a:spLocks noGrp="1" noChangeArrowheads="1"/>
          </p:cNvSpPr>
          <p:nvPr>
            <p:ph type="title"/>
          </p:nvPr>
        </p:nvSpPr>
        <p:spPr>
          <a:xfrm>
            <a:off x="273050" y="196850"/>
            <a:ext cx="7772400" cy="871538"/>
          </a:xfrm>
        </p:spPr>
        <p:txBody>
          <a:bodyPr/>
          <a:lstStyle/>
          <a:p>
            <a:r>
              <a:rPr lang="en-US" altLang="en-PK" sz="3600"/>
              <a:t>Process Address</a:t>
            </a:r>
            <a:endParaRPr lang="en-US" altLang="en-PK"/>
          </a:p>
        </p:txBody>
      </p:sp>
      <p:sp>
        <p:nvSpPr>
          <p:cNvPr id="25604" name="Rectangle 3">
            <a:extLst>
              <a:ext uri="{FF2B5EF4-FFF2-40B4-BE49-F238E27FC236}">
                <a16:creationId xmlns:a16="http://schemas.microsoft.com/office/drawing/2014/main" id="{8DB6B70B-4D35-2843-1337-F4168DBF2FE3}"/>
              </a:ext>
            </a:extLst>
          </p:cNvPr>
          <p:cNvSpPr>
            <a:spLocks noGrp="1" noChangeArrowheads="1"/>
          </p:cNvSpPr>
          <p:nvPr>
            <p:ph type="body" sz="half" idx="2"/>
          </p:nvPr>
        </p:nvSpPr>
        <p:spPr>
          <a:xfrm>
            <a:off x="331788" y="1241425"/>
            <a:ext cx="4021137" cy="3787775"/>
          </a:xfrm>
        </p:spPr>
        <p:txBody>
          <a:bodyPr/>
          <a:lstStyle/>
          <a:p>
            <a:pPr>
              <a:lnSpc>
                <a:spcPct val="110000"/>
              </a:lnSpc>
              <a:spcBef>
                <a:spcPts val="1800"/>
              </a:spcBef>
              <a:defRPr/>
            </a:pPr>
            <a:r>
              <a:rPr lang="en-US" sz="2200" dirty="0"/>
              <a:t>to receive </a:t>
            </a:r>
            <a:r>
              <a:rPr lang="en-US" sz="2200" dirty="0" err="1"/>
              <a:t>msgs</a:t>
            </a:r>
            <a:r>
              <a:rPr lang="en-US" sz="2200" dirty="0"/>
              <a:t>, process must have </a:t>
            </a:r>
            <a:r>
              <a:rPr lang="en-US" sz="2200" i="1" dirty="0">
                <a:solidFill>
                  <a:srgbClr val="CC0000"/>
                </a:solidFill>
              </a:rPr>
              <a:t>identifier</a:t>
            </a:r>
          </a:p>
          <a:p>
            <a:pPr>
              <a:lnSpc>
                <a:spcPct val="110000"/>
              </a:lnSpc>
              <a:spcBef>
                <a:spcPts val="1800"/>
              </a:spcBef>
              <a:defRPr/>
            </a:pPr>
            <a:r>
              <a:rPr lang="en-US" sz="2200" dirty="0"/>
              <a:t>host device has unique </a:t>
            </a:r>
            <a:br>
              <a:rPr lang="en-US" sz="2200" dirty="0"/>
            </a:br>
            <a:r>
              <a:rPr lang="en-US" sz="2200" dirty="0">
                <a:solidFill>
                  <a:srgbClr val="C00000"/>
                </a:solidFill>
              </a:rPr>
              <a:t>IP address </a:t>
            </a:r>
            <a:r>
              <a:rPr lang="en-US" sz="2000" i="1" dirty="0"/>
              <a:t>(32 bits)</a:t>
            </a:r>
          </a:p>
          <a:p>
            <a:pPr marL="0" lvl="1" indent="0" algn="ctr">
              <a:lnSpc>
                <a:spcPct val="110000"/>
              </a:lnSpc>
              <a:spcBef>
                <a:spcPts val="1200"/>
              </a:spcBef>
              <a:buSzPct val="65000"/>
              <a:buFont typeface="Wingdings" pitchFamily="2" charset="2"/>
              <a:buNone/>
              <a:defRPr/>
            </a:pPr>
            <a:r>
              <a:rPr lang="en-US" sz="2000" i="1" dirty="0">
                <a:latin typeface="Times New Roman" pitchFamily="18" charset="0"/>
                <a:ea typeface="MS PGothic" pitchFamily="34" charset="-128"/>
                <a:cs typeface="Times New Roman" pitchFamily="18" charset="0"/>
              </a:rPr>
              <a:t>but many processes may run </a:t>
            </a:r>
            <a:br>
              <a:rPr lang="en-US" sz="2000" i="1" dirty="0">
                <a:latin typeface="Times New Roman" pitchFamily="18" charset="0"/>
                <a:ea typeface="MS PGothic" pitchFamily="34" charset="-128"/>
                <a:cs typeface="Times New Roman" pitchFamily="18" charset="0"/>
              </a:rPr>
            </a:br>
            <a:r>
              <a:rPr lang="en-US" sz="2000" i="1" dirty="0">
                <a:latin typeface="Times New Roman" pitchFamily="18" charset="0"/>
                <a:ea typeface="MS PGothic" pitchFamily="34" charset="-128"/>
                <a:cs typeface="Times New Roman" pitchFamily="18" charset="0"/>
              </a:rPr>
              <a:t>on same host</a:t>
            </a:r>
          </a:p>
          <a:p>
            <a:pPr marL="342900" lvl="1" indent="-342900">
              <a:lnSpc>
                <a:spcPct val="110000"/>
              </a:lnSpc>
              <a:spcBef>
                <a:spcPts val="1200"/>
              </a:spcBef>
              <a:buSzPct val="65000"/>
              <a:buFont typeface="Wingdings" pitchFamily="2" charset="2"/>
              <a:buChar char="v"/>
              <a:defRPr/>
            </a:pPr>
            <a:r>
              <a:rPr lang="en-US" sz="2200" dirty="0">
                <a:ea typeface="MS PGothic" pitchFamily="34" charset="-128"/>
              </a:rPr>
              <a:t>need another level of identifier – </a:t>
            </a:r>
            <a:r>
              <a:rPr lang="en-US" sz="2200" dirty="0">
                <a:solidFill>
                  <a:srgbClr val="C00000"/>
                </a:solidFill>
                <a:ea typeface="MS PGothic" pitchFamily="34" charset="-128"/>
              </a:rPr>
              <a:t>Port No </a:t>
            </a:r>
            <a:r>
              <a:rPr lang="en-US" sz="2000" i="1" dirty="0">
                <a:ea typeface="MS PGothic" pitchFamily="34" charset="-128"/>
              </a:rPr>
              <a:t>(16 bits)</a:t>
            </a:r>
          </a:p>
          <a:p>
            <a:pPr>
              <a:lnSpc>
                <a:spcPct val="110000"/>
              </a:lnSpc>
              <a:spcBef>
                <a:spcPts val="1800"/>
              </a:spcBef>
              <a:buFont typeface="Wingdings" pitchFamily="2" charset="2"/>
              <a:buNone/>
              <a:defRPr/>
            </a:pPr>
            <a:endParaRPr lang="en-US" sz="2200" dirty="0"/>
          </a:p>
        </p:txBody>
      </p:sp>
      <p:sp>
        <p:nvSpPr>
          <p:cNvPr id="25605" name="Rectangle 4">
            <a:extLst>
              <a:ext uri="{FF2B5EF4-FFF2-40B4-BE49-F238E27FC236}">
                <a16:creationId xmlns:a16="http://schemas.microsoft.com/office/drawing/2014/main" id="{CAB6FCDB-D25D-2B7E-9151-334DD26729E7}"/>
              </a:ext>
            </a:extLst>
          </p:cNvPr>
          <p:cNvSpPr>
            <a:spLocks noGrp="1" noChangeArrowheads="1"/>
          </p:cNvSpPr>
          <p:nvPr>
            <p:ph type="body" sz="half" idx="1"/>
          </p:nvPr>
        </p:nvSpPr>
        <p:spPr>
          <a:xfrm>
            <a:off x="4678363" y="1717675"/>
            <a:ext cx="3981450" cy="2924175"/>
          </a:xfrm>
          <a:solidFill>
            <a:schemeClr val="bg1">
              <a:lumMod val="95000"/>
            </a:schemeClr>
          </a:solidFill>
        </p:spPr>
        <p:txBody>
          <a:bodyPr anchor="ctr"/>
          <a:lstStyle/>
          <a:p>
            <a:pPr>
              <a:lnSpc>
                <a:spcPct val="110000"/>
              </a:lnSpc>
              <a:spcBef>
                <a:spcPts val="1800"/>
              </a:spcBef>
              <a:defRPr/>
            </a:pPr>
            <a:r>
              <a:rPr lang="en-US" sz="2200" i="1" dirty="0">
                <a:solidFill>
                  <a:srgbClr val="CC0000"/>
                </a:solidFill>
              </a:rPr>
              <a:t>identifier</a:t>
            </a:r>
            <a:r>
              <a:rPr lang="en-US" sz="2200" dirty="0">
                <a:solidFill>
                  <a:srgbClr val="FF0000"/>
                </a:solidFill>
              </a:rPr>
              <a:t>  </a:t>
            </a:r>
            <a:r>
              <a:rPr lang="en-US" sz="2200" dirty="0"/>
              <a:t>includes both </a:t>
            </a:r>
            <a:br>
              <a:rPr lang="en-US" sz="2200" dirty="0"/>
            </a:br>
            <a:r>
              <a:rPr lang="en-US" sz="2200" i="1" dirty="0">
                <a:solidFill>
                  <a:srgbClr val="CC0000"/>
                </a:solidFill>
              </a:rPr>
              <a:t>IP address </a:t>
            </a:r>
            <a:r>
              <a:rPr lang="en-US" sz="2200" dirty="0"/>
              <a:t>&amp; </a:t>
            </a:r>
            <a:r>
              <a:rPr lang="en-US" sz="2200" i="1" dirty="0">
                <a:solidFill>
                  <a:srgbClr val="CC0000"/>
                </a:solidFill>
              </a:rPr>
              <a:t>port number </a:t>
            </a:r>
            <a:r>
              <a:rPr lang="en-US" sz="2200" dirty="0"/>
              <a:t>associated with a process </a:t>
            </a:r>
            <a:br>
              <a:rPr lang="en-US" sz="2200" dirty="0"/>
            </a:br>
            <a:r>
              <a:rPr lang="en-US" sz="2200" dirty="0"/>
              <a:t>on a host…</a:t>
            </a:r>
          </a:p>
          <a:p>
            <a:pPr lvl="1">
              <a:lnSpc>
                <a:spcPct val="100000"/>
              </a:lnSpc>
              <a:spcBef>
                <a:spcPts val="600"/>
              </a:spcBef>
              <a:defRPr/>
            </a:pPr>
            <a:r>
              <a:rPr lang="en-US" sz="2000" dirty="0">
                <a:solidFill>
                  <a:srgbClr val="FF0000"/>
                </a:solidFill>
                <a:ea typeface="MS PGothic" pitchFamily="34" charset="-128"/>
              </a:rPr>
              <a:t>Socket address</a:t>
            </a:r>
          </a:p>
          <a:p>
            <a:pPr lvl="1">
              <a:lnSpc>
                <a:spcPct val="100000"/>
              </a:lnSpc>
              <a:spcBef>
                <a:spcPts val="600"/>
              </a:spcBef>
              <a:buFont typeface="Wingdings" pitchFamily="2" charset="2"/>
              <a:buNone/>
              <a:defRPr/>
            </a:pPr>
            <a:r>
              <a:rPr lang="en-US" sz="2000" dirty="0">
                <a:ea typeface="MS PGothic" pitchFamily="34" charset="-128"/>
              </a:rPr>
              <a:t>	IP </a:t>
            </a:r>
            <a:r>
              <a:rPr lang="en-US" sz="2000" dirty="0" err="1">
                <a:ea typeface="MS PGothic" pitchFamily="34" charset="-128"/>
              </a:rPr>
              <a:t>addr</a:t>
            </a:r>
            <a:r>
              <a:rPr lang="en-US" sz="2000" dirty="0">
                <a:ea typeface="MS PGothic" pitchFamily="34" charset="-128"/>
              </a:rPr>
              <a:t> + Port No</a:t>
            </a:r>
          </a:p>
        </p:txBody>
      </p:sp>
      <p:sp>
        <p:nvSpPr>
          <p:cNvPr id="46085" name="Slide Number Placeholder 3">
            <a:extLst>
              <a:ext uri="{FF2B5EF4-FFF2-40B4-BE49-F238E27FC236}">
                <a16:creationId xmlns:a16="http://schemas.microsoft.com/office/drawing/2014/main" id="{947E0754-99A6-82D0-4F2F-963A02A808F6}"/>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CFA3ABC7-EBC8-0A46-9C7E-1F124096F603}" type="slidenum">
              <a:rPr lang="en-US" altLang="en-PK" sz="1200" smtClean="0">
                <a:latin typeface="Tahoma" panose="020B0604030504040204" pitchFamily="34" charset="0"/>
              </a:rPr>
              <a:pPr>
                <a:lnSpc>
                  <a:spcPct val="100000"/>
                </a:lnSpc>
                <a:spcBef>
                  <a:spcPct val="0"/>
                </a:spcBef>
                <a:buClrTx/>
                <a:buSzTx/>
                <a:buFontTx/>
                <a:buNone/>
              </a:pPr>
              <a:t>17</a:t>
            </a:fld>
            <a:endParaRPr lang="en-US" altLang="en-PK" sz="1200">
              <a:latin typeface="Tahoma" panose="020B0604030504040204" pitchFamily="34" charset="0"/>
            </a:endParaRPr>
          </a:p>
        </p:txBody>
      </p:sp>
      <p:sp>
        <p:nvSpPr>
          <p:cNvPr id="7" name="Rectangle 6">
            <a:extLst>
              <a:ext uri="{FF2B5EF4-FFF2-40B4-BE49-F238E27FC236}">
                <a16:creationId xmlns:a16="http://schemas.microsoft.com/office/drawing/2014/main" id="{FEAEDB00-AE0C-6AB0-7254-ACF02D69744E}"/>
              </a:ext>
            </a:extLst>
          </p:cNvPr>
          <p:cNvSpPr/>
          <p:nvPr/>
        </p:nvSpPr>
        <p:spPr>
          <a:xfrm>
            <a:off x="817563" y="5191125"/>
            <a:ext cx="7385050" cy="919163"/>
          </a:xfrm>
          <a:prstGeom prst="rect">
            <a:avLst/>
          </a:prstGeom>
          <a:solidFill>
            <a:schemeClr val="bg1">
              <a:lumMod val="85000"/>
            </a:schemeClr>
          </a:solidFill>
        </p:spPr>
        <p:txBody>
          <a:bodyPr anchor="ctr" anchorCtr="1"/>
          <a:lstStyle/>
          <a:p>
            <a:pPr algn="ctr">
              <a:spcBef>
                <a:spcPts val="600"/>
              </a:spcBef>
              <a:defRPr/>
            </a:pPr>
            <a:r>
              <a:rPr lang="en-US" sz="2000" dirty="0">
                <a:latin typeface="Arial" charset="0"/>
              </a:rPr>
              <a:t>to send HTTP </a:t>
            </a:r>
            <a:r>
              <a:rPr lang="en-US" sz="2000" dirty="0" err="1">
                <a:latin typeface="Arial" charset="0"/>
              </a:rPr>
              <a:t>msg</a:t>
            </a:r>
            <a:r>
              <a:rPr lang="en-US" sz="2000" dirty="0">
                <a:latin typeface="Arial" charset="0"/>
              </a:rPr>
              <a:t> to web server </a:t>
            </a:r>
            <a:r>
              <a:rPr lang="en-US" sz="2000" i="1" dirty="0">
                <a:solidFill>
                  <a:srgbClr val="0000CC"/>
                </a:solidFill>
                <a:latin typeface="Arial" charset="0"/>
              </a:rPr>
              <a:t>gaia.cs.umass.edu…</a:t>
            </a:r>
            <a:endParaRPr lang="en-US" sz="2000" dirty="0">
              <a:latin typeface="Arial" charset="0"/>
            </a:endParaRPr>
          </a:p>
          <a:p>
            <a:pPr marL="0" lvl="1" algn="ctr">
              <a:spcBef>
                <a:spcPts val="600"/>
              </a:spcBef>
              <a:defRPr/>
            </a:pPr>
            <a:r>
              <a:rPr lang="en-US" sz="2000" dirty="0">
                <a:solidFill>
                  <a:srgbClr val="CC0000"/>
                </a:solidFill>
                <a:latin typeface="Arial" charset="0"/>
              </a:rPr>
              <a:t>IP address:</a:t>
            </a:r>
            <a:r>
              <a:rPr lang="en-US" sz="2000" dirty="0">
                <a:solidFill>
                  <a:schemeClr val="accent2"/>
                </a:solidFill>
                <a:latin typeface="Arial" charset="0"/>
              </a:rPr>
              <a:t> </a:t>
            </a:r>
            <a:r>
              <a:rPr lang="en-US" sz="2000" dirty="0">
                <a:latin typeface="Arial" charset="0"/>
              </a:rPr>
              <a:t>128.119.245.12       </a:t>
            </a:r>
            <a:r>
              <a:rPr lang="en-US" sz="2000" dirty="0">
                <a:solidFill>
                  <a:srgbClr val="CC0000"/>
                </a:solidFill>
                <a:latin typeface="Arial" charset="0"/>
              </a:rPr>
              <a:t>port number:</a:t>
            </a:r>
            <a:r>
              <a:rPr lang="en-US" sz="2000" dirty="0">
                <a:solidFill>
                  <a:schemeClr val="accent2"/>
                </a:solidFill>
                <a:latin typeface="Arial" charset="0"/>
              </a:rPr>
              <a:t> </a:t>
            </a:r>
            <a:r>
              <a:rPr lang="en-US" sz="2000" dirty="0">
                <a:latin typeface="Arial" charset="0"/>
              </a:rPr>
              <a:t>80</a:t>
            </a:r>
          </a:p>
        </p:txBody>
      </p:sp>
    </p:spTree>
    <p:extLst>
      <p:ext uri="{BB962C8B-B14F-4D97-AF65-F5344CB8AC3E}">
        <p14:creationId xmlns:p14="http://schemas.microsoft.com/office/powerpoint/2010/main" val="3335787377"/>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CA73EFD3-6161-81FE-F7D8-59B23A74A17C}"/>
              </a:ext>
            </a:extLst>
          </p:cNvPr>
          <p:cNvSpPr>
            <a:spLocks noGrp="1" noChangeArrowheads="1"/>
          </p:cNvSpPr>
          <p:nvPr>
            <p:ph type="title"/>
          </p:nvPr>
        </p:nvSpPr>
        <p:spPr>
          <a:xfrm>
            <a:off x="496888" y="284163"/>
            <a:ext cx="8682037" cy="833437"/>
          </a:xfrm>
        </p:spPr>
        <p:txBody>
          <a:bodyPr/>
          <a:lstStyle/>
          <a:p>
            <a:r>
              <a:rPr lang="en-US" altLang="en-PK" sz="4000"/>
              <a:t>Socket Programming</a:t>
            </a:r>
          </a:p>
        </p:txBody>
      </p:sp>
      <p:sp>
        <p:nvSpPr>
          <p:cNvPr id="10243" name="Rectangle 3">
            <a:extLst>
              <a:ext uri="{FF2B5EF4-FFF2-40B4-BE49-F238E27FC236}">
                <a16:creationId xmlns:a16="http://schemas.microsoft.com/office/drawing/2014/main" id="{DBFDB83A-73E6-827F-9AAB-0704C10A1EA3}"/>
              </a:ext>
            </a:extLst>
          </p:cNvPr>
          <p:cNvSpPr>
            <a:spLocks noGrp="1" noChangeArrowheads="1"/>
          </p:cNvSpPr>
          <p:nvPr>
            <p:ph type="body" idx="1"/>
          </p:nvPr>
        </p:nvSpPr>
        <p:spPr>
          <a:xfrm>
            <a:off x="339725" y="1509713"/>
            <a:ext cx="8555038" cy="5105400"/>
          </a:xfrm>
        </p:spPr>
        <p:txBody>
          <a:bodyPr/>
          <a:lstStyle/>
          <a:p>
            <a:pPr marL="290513" indent="-290513">
              <a:lnSpc>
                <a:spcPct val="100000"/>
              </a:lnSpc>
              <a:spcBef>
                <a:spcPts val="1200"/>
              </a:spcBef>
              <a:defRPr/>
            </a:pPr>
            <a:r>
              <a:rPr lang="en-US" altLang="zh-CN" sz="2400" dirty="0">
                <a:ea typeface="SimSun" pitchFamily="2" charset="-122"/>
              </a:rPr>
              <a:t>Allows network applications to communicate across an Internet</a:t>
            </a:r>
            <a:endParaRPr lang="en-US" sz="2400" dirty="0">
              <a:ea typeface="ＭＳ Ｐゴシック" pitchFamily="34" charset="-128"/>
            </a:endParaRPr>
          </a:p>
          <a:p>
            <a:pPr marL="290513" indent="-290513">
              <a:lnSpc>
                <a:spcPct val="100000"/>
              </a:lnSpc>
              <a:spcBef>
                <a:spcPts val="2400"/>
              </a:spcBef>
              <a:defRPr/>
            </a:pPr>
            <a:r>
              <a:rPr lang="en-US" sz="2400" dirty="0">
                <a:ea typeface="ＭＳ Ｐゴシック" pitchFamily="34" charset="-128"/>
              </a:rPr>
              <a:t>Socket API mainly provides </a:t>
            </a:r>
            <a:br>
              <a:rPr lang="en-US" sz="2400" dirty="0">
                <a:ea typeface="ＭＳ Ｐゴシック" pitchFamily="34" charset="-128"/>
              </a:rPr>
            </a:br>
            <a:r>
              <a:rPr lang="en-US" sz="2400" dirty="0">
                <a:ea typeface="Arial" pitchFamily="34" charset="0"/>
              </a:rPr>
              <a:t>Transport layer service </a:t>
            </a:r>
            <a:br>
              <a:rPr lang="en-US" sz="2400" dirty="0">
                <a:ea typeface="Arial" pitchFamily="34" charset="0"/>
              </a:rPr>
            </a:br>
            <a:r>
              <a:rPr lang="en-US" sz="2400" dirty="0">
                <a:ea typeface="Arial" pitchFamily="34" charset="0"/>
              </a:rPr>
              <a:t>interface</a:t>
            </a:r>
          </a:p>
          <a:p>
            <a:pPr marL="796925" lvl="2">
              <a:spcBef>
                <a:spcPts val="1200"/>
              </a:spcBef>
              <a:defRPr/>
            </a:pPr>
            <a:r>
              <a:rPr lang="en-US" dirty="0">
                <a:solidFill>
                  <a:srgbClr val="0000FF"/>
                </a:solidFill>
                <a:ea typeface="Arial" pitchFamily="34" charset="0"/>
              </a:rPr>
              <a:t>Stream-sockets  </a:t>
            </a:r>
            <a:r>
              <a:rPr lang="en-US" dirty="0">
                <a:ea typeface="Arial" pitchFamily="34" charset="0"/>
              </a:rPr>
              <a:t>for TCP</a:t>
            </a:r>
          </a:p>
          <a:p>
            <a:pPr marL="796925" lvl="2">
              <a:spcBef>
                <a:spcPts val="1200"/>
              </a:spcBef>
              <a:defRPr/>
            </a:pPr>
            <a:r>
              <a:rPr lang="en-US" dirty="0">
                <a:solidFill>
                  <a:srgbClr val="0000FF"/>
                </a:solidFill>
                <a:ea typeface="Arial" pitchFamily="34" charset="0"/>
              </a:rPr>
              <a:t>Datagram-sockets</a:t>
            </a:r>
            <a:r>
              <a:rPr lang="en-US" dirty="0">
                <a:ea typeface="Arial" pitchFamily="34" charset="0"/>
              </a:rPr>
              <a:t>  for UDP</a:t>
            </a:r>
          </a:p>
          <a:p>
            <a:pPr>
              <a:lnSpc>
                <a:spcPct val="100000"/>
              </a:lnSpc>
              <a:spcBef>
                <a:spcPts val="2400"/>
              </a:spcBef>
              <a:defRPr/>
            </a:pPr>
            <a:r>
              <a:rPr lang="en-US" sz="2400" dirty="0">
                <a:ea typeface="ＭＳ Ｐゴシック" pitchFamily="34" charset="-128"/>
              </a:rPr>
              <a:t>Based on client/server </a:t>
            </a:r>
            <a:br>
              <a:rPr lang="en-US" sz="2400" dirty="0">
                <a:ea typeface="ＭＳ Ｐゴシック" pitchFamily="34" charset="-128"/>
              </a:rPr>
            </a:br>
            <a:r>
              <a:rPr lang="en-US" sz="2400" dirty="0">
                <a:ea typeface="ＭＳ Ｐゴシック" pitchFamily="34" charset="-128"/>
              </a:rPr>
              <a:t>architecture</a:t>
            </a:r>
            <a:endParaRPr lang="en-GB" sz="2400" dirty="0">
              <a:ea typeface="ＭＳ Ｐゴシック" pitchFamily="34" charset="-128"/>
            </a:endParaRPr>
          </a:p>
        </p:txBody>
      </p:sp>
      <p:pic>
        <p:nvPicPr>
          <p:cNvPr id="48131" name="Picture 11" descr="underline_base">
            <a:extLst>
              <a:ext uri="{FF2B5EF4-FFF2-40B4-BE49-F238E27FC236}">
                <a16:creationId xmlns:a16="http://schemas.microsoft.com/office/drawing/2014/main" id="{EE98CC2B-101B-D9D8-1EBA-890E88D6F70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1011238"/>
            <a:ext cx="54514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2" name="Group 7">
            <a:extLst>
              <a:ext uri="{FF2B5EF4-FFF2-40B4-BE49-F238E27FC236}">
                <a16:creationId xmlns:a16="http://schemas.microsoft.com/office/drawing/2014/main" id="{2438D157-9E88-F13D-F28E-AC73DCF6C7E0}"/>
              </a:ext>
            </a:extLst>
          </p:cNvPr>
          <p:cNvGrpSpPr>
            <a:grpSpLocks/>
          </p:cNvGrpSpPr>
          <p:nvPr/>
        </p:nvGrpSpPr>
        <p:grpSpPr bwMode="auto">
          <a:xfrm>
            <a:off x="5113338" y="2438400"/>
            <a:ext cx="3546475" cy="2936875"/>
            <a:chOff x="1981200" y="2382985"/>
            <a:chExt cx="4518025" cy="3352800"/>
          </a:xfrm>
        </p:grpSpPr>
        <p:sp>
          <p:nvSpPr>
            <p:cNvPr id="48134" name="Rectangle 5">
              <a:extLst>
                <a:ext uri="{FF2B5EF4-FFF2-40B4-BE49-F238E27FC236}">
                  <a16:creationId xmlns:a16="http://schemas.microsoft.com/office/drawing/2014/main" id="{DD7C7592-0B4D-E626-1616-23A6946E833E}"/>
                </a:ext>
              </a:extLst>
            </p:cNvPr>
            <p:cNvSpPr>
              <a:spLocks noChangeArrowheads="1"/>
            </p:cNvSpPr>
            <p:nvPr/>
          </p:nvSpPr>
          <p:spPr bwMode="auto">
            <a:xfrm>
              <a:off x="1981200" y="2382985"/>
              <a:ext cx="4518025" cy="3352800"/>
            </a:xfrm>
            <a:prstGeom prst="rect">
              <a:avLst/>
            </a:prstGeom>
            <a:solidFill>
              <a:srgbClr val="F8F8F8"/>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8F8F8"/>
              </a:extrusionClr>
              <a:contourClr>
                <a:srgbClr val="F8F8F8"/>
              </a:contourClr>
            </a:sp3d>
          </p:spPr>
          <p:txBody>
            <a:bodyPr wrap="none" anchor="ctr">
              <a:flatTx/>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1800">
                <a:latin typeface="Arial" panose="020B0604020202020204" pitchFamily="34" charset="0"/>
              </a:endParaRPr>
            </a:p>
          </p:txBody>
        </p:sp>
        <p:sp>
          <p:nvSpPr>
            <p:cNvPr id="48135" name="Rectangle 6">
              <a:extLst>
                <a:ext uri="{FF2B5EF4-FFF2-40B4-BE49-F238E27FC236}">
                  <a16:creationId xmlns:a16="http://schemas.microsoft.com/office/drawing/2014/main" id="{A4E4FC4A-67DD-7A1B-48DC-86D3AE303615}"/>
                </a:ext>
              </a:extLst>
            </p:cNvPr>
            <p:cNvSpPr>
              <a:spLocks noChangeArrowheads="1"/>
            </p:cNvSpPr>
            <p:nvPr/>
          </p:nvSpPr>
          <p:spPr bwMode="auto">
            <a:xfrm>
              <a:off x="1984375" y="5102805"/>
              <a:ext cx="4497388" cy="617538"/>
            </a:xfrm>
            <a:prstGeom prst="rect">
              <a:avLst/>
            </a:prstGeom>
            <a:solidFill>
              <a:srgbClr val="00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FF"/>
              </a:extrusionClr>
              <a:contourClr>
                <a:srgbClr val="00FFFF"/>
              </a:contourClr>
            </a:sp3d>
          </p:spPr>
          <p:txBody>
            <a:bodyPr wrap="none" anchor="ctr">
              <a:flatTx/>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1800">
                <a:latin typeface="Arial" panose="020B0604020202020204" pitchFamily="34" charset="0"/>
              </a:endParaRPr>
            </a:p>
          </p:txBody>
        </p:sp>
        <p:sp>
          <p:nvSpPr>
            <p:cNvPr id="48136" name="Rectangle 7">
              <a:extLst>
                <a:ext uri="{FF2B5EF4-FFF2-40B4-BE49-F238E27FC236}">
                  <a16:creationId xmlns:a16="http://schemas.microsoft.com/office/drawing/2014/main" id="{8F92365E-C13D-A8E7-05F9-08277A4760C0}"/>
                </a:ext>
              </a:extLst>
            </p:cNvPr>
            <p:cNvSpPr>
              <a:spLocks noChangeArrowheads="1"/>
            </p:cNvSpPr>
            <p:nvPr/>
          </p:nvSpPr>
          <p:spPr bwMode="auto">
            <a:xfrm>
              <a:off x="2003425" y="4485268"/>
              <a:ext cx="3436938" cy="617537"/>
            </a:xfrm>
            <a:prstGeom prst="rect">
              <a:avLst/>
            </a:prstGeom>
            <a:solidFill>
              <a:srgbClr val="00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FF"/>
              </a:extrusionClr>
              <a:contourClr>
                <a:srgbClr val="00CCFF"/>
              </a:contourClr>
            </a:sp3d>
          </p:spPr>
          <p:txBody>
            <a:bodyPr wrap="none" anchor="ctr">
              <a:flatTx/>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1800">
                <a:latin typeface="Arial" panose="020B0604020202020204" pitchFamily="34" charset="0"/>
              </a:endParaRPr>
            </a:p>
          </p:txBody>
        </p:sp>
        <p:sp>
          <p:nvSpPr>
            <p:cNvPr id="48137" name="Rectangle 8">
              <a:extLst>
                <a:ext uri="{FF2B5EF4-FFF2-40B4-BE49-F238E27FC236}">
                  <a16:creationId xmlns:a16="http://schemas.microsoft.com/office/drawing/2014/main" id="{CD06C031-8B05-EF85-1CE1-156ABE8C7A5F}"/>
                </a:ext>
              </a:extLst>
            </p:cNvPr>
            <p:cNvSpPr>
              <a:spLocks noChangeArrowheads="1"/>
            </p:cNvSpPr>
            <p:nvPr/>
          </p:nvSpPr>
          <p:spPr bwMode="auto">
            <a:xfrm>
              <a:off x="2003425" y="3882018"/>
              <a:ext cx="1243013" cy="617537"/>
            </a:xfrm>
            <a:prstGeom prst="rect">
              <a:avLst/>
            </a:prstGeom>
            <a:solidFill>
              <a:srgbClr val="CC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1800">
                <a:latin typeface="Arial" panose="020B0604020202020204" pitchFamily="34" charset="0"/>
              </a:endParaRPr>
            </a:p>
          </p:txBody>
        </p:sp>
        <p:sp>
          <p:nvSpPr>
            <p:cNvPr id="48138" name="Rectangle 9">
              <a:extLst>
                <a:ext uri="{FF2B5EF4-FFF2-40B4-BE49-F238E27FC236}">
                  <a16:creationId xmlns:a16="http://schemas.microsoft.com/office/drawing/2014/main" id="{C8CF88F5-FDDC-913E-8B95-3887C9BA7D57}"/>
                </a:ext>
              </a:extLst>
            </p:cNvPr>
            <p:cNvSpPr>
              <a:spLocks noChangeArrowheads="1"/>
            </p:cNvSpPr>
            <p:nvPr/>
          </p:nvSpPr>
          <p:spPr bwMode="auto">
            <a:xfrm>
              <a:off x="3214688" y="3882018"/>
              <a:ext cx="1243012" cy="617537"/>
            </a:xfrm>
            <a:prstGeom prst="rect">
              <a:avLst/>
            </a:prstGeom>
            <a:solidFill>
              <a:srgbClr val="CC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CCFF"/>
              </a:extrusionClr>
              <a:contourClr>
                <a:srgbClr val="CCCCFF"/>
              </a:contourClr>
            </a:sp3d>
          </p:spPr>
          <p:txBody>
            <a:bodyPr wrap="none" anchor="ctr">
              <a:flatTx/>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1800">
                <a:latin typeface="Arial" panose="020B0604020202020204" pitchFamily="34" charset="0"/>
              </a:endParaRPr>
            </a:p>
          </p:txBody>
        </p:sp>
        <p:sp>
          <p:nvSpPr>
            <p:cNvPr id="48139" name="Rectangle 10">
              <a:extLst>
                <a:ext uri="{FF2B5EF4-FFF2-40B4-BE49-F238E27FC236}">
                  <a16:creationId xmlns:a16="http://schemas.microsoft.com/office/drawing/2014/main" id="{4D53D20D-0672-F25D-542B-6E9A9DDCC26B}"/>
                </a:ext>
              </a:extLst>
            </p:cNvPr>
            <p:cNvSpPr>
              <a:spLocks noChangeArrowheads="1"/>
            </p:cNvSpPr>
            <p:nvPr/>
          </p:nvSpPr>
          <p:spPr bwMode="auto">
            <a:xfrm>
              <a:off x="2834146" y="2459734"/>
              <a:ext cx="2308324"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800">
                  <a:latin typeface="Arial" panose="020B0604020202020204" pitchFamily="34" charset="0"/>
                </a:rPr>
                <a:t>     Socket Interface     </a:t>
              </a:r>
              <a:endParaRPr lang="en-US" altLang="en-PK" sz="1800">
                <a:latin typeface="Times New Roman" panose="02020603050405020304" pitchFamily="18" charset="0"/>
              </a:endParaRPr>
            </a:p>
          </p:txBody>
        </p:sp>
        <p:sp>
          <p:nvSpPr>
            <p:cNvPr id="48140" name="Rectangle 11">
              <a:extLst>
                <a:ext uri="{FF2B5EF4-FFF2-40B4-BE49-F238E27FC236}">
                  <a16:creationId xmlns:a16="http://schemas.microsoft.com/office/drawing/2014/main" id="{A4AB05A6-15F7-D683-3182-EB106456C900}"/>
                </a:ext>
              </a:extLst>
            </p:cNvPr>
            <p:cNvSpPr>
              <a:spLocks noChangeArrowheads="1"/>
            </p:cNvSpPr>
            <p:nvPr/>
          </p:nvSpPr>
          <p:spPr bwMode="auto">
            <a:xfrm>
              <a:off x="2330450" y="4061405"/>
              <a:ext cx="4616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800">
                  <a:solidFill>
                    <a:srgbClr val="000000"/>
                  </a:solidFill>
                  <a:latin typeface="Arial" panose="020B0604020202020204" pitchFamily="34" charset="0"/>
                </a:rPr>
                <a:t>TCP</a:t>
              </a:r>
              <a:endParaRPr lang="en-US" altLang="en-PK" sz="1800">
                <a:latin typeface="Times New Roman" panose="02020603050405020304" pitchFamily="18" charset="0"/>
              </a:endParaRPr>
            </a:p>
          </p:txBody>
        </p:sp>
        <p:sp>
          <p:nvSpPr>
            <p:cNvPr id="48141" name="Rectangle 12">
              <a:extLst>
                <a:ext uri="{FF2B5EF4-FFF2-40B4-BE49-F238E27FC236}">
                  <a16:creationId xmlns:a16="http://schemas.microsoft.com/office/drawing/2014/main" id="{154396FB-B9F0-8246-C8BD-0E4205F4D5D1}"/>
                </a:ext>
              </a:extLst>
            </p:cNvPr>
            <p:cNvSpPr>
              <a:spLocks noChangeArrowheads="1"/>
            </p:cNvSpPr>
            <p:nvPr/>
          </p:nvSpPr>
          <p:spPr bwMode="auto">
            <a:xfrm>
              <a:off x="3552825" y="4047118"/>
              <a:ext cx="4873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800">
                  <a:solidFill>
                    <a:srgbClr val="000000"/>
                  </a:solidFill>
                  <a:latin typeface="Arial" panose="020B0604020202020204" pitchFamily="34" charset="0"/>
                </a:rPr>
                <a:t>UDP</a:t>
              </a:r>
              <a:endParaRPr lang="en-US" altLang="en-PK" sz="1800">
                <a:latin typeface="Times New Roman" panose="02020603050405020304" pitchFamily="18" charset="0"/>
              </a:endParaRPr>
            </a:p>
          </p:txBody>
        </p:sp>
        <p:sp>
          <p:nvSpPr>
            <p:cNvPr id="48142" name="Rectangle 13">
              <a:extLst>
                <a:ext uri="{FF2B5EF4-FFF2-40B4-BE49-F238E27FC236}">
                  <a16:creationId xmlns:a16="http://schemas.microsoft.com/office/drawing/2014/main" id="{F78170CC-0D79-6534-0006-DC56F43AEBC6}"/>
                </a:ext>
              </a:extLst>
            </p:cNvPr>
            <p:cNvSpPr>
              <a:spLocks noChangeArrowheads="1"/>
            </p:cNvSpPr>
            <p:nvPr/>
          </p:nvSpPr>
          <p:spPr bwMode="auto">
            <a:xfrm>
              <a:off x="3544888" y="4682118"/>
              <a:ext cx="2180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800">
                  <a:solidFill>
                    <a:srgbClr val="000000"/>
                  </a:solidFill>
                  <a:latin typeface="Arial" panose="020B0604020202020204" pitchFamily="34" charset="0"/>
                </a:rPr>
                <a:t>IP</a:t>
              </a:r>
              <a:endParaRPr lang="en-US" altLang="en-PK" sz="1800">
                <a:latin typeface="Times New Roman" panose="02020603050405020304" pitchFamily="18" charset="0"/>
              </a:endParaRPr>
            </a:p>
          </p:txBody>
        </p:sp>
        <p:sp>
          <p:nvSpPr>
            <p:cNvPr id="48143" name="Rectangle 14">
              <a:extLst>
                <a:ext uri="{FF2B5EF4-FFF2-40B4-BE49-F238E27FC236}">
                  <a16:creationId xmlns:a16="http://schemas.microsoft.com/office/drawing/2014/main" id="{C9A8050E-9652-59FB-43A2-8915794E669E}"/>
                </a:ext>
              </a:extLst>
            </p:cNvPr>
            <p:cNvSpPr>
              <a:spLocks noChangeArrowheads="1"/>
            </p:cNvSpPr>
            <p:nvPr/>
          </p:nvSpPr>
          <p:spPr bwMode="auto">
            <a:xfrm>
              <a:off x="3109913" y="5263143"/>
              <a:ext cx="17056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800">
                  <a:solidFill>
                    <a:srgbClr val="000000"/>
                  </a:solidFill>
                  <a:latin typeface="Arial" panose="020B0604020202020204" pitchFamily="34" charset="0"/>
                </a:rPr>
                <a:t>Network Access </a:t>
              </a:r>
              <a:endParaRPr lang="en-US" altLang="en-PK" sz="1800">
                <a:latin typeface="Times New Roman" panose="02020603050405020304" pitchFamily="18" charset="0"/>
              </a:endParaRPr>
            </a:p>
          </p:txBody>
        </p:sp>
        <p:sp>
          <p:nvSpPr>
            <p:cNvPr id="48144" name="Line 15">
              <a:extLst>
                <a:ext uri="{FF2B5EF4-FFF2-40B4-BE49-F238E27FC236}">
                  <a16:creationId xmlns:a16="http://schemas.microsoft.com/office/drawing/2014/main" id="{65828CA4-7135-D874-67D5-DDD8EEBB25B9}"/>
                </a:ext>
              </a:extLst>
            </p:cNvPr>
            <p:cNvSpPr>
              <a:spLocks noChangeShapeType="1"/>
            </p:cNvSpPr>
            <p:nvPr/>
          </p:nvSpPr>
          <p:spPr bwMode="auto">
            <a:xfrm flipH="1">
              <a:off x="3049399" y="2826330"/>
              <a:ext cx="0" cy="85883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48145" name="Line 16">
              <a:extLst>
                <a:ext uri="{FF2B5EF4-FFF2-40B4-BE49-F238E27FC236}">
                  <a16:creationId xmlns:a16="http://schemas.microsoft.com/office/drawing/2014/main" id="{4F6EA8B9-3AE6-B2C6-6E9D-E06D8EEED0A6}"/>
                </a:ext>
              </a:extLst>
            </p:cNvPr>
            <p:cNvSpPr>
              <a:spLocks noChangeShapeType="1"/>
            </p:cNvSpPr>
            <p:nvPr/>
          </p:nvSpPr>
          <p:spPr bwMode="auto">
            <a:xfrm>
              <a:off x="3981450" y="2859668"/>
              <a:ext cx="0" cy="7969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48146" name="Line 17">
              <a:extLst>
                <a:ext uri="{FF2B5EF4-FFF2-40B4-BE49-F238E27FC236}">
                  <a16:creationId xmlns:a16="http://schemas.microsoft.com/office/drawing/2014/main" id="{83E4CEE7-31D8-B01A-9B44-D42825B53B14}"/>
                </a:ext>
              </a:extLst>
            </p:cNvPr>
            <p:cNvSpPr>
              <a:spLocks noChangeShapeType="1"/>
            </p:cNvSpPr>
            <p:nvPr/>
          </p:nvSpPr>
          <p:spPr bwMode="auto">
            <a:xfrm>
              <a:off x="4931152" y="2859668"/>
              <a:ext cx="0" cy="1347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48147" name="Line 18">
              <a:extLst>
                <a:ext uri="{FF2B5EF4-FFF2-40B4-BE49-F238E27FC236}">
                  <a16:creationId xmlns:a16="http://schemas.microsoft.com/office/drawing/2014/main" id="{B17A349E-561A-50EE-BFD2-09C02ED9EC7F}"/>
                </a:ext>
              </a:extLst>
            </p:cNvPr>
            <p:cNvSpPr>
              <a:spLocks noChangeShapeType="1"/>
            </p:cNvSpPr>
            <p:nvPr/>
          </p:nvSpPr>
          <p:spPr bwMode="auto">
            <a:xfrm flipH="1">
              <a:off x="5787001" y="2861255"/>
              <a:ext cx="0" cy="20224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PK"/>
            </a:p>
          </p:txBody>
        </p:sp>
      </p:grpSp>
      <p:sp>
        <p:nvSpPr>
          <p:cNvPr id="48133" name="Slide Number Placeholder 3">
            <a:extLst>
              <a:ext uri="{FF2B5EF4-FFF2-40B4-BE49-F238E27FC236}">
                <a16:creationId xmlns:a16="http://schemas.microsoft.com/office/drawing/2014/main" id="{C0D0F109-30F2-B404-7741-C65949E8F960}"/>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63DA2D24-0C28-5F4F-A4B6-73824716AF5E}" type="slidenum">
              <a:rPr lang="en-US" altLang="en-PK" sz="1200" smtClean="0">
                <a:latin typeface="Tahoma" panose="020B0604030504040204" pitchFamily="34" charset="0"/>
              </a:rPr>
              <a:pPr>
                <a:lnSpc>
                  <a:spcPct val="100000"/>
                </a:lnSpc>
                <a:spcBef>
                  <a:spcPct val="0"/>
                </a:spcBef>
                <a:buClrTx/>
                <a:buSzTx/>
                <a:buFontTx/>
                <a:buNone/>
              </a:pPr>
              <a:t>18</a:t>
            </a:fld>
            <a:endParaRPr lang="en-US" altLang="en-PK" sz="1200">
              <a:latin typeface="Tahoma" panose="020B0604030504040204" pitchFamily="34" charset="0"/>
            </a:endParaRPr>
          </a:p>
        </p:txBody>
      </p:sp>
    </p:spTree>
    <p:extLst>
      <p:ext uri="{BB962C8B-B14F-4D97-AF65-F5344CB8AC3E}">
        <p14:creationId xmlns:p14="http://schemas.microsoft.com/office/powerpoint/2010/main" val="343751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20E19328-590B-646E-E7D3-9007520D225E}"/>
              </a:ext>
            </a:extLst>
          </p:cNvPr>
          <p:cNvSpPr>
            <a:spLocks noGrp="1" noChangeArrowheads="1"/>
          </p:cNvSpPr>
          <p:nvPr>
            <p:ph type="title" idx="4294967295"/>
          </p:nvPr>
        </p:nvSpPr>
        <p:spPr>
          <a:xfrm>
            <a:off x="354013" y="76200"/>
            <a:ext cx="8229600" cy="914400"/>
          </a:xfrm>
        </p:spPr>
        <p:txBody>
          <a:bodyPr/>
          <a:lstStyle/>
          <a:p>
            <a:pPr eaLnBrk="1" hangingPunct="1"/>
            <a:r>
              <a:rPr lang="en-US" altLang="en-PK" sz="4000"/>
              <a:t>Client/Server functions</a:t>
            </a:r>
          </a:p>
        </p:txBody>
      </p:sp>
      <p:sp>
        <p:nvSpPr>
          <p:cNvPr id="49154" name="Rectangle 3">
            <a:extLst>
              <a:ext uri="{FF2B5EF4-FFF2-40B4-BE49-F238E27FC236}">
                <a16:creationId xmlns:a16="http://schemas.microsoft.com/office/drawing/2014/main" id="{103AFAA2-2065-7720-A3DC-47B70ACAC9E2}"/>
              </a:ext>
            </a:extLst>
          </p:cNvPr>
          <p:cNvSpPr>
            <a:spLocks noGrp="1" noChangeArrowheads="1"/>
          </p:cNvSpPr>
          <p:nvPr>
            <p:ph type="body" idx="4294967295"/>
          </p:nvPr>
        </p:nvSpPr>
        <p:spPr>
          <a:xfrm>
            <a:off x="401638" y="1317625"/>
            <a:ext cx="8575675" cy="2201863"/>
          </a:xfrm>
        </p:spPr>
        <p:txBody>
          <a:bodyPr/>
          <a:lstStyle/>
          <a:p>
            <a:pPr>
              <a:lnSpc>
                <a:spcPct val="100000"/>
              </a:lnSpc>
              <a:spcBef>
                <a:spcPts val="600"/>
              </a:spcBef>
            </a:pPr>
            <a:r>
              <a:rPr lang="en-US" altLang="en-PK" sz="2300"/>
              <a:t>Client / Server may run on </a:t>
            </a:r>
            <a:r>
              <a:rPr lang="en-US" altLang="en-PK" sz="2300">
                <a:solidFill>
                  <a:srgbClr val="FF0000"/>
                </a:solidFill>
              </a:rPr>
              <a:t>same</a:t>
            </a:r>
            <a:r>
              <a:rPr lang="en-US" altLang="en-PK" sz="2300"/>
              <a:t> or </a:t>
            </a:r>
            <a:r>
              <a:rPr lang="en-US" altLang="en-PK" sz="2300">
                <a:solidFill>
                  <a:srgbClr val="FF0000"/>
                </a:solidFill>
              </a:rPr>
              <a:t>different</a:t>
            </a:r>
            <a:r>
              <a:rPr lang="en-US" altLang="en-PK" sz="2300"/>
              <a:t> hosts</a:t>
            </a:r>
          </a:p>
          <a:p>
            <a:pPr eaLnBrk="1" hangingPunct="1">
              <a:lnSpc>
                <a:spcPct val="100000"/>
              </a:lnSpc>
              <a:spcBef>
                <a:spcPts val="1800"/>
              </a:spcBef>
            </a:pPr>
            <a:r>
              <a:rPr lang="en-US" altLang="en-PK" sz="2300" b="1">
                <a:solidFill>
                  <a:srgbClr val="0000FF"/>
                </a:solidFill>
              </a:rPr>
              <a:t>Client</a:t>
            </a:r>
            <a:r>
              <a:rPr lang="en-US" altLang="en-PK" sz="2300"/>
              <a:t>  makes </a:t>
            </a:r>
            <a:r>
              <a:rPr lang="en-US" altLang="en-PK" sz="2300" i="1"/>
              <a:t>Request</a:t>
            </a:r>
            <a:r>
              <a:rPr lang="en-US" altLang="en-PK" sz="2300"/>
              <a:t>… </a:t>
            </a:r>
          </a:p>
          <a:p>
            <a:pPr lvl="1" eaLnBrk="1" hangingPunct="1">
              <a:lnSpc>
                <a:spcPct val="100000"/>
              </a:lnSpc>
            </a:pPr>
            <a:r>
              <a:rPr lang="en-US" altLang="en-PK" sz="2000">
                <a:ea typeface="Arial" panose="020B0604020202020204" pitchFamily="34" charset="0"/>
              </a:rPr>
              <a:t>sends message to server to perform a task</a:t>
            </a:r>
          </a:p>
          <a:p>
            <a:pPr eaLnBrk="1" hangingPunct="1">
              <a:lnSpc>
                <a:spcPct val="100000"/>
              </a:lnSpc>
              <a:spcBef>
                <a:spcPts val="1200"/>
              </a:spcBef>
            </a:pPr>
            <a:r>
              <a:rPr lang="en-US" altLang="en-PK" sz="2300" b="1">
                <a:solidFill>
                  <a:srgbClr val="FF0000"/>
                </a:solidFill>
              </a:rPr>
              <a:t>Server</a:t>
            </a:r>
            <a:r>
              <a:rPr lang="en-US" altLang="en-PK" sz="2300"/>
              <a:t> </a:t>
            </a:r>
            <a:r>
              <a:rPr lang="en-US" altLang="en-PK" sz="2300" i="1"/>
              <a:t>Responds</a:t>
            </a:r>
            <a:r>
              <a:rPr lang="en-US" altLang="en-PK" sz="2300"/>
              <a:t>… </a:t>
            </a:r>
          </a:p>
          <a:p>
            <a:pPr lvl="1" eaLnBrk="1" hangingPunct="1">
              <a:lnSpc>
                <a:spcPct val="100000"/>
              </a:lnSpc>
            </a:pPr>
            <a:r>
              <a:rPr lang="en-US" altLang="en-PK" sz="2000">
                <a:ea typeface="Arial" panose="020B0604020202020204" pitchFamily="34" charset="0"/>
              </a:rPr>
              <a:t>performs task &amp; sends back reply</a:t>
            </a:r>
          </a:p>
        </p:txBody>
      </p:sp>
      <p:grpSp>
        <p:nvGrpSpPr>
          <p:cNvPr id="49155" name="Group 15">
            <a:extLst>
              <a:ext uri="{FF2B5EF4-FFF2-40B4-BE49-F238E27FC236}">
                <a16:creationId xmlns:a16="http://schemas.microsoft.com/office/drawing/2014/main" id="{D36CA318-09AA-D18F-D370-454BE3BCF58C}"/>
              </a:ext>
            </a:extLst>
          </p:cNvPr>
          <p:cNvGrpSpPr>
            <a:grpSpLocks/>
          </p:cNvGrpSpPr>
          <p:nvPr/>
        </p:nvGrpSpPr>
        <p:grpSpPr bwMode="auto">
          <a:xfrm>
            <a:off x="811213" y="4249738"/>
            <a:ext cx="7564437" cy="1673225"/>
            <a:chOff x="472" y="2572"/>
            <a:chExt cx="4765" cy="1054"/>
          </a:xfrm>
        </p:grpSpPr>
        <p:sp>
          <p:nvSpPr>
            <p:cNvPr id="49158" name="Oval 5">
              <a:extLst>
                <a:ext uri="{FF2B5EF4-FFF2-40B4-BE49-F238E27FC236}">
                  <a16:creationId xmlns:a16="http://schemas.microsoft.com/office/drawing/2014/main" id="{0D8C7E4A-F2B0-9948-088D-C027F681001C}"/>
                </a:ext>
              </a:extLst>
            </p:cNvPr>
            <p:cNvSpPr>
              <a:spLocks noChangeArrowheads="1"/>
            </p:cNvSpPr>
            <p:nvPr/>
          </p:nvSpPr>
          <p:spPr bwMode="auto">
            <a:xfrm>
              <a:off x="1008" y="2733"/>
              <a:ext cx="758" cy="502"/>
            </a:xfrm>
            <a:prstGeom prst="ellipse">
              <a:avLst/>
            </a:prstGeom>
            <a:solidFill>
              <a:srgbClr val="CCFFFF"/>
            </a:solidFill>
            <a:ln w="12700">
              <a:solidFill>
                <a:schemeClr val="tx1"/>
              </a:solidFill>
              <a:round/>
              <a:headEnd/>
              <a:tailEnd/>
            </a:ln>
          </p:spPr>
          <p:txBody>
            <a:bodyPr wrap="none" lIns="91430" tIns="45716" rIns="91430" bIns="45716" anchor="ctr"/>
            <a:lstStyle>
              <a:lvl1pPr defTabSz="912813">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defTabSz="912813">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defTabSz="912813">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a:latin typeface="Comic Sans MS" panose="030F0902030302020204" pitchFamily="66" charset="0"/>
                </a:rPr>
                <a:t>Client</a:t>
              </a:r>
            </a:p>
            <a:p>
              <a:pPr algn="ctr">
                <a:lnSpc>
                  <a:spcPct val="100000"/>
                </a:lnSpc>
                <a:spcBef>
                  <a:spcPct val="0"/>
                </a:spcBef>
                <a:buClrTx/>
                <a:buSzTx/>
                <a:buFontTx/>
                <a:buNone/>
              </a:pPr>
              <a:r>
                <a:rPr lang="en-US" altLang="en-PK" sz="1600" b="1">
                  <a:latin typeface="Comic Sans MS" panose="030F0902030302020204" pitchFamily="66" charset="0"/>
                </a:rPr>
                <a:t>process</a:t>
              </a:r>
            </a:p>
          </p:txBody>
        </p:sp>
        <p:sp>
          <p:nvSpPr>
            <p:cNvPr id="49159" name="Line 6">
              <a:extLst>
                <a:ext uri="{FF2B5EF4-FFF2-40B4-BE49-F238E27FC236}">
                  <a16:creationId xmlns:a16="http://schemas.microsoft.com/office/drawing/2014/main" id="{7C654116-5D3A-30BD-1EFF-0D0E0F25FB29}"/>
                </a:ext>
              </a:extLst>
            </p:cNvPr>
            <p:cNvSpPr>
              <a:spLocks noChangeShapeType="1"/>
            </p:cNvSpPr>
            <p:nvPr/>
          </p:nvSpPr>
          <p:spPr bwMode="auto">
            <a:xfrm flipH="1">
              <a:off x="1699" y="2886"/>
              <a:ext cx="1613"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lIns="91577" tIns="45789" rIns="91577" bIns="45789" anchor="ctr">
              <a:spAutoFit/>
            </a:bodyPr>
            <a:lstStyle/>
            <a:p>
              <a:endParaRPr lang="en-PK"/>
            </a:p>
          </p:txBody>
        </p:sp>
        <p:sp>
          <p:nvSpPr>
            <p:cNvPr id="49160" name="Oval 7">
              <a:extLst>
                <a:ext uri="{FF2B5EF4-FFF2-40B4-BE49-F238E27FC236}">
                  <a16:creationId xmlns:a16="http://schemas.microsoft.com/office/drawing/2014/main" id="{F11C05F9-62A1-A7DF-39CE-2F446EDD9851}"/>
                </a:ext>
              </a:extLst>
            </p:cNvPr>
            <p:cNvSpPr>
              <a:spLocks noChangeArrowheads="1"/>
            </p:cNvSpPr>
            <p:nvPr/>
          </p:nvSpPr>
          <p:spPr bwMode="auto">
            <a:xfrm>
              <a:off x="3264" y="2733"/>
              <a:ext cx="758" cy="502"/>
            </a:xfrm>
            <a:prstGeom prst="ellipse">
              <a:avLst/>
            </a:prstGeom>
            <a:solidFill>
              <a:srgbClr val="CCFFFF"/>
            </a:solidFill>
            <a:ln w="12700">
              <a:solidFill>
                <a:schemeClr val="tx1"/>
              </a:solidFill>
              <a:round/>
              <a:headEnd/>
              <a:tailEnd/>
            </a:ln>
          </p:spPr>
          <p:txBody>
            <a:bodyPr wrap="none" lIns="91430" tIns="45716" rIns="91430" bIns="45716" anchor="ctr"/>
            <a:lstStyle>
              <a:lvl1pPr defTabSz="912813">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defTabSz="912813">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defTabSz="912813">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a:latin typeface="Comic Sans MS" panose="030F0902030302020204" pitchFamily="66" charset="0"/>
                </a:rPr>
                <a:t>Server</a:t>
              </a:r>
            </a:p>
            <a:p>
              <a:pPr algn="ctr">
                <a:lnSpc>
                  <a:spcPct val="100000"/>
                </a:lnSpc>
                <a:spcBef>
                  <a:spcPct val="0"/>
                </a:spcBef>
                <a:buClrTx/>
                <a:buSzTx/>
                <a:buFontTx/>
                <a:buNone/>
              </a:pPr>
              <a:r>
                <a:rPr lang="en-US" altLang="en-PK" sz="1600" b="1">
                  <a:latin typeface="Comic Sans MS" panose="030F0902030302020204" pitchFamily="66" charset="0"/>
                </a:rPr>
                <a:t>process</a:t>
              </a:r>
            </a:p>
          </p:txBody>
        </p:sp>
        <p:sp>
          <p:nvSpPr>
            <p:cNvPr id="49161" name="Text Box 8">
              <a:extLst>
                <a:ext uri="{FF2B5EF4-FFF2-40B4-BE49-F238E27FC236}">
                  <a16:creationId xmlns:a16="http://schemas.microsoft.com/office/drawing/2014/main" id="{DD79ED12-D6A2-F116-C184-2EEC04B36BB9}"/>
                </a:ext>
              </a:extLst>
            </p:cNvPr>
            <p:cNvSpPr txBox="1">
              <a:spLocks noChangeArrowheads="1"/>
            </p:cNvSpPr>
            <p:nvPr/>
          </p:nvSpPr>
          <p:spPr bwMode="auto">
            <a:xfrm>
              <a:off x="1657" y="2572"/>
              <a:ext cx="15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i="1">
                  <a:latin typeface="Comic Sans MS" panose="030F0902030302020204" pitchFamily="66" charset="0"/>
                </a:rPr>
                <a:t>1. Client sends request</a:t>
              </a:r>
            </a:p>
          </p:txBody>
        </p:sp>
        <p:sp>
          <p:nvSpPr>
            <p:cNvPr id="49162" name="Text Box 9">
              <a:extLst>
                <a:ext uri="{FF2B5EF4-FFF2-40B4-BE49-F238E27FC236}">
                  <a16:creationId xmlns:a16="http://schemas.microsoft.com/office/drawing/2014/main" id="{2C7B58B2-A10F-869D-E215-74EB230849C1}"/>
                </a:ext>
              </a:extLst>
            </p:cNvPr>
            <p:cNvSpPr txBox="1">
              <a:spLocks noChangeArrowheads="1"/>
            </p:cNvSpPr>
            <p:nvPr/>
          </p:nvSpPr>
          <p:spPr bwMode="auto">
            <a:xfrm>
              <a:off x="3879" y="3106"/>
              <a:ext cx="78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i="1">
                  <a:latin typeface="Comic Sans MS" panose="030F0902030302020204" pitchFamily="66" charset="0"/>
                </a:rPr>
                <a:t>2. Server </a:t>
              </a:r>
            </a:p>
            <a:p>
              <a:pPr algn="ctr">
                <a:lnSpc>
                  <a:spcPct val="100000"/>
                </a:lnSpc>
                <a:spcBef>
                  <a:spcPct val="0"/>
                </a:spcBef>
                <a:buClrTx/>
                <a:buSzTx/>
                <a:buFontTx/>
                <a:buNone/>
              </a:pPr>
              <a:r>
                <a:rPr lang="en-US" altLang="en-PK" sz="1600" b="1" i="1">
                  <a:latin typeface="Comic Sans MS" panose="030F0902030302020204" pitchFamily="66" charset="0"/>
                </a:rPr>
                <a:t>handles</a:t>
              </a:r>
            </a:p>
            <a:p>
              <a:pPr algn="ctr">
                <a:lnSpc>
                  <a:spcPct val="100000"/>
                </a:lnSpc>
                <a:spcBef>
                  <a:spcPct val="0"/>
                </a:spcBef>
                <a:buClrTx/>
                <a:buSzTx/>
                <a:buFontTx/>
                <a:buNone/>
              </a:pPr>
              <a:r>
                <a:rPr lang="en-US" altLang="en-PK" sz="1600" b="1" i="1">
                  <a:latin typeface="Comic Sans MS" panose="030F0902030302020204" pitchFamily="66" charset="0"/>
                </a:rPr>
                <a:t>request</a:t>
              </a:r>
            </a:p>
          </p:txBody>
        </p:sp>
        <p:sp>
          <p:nvSpPr>
            <p:cNvPr id="49163" name="Line 10">
              <a:extLst>
                <a:ext uri="{FF2B5EF4-FFF2-40B4-BE49-F238E27FC236}">
                  <a16:creationId xmlns:a16="http://schemas.microsoft.com/office/drawing/2014/main" id="{B8A81540-EEF4-3074-D11A-78493D4FA45B}"/>
                </a:ext>
              </a:extLst>
            </p:cNvPr>
            <p:cNvSpPr>
              <a:spLocks noChangeShapeType="1"/>
            </p:cNvSpPr>
            <p:nvPr/>
          </p:nvSpPr>
          <p:spPr bwMode="auto">
            <a:xfrm flipH="1">
              <a:off x="1707" y="3130"/>
              <a:ext cx="1613"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91577" tIns="45789" rIns="91577" bIns="45789" anchor="ctr">
              <a:spAutoFit/>
            </a:bodyPr>
            <a:lstStyle/>
            <a:p>
              <a:endParaRPr lang="en-PK"/>
            </a:p>
          </p:txBody>
        </p:sp>
        <p:sp>
          <p:nvSpPr>
            <p:cNvPr id="49164" name="Text Box 11">
              <a:extLst>
                <a:ext uri="{FF2B5EF4-FFF2-40B4-BE49-F238E27FC236}">
                  <a16:creationId xmlns:a16="http://schemas.microsoft.com/office/drawing/2014/main" id="{13D51CFB-4FAD-1775-F468-B93B1AB1A4D6}"/>
                </a:ext>
              </a:extLst>
            </p:cNvPr>
            <p:cNvSpPr txBox="1">
              <a:spLocks noChangeArrowheads="1"/>
            </p:cNvSpPr>
            <p:nvPr/>
          </p:nvSpPr>
          <p:spPr bwMode="auto">
            <a:xfrm>
              <a:off x="1657" y="3138"/>
              <a:ext cx="17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i="1">
                  <a:latin typeface="Comic Sans MS" panose="030F0902030302020204" pitchFamily="66" charset="0"/>
                </a:rPr>
                <a:t>3. Server sends response</a:t>
              </a:r>
            </a:p>
          </p:txBody>
        </p:sp>
        <p:sp>
          <p:nvSpPr>
            <p:cNvPr id="49165" name="Text Box 12">
              <a:extLst>
                <a:ext uri="{FF2B5EF4-FFF2-40B4-BE49-F238E27FC236}">
                  <a16:creationId xmlns:a16="http://schemas.microsoft.com/office/drawing/2014/main" id="{57E5AA01-8837-ADAE-0464-CB08028B59A1}"/>
                </a:ext>
              </a:extLst>
            </p:cNvPr>
            <p:cNvSpPr txBox="1">
              <a:spLocks noChangeArrowheads="1"/>
            </p:cNvSpPr>
            <p:nvPr/>
          </p:nvSpPr>
          <p:spPr bwMode="auto">
            <a:xfrm>
              <a:off x="472" y="3100"/>
              <a:ext cx="71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i="1">
                  <a:latin typeface="Comic Sans MS" panose="030F0902030302020204" pitchFamily="66" charset="0"/>
                </a:rPr>
                <a:t>4. Client </a:t>
              </a:r>
            </a:p>
            <a:p>
              <a:pPr algn="ctr">
                <a:lnSpc>
                  <a:spcPct val="100000"/>
                </a:lnSpc>
                <a:spcBef>
                  <a:spcPct val="0"/>
                </a:spcBef>
                <a:buClrTx/>
                <a:buSzTx/>
                <a:buFontTx/>
                <a:buNone/>
              </a:pPr>
              <a:r>
                <a:rPr lang="en-US" altLang="en-PK" sz="1600" b="1" i="1">
                  <a:latin typeface="Comic Sans MS" panose="030F0902030302020204" pitchFamily="66" charset="0"/>
                </a:rPr>
                <a:t>handles</a:t>
              </a:r>
            </a:p>
            <a:p>
              <a:pPr algn="ctr">
                <a:lnSpc>
                  <a:spcPct val="100000"/>
                </a:lnSpc>
                <a:spcBef>
                  <a:spcPct val="0"/>
                </a:spcBef>
                <a:buClrTx/>
                <a:buSzTx/>
                <a:buFontTx/>
                <a:buNone/>
              </a:pPr>
              <a:r>
                <a:rPr lang="en-US" altLang="en-PK" sz="1600" b="1" i="1">
                  <a:latin typeface="Comic Sans MS" panose="030F0902030302020204" pitchFamily="66" charset="0"/>
                </a:rPr>
                <a:t>response</a:t>
              </a:r>
            </a:p>
          </p:txBody>
        </p:sp>
        <p:sp>
          <p:nvSpPr>
            <p:cNvPr id="49166" name="Line 13">
              <a:extLst>
                <a:ext uri="{FF2B5EF4-FFF2-40B4-BE49-F238E27FC236}">
                  <a16:creationId xmlns:a16="http://schemas.microsoft.com/office/drawing/2014/main" id="{DE706EB1-964F-69B3-BCA3-BEB8298F50B0}"/>
                </a:ext>
              </a:extLst>
            </p:cNvPr>
            <p:cNvSpPr>
              <a:spLocks noChangeShapeType="1"/>
            </p:cNvSpPr>
            <p:nvPr/>
          </p:nvSpPr>
          <p:spPr bwMode="auto">
            <a:xfrm>
              <a:off x="4024" y="3024"/>
              <a:ext cx="527"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PK"/>
            </a:p>
          </p:txBody>
        </p:sp>
        <p:sp>
          <p:nvSpPr>
            <p:cNvPr id="49167" name="AutoShape 14">
              <a:extLst>
                <a:ext uri="{FF2B5EF4-FFF2-40B4-BE49-F238E27FC236}">
                  <a16:creationId xmlns:a16="http://schemas.microsoft.com/office/drawing/2014/main" id="{1B38AD23-F745-5180-1B26-5E6B315910E1}"/>
                </a:ext>
              </a:extLst>
            </p:cNvPr>
            <p:cNvSpPr>
              <a:spLocks noChangeArrowheads="1"/>
            </p:cNvSpPr>
            <p:nvPr/>
          </p:nvSpPr>
          <p:spPr bwMode="auto">
            <a:xfrm>
              <a:off x="4551" y="2797"/>
              <a:ext cx="686" cy="359"/>
            </a:xfrm>
            <a:prstGeom prst="flowChartMagneticDisk">
              <a:avLst/>
            </a:prstGeom>
            <a:solidFill>
              <a:srgbClr val="CCFFFF"/>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a:latin typeface="Comic Sans MS" panose="030F0902030302020204" pitchFamily="66" charset="0"/>
                </a:rPr>
                <a:t>Resource</a:t>
              </a:r>
            </a:p>
          </p:txBody>
        </p:sp>
      </p:grpSp>
      <p:pic>
        <p:nvPicPr>
          <p:cNvPr id="49156" name="Picture 11" descr="underline_base">
            <a:extLst>
              <a:ext uri="{FF2B5EF4-FFF2-40B4-BE49-F238E27FC236}">
                <a16:creationId xmlns:a16="http://schemas.microsoft.com/office/drawing/2014/main" id="{CF49BC0D-9416-C8E1-F2B9-788185D575F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831850"/>
            <a:ext cx="61309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Slide Number Placeholder 3">
            <a:extLst>
              <a:ext uri="{FF2B5EF4-FFF2-40B4-BE49-F238E27FC236}">
                <a16:creationId xmlns:a16="http://schemas.microsoft.com/office/drawing/2014/main" id="{D08A7D2C-417C-8C12-62BA-68EDF21D2FB9}"/>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4BC9B772-1F10-2845-BC35-521F3EFDD3C8}" type="slidenum">
              <a:rPr lang="en-US" altLang="en-PK" sz="1200" smtClean="0">
                <a:latin typeface="Tahoma" panose="020B0604030504040204" pitchFamily="34" charset="0"/>
              </a:rPr>
              <a:pPr>
                <a:lnSpc>
                  <a:spcPct val="100000"/>
                </a:lnSpc>
                <a:spcBef>
                  <a:spcPct val="0"/>
                </a:spcBef>
                <a:buClrTx/>
                <a:buSzTx/>
                <a:buFontTx/>
                <a:buNone/>
              </a:pPr>
              <a:t>19</a:t>
            </a:fld>
            <a:endParaRPr lang="en-US" altLang="en-PK" sz="1200">
              <a:latin typeface="Tahoma" panose="020B0604030504040204" pitchFamily="34" charset="0"/>
            </a:endParaRPr>
          </a:p>
        </p:txBody>
      </p:sp>
    </p:spTree>
    <p:extLst>
      <p:ext uri="{BB962C8B-B14F-4D97-AF65-F5344CB8AC3E}">
        <p14:creationId xmlns:p14="http://schemas.microsoft.com/office/powerpoint/2010/main" val="21806562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1E215BCB-E946-159E-B964-F4C4483BA9B2}"/>
              </a:ext>
            </a:extLst>
          </p:cNvPr>
          <p:cNvSpPr>
            <a:spLocks noGrp="1" noChangeArrowheads="1"/>
          </p:cNvSpPr>
          <p:nvPr>
            <p:ph type="title"/>
          </p:nvPr>
        </p:nvSpPr>
        <p:spPr>
          <a:xfrm>
            <a:off x="422275" y="228600"/>
            <a:ext cx="7772400" cy="920750"/>
          </a:xfrm>
        </p:spPr>
        <p:txBody>
          <a:bodyPr/>
          <a:lstStyle/>
          <a:p>
            <a:r>
              <a:rPr lang="en-US" altLang="en-PK">
                <a:latin typeface="Calibri" panose="020F0502020204030204" pitchFamily="34" charset="0"/>
                <a:cs typeface="Calibri" panose="020F0502020204030204" pitchFamily="34" charset="0"/>
              </a:rPr>
              <a:t>Network Architecture</a:t>
            </a:r>
          </a:p>
        </p:txBody>
      </p:sp>
      <p:sp>
        <p:nvSpPr>
          <p:cNvPr id="20482" name="Rectangle 3">
            <a:extLst>
              <a:ext uri="{FF2B5EF4-FFF2-40B4-BE49-F238E27FC236}">
                <a16:creationId xmlns:a16="http://schemas.microsoft.com/office/drawing/2014/main" id="{19B7602C-E221-5DFA-FDDD-163A927E8716}"/>
              </a:ext>
            </a:extLst>
          </p:cNvPr>
          <p:cNvSpPr>
            <a:spLocks noGrp="1" noChangeArrowheads="1"/>
          </p:cNvSpPr>
          <p:nvPr>
            <p:ph type="body" idx="1"/>
          </p:nvPr>
        </p:nvSpPr>
        <p:spPr>
          <a:xfrm>
            <a:off x="366713" y="1462088"/>
            <a:ext cx="8610600" cy="5105400"/>
          </a:xfrm>
        </p:spPr>
        <p:txBody>
          <a:bodyPr/>
          <a:lstStyle/>
          <a:p>
            <a:pPr>
              <a:lnSpc>
                <a:spcPct val="100000"/>
              </a:lnSpc>
              <a:spcBef>
                <a:spcPts val="600"/>
              </a:spcBef>
            </a:pPr>
            <a:r>
              <a:rPr lang="en-US" altLang="en-PK" sz="2400">
                <a:latin typeface="Calibri" panose="020F0502020204030204" pitchFamily="34" charset="0"/>
                <a:cs typeface="Calibri" panose="020F0502020204030204" pitchFamily="34" charset="0"/>
              </a:rPr>
              <a:t>Network communications - a complex task</a:t>
            </a:r>
          </a:p>
          <a:p>
            <a:pPr>
              <a:lnSpc>
                <a:spcPct val="100000"/>
              </a:lnSpc>
              <a:spcBef>
                <a:spcPts val="1800"/>
              </a:spcBef>
            </a:pPr>
            <a:r>
              <a:rPr lang="en-US" altLang="en-PK" sz="2400">
                <a:latin typeface="Calibri" panose="020F0502020204030204" pitchFamily="34" charset="0"/>
                <a:cs typeface="Calibri" panose="020F0502020204030204" pitchFamily="34" charset="0"/>
              </a:rPr>
              <a:t>To deal with this complexity… </a:t>
            </a:r>
            <a:r>
              <a:rPr lang="en-US" altLang="en-PK" sz="2400">
                <a:solidFill>
                  <a:srgbClr val="FF0000"/>
                </a:solidFill>
                <a:latin typeface="Calibri" panose="020F0502020204030204" pitchFamily="34" charset="0"/>
                <a:cs typeface="Calibri" panose="020F0502020204030204" pitchFamily="34" charset="0"/>
              </a:rPr>
              <a:t>SIMPLIFY</a:t>
            </a:r>
          </a:p>
          <a:p>
            <a:pPr lvl="1">
              <a:lnSpc>
                <a:spcPct val="100000"/>
              </a:lnSpc>
            </a:pPr>
            <a:r>
              <a:rPr lang="en-US" altLang="en-US" sz="2200">
                <a:latin typeface="Calibri" panose="020F0502020204030204" pitchFamily="34" charset="0"/>
                <a:ea typeface="Arial" panose="020B0604020202020204" pitchFamily="34" charset="0"/>
                <a:cs typeface="Calibri" panose="020F0502020204030204" pitchFamily="34" charset="0"/>
              </a:rPr>
              <a:t>comm task divided into </a:t>
            </a:r>
            <a:r>
              <a:rPr lang="en-US" altLang="en-US" sz="2200">
                <a:solidFill>
                  <a:srgbClr val="0000CC"/>
                </a:solidFill>
                <a:latin typeface="Calibri" panose="020F0502020204030204" pitchFamily="34" charset="0"/>
                <a:ea typeface="Arial" panose="020B0604020202020204" pitchFamily="34" charset="0"/>
                <a:cs typeface="Calibri" panose="020F0502020204030204" pitchFamily="34" charset="0"/>
              </a:rPr>
              <a:t>modules</a:t>
            </a:r>
          </a:p>
          <a:p>
            <a:pPr lvl="1">
              <a:lnSpc>
                <a:spcPct val="100000"/>
              </a:lnSpc>
            </a:pPr>
            <a:r>
              <a:rPr lang="en-US" altLang="en-US" sz="2200">
                <a:latin typeface="Calibri" panose="020F0502020204030204" pitchFamily="34" charset="0"/>
                <a:ea typeface="Arial" panose="020B0604020202020204" pitchFamily="34" charset="0"/>
                <a:cs typeface="Calibri" panose="020F0502020204030204" pitchFamily="34" charset="0"/>
              </a:rPr>
              <a:t>modules arranged in </a:t>
            </a:r>
            <a:r>
              <a:rPr lang="en-US" altLang="en-US" sz="2200">
                <a:solidFill>
                  <a:srgbClr val="0000CC"/>
                </a:solidFill>
                <a:latin typeface="Calibri" panose="020F0502020204030204" pitchFamily="34" charset="0"/>
                <a:ea typeface="Arial" panose="020B0604020202020204" pitchFamily="34" charset="0"/>
                <a:cs typeface="Calibri" panose="020F0502020204030204" pitchFamily="34" charset="0"/>
              </a:rPr>
              <a:t>layers</a:t>
            </a:r>
          </a:p>
          <a:p>
            <a:pPr lvl="1">
              <a:lnSpc>
                <a:spcPct val="100000"/>
              </a:lnSpc>
            </a:pPr>
            <a:r>
              <a:rPr lang="en-US" altLang="en-US" sz="2200">
                <a:latin typeface="Calibri" panose="020F0502020204030204" pitchFamily="34" charset="0"/>
                <a:ea typeface="Arial" panose="020B0604020202020204" pitchFamily="34" charset="0"/>
                <a:cs typeface="Calibri" panose="020F0502020204030204" pitchFamily="34" charset="0"/>
              </a:rPr>
              <a:t>each layer performs a </a:t>
            </a:r>
            <a:r>
              <a:rPr lang="en-US" altLang="en-US" sz="2200">
                <a:solidFill>
                  <a:srgbClr val="0000CC"/>
                </a:solidFill>
                <a:latin typeface="Calibri" panose="020F0502020204030204" pitchFamily="34" charset="0"/>
                <a:ea typeface="Arial" panose="020B0604020202020204" pitchFamily="34" charset="0"/>
                <a:cs typeface="Calibri" panose="020F0502020204030204" pitchFamily="34" charset="0"/>
              </a:rPr>
              <a:t>subset</a:t>
            </a:r>
            <a:r>
              <a:rPr lang="en-US" altLang="en-US" sz="2200">
                <a:latin typeface="Calibri" panose="020F0502020204030204" pitchFamily="34" charset="0"/>
                <a:ea typeface="Arial" panose="020B0604020202020204" pitchFamily="34" charset="0"/>
                <a:cs typeface="Calibri" panose="020F0502020204030204" pitchFamily="34" charset="0"/>
              </a:rPr>
              <a:t> of comm function</a:t>
            </a:r>
          </a:p>
          <a:p>
            <a:pPr lvl="1">
              <a:lnSpc>
                <a:spcPct val="100000"/>
              </a:lnSpc>
              <a:spcBef>
                <a:spcPts val="1800"/>
              </a:spcBef>
            </a:pPr>
            <a:r>
              <a:rPr lang="en-US" altLang="en-US">
                <a:latin typeface="Calibri" panose="020F0502020204030204" pitchFamily="34" charset="0"/>
                <a:ea typeface="Arial" panose="020B0604020202020204" pitchFamily="34" charset="0"/>
                <a:cs typeface="Calibri" panose="020F0502020204030204" pitchFamily="34" charset="0"/>
              </a:rPr>
              <a:t>Forms a </a:t>
            </a:r>
            <a:r>
              <a:rPr lang="en-US" altLang="en-US" b="1">
                <a:solidFill>
                  <a:srgbClr val="FF0000"/>
                </a:solidFill>
                <a:latin typeface="Calibri" panose="020F0502020204030204" pitchFamily="34" charset="0"/>
                <a:ea typeface="Arial" panose="020B0604020202020204" pitchFamily="34" charset="0"/>
                <a:cs typeface="Calibri" panose="020F0502020204030204" pitchFamily="34" charset="0"/>
              </a:rPr>
              <a:t>Network Architecture</a:t>
            </a:r>
          </a:p>
          <a:p>
            <a:pPr lvl="2">
              <a:spcBef>
                <a:spcPts val="600"/>
              </a:spcBef>
            </a:pPr>
            <a:r>
              <a:rPr lang="en-US" altLang="en-US" sz="2200">
                <a:latin typeface="Calibri" panose="020F0502020204030204" pitchFamily="34" charset="0"/>
                <a:ea typeface="Arial" panose="020B0604020202020204" pitchFamily="34" charset="0"/>
                <a:cs typeface="Calibri" panose="020F0502020204030204" pitchFamily="34" charset="0"/>
              </a:rPr>
              <a:t>multiple layers</a:t>
            </a:r>
          </a:p>
          <a:p>
            <a:pPr lvl="2">
              <a:spcBef>
                <a:spcPts val="600"/>
              </a:spcBef>
            </a:pPr>
            <a:r>
              <a:rPr lang="en-US" altLang="en-US" sz="2200">
                <a:latin typeface="Calibri" panose="020F0502020204030204" pitchFamily="34" charset="0"/>
                <a:ea typeface="Arial" panose="020B0604020202020204" pitchFamily="34" charset="0"/>
                <a:cs typeface="Calibri" panose="020F0502020204030204" pitchFamily="34" charset="0"/>
              </a:rPr>
              <a:t>each layer has one/more </a:t>
            </a:r>
            <a:r>
              <a:rPr lang="en-US" altLang="en-US" sz="2200">
                <a:solidFill>
                  <a:srgbClr val="FF0000"/>
                </a:solidFill>
                <a:latin typeface="Calibri" panose="020F0502020204030204" pitchFamily="34" charset="0"/>
                <a:ea typeface="Arial" panose="020B0604020202020204" pitchFamily="34" charset="0"/>
                <a:cs typeface="Calibri" panose="020F0502020204030204" pitchFamily="34" charset="0"/>
              </a:rPr>
              <a:t>Protocols</a:t>
            </a:r>
          </a:p>
          <a:p>
            <a:pPr lvl="2">
              <a:spcBef>
                <a:spcPts val="600"/>
              </a:spcBef>
            </a:pPr>
            <a:r>
              <a:rPr lang="en-US" altLang="en-US" sz="2200">
                <a:latin typeface="Calibri" panose="020F0502020204030204" pitchFamily="34" charset="0"/>
                <a:ea typeface="Arial" panose="020B0604020202020204" pitchFamily="34" charset="0"/>
                <a:cs typeface="Calibri" panose="020F0502020204030204" pitchFamily="34" charset="0"/>
              </a:rPr>
              <a:t>protocols perform </a:t>
            </a:r>
            <a:r>
              <a:rPr lang="en-US" altLang="en-US" sz="2200">
                <a:solidFill>
                  <a:srgbClr val="FF0000"/>
                </a:solidFill>
                <a:latin typeface="Calibri" panose="020F0502020204030204" pitchFamily="34" charset="0"/>
                <a:ea typeface="Arial" panose="020B0604020202020204" pitchFamily="34" charset="0"/>
                <a:cs typeface="Calibri" panose="020F0502020204030204" pitchFamily="34" charset="0"/>
              </a:rPr>
              <a:t>specific comm tasks</a:t>
            </a:r>
          </a:p>
          <a:p>
            <a:pPr lvl="2" eaLnBrk="1" hangingPunct="1">
              <a:spcBef>
                <a:spcPts val="600"/>
              </a:spcBef>
            </a:pPr>
            <a:r>
              <a:rPr lang="en-US" altLang="en-US" sz="2200">
                <a:solidFill>
                  <a:srgbClr val="FF0000"/>
                </a:solidFill>
                <a:latin typeface="Calibri" panose="020F0502020204030204" pitchFamily="34" charset="0"/>
                <a:ea typeface="Arial" panose="020B0604020202020204" pitchFamily="34" charset="0"/>
                <a:cs typeface="Calibri" panose="020F0502020204030204" pitchFamily="34" charset="0"/>
              </a:rPr>
              <a:t>provide/obtain</a:t>
            </a:r>
            <a:r>
              <a:rPr lang="en-US" altLang="en-US" sz="2200">
                <a:latin typeface="Calibri" panose="020F0502020204030204" pitchFamily="34" charset="0"/>
                <a:ea typeface="Arial" panose="020B0604020202020204" pitchFamily="34" charset="0"/>
                <a:cs typeface="Calibri" panose="020F0502020204030204" pitchFamily="34" charset="0"/>
              </a:rPr>
              <a:t> services to/from higher/lower layer</a:t>
            </a:r>
            <a:endParaRPr lang="en-US" altLang="en-PK">
              <a:latin typeface="Calibri" panose="020F0502020204030204" pitchFamily="34" charset="0"/>
              <a:ea typeface="Arial" panose="020B0604020202020204" pitchFamily="34" charset="0"/>
              <a:cs typeface="Calibri" panose="020F0502020204030204" pitchFamily="34" charset="0"/>
            </a:endParaRPr>
          </a:p>
          <a:p>
            <a:pPr>
              <a:lnSpc>
                <a:spcPct val="100000"/>
              </a:lnSpc>
              <a:spcBef>
                <a:spcPts val="600"/>
              </a:spcBef>
            </a:pPr>
            <a:endParaRPr lang="en-US" altLang="en-PK" sz="2400">
              <a:latin typeface="Calibri" panose="020F0502020204030204" pitchFamily="34" charset="0"/>
              <a:cs typeface="Calibri" panose="020F0502020204030204" pitchFamily="34" charset="0"/>
            </a:endParaRPr>
          </a:p>
          <a:p>
            <a:pPr>
              <a:lnSpc>
                <a:spcPct val="100000"/>
              </a:lnSpc>
              <a:spcBef>
                <a:spcPts val="600"/>
              </a:spcBef>
            </a:pPr>
            <a:endParaRPr lang="en-US" altLang="en-PK" sz="2400">
              <a:latin typeface="Calibri" panose="020F0502020204030204" pitchFamily="34" charset="0"/>
              <a:cs typeface="Calibri" panose="020F0502020204030204" pitchFamily="34" charset="0"/>
            </a:endParaRPr>
          </a:p>
        </p:txBody>
      </p:sp>
      <p:pic>
        <p:nvPicPr>
          <p:cNvPr id="20483" name="Picture 60" descr="underline_base">
            <a:extLst>
              <a:ext uri="{FF2B5EF4-FFF2-40B4-BE49-F238E27FC236}">
                <a16:creationId xmlns:a16="http://schemas.microsoft.com/office/drawing/2014/main" id="{797F82BD-3B46-AA19-581A-5E1755EEEA2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1052513"/>
            <a:ext cx="541655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Slide Number Placeholder 3">
            <a:extLst>
              <a:ext uri="{FF2B5EF4-FFF2-40B4-BE49-F238E27FC236}">
                <a16:creationId xmlns:a16="http://schemas.microsoft.com/office/drawing/2014/main" id="{92FF07AE-1290-A557-1020-5B3A29D9B5A5}"/>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589F510C-09FB-F54F-936F-5D29C2944435}" type="slidenum">
              <a:rPr lang="en-US" altLang="en-PK" sz="1200" smtClean="0">
                <a:latin typeface="Tahoma" panose="020B0604030504040204" pitchFamily="34" charset="0"/>
              </a:rPr>
              <a:pPr>
                <a:lnSpc>
                  <a:spcPct val="100000"/>
                </a:lnSpc>
                <a:spcBef>
                  <a:spcPct val="0"/>
                </a:spcBef>
                <a:buClrTx/>
                <a:buSzTx/>
                <a:buFontTx/>
                <a:buNone/>
              </a:pPr>
              <a:t>2</a:t>
            </a:fld>
            <a:endParaRPr lang="en-US" altLang="en-PK" sz="1200">
              <a:latin typeface="Tahoma" panose="020B0604030504040204" pitchFamily="34" charset="0"/>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a:extLst>
              <a:ext uri="{FF2B5EF4-FFF2-40B4-BE49-F238E27FC236}">
                <a16:creationId xmlns:a16="http://schemas.microsoft.com/office/drawing/2014/main" id="{5A849D8E-4E9D-39CE-2498-86334A0B5D4D}"/>
              </a:ext>
            </a:extLst>
          </p:cNvPr>
          <p:cNvSpPr>
            <a:spLocks noGrp="1" noChangeArrowheads="1"/>
          </p:cNvSpPr>
          <p:nvPr>
            <p:ph type="title" idx="4294967295"/>
          </p:nvPr>
        </p:nvSpPr>
        <p:spPr>
          <a:xfrm>
            <a:off x="519113" y="76200"/>
            <a:ext cx="4703762" cy="914400"/>
          </a:xfrm>
        </p:spPr>
        <p:txBody>
          <a:bodyPr/>
          <a:lstStyle/>
          <a:p>
            <a:pPr eaLnBrk="1" hangingPunct="1">
              <a:defRPr/>
            </a:pPr>
            <a:r>
              <a:rPr lang="en-US" kern="1200" dirty="0">
                <a:ea typeface="ＭＳ Ｐゴシック" pitchFamily="34" charset="-128"/>
              </a:rPr>
              <a:t>Servers </a:t>
            </a:r>
            <a:r>
              <a:rPr lang="en-US" kern="1200">
                <a:ea typeface="ＭＳ Ｐゴシック" pitchFamily="34" charset="-128"/>
              </a:rPr>
              <a:t>/ Services</a:t>
            </a:r>
            <a:endParaRPr lang="en-US" kern="1200" dirty="0">
              <a:ea typeface="ＭＳ Ｐゴシック" pitchFamily="34" charset="-128"/>
            </a:endParaRPr>
          </a:p>
        </p:txBody>
      </p:sp>
      <p:sp>
        <p:nvSpPr>
          <p:cNvPr id="51202" name="Rectangle 5">
            <a:extLst>
              <a:ext uri="{FF2B5EF4-FFF2-40B4-BE49-F238E27FC236}">
                <a16:creationId xmlns:a16="http://schemas.microsoft.com/office/drawing/2014/main" id="{444662B5-9FC2-9D26-6E92-C834F2792584}"/>
              </a:ext>
            </a:extLst>
          </p:cNvPr>
          <p:cNvSpPr>
            <a:spLocks noGrp="1" noChangeArrowheads="1"/>
          </p:cNvSpPr>
          <p:nvPr>
            <p:ph type="body" idx="4294967295"/>
          </p:nvPr>
        </p:nvSpPr>
        <p:spPr>
          <a:xfrm>
            <a:off x="436563" y="1295400"/>
            <a:ext cx="8443912" cy="5224463"/>
          </a:xfrm>
        </p:spPr>
        <p:txBody>
          <a:bodyPr/>
          <a:lstStyle/>
          <a:p>
            <a:pPr eaLnBrk="1" hangingPunct="1">
              <a:lnSpc>
                <a:spcPct val="100000"/>
              </a:lnSpc>
            </a:pPr>
            <a:r>
              <a:rPr lang="en-US" altLang="en-PK" sz="2400">
                <a:solidFill>
                  <a:srgbClr val="FF0000"/>
                </a:solidFill>
              </a:rPr>
              <a:t>Servers</a:t>
            </a:r>
            <a:r>
              <a:rPr lang="en-US" altLang="en-PK" sz="2400"/>
              <a:t> : long-running application processes (daemons)</a:t>
            </a:r>
          </a:p>
          <a:p>
            <a:pPr lvl="1" eaLnBrk="1" hangingPunct="1">
              <a:lnSpc>
                <a:spcPct val="100000"/>
              </a:lnSpc>
            </a:pPr>
            <a:r>
              <a:rPr lang="en-US" altLang="en-PK" sz="2000">
                <a:ea typeface="Arial" panose="020B0604020202020204" pitchFamily="34" charset="0"/>
              </a:rPr>
              <a:t>typically created at boot-time by OS</a:t>
            </a:r>
          </a:p>
          <a:p>
            <a:pPr lvl="1" eaLnBrk="1" hangingPunct="1">
              <a:lnSpc>
                <a:spcPct val="100000"/>
              </a:lnSpc>
            </a:pPr>
            <a:r>
              <a:rPr lang="en-US" altLang="en-PK" sz="2000">
                <a:ea typeface="Arial" panose="020B0604020202020204" pitchFamily="34" charset="0"/>
              </a:rPr>
              <a:t>run continuously in background</a:t>
            </a:r>
          </a:p>
          <a:p>
            <a:pPr lvl="1" eaLnBrk="1" hangingPunct="1">
              <a:lnSpc>
                <a:spcPct val="100000"/>
              </a:lnSpc>
            </a:pPr>
            <a:r>
              <a:rPr lang="en-US" altLang="en-PK" sz="2000">
                <a:ea typeface="Arial" panose="020B0604020202020204" pitchFamily="34" charset="0"/>
              </a:rPr>
              <a:t>web server, or mail server</a:t>
            </a:r>
          </a:p>
          <a:p>
            <a:pPr eaLnBrk="1" hangingPunct="1">
              <a:lnSpc>
                <a:spcPct val="100000"/>
              </a:lnSpc>
            </a:pPr>
            <a:endParaRPr lang="en-US" altLang="en-PK" sz="2400"/>
          </a:p>
          <a:p>
            <a:pPr eaLnBrk="1" hangingPunct="1">
              <a:lnSpc>
                <a:spcPct val="100000"/>
              </a:lnSpc>
            </a:pPr>
            <a:r>
              <a:rPr lang="en-US" altLang="en-PK" sz="2400"/>
              <a:t>Server </a:t>
            </a:r>
            <a:r>
              <a:rPr lang="en-US" altLang="en-PK" sz="2400">
                <a:solidFill>
                  <a:srgbClr val="FF0000"/>
                </a:solidFill>
              </a:rPr>
              <a:t>waits for requests </a:t>
            </a:r>
            <a:r>
              <a:rPr lang="en-US" altLang="en-PK" sz="2400"/>
              <a:t>on a </a:t>
            </a:r>
            <a:r>
              <a:rPr lang="en-US" altLang="en-PK" sz="2400">
                <a:solidFill>
                  <a:srgbClr val="FF0000"/>
                </a:solidFill>
              </a:rPr>
              <a:t>well-known</a:t>
            </a:r>
            <a:r>
              <a:rPr lang="en-US" altLang="en-PK" sz="2400"/>
              <a:t> port associated with a particular service</a:t>
            </a:r>
          </a:p>
          <a:p>
            <a:pPr lvl="1" eaLnBrk="1" hangingPunct="1">
              <a:lnSpc>
                <a:spcPct val="100000"/>
              </a:lnSpc>
              <a:spcBef>
                <a:spcPts val="1200"/>
              </a:spcBef>
            </a:pPr>
            <a:r>
              <a:rPr lang="en-US" altLang="en-PK" sz="2000">
                <a:ea typeface="Arial" panose="020B0604020202020204" pitchFamily="34" charset="0"/>
              </a:rPr>
              <a:t>Port 7: 	echo server</a:t>
            </a:r>
          </a:p>
          <a:p>
            <a:pPr lvl="1" eaLnBrk="1" hangingPunct="1">
              <a:lnSpc>
                <a:spcPct val="100000"/>
              </a:lnSpc>
            </a:pPr>
            <a:r>
              <a:rPr lang="en-US" altLang="en-PK" sz="2000">
                <a:ea typeface="Arial" panose="020B0604020202020204" pitchFamily="34" charset="0"/>
              </a:rPr>
              <a:t>Port 23: 	telnet server</a:t>
            </a:r>
          </a:p>
          <a:p>
            <a:pPr lvl="1" eaLnBrk="1" hangingPunct="1">
              <a:lnSpc>
                <a:spcPct val="100000"/>
              </a:lnSpc>
            </a:pPr>
            <a:r>
              <a:rPr lang="en-US" altLang="en-PK" sz="2000">
                <a:ea typeface="Arial" panose="020B0604020202020204" pitchFamily="34" charset="0"/>
              </a:rPr>
              <a:t>Port 25: 	mail server</a:t>
            </a:r>
          </a:p>
          <a:p>
            <a:pPr lvl="1" eaLnBrk="1" hangingPunct="1">
              <a:lnSpc>
                <a:spcPct val="100000"/>
              </a:lnSpc>
            </a:pPr>
            <a:r>
              <a:rPr lang="en-US" altLang="en-PK" sz="2000">
                <a:ea typeface="Arial" panose="020B0604020202020204" pitchFamily="34" charset="0"/>
              </a:rPr>
              <a:t>Port 53: 	DNS server</a:t>
            </a:r>
          </a:p>
          <a:p>
            <a:pPr lvl="1" eaLnBrk="1" hangingPunct="1">
              <a:lnSpc>
                <a:spcPct val="100000"/>
              </a:lnSpc>
            </a:pPr>
            <a:r>
              <a:rPr lang="en-US" altLang="en-PK" sz="2000">
                <a:ea typeface="Arial" panose="020B0604020202020204" pitchFamily="34" charset="0"/>
              </a:rPr>
              <a:t>Port 80: 	HTTP server</a:t>
            </a:r>
          </a:p>
          <a:p>
            <a:pPr eaLnBrk="1" hangingPunct="1">
              <a:lnSpc>
                <a:spcPct val="100000"/>
              </a:lnSpc>
            </a:pPr>
            <a:endParaRPr lang="en-US" altLang="en-PK" sz="2400"/>
          </a:p>
        </p:txBody>
      </p:sp>
      <p:sp>
        <p:nvSpPr>
          <p:cNvPr id="51203" name="Rectangle 6">
            <a:extLst>
              <a:ext uri="{FF2B5EF4-FFF2-40B4-BE49-F238E27FC236}">
                <a16:creationId xmlns:a16="http://schemas.microsoft.com/office/drawing/2014/main" id="{427F6F8A-7380-8114-739B-6DA357EBA69F}"/>
              </a:ext>
            </a:extLst>
          </p:cNvPr>
          <p:cNvSpPr>
            <a:spLocks noChangeArrowheads="1"/>
          </p:cNvSpPr>
          <p:nvPr/>
        </p:nvSpPr>
        <p:spPr bwMode="auto">
          <a:xfrm>
            <a:off x="5154613" y="4211638"/>
            <a:ext cx="3124200" cy="1323975"/>
          </a:xfrm>
          <a:prstGeom prst="rect">
            <a:avLst/>
          </a:prstGeom>
          <a:solidFill>
            <a:srgbClr val="FFFF99"/>
          </a:solidFill>
          <a:ln w="12700">
            <a:solidFill>
              <a:schemeClr val="tx1"/>
            </a:solidFill>
            <a:miter lim="800000"/>
            <a:headEnd/>
            <a:tailEnd/>
          </a:ln>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2000">
                <a:solidFill>
                  <a:schemeClr val="accent2"/>
                </a:solidFill>
              </a:rPr>
              <a:t>/etc/services </a:t>
            </a:r>
            <a:br>
              <a:rPr lang="en-US" altLang="en-PK" sz="2000">
                <a:solidFill>
                  <a:schemeClr val="accent2"/>
                </a:solidFill>
              </a:rPr>
            </a:br>
            <a:r>
              <a:rPr lang="en-US" altLang="en-PK" sz="2000">
                <a:solidFill>
                  <a:schemeClr val="accent2"/>
                </a:solidFill>
              </a:rPr>
              <a:t>provides list of available services </a:t>
            </a:r>
            <a:br>
              <a:rPr lang="en-US" altLang="en-PK" sz="2000">
                <a:solidFill>
                  <a:schemeClr val="accent2"/>
                </a:solidFill>
              </a:rPr>
            </a:br>
            <a:r>
              <a:rPr lang="en-US" altLang="en-PK" sz="2000" i="1">
                <a:solidFill>
                  <a:schemeClr val="accent2"/>
                </a:solidFill>
              </a:rPr>
              <a:t>(Linux machine)</a:t>
            </a:r>
          </a:p>
        </p:txBody>
      </p:sp>
      <p:pic>
        <p:nvPicPr>
          <p:cNvPr id="51204" name="Picture 11" descr="underline_base">
            <a:extLst>
              <a:ext uri="{FF2B5EF4-FFF2-40B4-BE49-F238E27FC236}">
                <a16:creationId xmlns:a16="http://schemas.microsoft.com/office/drawing/2014/main" id="{00E97C3D-3897-1979-48EA-25034C1EAFD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831850"/>
            <a:ext cx="215423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Slide Number Placeholder 3">
            <a:extLst>
              <a:ext uri="{FF2B5EF4-FFF2-40B4-BE49-F238E27FC236}">
                <a16:creationId xmlns:a16="http://schemas.microsoft.com/office/drawing/2014/main" id="{6367A470-76BD-1534-0ADC-6E9CF4351B41}"/>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BD609440-8E46-7D48-8E68-56EE93E2A9D4}" type="slidenum">
              <a:rPr lang="en-US" altLang="en-PK" sz="1200" smtClean="0">
                <a:latin typeface="Tahoma" panose="020B0604030504040204" pitchFamily="34" charset="0"/>
              </a:rPr>
              <a:pPr>
                <a:lnSpc>
                  <a:spcPct val="100000"/>
                </a:lnSpc>
                <a:spcBef>
                  <a:spcPct val="0"/>
                </a:spcBef>
                <a:buClrTx/>
                <a:buSzTx/>
                <a:buFontTx/>
                <a:buNone/>
              </a:pPr>
              <a:t>20</a:t>
            </a:fld>
            <a:endParaRPr lang="en-US" altLang="en-PK" sz="1200">
              <a:latin typeface="Tahoma" panose="020B0604030504040204" pitchFamily="34" charset="0"/>
            </a:endParaRPr>
          </a:p>
        </p:txBody>
      </p:sp>
    </p:spTree>
    <p:extLst>
      <p:ext uri="{BB962C8B-B14F-4D97-AF65-F5344CB8AC3E}">
        <p14:creationId xmlns:p14="http://schemas.microsoft.com/office/powerpoint/2010/main" val="5987639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5325E-60DD-BC38-7B3C-58D86EEA73DB}"/>
              </a:ext>
            </a:extLst>
          </p:cNvPr>
          <p:cNvSpPr/>
          <p:nvPr/>
        </p:nvSpPr>
        <p:spPr bwMode="auto">
          <a:xfrm>
            <a:off x="1509713" y="4254500"/>
            <a:ext cx="6289675" cy="150971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a typeface="ＭＳ Ｐゴシック" pitchFamily="34" charset="-128"/>
            </a:endParaRPr>
          </a:p>
        </p:txBody>
      </p:sp>
      <p:sp>
        <p:nvSpPr>
          <p:cNvPr id="13315" name="Rectangle 6">
            <a:extLst>
              <a:ext uri="{FF2B5EF4-FFF2-40B4-BE49-F238E27FC236}">
                <a16:creationId xmlns:a16="http://schemas.microsoft.com/office/drawing/2014/main" id="{DC14A3E7-98E0-6EF5-3DAC-7E9C9F2FB8B1}"/>
              </a:ext>
            </a:extLst>
          </p:cNvPr>
          <p:cNvSpPr>
            <a:spLocks noGrp="1" noChangeArrowheads="1"/>
          </p:cNvSpPr>
          <p:nvPr>
            <p:ph type="title" idx="4294967295"/>
          </p:nvPr>
        </p:nvSpPr>
        <p:spPr>
          <a:xfrm>
            <a:off x="436563" y="76200"/>
            <a:ext cx="4413250" cy="914400"/>
          </a:xfrm>
        </p:spPr>
        <p:txBody>
          <a:bodyPr/>
          <a:lstStyle/>
          <a:p>
            <a:pPr eaLnBrk="1" hangingPunct="1">
              <a:defRPr/>
            </a:pPr>
            <a:r>
              <a:rPr lang="en-US" kern="1200" dirty="0">
                <a:ea typeface="ＭＳ Ｐゴシック" pitchFamily="34" charset="-128"/>
              </a:rPr>
              <a:t>Clients</a:t>
            </a:r>
          </a:p>
        </p:txBody>
      </p:sp>
      <p:sp>
        <p:nvSpPr>
          <p:cNvPr id="2" name="Rectangle 7">
            <a:extLst>
              <a:ext uri="{FF2B5EF4-FFF2-40B4-BE49-F238E27FC236}">
                <a16:creationId xmlns:a16="http://schemas.microsoft.com/office/drawing/2014/main" id="{BFA9EE06-B2AF-6461-B01E-EFF20CCCB018}"/>
              </a:ext>
            </a:extLst>
          </p:cNvPr>
          <p:cNvSpPr>
            <a:spLocks noGrp="1" noChangeArrowheads="1"/>
          </p:cNvSpPr>
          <p:nvPr>
            <p:ph type="body" idx="4294967295"/>
          </p:nvPr>
        </p:nvSpPr>
        <p:spPr>
          <a:xfrm>
            <a:off x="436563" y="1296988"/>
            <a:ext cx="8307387" cy="5408612"/>
          </a:xfrm>
        </p:spPr>
        <p:txBody>
          <a:bodyPr/>
          <a:lstStyle/>
          <a:p>
            <a:pPr eaLnBrk="1" hangingPunct="1">
              <a:lnSpc>
                <a:spcPct val="100000"/>
              </a:lnSpc>
              <a:defRPr/>
            </a:pPr>
            <a:r>
              <a:rPr lang="en-US" sz="2400" dirty="0">
                <a:solidFill>
                  <a:srgbClr val="FF0000"/>
                </a:solidFill>
                <a:ea typeface="ＭＳ Ｐゴシック" pitchFamily="34" charset="-128"/>
              </a:rPr>
              <a:t>Client</a:t>
            </a:r>
            <a:r>
              <a:rPr lang="en-US" sz="2400" dirty="0">
                <a:ea typeface="ＭＳ Ｐゴシック" pitchFamily="34" charset="-128"/>
              </a:rPr>
              <a:t> – </a:t>
            </a:r>
            <a:r>
              <a:rPr lang="en-US" sz="2300" dirty="0" err="1">
                <a:ea typeface="ＭＳ Ｐゴシック" pitchFamily="34" charset="-128"/>
              </a:rPr>
              <a:t>appl</a:t>
            </a:r>
            <a:r>
              <a:rPr lang="en-US" sz="2300" dirty="0">
                <a:ea typeface="ＭＳ Ｐゴシック" pitchFamily="34" charset="-128"/>
              </a:rPr>
              <a:t> launched to access some service, mostly on remote system</a:t>
            </a:r>
          </a:p>
          <a:p>
            <a:pPr lvl="1" eaLnBrk="1" hangingPunct="1">
              <a:lnSpc>
                <a:spcPct val="100000"/>
              </a:lnSpc>
              <a:defRPr/>
            </a:pPr>
            <a:r>
              <a:rPr lang="en-US" sz="2000" dirty="0">
                <a:ea typeface="Arial" pitchFamily="34" charset="0"/>
              </a:rPr>
              <a:t>web browser, ftp client, telnet client, </a:t>
            </a:r>
            <a:r>
              <a:rPr lang="en-US" sz="2000" dirty="0" err="1">
                <a:ea typeface="Arial" pitchFamily="34" charset="0"/>
              </a:rPr>
              <a:t>ssh</a:t>
            </a:r>
            <a:r>
              <a:rPr lang="en-US" sz="2000" dirty="0">
                <a:ea typeface="Arial" pitchFamily="34" charset="0"/>
              </a:rPr>
              <a:t> client</a:t>
            </a:r>
          </a:p>
          <a:p>
            <a:pPr eaLnBrk="1" hangingPunct="1">
              <a:lnSpc>
                <a:spcPct val="100000"/>
              </a:lnSpc>
              <a:spcBef>
                <a:spcPts val="2400"/>
              </a:spcBef>
              <a:defRPr/>
            </a:pPr>
            <a:r>
              <a:rPr lang="en-US" sz="2400" dirty="0">
                <a:ea typeface="ＭＳ Ｐゴシック" pitchFamily="34" charset="-128"/>
              </a:rPr>
              <a:t>Client </a:t>
            </a:r>
            <a:r>
              <a:rPr lang="en-US" sz="2300" dirty="0">
                <a:solidFill>
                  <a:srgbClr val="FF0000"/>
                </a:solidFill>
                <a:ea typeface="ＭＳ Ｐゴシック" pitchFamily="34" charset="-128"/>
              </a:rPr>
              <a:t>does not need well known port</a:t>
            </a:r>
          </a:p>
          <a:p>
            <a:pPr lvl="1" eaLnBrk="1" hangingPunct="1">
              <a:lnSpc>
                <a:spcPct val="100000"/>
              </a:lnSpc>
              <a:defRPr/>
            </a:pPr>
            <a:r>
              <a:rPr lang="en-US" sz="2000" dirty="0">
                <a:ea typeface="Arial" pitchFamily="34" charset="0"/>
              </a:rPr>
              <a:t>usually assigned </a:t>
            </a:r>
            <a:r>
              <a:rPr lang="en-US" sz="2000" dirty="0">
                <a:solidFill>
                  <a:srgbClr val="FF0000"/>
                </a:solidFill>
                <a:ea typeface="Arial" pitchFamily="34" charset="0"/>
              </a:rPr>
              <a:t>ephemeral port </a:t>
            </a:r>
            <a:r>
              <a:rPr lang="en-US" sz="2000" dirty="0">
                <a:ea typeface="Arial" pitchFamily="34" charset="0"/>
              </a:rPr>
              <a:t>by kernel</a:t>
            </a:r>
          </a:p>
          <a:p>
            <a:pPr lvl="1" eaLnBrk="1" hangingPunct="1">
              <a:lnSpc>
                <a:spcPct val="100000"/>
              </a:lnSpc>
              <a:defRPr/>
            </a:pPr>
            <a:r>
              <a:rPr lang="en-US" sz="2000" dirty="0">
                <a:ea typeface="Arial" pitchFamily="34" charset="0"/>
              </a:rPr>
              <a:t>can also be selected by application</a:t>
            </a:r>
          </a:p>
          <a:p>
            <a:pPr lvl="1" eaLnBrk="1" hangingPunct="1">
              <a:lnSpc>
                <a:spcPct val="100000"/>
              </a:lnSpc>
              <a:defRPr/>
            </a:pPr>
            <a:endParaRPr lang="en-US" dirty="0">
              <a:ea typeface="Arial" pitchFamily="34" charset="0"/>
            </a:endParaRPr>
          </a:p>
          <a:p>
            <a:pPr algn="ctr" eaLnBrk="1" hangingPunct="1">
              <a:lnSpc>
                <a:spcPct val="100000"/>
              </a:lnSpc>
              <a:spcBef>
                <a:spcPts val="1800"/>
              </a:spcBef>
              <a:buFont typeface="Wingdings" pitchFamily="2" charset="2"/>
              <a:buNone/>
              <a:defRPr/>
            </a:pPr>
            <a:r>
              <a:rPr lang="en-US" sz="2200" b="1" dirty="0">
                <a:solidFill>
                  <a:srgbClr val="FF0000"/>
                </a:solidFill>
                <a:ea typeface="ＭＳ Ｐゴシック" pitchFamily="34" charset="-128"/>
              </a:rPr>
              <a:t>Server</a:t>
            </a:r>
            <a:r>
              <a:rPr lang="en-US" sz="2200" dirty="0">
                <a:ea typeface="ＭＳ Ｐゴシック" pitchFamily="34" charset="-128"/>
              </a:rPr>
              <a:t> - need not know client location</a:t>
            </a:r>
          </a:p>
          <a:p>
            <a:pPr marL="0" indent="0" algn="ctr" eaLnBrk="1" hangingPunct="1">
              <a:lnSpc>
                <a:spcPct val="100000"/>
              </a:lnSpc>
              <a:spcBef>
                <a:spcPct val="25000"/>
              </a:spcBef>
              <a:buFont typeface="Wingdings" pitchFamily="2" charset="2"/>
              <a:buNone/>
              <a:defRPr/>
            </a:pPr>
            <a:r>
              <a:rPr lang="en-US" sz="2200" b="1" dirty="0">
                <a:solidFill>
                  <a:srgbClr val="0000FF"/>
                </a:solidFill>
                <a:ea typeface="ＭＳ Ｐゴシック" pitchFamily="34" charset="-128"/>
              </a:rPr>
              <a:t>Client</a:t>
            </a:r>
            <a:r>
              <a:rPr lang="en-US" sz="2200" dirty="0">
                <a:ea typeface="ＭＳ Ｐゴシック" pitchFamily="34" charset="-128"/>
              </a:rPr>
              <a:t> -  needs to know server location</a:t>
            </a:r>
            <a:br>
              <a:rPr lang="en-US" sz="2200" dirty="0">
                <a:ea typeface="ＭＳ Ｐゴシック" pitchFamily="34" charset="-128"/>
              </a:rPr>
            </a:br>
            <a:r>
              <a:rPr lang="en-US" sz="2200" i="1" dirty="0">
                <a:ea typeface="ＭＳ Ｐゴシック" pitchFamily="34" charset="-128"/>
              </a:rPr>
              <a:t>(port + IP address)</a:t>
            </a:r>
          </a:p>
          <a:p>
            <a:pPr lvl="1" eaLnBrk="1" hangingPunct="1">
              <a:lnSpc>
                <a:spcPct val="100000"/>
              </a:lnSpc>
              <a:defRPr/>
            </a:pPr>
            <a:endParaRPr lang="en-US" dirty="0">
              <a:ea typeface="Arial" pitchFamily="34" charset="0"/>
            </a:endParaRPr>
          </a:p>
          <a:p>
            <a:pPr lvl="1" eaLnBrk="1" hangingPunct="1">
              <a:lnSpc>
                <a:spcPct val="100000"/>
              </a:lnSpc>
              <a:defRPr/>
            </a:pPr>
            <a:endParaRPr lang="en-US" dirty="0">
              <a:ea typeface="Arial" pitchFamily="34" charset="0"/>
            </a:endParaRPr>
          </a:p>
        </p:txBody>
      </p:sp>
      <p:pic>
        <p:nvPicPr>
          <p:cNvPr id="52228" name="Picture 11" descr="underline_base">
            <a:extLst>
              <a:ext uri="{FF2B5EF4-FFF2-40B4-BE49-F238E27FC236}">
                <a16:creationId xmlns:a16="http://schemas.microsoft.com/office/drawing/2014/main" id="{523A8D68-BB95-D4E6-0435-06996C69D75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817563"/>
            <a:ext cx="18923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Slide Number Placeholder 3">
            <a:extLst>
              <a:ext uri="{FF2B5EF4-FFF2-40B4-BE49-F238E27FC236}">
                <a16:creationId xmlns:a16="http://schemas.microsoft.com/office/drawing/2014/main" id="{7A1C315E-E092-13DC-BED9-CA7864C1A94D}"/>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E1CC0B4C-F236-A84D-B6E5-556AAB0D692E}" type="slidenum">
              <a:rPr lang="en-US" altLang="en-PK" sz="1200" smtClean="0">
                <a:latin typeface="Tahoma" panose="020B0604030504040204" pitchFamily="34" charset="0"/>
              </a:rPr>
              <a:pPr>
                <a:lnSpc>
                  <a:spcPct val="100000"/>
                </a:lnSpc>
                <a:spcBef>
                  <a:spcPct val="0"/>
                </a:spcBef>
                <a:buClrTx/>
                <a:buSzTx/>
                <a:buFontTx/>
                <a:buNone/>
              </a:pPr>
              <a:t>21</a:t>
            </a:fld>
            <a:endParaRPr lang="en-US" altLang="en-PK" sz="1200">
              <a:latin typeface="Tahoma" panose="020B0604030504040204" pitchFamily="34" charset="0"/>
            </a:endParaRPr>
          </a:p>
        </p:txBody>
      </p:sp>
    </p:spTree>
    <p:extLst>
      <p:ext uri="{BB962C8B-B14F-4D97-AF65-F5344CB8AC3E}">
        <p14:creationId xmlns:p14="http://schemas.microsoft.com/office/powerpoint/2010/main" val="4646618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a:extLst>
              <a:ext uri="{FF2B5EF4-FFF2-40B4-BE49-F238E27FC236}">
                <a16:creationId xmlns:a16="http://schemas.microsoft.com/office/drawing/2014/main" id="{9D2E7DC4-B98D-E2AF-8EBF-05210994CFE9}"/>
              </a:ext>
            </a:extLst>
          </p:cNvPr>
          <p:cNvSpPr>
            <a:spLocks noGrp="1" noChangeArrowheads="1"/>
          </p:cNvSpPr>
          <p:nvPr>
            <p:ph type="title" idx="4294967295"/>
          </p:nvPr>
        </p:nvSpPr>
        <p:spPr>
          <a:xfrm>
            <a:off x="354013" y="76200"/>
            <a:ext cx="8204200" cy="914400"/>
          </a:xfrm>
        </p:spPr>
        <p:txBody>
          <a:bodyPr/>
          <a:lstStyle/>
          <a:p>
            <a:pPr eaLnBrk="1" hangingPunct="1">
              <a:defRPr/>
            </a:pPr>
            <a:r>
              <a:rPr lang="en-US" kern="1200" dirty="0">
                <a:ea typeface="ＭＳ Ｐゴシック" pitchFamily="34" charset="-128"/>
              </a:rPr>
              <a:t>Socket</a:t>
            </a:r>
          </a:p>
        </p:txBody>
      </p:sp>
      <p:sp>
        <p:nvSpPr>
          <p:cNvPr id="53250" name="Rectangle 5">
            <a:extLst>
              <a:ext uri="{FF2B5EF4-FFF2-40B4-BE49-F238E27FC236}">
                <a16:creationId xmlns:a16="http://schemas.microsoft.com/office/drawing/2014/main" id="{097B4DDF-9E3F-BAF4-00E7-E1C51ABC2EA8}"/>
              </a:ext>
            </a:extLst>
          </p:cNvPr>
          <p:cNvSpPr>
            <a:spLocks noGrp="1" noChangeArrowheads="1"/>
          </p:cNvSpPr>
          <p:nvPr>
            <p:ph type="body" idx="4294967295"/>
          </p:nvPr>
        </p:nvSpPr>
        <p:spPr>
          <a:xfrm>
            <a:off x="346075" y="1143000"/>
            <a:ext cx="8645525" cy="3352800"/>
          </a:xfrm>
        </p:spPr>
        <p:txBody>
          <a:bodyPr/>
          <a:lstStyle/>
          <a:p>
            <a:pPr eaLnBrk="1" hangingPunct="1">
              <a:lnSpc>
                <a:spcPct val="100000"/>
              </a:lnSpc>
              <a:spcBef>
                <a:spcPts val="600"/>
              </a:spcBef>
            </a:pPr>
            <a:r>
              <a:rPr lang="en-US" altLang="en-PK" sz="2400" b="1">
                <a:solidFill>
                  <a:srgbClr val="FF0000"/>
                </a:solidFill>
              </a:rPr>
              <a:t>Socket</a:t>
            </a:r>
            <a:r>
              <a:rPr lang="en-US" altLang="en-PK" sz="2400"/>
              <a:t> is an endpoint of bidirectional comm…</a:t>
            </a:r>
          </a:p>
          <a:p>
            <a:pPr lvl="1" eaLnBrk="1" hangingPunct="1">
              <a:lnSpc>
                <a:spcPct val="100000"/>
              </a:lnSpc>
            </a:pPr>
            <a:r>
              <a:rPr lang="en-US" altLang="en-PK" sz="2100">
                <a:ea typeface="Arial" panose="020B0604020202020204" pitchFamily="34" charset="0"/>
              </a:rPr>
              <a:t>identified by </a:t>
            </a:r>
            <a:r>
              <a:rPr lang="en-US" altLang="en-PK" sz="2100" b="1">
                <a:solidFill>
                  <a:srgbClr val="FF0000"/>
                </a:solidFill>
                <a:ea typeface="Arial" panose="020B0604020202020204" pitchFamily="34" charset="0"/>
              </a:rPr>
              <a:t>socket descriptor</a:t>
            </a:r>
          </a:p>
          <a:p>
            <a:pPr>
              <a:lnSpc>
                <a:spcPct val="100000"/>
              </a:lnSpc>
              <a:spcBef>
                <a:spcPts val="1800"/>
              </a:spcBef>
            </a:pPr>
            <a:r>
              <a:rPr lang="en-US" altLang="en-PK" sz="2400"/>
              <a:t>Clients &amp; Servers comm with each other thru sockets</a:t>
            </a:r>
          </a:p>
          <a:p>
            <a:pPr lvl="1">
              <a:lnSpc>
                <a:spcPct val="100000"/>
              </a:lnSpc>
            </a:pPr>
            <a:r>
              <a:rPr lang="en-US" altLang="en-PK" sz="2100">
                <a:solidFill>
                  <a:srgbClr val="FF0000"/>
                </a:solidFill>
                <a:ea typeface="Arial" panose="020B0604020202020204" pitchFamily="34" charset="0"/>
              </a:rPr>
              <a:t>open</a:t>
            </a:r>
            <a:r>
              <a:rPr lang="en-US" altLang="en-PK" sz="2100">
                <a:ea typeface="Arial" panose="020B0604020202020204" pitchFamily="34" charset="0"/>
              </a:rPr>
              <a:t> a socket</a:t>
            </a:r>
          </a:p>
          <a:p>
            <a:pPr lvl="1">
              <a:lnSpc>
                <a:spcPct val="100000"/>
              </a:lnSpc>
            </a:pPr>
            <a:r>
              <a:rPr lang="en-US" altLang="en-PK" sz="2100">
                <a:solidFill>
                  <a:srgbClr val="FF0000"/>
                </a:solidFill>
                <a:ea typeface="Arial" panose="020B0604020202020204" pitchFamily="34" charset="0"/>
              </a:rPr>
              <a:t>write</a:t>
            </a:r>
            <a:r>
              <a:rPr lang="en-US" altLang="en-PK" sz="2100">
                <a:ea typeface="Arial" panose="020B0604020202020204" pitchFamily="34" charset="0"/>
              </a:rPr>
              <a:t> data to socket 	</a:t>
            </a:r>
          </a:p>
          <a:p>
            <a:pPr lvl="1">
              <a:lnSpc>
                <a:spcPct val="100000"/>
              </a:lnSpc>
            </a:pPr>
            <a:r>
              <a:rPr lang="en-US" altLang="en-PK" sz="2100">
                <a:solidFill>
                  <a:srgbClr val="FF0000"/>
                </a:solidFill>
                <a:ea typeface="Arial" panose="020B0604020202020204" pitchFamily="34" charset="0"/>
              </a:rPr>
              <a:t>read</a:t>
            </a:r>
            <a:r>
              <a:rPr lang="en-US" altLang="en-PK" sz="2100">
                <a:ea typeface="Arial" panose="020B0604020202020204" pitchFamily="34" charset="0"/>
              </a:rPr>
              <a:t> data from socket 	</a:t>
            </a:r>
          </a:p>
        </p:txBody>
      </p:sp>
      <p:grpSp>
        <p:nvGrpSpPr>
          <p:cNvPr id="53251" name="Group 4">
            <a:extLst>
              <a:ext uri="{FF2B5EF4-FFF2-40B4-BE49-F238E27FC236}">
                <a16:creationId xmlns:a16="http://schemas.microsoft.com/office/drawing/2014/main" id="{DDD49144-688D-9842-EC3E-58BE9AFFEDA5}"/>
              </a:ext>
            </a:extLst>
          </p:cNvPr>
          <p:cNvGrpSpPr>
            <a:grpSpLocks/>
          </p:cNvGrpSpPr>
          <p:nvPr/>
        </p:nvGrpSpPr>
        <p:grpSpPr bwMode="auto">
          <a:xfrm>
            <a:off x="2840038" y="4294188"/>
            <a:ext cx="4038600" cy="1908175"/>
            <a:chOff x="96" y="2352"/>
            <a:chExt cx="2688" cy="1298"/>
          </a:xfrm>
        </p:grpSpPr>
        <p:grpSp>
          <p:nvGrpSpPr>
            <p:cNvPr id="53254" name="Group 5">
              <a:extLst>
                <a:ext uri="{FF2B5EF4-FFF2-40B4-BE49-F238E27FC236}">
                  <a16:creationId xmlns:a16="http://schemas.microsoft.com/office/drawing/2014/main" id="{A414AC21-9CF0-78DA-C92C-EA85BFB05419}"/>
                </a:ext>
              </a:extLst>
            </p:cNvPr>
            <p:cNvGrpSpPr>
              <a:grpSpLocks/>
            </p:cNvGrpSpPr>
            <p:nvPr/>
          </p:nvGrpSpPr>
          <p:grpSpPr bwMode="auto">
            <a:xfrm>
              <a:off x="96" y="2352"/>
              <a:ext cx="912" cy="576"/>
              <a:chOff x="360" y="3671"/>
              <a:chExt cx="912" cy="576"/>
            </a:xfrm>
          </p:grpSpPr>
          <p:sp>
            <p:nvSpPr>
              <p:cNvPr id="53272" name="Oval 6">
                <a:extLst>
                  <a:ext uri="{FF2B5EF4-FFF2-40B4-BE49-F238E27FC236}">
                    <a16:creationId xmlns:a16="http://schemas.microsoft.com/office/drawing/2014/main" id="{B752E50D-2168-E96E-B41E-33556019A66D}"/>
                  </a:ext>
                </a:extLst>
              </p:cNvPr>
              <p:cNvSpPr>
                <a:spLocks noChangeArrowheads="1"/>
              </p:cNvSpPr>
              <p:nvPr/>
            </p:nvSpPr>
            <p:spPr bwMode="auto">
              <a:xfrm>
                <a:off x="384" y="3671"/>
                <a:ext cx="864" cy="576"/>
              </a:xfrm>
              <a:prstGeom prst="ellipse">
                <a:avLst/>
              </a:prstGeom>
              <a:solidFill>
                <a:srgbClr val="FF0000"/>
              </a:solidFill>
              <a:ln w="31750">
                <a:solidFill>
                  <a:schemeClr val="tx1"/>
                </a:solidFill>
                <a:round/>
                <a:headEnd/>
                <a:tailEnd/>
              </a:ln>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3273" name="Text Box 7">
                <a:extLst>
                  <a:ext uri="{FF2B5EF4-FFF2-40B4-BE49-F238E27FC236}">
                    <a16:creationId xmlns:a16="http://schemas.microsoft.com/office/drawing/2014/main" id="{E70B109F-CE6C-0C98-36EF-6409F63DCBD7}"/>
                  </a:ext>
                </a:extLst>
              </p:cNvPr>
              <p:cNvSpPr txBox="1">
                <a:spLocks noChangeArrowheads="1"/>
              </p:cNvSpPr>
              <p:nvPr/>
            </p:nvSpPr>
            <p:spPr bwMode="auto">
              <a:xfrm>
                <a:off x="360" y="3815"/>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nchorCtr="1">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50000"/>
                  </a:spcBef>
                  <a:buClrTx/>
                  <a:buSzTx/>
                  <a:buFontTx/>
                  <a:buNone/>
                </a:pPr>
                <a:r>
                  <a:rPr lang="en-US" altLang="en-PK" sz="2400">
                    <a:latin typeface="Comic Sans MS" panose="030F0902030302020204" pitchFamily="66" charset="0"/>
                  </a:rPr>
                  <a:t>App</a:t>
                </a:r>
              </a:p>
            </p:txBody>
          </p:sp>
          <p:sp>
            <p:nvSpPr>
              <p:cNvPr id="53274" name="Oval 8">
                <a:extLst>
                  <a:ext uri="{FF2B5EF4-FFF2-40B4-BE49-F238E27FC236}">
                    <a16:creationId xmlns:a16="http://schemas.microsoft.com/office/drawing/2014/main" id="{C45CC964-4542-0D67-B683-63C1CE497501}"/>
                  </a:ext>
                </a:extLst>
              </p:cNvPr>
              <p:cNvSpPr>
                <a:spLocks noChangeArrowheads="1"/>
              </p:cNvSpPr>
              <p:nvPr/>
            </p:nvSpPr>
            <p:spPr bwMode="auto">
              <a:xfrm>
                <a:off x="408" y="3743"/>
                <a:ext cx="816" cy="43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round/>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53255" name="Text Box 9">
              <a:extLst>
                <a:ext uri="{FF2B5EF4-FFF2-40B4-BE49-F238E27FC236}">
                  <a16:creationId xmlns:a16="http://schemas.microsoft.com/office/drawing/2014/main" id="{38F59606-BD42-B645-C256-FE9C77B647B5}"/>
                </a:ext>
              </a:extLst>
            </p:cNvPr>
            <p:cNvSpPr txBox="1">
              <a:spLocks noChangeArrowheads="1"/>
            </p:cNvSpPr>
            <p:nvPr/>
          </p:nvSpPr>
          <p:spPr bwMode="auto">
            <a:xfrm>
              <a:off x="576" y="326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50000"/>
                </a:spcBef>
                <a:buClrTx/>
                <a:buSzTx/>
                <a:buFontTx/>
                <a:buNone/>
              </a:pPr>
              <a:endParaRPr lang="en-PK" altLang="en-PK" sz="2400">
                <a:latin typeface="Arial" panose="020B0604020202020204" pitchFamily="34" charset="0"/>
              </a:endParaRPr>
            </a:p>
          </p:txBody>
        </p:sp>
        <p:grpSp>
          <p:nvGrpSpPr>
            <p:cNvPr id="53256" name="Group 10">
              <a:extLst>
                <a:ext uri="{FF2B5EF4-FFF2-40B4-BE49-F238E27FC236}">
                  <a16:creationId xmlns:a16="http://schemas.microsoft.com/office/drawing/2014/main" id="{FACD2452-7A79-1EE0-4304-75092A6F5667}"/>
                </a:ext>
              </a:extLst>
            </p:cNvPr>
            <p:cNvGrpSpPr>
              <a:grpSpLocks/>
            </p:cNvGrpSpPr>
            <p:nvPr/>
          </p:nvGrpSpPr>
          <p:grpSpPr bwMode="auto">
            <a:xfrm>
              <a:off x="576" y="2832"/>
              <a:ext cx="1056" cy="818"/>
              <a:chOff x="1104" y="2400"/>
              <a:chExt cx="1056" cy="818"/>
            </a:xfrm>
          </p:grpSpPr>
          <p:sp>
            <p:nvSpPr>
              <p:cNvPr id="53270" name="AutoShape 11">
                <a:extLst>
                  <a:ext uri="{FF2B5EF4-FFF2-40B4-BE49-F238E27FC236}">
                    <a16:creationId xmlns:a16="http://schemas.microsoft.com/office/drawing/2014/main" id="{FC393250-BD81-F623-5C36-90577D374C5C}"/>
                  </a:ext>
                </a:extLst>
              </p:cNvPr>
              <p:cNvSpPr>
                <a:spLocks noChangeArrowheads="1"/>
              </p:cNvSpPr>
              <p:nvPr/>
            </p:nvSpPr>
            <p:spPr bwMode="auto">
              <a:xfrm rot="5400000">
                <a:off x="1223" y="2498"/>
                <a:ext cx="818" cy="6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14 h 21600"/>
                  <a:gd name="T14" fmla="*/ 17111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CCFF"/>
              </a:solidFill>
              <a:ln w="31750">
                <a:solidFill>
                  <a:schemeClr val="tx1"/>
                </a:solidFill>
                <a:miter lim="800000"/>
                <a:headEnd/>
                <a:tailEnd/>
              </a:ln>
            </p:spPr>
            <p:txBody>
              <a:bodyPr wrap="none" anchor="ctr"/>
              <a:lstStyle/>
              <a:p>
                <a:endParaRPr lang="en-PK"/>
              </a:p>
            </p:txBody>
          </p:sp>
          <p:sp>
            <p:nvSpPr>
              <p:cNvPr id="53271" name="Text Box 12">
                <a:extLst>
                  <a:ext uri="{FF2B5EF4-FFF2-40B4-BE49-F238E27FC236}">
                    <a16:creationId xmlns:a16="http://schemas.microsoft.com/office/drawing/2014/main" id="{B1A84F29-99EF-2C81-7F9A-0426A1D02605}"/>
                  </a:ext>
                </a:extLst>
              </p:cNvPr>
              <p:cNvSpPr txBox="1">
                <a:spLocks noChangeArrowheads="1"/>
              </p:cNvSpPr>
              <p:nvPr/>
            </p:nvSpPr>
            <p:spPr bwMode="auto">
              <a:xfrm>
                <a:off x="1104" y="2684"/>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nchor="ctr" anchorCtr="1">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50000"/>
                  </a:spcBef>
                  <a:buClrTx/>
                  <a:buSzTx/>
                  <a:buFontTx/>
                  <a:buNone/>
                </a:pPr>
                <a:r>
                  <a:rPr lang="en-US" altLang="en-PK" sz="2000">
                    <a:latin typeface="Comic Sans MS" panose="030F0902030302020204" pitchFamily="66" charset="0"/>
                  </a:rPr>
                  <a:t>socket</a:t>
                </a:r>
              </a:p>
            </p:txBody>
          </p:sp>
        </p:grpSp>
        <p:sp>
          <p:nvSpPr>
            <p:cNvPr id="53257" name="AutoShape 13">
              <a:extLst>
                <a:ext uri="{FF2B5EF4-FFF2-40B4-BE49-F238E27FC236}">
                  <a16:creationId xmlns:a16="http://schemas.microsoft.com/office/drawing/2014/main" id="{EAB2C801-5785-7D94-A825-CE6D758D7B04}"/>
                </a:ext>
              </a:extLst>
            </p:cNvPr>
            <p:cNvSpPr>
              <a:spLocks noChangeArrowheads="1"/>
            </p:cNvSpPr>
            <p:nvPr/>
          </p:nvSpPr>
          <p:spPr bwMode="auto">
            <a:xfrm flipV="1">
              <a:off x="192" y="2736"/>
              <a:ext cx="720" cy="81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303 h 21600"/>
                <a:gd name="T14" fmla="*/ 15900 w 21600"/>
                <a:gd name="T15" fmla="*/ 984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lnTo>
                    <a:pt x="21600" y="6079"/>
                  </a:lnTo>
                  <a:close/>
                </a:path>
              </a:pathLst>
            </a:custGeom>
            <a:solidFill>
              <a:srgbClr val="FFFF00"/>
            </a:solidFill>
            <a:ln w="31750">
              <a:solidFill>
                <a:schemeClr val="tx1"/>
              </a:solidFill>
              <a:miter lim="800000"/>
              <a:headEnd/>
              <a:tailEnd/>
            </a:ln>
          </p:spPr>
          <p:txBody>
            <a:bodyPr anchor="ctr">
              <a:spAutoFit/>
            </a:bodyPr>
            <a:lstStyle/>
            <a:p>
              <a:endParaRPr lang="en-PK"/>
            </a:p>
          </p:txBody>
        </p:sp>
        <p:sp>
          <p:nvSpPr>
            <p:cNvPr id="53258" name="Text Box 14">
              <a:extLst>
                <a:ext uri="{FF2B5EF4-FFF2-40B4-BE49-F238E27FC236}">
                  <a16:creationId xmlns:a16="http://schemas.microsoft.com/office/drawing/2014/main" id="{70DFB9D7-42B9-2F44-995D-F9059E5932B0}"/>
                </a:ext>
              </a:extLst>
            </p:cNvPr>
            <p:cNvSpPr txBox="1">
              <a:spLocks noChangeArrowheads="1"/>
            </p:cNvSpPr>
            <p:nvPr/>
          </p:nvSpPr>
          <p:spPr bwMode="auto">
            <a:xfrm>
              <a:off x="96" y="2976"/>
              <a:ext cx="240" cy="232"/>
            </a:xfrm>
            <a:prstGeom prst="rect">
              <a:avLst/>
            </a:prstGeom>
            <a:solidFill>
              <a:srgbClr val="969696"/>
            </a:solidFill>
            <a:ln w="31750">
              <a:solidFill>
                <a:schemeClr val="tx1"/>
              </a:solidFill>
              <a:miter lim="800000"/>
              <a:headEnd/>
              <a:tailEnd/>
            </a:ln>
          </p:spPr>
          <p:txBody>
            <a:bodyPr anchorCtr="1">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50000"/>
                </a:spcBef>
                <a:buClrTx/>
                <a:buSzTx/>
                <a:buFontTx/>
                <a:buNone/>
              </a:pPr>
              <a:r>
                <a:rPr lang="en-US" altLang="en-PK" sz="1600">
                  <a:latin typeface="Comic Sans MS" panose="030F0902030302020204" pitchFamily="66" charset="0"/>
                </a:rPr>
                <a:t>3</a:t>
              </a:r>
            </a:p>
          </p:txBody>
        </p:sp>
        <p:sp>
          <p:nvSpPr>
            <p:cNvPr id="53259" name="Text Box 15">
              <a:extLst>
                <a:ext uri="{FF2B5EF4-FFF2-40B4-BE49-F238E27FC236}">
                  <a16:creationId xmlns:a16="http://schemas.microsoft.com/office/drawing/2014/main" id="{7DC9D570-CD48-5630-C5F8-DBCFCC0D08EC}"/>
                </a:ext>
              </a:extLst>
            </p:cNvPr>
            <p:cNvSpPr txBox="1">
              <a:spLocks noChangeArrowheads="1"/>
            </p:cNvSpPr>
            <p:nvPr/>
          </p:nvSpPr>
          <p:spPr bwMode="auto">
            <a:xfrm>
              <a:off x="288" y="3024"/>
              <a:ext cx="240" cy="232"/>
            </a:xfrm>
            <a:prstGeom prst="rect">
              <a:avLst/>
            </a:prstGeom>
            <a:solidFill>
              <a:srgbClr val="969696"/>
            </a:solidFill>
            <a:ln w="31750">
              <a:solidFill>
                <a:schemeClr val="tx1"/>
              </a:solidFill>
              <a:miter lim="800000"/>
              <a:headEnd/>
              <a:tailEnd/>
            </a:ln>
          </p:spPr>
          <p:txBody>
            <a:bodyPr anchorCtr="1">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50000"/>
                </a:spcBef>
                <a:buClrTx/>
                <a:buSzTx/>
                <a:buFontTx/>
                <a:buNone/>
              </a:pPr>
              <a:r>
                <a:rPr lang="en-US" altLang="en-PK" sz="1600">
                  <a:latin typeface="Comic Sans MS" panose="030F0902030302020204" pitchFamily="66" charset="0"/>
                </a:rPr>
                <a:t>2</a:t>
              </a:r>
            </a:p>
          </p:txBody>
        </p:sp>
        <p:sp>
          <p:nvSpPr>
            <p:cNvPr id="53260" name="Text Box 16">
              <a:extLst>
                <a:ext uri="{FF2B5EF4-FFF2-40B4-BE49-F238E27FC236}">
                  <a16:creationId xmlns:a16="http://schemas.microsoft.com/office/drawing/2014/main" id="{A8703C5D-F3E6-B2D9-529F-4C40071DCD68}"/>
                </a:ext>
              </a:extLst>
            </p:cNvPr>
            <p:cNvSpPr txBox="1">
              <a:spLocks noChangeArrowheads="1"/>
            </p:cNvSpPr>
            <p:nvPr/>
          </p:nvSpPr>
          <p:spPr bwMode="auto">
            <a:xfrm>
              <a:off x="480" y="3072"/>
              <a:ext cx="240" cy="232"/>
            </a:xfrm>
            <a:prstGeom prst="rect">
              <a:avLst/>
            </a:prstGeom>
            <a:solidFill>
              <a:srgbClr val="969696"/>
            </a:solidFill>
            <a:ln w="31750">
              <a:solidFill>
                <a:schemeClr val="tx1"/>
              </a:solidFill>
              <a:miter lim="800000"/>
              <a:headEnd/>
              <a:tailEnd/>
            </a:ln>
          </p:spPr>
          <p:txBody>
            <a:bodyPr anchorCtr="1">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50000"/>
                </a:spcBef>
                <a:buClrTx/>
                <a:buSzTx/>
                <a:buFontTx/>
                <a:buNone/>
              </a:pPr>
              <a:r>
                <a:rPr lang="en-US" altLang="en-PK" sz="1600">
                  <a:latin typeface="Comic Sans MS" panose="030F0902030302020204" pitchFamily="66" charset="0"/>
                </a:rPr>
                <a:t>1</a:t>
              </a:r>
            </a:p>
          </p:txBody>
        </p:sp>
        <p:sp>
          <p:nvSpPr>
            <p:cNvPr id="53261" name="Rectangle 17">
              <a:extLst>
                <a:ext uri="{FF2B5EF4-FFF2-40B4-BE49-F238E27FC236}">
                  <a16:creationId xmlns:a16="http://schemas.microsoft.com/office/drawing/2014/main" id="{06ECB586-4275-E060-578F-1233CFBF93B4}"/>
                </a:ext>
              </a:extLst>
            </p:cNvPr>
            <p:cNvSpPr>
              <a:spLocks noChangeArrowheads="1"/>
            </p:cNvSpPr>
            <p:nvPr/>
          </p:nvSpPr>
          <p:spPr bwMode="auto">
            <a:xfrm>
              <a:off x="1536" y="3024"/>
              <a:ext cx="96" cy="96"/>
            </a:xfrm>
            <a:prstGeom prst="rect">
              <a:avLst/>
            </a:prstGeom>
            <a:solidFill>
              <a:srgbClr val="969696"/>
            </a:solidFill>
            <a:ln w="31750">
              <a:solidFill>
                <a:schemeClr val="tx1"/>
              </a:solidFill>
              <a:miter lim="800000"/>
              <a:headEnd/>
              <a:tailEnd/>
            </a:ln>
          </p:spPr>
          <p:txBody>
            <a:bodyPr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3262" name="Rectangle 18">
              <a:extLst>
                <a:ext uri="{FF2B5EF4-FFF2-40B4-BE49-F238E27FC236}">
                  <a16:creationId xmlns:a16="http://schemas.microsoft.com/office/drawing/2014/main" id="{8CC6E8A9-9C91-656D-5844-F6BA836573AE}"/>
                </a:ext>
              </a:extLst>
            </p:cNvPr>
            <p:cNvSpPr>
              <a:spLocks noChangeArrowheads="1"/>
            </p:cNvSpPr>
            <p:nvPr/>
          </p:nvSpPr>
          <p:spPr bwMode="auto">
            <a:xfrm>
              <a:off x="1728" y="3024"/>
              <a:ext cx="96" cy="96"/>
            </a:xfrm>
            <a:prstGeom prst="rect">
              <a:avLst/>
            </a:prstGeom>
            <a:solidFill>
              <a:srgbClr val="969696"/>
            </a:solidFill>
            <a:ln w="31750">
              <a:solidFill>
                <a:schemeClr val="tx1"/>
              </a:solidFill>
              <a:miter lim="800000"/>
              <a:headEnd/>
              <a:tailEnd/>
            </a:ln>
          </p:spPr>
          <p:txBody>
            <a:bodyPr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3263" name="Rectangle 19">
              <a:extLst>
                <a:ext uri="{FF2B5EF4-FFF2-40B4-BE49-F238E27FC236}">
                  <a16:creationId xmlns:a16="http://schemas.microsoft.com/office/drawing/2014/main" id="{418F62E3-628B-1D70-7E21-8E56679562CE}"/>
                </a:ext>
              </a:extLst>
            </p:cNvPr>
            <p:cNvSpPr>
              <a:spLocks noChangeArrowheads="1"/>
            </p:cNvSpPr>
            <p:nvPr/>
          </p:nvSpPr>
          <p:spPr bwMode="auto">
            <a:xfrm>
              <a:off x="1920" y="3024"/>
              <a:ext cx="96" cy="96"/>
            </a:xfrm>
            <a:prstGeom prst="rect">
              <a:avLst/>
            </a:prstGeom>
            <a:solidFill>
              <a:srgbClr val="969696"/>
            </a:solidFill>
            <a:ln w="31750">
              <a:solidFill>
                <a:schemeClr val="tx1"/>
              </a:solidFill>
              <a:miter lim="800000"/>
              <a:headEnd/>
              <a:tailEnd/>
            </a:ln>
          </p:spPr>
          <p:txBody>
            <a:bodyPr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53264" name="Group 20">
              <a:extLst>
                <a:ext uri="{FF2B5EF4-FFF2-40B4-BE49-F238E27FC236}">
                  <a16:creationId xmlns:a16="http://schemas.microsoft.com/office/drawing/2014/main" id="{CA51C9F3-A029-3094-D2A1-97413B5254A4}"/>
                </a:ext>
              </a:extLst>
            </p:cNvPr>
            <p:cNvGrpSpPr>
              <a:grpSpLocks/>
            </p:cNvGrpSpPr>
            <p:nvPr/>
          </p:nvGrpSpPr>
          <p:grpSpPr bwMode="auto">
            <a:xfrm>
              <a:off x="1440" y="3120"/>
              <a:ext cx="1344" cy="336"/>
              <a:chOff x="1440" y="3120"/>
              <a:chExt cx="1443" cy="336"/>
            </a:xfrm>
          </p:grpSpPr>
          <p:sp>
            <p:nvSpPr>
              <p:cNvPr id="53265" name="Line 21">
                <a:extLst>
                  <a:ext uri="{FF2B5EF4-FFF2-40B4-BE49-F238E27FC236}">
                    <a16:creationId xmlns:a16="http://schemas.microsoft.com/office/drawing/2014/main" id="{F3A43FD1-8A53-2AB0-DBDC-ACBC6E0670FC}"/>
                  </a:ext>
                </a:extLst>
              </p:cNvPr>
              <p:cNvSpPr>
                <a:spLocks noChangeShapeType="1"/>
              </p:cNvSpPr>
              <p:nvPr/>
            </p:nvSpPr>
            <p:spPr bwMode="auto">
              <a:xfrm>
                <a:off x="1440" y="3168"/>
                <a:ext cx="768" cy="1"/>
              </a:xfrm>
              <a:prstGeom prst="line">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PK"/>
              </a:p>
            </p:txBody>
          </p:sp>
          <p:sp>
            <p:nvSpPr>
              <p:cNvPr id="53266" name="Text Box 22">
                <a:extLst>
                  <a:ext uri="{FF2B5EF4-FFF2-40B4-BE49-F238E27FC236}">
                    <a16:creationId xmlns:a16="http://schemas.microsoft.com/office/drawing/2014/main" id="{721060B0-D239-3655-375D-469982D54B27}"/>
                  </a:ext>
                </a:extLst>
              </p:cNvPr>
              <p:cNvSpPr txBox="1">
                <a:spLocks noChangeArrowheads="1"/>
              </p:cNvSpPr>
              <p:nvPr/>
            </p:nvSpPr>
            <p:spPr bwMode="auto">
              <a:xfrm>
                <a:off x="2208" y="3120"/>
                <a:ext cx="675" cy="308"/>
              </a:xfrm>
              <a:prstGeom prst="rect">
                <a:avLst/>
              </a:prstGeom>
              <a:solidFill>
                <a:srgbClr val="3366FF"/>
              </a:solidFill>
              <a:ln w="31750">
                <a:solidFill>
                  <a:schemeClr val="tx1"/>
                </a:solidFill>
                <a:miter lim="800000"/>
                <a:headEnd/>
                <a:tailEnd/>
              </a:ln>
            </p:spPr>
            <p:txBody>
              <a:bodyPr anchor="ctr" anchorCtr="1">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50000"/>
                  </a:spcBef>
                  <a:buClrTx/>
                  <a:buSzTx/>
                  <a:buFontTx/>
                  <a:buNone/>
                </a:pPr>
                <a:r>
                  <a:rPr lang="en-US" altLang="en-PK" sz="2400">
                    <a:latin typeface="Comic Sans MS" panose="030F0902030302020204" pitchFamily="66" charset="0"/>
                  </a:rPr>
                  <a:t>Dest.</a:t>
                </a:r>
              </a:p>
            </p:txBody>
          </p:sp>
          <p:sp>
            <p:nvSpPr>
              <p:cNvPr id="53267" name="Line 23">
                <a:extLst>
                  <a:ext uri="{FF2B5EF4-FFF2-40B4-BE49-F238E27FC236}">
                    <a16:creationId xmlns:a16="http://schemas.microsoft.com/office/drawing/2014/main" id="{948BA1AB-D3B2-CB63-A7A3-506E52E8B4F8}"/>
                  </a:ext>
                </a:extLst>
              </p:cNvPr>
              <p:cNvSpPr>
                <a:spLocks noChangeShapeType="1"/>
              </p:cNvSpPr>
              <p:nvPr/>
            </p:nvSpPr>
            <p:spPr bwMode="auto">
              <a:xfrm flipH="1">
                <a:off x="1440" y="3312"/>
                <a:ext cx="768" cy="1"/>
              </a:xfrm>
              <a:prstGeom prst="line">
                <a:avLst/>
              </a:prstGeom>
              <a:noFill/>
              <a:ln w="317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PK"/>
              </a:p>
            </p:txBody>
          </p:sp>
          <p:sp>
            <p:nvSpPr>
              <p:cNvPr id="53268" name="Rectangle 24">
                <a:extLst>
                  <a:ext uri="{FF2B5EF4-FFF2-40B4-BE49-F238E27FC236}">
                    <a16:creationId xmlns:a16="http://schemas.microsoft.com/office/drawing/2014/main" id="{0167CD28-25E9-3840-39A3-D6FFD3B9A8EB}"/>
                  </a:ext>
                </a:extLst>
              </p:cNvPr>
              <p:cNvSpPr>
                <a:spLocks noChangeArrowheads="1"/>
              </p:cNvSpPr>
              <p:nvPr/>
            </p:nvSpPr>
            <p:spPr bwMode="auto">
              <a:xfrm>
                <a:off x="1632" y="3360"/>
                <a:ext cx="96" cy="96"/>
              </a:xfrm>
              <a:prstGeom prst="rect">
                <a:avLst/>
              </a:prstGeom>
              <a:solidFill>
                <a:schemeClr val="tx2"/>
              </a:solidFill>
              <a:ln w="31750">
                <a:solidFill>
                  <a:schemeClr val="tx1"/>
                </a:solidFill>
                <a:miter lim="800000"/>
                <a:headEnd/>
                <a:tailEnd/>
              </a:ln>
            </p:spPr>
            <p:txBody>
              <a:bodyPr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3269" name="Rectangle 25">
                <a:extLst>
                  <a:ext uri="{FF2B5EF4-FFF2-40B4-BE49-F238E27FC236}">
                    <a16:creationId xmlns:a16="http://schemas.microsoft.com/office/drawing/2014/main" id="{04704711-B517-630B-F66C-30AEDEBA65EA}"/>
                  </a:ext>
                </a:extLst>
              </p:cNvPr>
              <p:cNvSpPr>
                <a:spLocks noChangeArrowheads="1"/>
              </p:cNvSpPr>
              <p:nvPr/>
            </p:nvSpPr>
            <p:spPr bwMode="auto">
              <a:xfrm>
                <a:off x="1824" y="3360"/>
                <a:ext cx="96" cy="96"/>
              </a:xfrm>
              <a:prstGeom prst="rect">
                <a:avLst/>
              </a:prstGeom>
              <a:solidFill>
                <a:schemeClr val="tx2"/>
              </a:solidFill>
              <a:ln w="31750">
                <a:solidFill>
                  <a:schemeClr val="tx1"/>
                </a:solidFill>
                <a:miter lim="800000"/>
                <a:headEnd/>
                <a:tailEnd/>
              </a:ln>
            </p:spPr>
            <p:txBody>
              <a:bodyPr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grpSp>
      <p:pic>
        <p:nvPicPr>
          <p:cNvPr id="53252" name="Picture 11" descr="underline_base">
            <a:extLst>
              <a:ext uri="{FF2B5EF4-FFF2-40B4-BE49-F238E27FC236}">
                <a16:creationId xmlns:a16="http://schemas.microsoft.com/office/drawing/2014/main" id="{89355964-D277-D164-6F22-A76B12BFC9A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817563"/>
            <a:ext cx="18923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Slide Number Placeholder 3">
            <a:extLst>
              <a:ext uri="{FF2B5EF4-FFF2-40B4-BE49-F238E27FC236}">
                <a16:creationId xmlns:a16="http://schemas.microsoft.com/office/drawing/2014/main" id="{F380D9D3-D8F8-B3AA-2A59-2CD5E2CCA3DB}"/>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F06E6F90-4BAF-D440-A701-5F094DA8EB2A}" type="slidenum">
              <a:rPr lang="en-US" altLang="en-PK" sz="1200" smtClean="0">
                <a:latin typeface="Tahoma" panose="020B0604030504040204" pitchFamily="34" charset="0"/>
              </a:rPr>
              <a:pPr>
                <a:lnSpc>
                  <a:spcPct val="100000"/>
                </a:lnSpc>
                <a:spcBef>
                  <a:spcPct val="0"/>
                </a:spcBef>
                <a:buClrTx/>
                <a:buSzTx/>
                <a:buFontTx/>
                <a:buNone/>
              </a:pPr>
              <a:t>22</a:t>
            </a:fld>
            <a:endParaRPr lang="en-US" altLang="en-PK" sz="1200">
              <a:latin typeface="Tahoma" panose="020B0604030504040204" pitchFamily="34" charset="0"/>
            </a:endParaRPr>
          </a:p>
        </p:txBody>
      </p:sp>
    </p:spTree>
    <p:extLst>
      <p:ext uri="{BB962C8B-B14F-4D97-AF65-F5344CB8AC3E}">
        <p14:creationId xmlns:p14="http://schemas.microsoft.com/office/powerpoint/2010/main" val="19363747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8">
            <a:extLst>
              <a:ext uri="{FF2B5EF4-FFF2-40B4-BE49-F238E27FC236}">
                <a16:creationId xmlns:a16="http://schemas.microsoft.com/office/drawing/2014/main" id="{BC335005-158B-0FA2-365C-C86971563D28}"/>
              </a:ext>
            </a:extLst>
          </p:cNvPr>
          <p:cNvSpPr>
            <a:spLocks noGrp="1" noChangeArrowheads="1"/>
          </p:cNvSpPr>
          <p:nvPr>
            <p:ph type="title" idx="4294967295"/>
          </p:nvPr>
        </p:nvSpPr>
        <p:spPr>
          <a:xfrm>
            <a:off x="407988" y="76200"/>
            <a:ext cx="8204200" cy="914400"/>
          </a:xfrm>
        </p:spPr>
        <p:txBody>
          <a:bodyPr/>
          <a:lstStyle/>
          <a:p>
            <a:pPr eaLnBrk="1" hangingPunct="1">
              <a:defRPr/>
            </a:pPr>
            <a:r>
              <a:rPr lang="en-US" sz="4000" kern="1200" dirty="0">
                <a:ea typeface="ＭＳ Ｐゴシック" pitchFamily="34" charset="-128"/>
              </a:rPr>
              <a:t>Socket Address</a:t>
            </a:r>
          </a:p>
        </p:txBody>
      </p:sp>
      <p:sp>
        <p:nvSpPr>
          <p:cNvPr id="54274" name="Rectangle 20">
            <a:extLst>
              <a:ext uri="{FF2B5EF4-FFF2-40B4-BE49-F238E27FC236}">
                <a16:creationId xmlns:a16="http://schemas.microsoft.com/office/drawing/2014/main" id="{7094FB08-99AC-CAD7-E48C-68AE24274BC1}"/>
              </a:ext>
            </a:extLst>
          </p:cNvPr>
          <p:cNvSpPr>
            <a:spLocks noGrp="1" noChangeArrowheads="1"/>
          </p:cNvSpPr>
          <p:nvPr>
            <p:ph type="body" idx="4294967295"/>
          </p:nvPr>
        </p:nvSpPr>
        <p:spPr>
          <a:xfrm>
            <a:off x="273050" y="1371600"/>
            <a:ext cx="8178800" cy="512763"/>
          </a:xfrm>
          <a:noFill/>
        </p:spPr>
        <p:txBody>
          <a:bodyPr lIns="90479" tIns="44446" rIns="90479" bIns="44446"/>
          <a:lstStyle/>
          <a:p>
            <a:pPr eaLnBrk="1" hangingPunct="1">
              <a:spcBef>
                <a:spcPts val="1200"/>
              </a:spcBef>
            </a:pPr>
            <a:r>
              <a:rPr lang="en-US" altLang="en-PK" sz="2200"/>
              <a:t>The pair  </a:t>
            </a:r>
            <a:r>
              <a:rPr lang="en-US" altLang="en-PK" sz="2200" i="1">
                <a:solidFill>
                  <a:srgbClr val="FF0000"/>
                </a:solidFill>
              </a:rPr>
              <a:t>IP Address + Port</a:t>
            </a:r>
            <a:r>
              <a:rPr lang="en-US" altLang="en-PK" sz="2200" i="1"/>
              <a:t>  -</a:t>
            </a:r>
            <a:r>
              <a:rPr lang="en-US" altLang="en-PK" sz="2200"/>
              <a:t>–  makes up a “</a:t>
            </a:r>
            <a:r>
              <a:rPr lang="en-US" altLang="en-PK" sz="2200" i="1">
                <a:solidFill>
                  <a:srgbClr val="FF0000"/>
                </a:solidFill>
              </a:rPr>
              <a:t>socket-address</a:t>
            </a:r>
            <a:r>
              <a:rPr lang="en-US" altLang="en-PK" sz="2200" i="1"/>
              <a:t>”</a:t>
            </a:r>
          </a:p>
        </p:txBody>
      </p:sp>
      <p:grpSp>
        <p:nvGrpSpPr>
          <p:cNvPr id="54275" name="Group 20">
            <a:extLst>
              <a:ext uri="{FF2B5EF4-FFF2-40B4-BE49-F238E27FC236}">
                <a16:creationId xmlns:a16="http://schemas.microsoft.com/office/drawing/2014/main" id="{56CB90BE-9DBC-185C-94F8-5C4C226EDE2C}"/>
              </a:ext>
            </a:extLst>
          </p:cNvPr>
          <p:cNvGrpSpPr>
            <a:grpSpLocks/>
          </p:cNvGrpSpPr>
          <p:nvPr/>
        </p:nvGrpSpPr>
        <p:grpSpPr bwMode="auto">
          <a:xfrm>
            <a:off x="477838" y="2195513"/>
            <a:ext cx="8078787" cy="3235325"/>
            <a:chOff x="311725" y="2957947"/>
            <a:chExt cx="8078912" cy="3234042"/>
          </a:xfrm>
        </p:grpSpPr>
        <p:sp>
          <p:nvSpPr>
            <p:cNvPr id="54278" name="Rectangle 2">
              <a:extLst>
                <a:ext uri="{FF2B5EF4-FFF2-40B4-BE49-F238E27FC236}">
                  <a16:creationId xmlns:a16="http://schemas.microsoft.com/office/drawing/2014/main" id="{0E677054-0EF7-A1B9-7120-9AB4AE924D1F}"/>
                </a:ext>
              </a:extLst>
            </p:cNvPr>
            <p:cNvSpPr>
              <a:spLocks noChangeArrowheads="1"/>
            </p:cNvSpPr>
            <p:nvPr/>
          </p:nvSpPr>
          <p:spPr bwMode="auto">
            <a:xfrm>
              <a:off x="6538913" y="3657600"/>
              <a:ext cx="1465262" cy="1035050"/>
            </a:xfrm>
            <a:prstGeom prst="rect">
              <a:avLst/>
            </a:prstGeom>
            <a:solidFill>
              <a:srgbClr val="FFFF99"/>
            </a:solidFill>
            <a:ln w="12700">
              <a:solidFill>
                <a:schemeClr val="tx1"/>
              </a:solidFill>
              <a:prstDash val="dash"/>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4279" name="Rectangle 3">
              <a:extLst>
                <a:ext uri="{FF2B5EF4-FFF2-40B4-BE49-F238E27FC236}">
                  <a16:creationId xmlns:a16="http://schemas.microsoft.com/office/drawing/2014/main" id="{8F40557B-B564-78F6-1712-0F82BBE28911}"/>
                </a:ext>
              </a:extLst>
            </p:cNvPr>
            <p:cNvSpPr>
              <a:spLocks noChangeArrowheads="1"/>
            </p:cNvSpPr>
            <p:nvPr/>
          </p:nvSpPr>
          <p:spPr bwMode="auto">
            <a:xfrm>
              <a:off x="595313" y="3657600"/>
              <a:ext cx="1465262" cy="1035050"/>
            </a:xfrm>
            <a:prstGeom prst="rect">
              <a:avLst/>
            </a:prstGeom>
            <a:solidFill>
              <a:srgbClr val="FFFF99"/>
            </a:solidFill>
            <a:ln w="12700">
              <a:solidFill>
                <a:schemeClr val="tx1"/>
              </a:solidFill>
              <a:prstDash val="dash"/>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4280" name="Oval 6">
              <a:extLst>
                <a:ext uri="{FF2B5EF4-FFF2-40B4-BE49-F238E27FC236}">
                  <a16:creationId xmlns:a16="http://schemas.microsoft.com/office/drawing/2014/main" id="{921A2BF2-C950-6329-677B-6BFCA04C5968}"/>
                </a:ext>
              </a:extLst>
            </p:cNvPr>
            <p:cNvSpPr>
              <a:spLocks noChangeArrowheads="1"/>
            </p:cNvSpPr>
            <p:nvPr/>
          </p:nvSpPr>
          <p:spPr bwMode="auto">
            <a:xfrm>
              <a:off x="6586538" y="3765550"/>
              <a:ext cx="1287462" cy="796925"/>
            </a:xfrm>
            <a:prstGeom prst="ellipse">
              <a:avLst/>
            </a:prstGeom>
            <a:solidFill>
              <a:srgbClr val="FFFFFF"/>
            </a:solidFill>
            <a:ln w="12700">
              <a:solidFill>
                <a:schemeClr val="tx1"/>
              </a:solidFill>
              <a:round/>
              <a:headEnd/>
              <a:tailEnd/>
            </a:ln>
          </p:spPr>
          <p:txBody>
            <a:bodyPr wrap="none" lIns="91430" tIns="45716" rIns="91430" bIns="45716" anchor="ctr"/>
            <a:lstStyle>
              <a:lvl1pPr defTabSz="912813">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defTabSz="912813">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defTabSz="912813">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a:latin typeface="Comic Sans MS" panose="030F0902030302020204" pitchFamily="66" charset="0"/>
                </a:rPr>
                <a:t>Server</a:t>
              </a:r>
            </a:p>
          </p:txBody>
        </p:sp>
        <p:sp>
          <p:nvSpPr>
            <p:cNvPr id="54281" name="Oval 7">
              <a:extLst>
                <a:ext uri="{FF2B5EF4-FFF2-40B4-BE49-F238E27FC236}">
                  <a16:creationId xmlns:a16="http://schemas.microsoft.com/office/drawing/2014/main" id="{4F50F95F-6F3B-19EC-D0A7-A62CA1AD3F91}"/>
                </a:ext>
              </a:extLst>
            </p:cNvPr>
            <p:cNvSpPr>
              <a:spLocks noChangeArrowheads="1"/>
            </p:cNvSpPr>
            <p:nvPr/>
          </p:nvSpPr>
          <p:spPr bwMode="auto">
            <a:xfrm>
              <a:off x="731838" y="3765550"/>
              <a:ext cx="1287462" cy="796925"/>
            </a:xfrm>
            <a:prstGeom prst="ellipse">
              <a:avLst/>
            </a:prstGeom>
            <a:solidFill>
              <a:srgbClr val="FFFFFF"/>
            </a:solidFill>
            <a:ln w="12700">
              <a:solidFill>
                <a:schemeClr val="tx1"/>
              </a:solidFill>
              <a:round/>
              <a:headEnd/>
              <a:tailEnd/>
            </a:ln>
          </p:spPr>
          <p:txBody>
            <a:bodyPr wrap="none" lIns="91430" tIns="45716" rIns="91430" bIns="45716" anchor="ctr"/>
            <a:lstStyle>
              <a:lvl1pPr defTabSz="912813">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defTabSz="912813">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defTabSz="912813">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defTabSz="912813">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a:latin typeface="Comic Sans MS" panose="030F0902030302020204" pitchFamily="66" charset="0"/>
                </a:rPr>
                <a:t>Client</a:t>
              </a:r>
            </a:p>
          </p:txBody>
        </p:sp>
        <p:sp>
          <p:nvSpPr>
            <p:cNvPr id="54282" name="Line 8">
              <a:extLst>
                <a:ext uri="{FF2B5EF4-FFF2-40B4-BE49-F238E27FC236}">
                  <a16:creationId xmlns:a16="http://schemas.microsoft.com/office/drawing/2014/main" id="{A0D92B07-E97D-5A0B-F013-4F90569CBBCC}"/>
                </a:ext>
              </a:extLst>
            </p:cNvPr>
            <p:cNvSpPr>
              <a:spLocks noChangeShapeType="1"/>
            </p:cNvSpPr>
            <p:nvPr/>
          </p:nvSpPr>
          <p:spPr bwMode="auto">
            <a:xfrm>
              <a:off x="2076450" y="4168775"/>
              <a:ext cx="445135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PK"/>
            </a:p>
          </p:txBody>
        </p:sp>
        <p:sp>
          <p:nvSpPr>
            <p:cNvPr id="54283" name="Oval 9">
              <a:extLst>
                <a:ext uri="{FF2B5EF4-FFF2-40B4-BE49-F238E27FC236}">
                  <a16:creationId xmlns:a16="http://schemas.microsoft.com/office/drawing/2014/main" id="{2E091713-F071-8AFB-D32E-649CA91C4FDD}"/>
                </a:ext>
              </a:extLst>
            </p:cNvPr>
            <p:cNvSpPr>
              <a:spLocks noChangeAspect="1" noChangeArrowheads="1"/>
            </p:cNvSpPr>
            <p:nvPr/>
          </p:nvSpPr>
          <p:spPr bwMode="auto">
            <a:xfrm>
              <a:off x="1947863" y="4103688"/>
              <a:ext cx="128587" cy="128587"/>
            </a:xfrm>
            <a:prstGeom prst="ellipse">
              <a:avLst/>
            </a:prstGeom>
            <a:solidFill>
              <a:schemeClr val="tx1"/>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4284" name="Oval 10">
              <a:extLst>
                <a:ext uri="{FF2B5EF4-FFF2-40B4-BE49-F238E27FC236}">
                  <a16:creationId xmlns:a16="http://schemas.microsoft.com/office/drawing/2014/main" id="{8D27C281-90AF-2A30-0135-E5DA5EC4FD16}"/>
                </a:ext>
              </a:extLst>
            </p:cNvPr>
            <p:cNvSpPr>
              <a:spLocks noChangeAspect="1" noChangeArrowheads="1"/>
            </p:cNvSpPr>
            <p:nvPr/>
          </p:nvSpPr>
          <p:spPr bwMode="auto">
            <a:xfrm>
              <a:off x="6527800" y="4103688"/>
              <a:ext cx="128588" cy="128587"/>
            </a:xfrm>
            <a:prstGeom prst="ellipse">
              <a:avLst/>
            </a:prstGeom>
            <a:solidFill>
              <a:schemeClr val="tx1"/>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54285" name="Text Box 11">
              <a:extLst>
                <a:ext uri="{FF2B5EF4-FFF2-40B4-BE49-F238E27FC236}">
                  <a16:creationId xmlns:a16="http://schemas.microsoft.com/office/drawing/2014/main" id="{6EB35BD8-BA8E-C77B-A275-8B3CD934DB02}"/>
                </a:ext>
              </a:extLst>
            </p:cNvPr>
            <p:cNvSpPr txBox="1">
              <a:spLocks noChangeArrowheads="1"/>
            </p:cNvSpPr>
            <p:nvPr/>
          </p:nvSpPr>
          <p:spPr bwMode="auto">
            <a:xfrm>
              <a:off x="1899414" y="5569404"/>
              <a:ext cx="230505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i="1">
                  <a:latin typeface="Comic Sans MS" panose="030F0902030302020204" pitchFamily="66" charset="0"/>
                </a:rPr>
                <a:t>Client socket address</a:t>
              </a:r>
            </a:p>
            <a:p>
              <a:pPr algn="ctr">
                <a:lnSpc>
                  <a:spcPct val="100000"/>
                </a:lnSpc>
                <a:spcBef>
                  <a:spcPct val="0"/>
                </a:spcBef>
                <a:buClrTx/>
                <a:buSzTx/>
                <a:buFontTx/>
                <a:buNone/>
              </a:pPr>
              <a:r>
                <a:rPr lang="en-US" altLang="en-PK" sz="1600" b="1">
                  <a:solidFill>
                    <a:srgbClr val="FF0000"/>
                  </a:solidFill>
                  <a:latin typeface="Comic Sans MS" panose="030F0902030302020204" pitchFamily="66" charset="0"/>
                </a:rPr>
                <a:t>128.2.194.242</a:t>
              </a:r>
              <a:r>
                <a:rPr lang="en-US" altLang="en-PK" sz="1600" b="1">
                  <a:latin typeface="Comic Sans MS" panose="030F0902030302020204" pitchFamily="66" charset="0"/>
                </a:rPr>
                <a:t>:</a:t>
              </a:r>
              <a:r>
                <a:rPr lang="en-US" altLang="en-PK" sz="1600" b="1">
                  <a:solidFill>
                    <a:srgbClr val="FF00FF"/>
                  </a:solidFill>
                  <a:latin typeface="Comic Sans MS" panose="030F0902030302020204" pitchFamily="66" charset="0"/>
                </a:rPr>
                <a:t>3479</a:t>
              </a:r>
            </a:p>
          </p:txBody>
        </p:sp>
        <p:sp>
          <p:nvSpPr>
            <p:cNvPr id="54286" name="Text Box 12">
              <a:extLst>
                <a:ext uri="{FF2B5EF4-FFF2-40B4-BE49-F238E27FC236}">
                  <a16:creationId xmlns:a16="http://schemas.microsoft.com/office/drawing/2014/main" id="{1D2FC483-63A4-B15B-2427-24EE1598FBDF}"/>
                </a:ext>
              </a:extLst>
            </p:cNvPr>
            <p:cNvSpPr txBox="1">
              <a:spLocks noChangeArrowheads="1"/>
            </p:cNvSpPr>
            <p:nvPr/>
          </p:nvSpPr>
          <p:spPr bwMode="auto">
            <a:xfrm>
              <a:off x="4748347" y="5610964"/>
              <a:ext cx="2589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i="1">
                  <a:latin typeface="Comic Sans MS" panose="030F0902030302020204" pitchFamily="66" charset="0"/>
                </a:rPr>
                <a:t>Server socket address</a:t>
              </a:r>
            </a:p>
            <a:p>
              <a:pPr algn="ctr">
                <a:lnSpc>
                  <a:spcPct val="100000"/>
                </a:lnSpc>
                <a:spcBef>
                  <a:spcPct val="0"/>
                </a:spcBef>
                <a:buClrTx/>
                <a:buSzTx/>
                <a:buFontTx/>
                <a:buNone/>
              </a:pPr>
              <a:r>
                <a:rPr lang="en-US" altLang="en-PK" sz="1600" b="1">
                  <a:solidFill>
                    <a:srgbClr val="9966FF"/>
                  </a:solidFill>
                  <a:latin typeface="Comic Sans MS" panose="030F0902030302020204" pitchFamily="66" charset="0"/>
                </a:rPr>
                <a:t>208.216.181.15</a:t>
              </a:r>
              <a:r>
                <a:rPr lang="en-US" altLang="en-PK" sz="1600" b="1">
                  <a:latin typeface="Comic Sans MS" panose="030F0902030302020204" pitchFamily="66" charset="0"/>
                </a:rPr>
                <a:t>:</a:t>
              </a:r>
              <a:r>
                <a:rPr lang="en-US" altLang="en-PK" sz="1600" b="1">
                  <a:solidFill>
                    <a:srgbClr val="00B050"/>
                  </a:solidFill>
                  <a:latin typeface="Comic Sans MS" panose="030F0902030302020204" pitchFamily="66" charset="0"/>
                </a:rPr>
                <a:t>53</a:t>
              </a:r>
            </a:p>
          </p:txBody>
        </p:sp>
        <p:sp>
          <p:nvSpPr>
            <p:cNvPr id="54287" name="Line 13">
              <a:extLst>
                <a:ext uri="{FF2B5EF4-FFF2-40B4-BE49-F238E27FC236}">
                  <a16:creationId xmlns:a16="http://schemas.microsoft.com/office/drawing/2014/main" id="{7B2A3B0A-6C82-AD47-C645-DF48ADBE9D35}"/>
                </a:ext>
              </a:extLst>
            </p:cNvPr>
            <p:cNvSpPr>
              <a:spLocks noChangeShapeType="1"/>
            </p:cNvSpPr>
            <p:nvPr/>
          </p:nvSpPr>
          <p:spPr bwMode="auto">
            <a:xfrm flipH="1" flipV="1">
              <a:off x="2063749" y="4253344"/>
              <a:ext cx="789830" cy="1246844"/>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PK"/>
            </a:p>
          </p:txBody>
        </p:sp>
        <p:sp>
          <p:nvSpPr>
            <p:cNvPr id="54288" name="Line 14">
              <a:extLst>
                <a:ext uri="{FF2B5EF4-FFF2-40B4-BE49-F238E27FC236}">
                  <a16:creationId xmlns:a16="http://schemas.microsoft.com/office/drawing/2014/main" id="{28942AE7-79CA-74DC-6AF5-9A8E49D40494}"/>
                </a:ext>
              </a:extLst>
            </p:cNvPr>
            <p:cNvSpPr>
              <a:spLocks noChangeShapeType="1"/>
            </p:cNvSpPr>
            <p:nvPr/>
          </p:nvSpPr>
          <p:spPr bwMode="auto">
            <a:xfrm flipV="1">
              <a:off x="5652332" y="4269946"/>
              <a:ext cx="866815" cy="135490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PK"/>
            </a:p>
          </p:txBody>
        </p:sp>
        <p:sp>
          <p:nvSpPr>
            <p:cNvPr id="54289" name="Text Box 15">
              <a:extLst>
                <a:ext uri="{FF2B5EF4-FFF2-40B4-BE49-F238E27FC236}">
                  <a16:creationId xmlns:a16="http://schemas.microsoft.com/office/drawing/2014/main" id="{87C21765-C1F6-C0CB-E337-5607461552FE}"/>
                </a:ext>
              </a:extLst>
            </p:cNvPr>
            <p:cNvSpPr txBox="1">
              <a:spLocks noChangeArrowheads="1"/>
            </p:cNvSpPr>
            <p:nvPr/>
          </p:nvSpPr>
          <p:spPr bwMode="auto">
            <a:xfrm>
              <a:off x="311725" y="2985595"/>
              <a:ext cx="1912794" cy="5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a:latin typeface="Comic Sans MS" panose="030F0902030302020204" pitchFamily="66" charset="0"/>
                </a:rPr>
                <a:t>Client IP address</a:t>
              </a:r>
            </a:p>
            <a:p>
              <a:pPr algn="ctr">
                <a:lnSpc>
                  <a:spcPct val="100000"/>
                </a:lnSpc>
                <a:spcBef>
                  <a:spcPct val="0"/>
                </a:spcBef>
                <a:buClrTx/>
                <a:buSzTx/>
                <a:buFontTx/>
                <a:buNone/>
              </a:pPr>
              <a:r>
                <a:rPr lang="en-US" altLang="en-PK" sz="1600" b="1">
                  <a:solidFill>
                    <a:srgbClr val="FF0000"/>
                  </a:solidFill>
                  <a:latin typeface="Comic Sans MS" panose="030F0902030302020204" pitchFamily="66" charset="0"/>
                </a:rPr>
                <a:t>128.2.194.242</a:t>
              </a:r>
              <a:r>
                <a:rPr lang="en-US" altLang="en-PK" sz="1600" b="1">
                  <a:latin typeface="Comic Sans MS" panose="030F0902030302020204" pitchFamily="66" charset="0"/>
                </a:rPr>
                <a:t> </a:t>
              </a:r>
              <a:endParaRPr lang="en-US" altLang="en-PK" sz="2400" b="1">
                <a:latin typeface="Comic Sans MS" panose="030F0902030302020204" pitchFamily="66" charset="0"/>
              </a:endParaRPr>
            </a:p>
          </p:txBody>
        </p:sp>
        <p:sp>
          <p:nvSpPr>
            <p:cNvPr id="54290" name="Text Box 16">
              <a:extLst>
                <a:ext uri="{FF2B5EF4-FFF2-40B4-BE49-F238E27FC236}">
                  <a16:creationId xmlns:a16="http://schemas.microsoft.com/office/drawing/2014/main" id="{56D5662B-5933-6DD9-0DCA-6B9BBA701261}"/>
                </a:ext>
              </a:extLst>
            </p:cNvPr>
            <p:cNvSpPr txBox="1">
              <a:spLocks noChangeArrowheads="1"/>
            </p:cNvSpPr>
            <p:nvPr/>
          </p:nvSpPr>
          <p:spPr bwMode="auto">
            <a:xfrm>
              <a:off x="6188941" y="2957947"/>
              <a:ext cx="2025008" cy="5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600" b="1">
                  <a:latin typeface="Comic Sans MS" panose="030F0902030302020204" pitchFamily="66" charset="0"/>
                </a:rPr>
                <a:t>Server IP address</a:t>
              </a:r>
            </a:p>
            <a:p>
              <a:pPr algn="ctr">
                <a:lnSpc>
                  <a:spcPct val="100000"/>
                </a:lnSpc>
                <a:spcBef>
                  <a:spcPct val="0"/>
                </a:spcBef>
                <a:buClrTx/>
                <a:buSzTx/>
                <a:buFontTx/>
                <a:buNone/>
              </a:pPr>
              <a:r>
                <a:rPr lang="en-US" altLang="en-PK" sz="1600" b="1">
                  <a:solidFill>
                    <a:srgbClr val="9966FF"/>
                  </a:solidFill>
                  <a:latin typeface="Comic Sans MS" panose="030F0902030302020204" pitchFamily="66" charset="0"/>
                </a:rPr>
                <a:t>208.216.181.15</a:t>
              </a:r>
            </a:p>
          </p:txBody>
        </p:sp>
        <p:sp>
          <p:nvSpPr>
            <p:cNvPr id="54291" name="Text Box 21">
              <a:extLst>
                <a:ext uri="{FF2B5EF4-FFF2-40B4-BE49-F238E27FC236}">
                  <a16:creationId xmlns:a16="http://schemas.microsoft.com/office/drawing/2014/main" id="{A6DE3E7B-D488-E93F-21D5-2D1341A6F0B6}"/>
                </a:ext>
              </a:extLst>
            </p:cNvPr>
            <p:cNvSpPr txBox="1">
              <a:spLocks noChangeArrowheads="1"/>
            </p:cNvSpPr>
            <p:nvPr/>
          </p:nvSpPr>
          <p:spPr bwMode="auto">
            <a:xfrm>
              <a:off x="318662" y="4804081"/>
              <a:ext cx="1980715" cy="97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90000"/>
                </a:lnSpc>
                <a:spcBef>
                  <a:spcPct val="0"/>
                </a:spcBef>
                <a:buClrTx/>
                <a:buSzTx/>
                <a:buFontTx/>
                <a:buNone/>
              </a:pPr>
              <a:r>
                <a:rPr lang="en-US" altLang="en-PK" sz="1600" b="1">
                  <a:solidFill>
                    <a:srgbClr val="FF00FF"/>
                  </a:solidFill>
                  <a:latin typeface="Comic Sans MS" panose="030F0902030302020204" pitchFamily="66" charset="0"/>
                </a:rPr>
                <a:t>3479</a:t>
              </a:r>
              <a:r>
                <a:rPr lang="en-US" altLang="en-PK" sz="1600" b="1" i="1">
                  <a:latin typeface="Comic Sans MS" panose="030F0902030302020204" pitchFamily="66" charset="0"/>
                </a:rPr>
                <a:t> is an</a:t>
              </a:r>
            </a:p>
            <a:p>
              <a:pPr>
                <a:lnSpc>
                  <a:spcPct val="90000"/>
                </a:lnSpc>
                <a:spcBef>
                  <a:spcPct val="0"/>
                </a:spcBef>
                <a:buClrTx/>
                <a:buSzTx/>
                <a:buFontTx/>
                <a:buNone/>
              </a:pPr>
              <a:r>
                <a:rPr lang="en-US" altLang="en-PK" sz="1600" b="1" i="1">
                  <a:latin typeface="Comic Sans MS" panose="030F0902030302020204" pitchFamily="66" charset="0"/>
                </a:rPr>
                <a:t>ephemeral port allocated by kernel (unix) </a:t>
              </a:r>
            </a:p>
          </p:txBody>
        </p:sp>
        <p:sp>
          <p:nvSpPr>
            <p:cNvPr id="54292" name="Text Box 23">
              <a:extLst>
                <a:ext uri="{FF2B5EF4-FFF2-40B4-BE49-F238E27FC236}">
                  <a16:creationId xmlns:a16="http://schemas.microsoft.com/office/drawing/2014/main" id="{D66657AD-8087-AE7B-8905-5BAE0307781F}"/>
                </a:ext>
              </a:extLst>
            </p:cNvPr>
            <p:cNvSpPr txBox="1">
              <a:spLocks noChangeArrowheads="1"/>
            </p:cNvSpPr>
            <p:nvPr/>
          </p:nvSpPr>
          <p:spPr bwMode="auto">
            <a:xfrm>
              <a:off x="6081884" y="4810007"/>
              <a:ext cx="2308753" cy="756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a:lnSpc>
                  <a:spcPct val="90000"/>
                </a:lnSpc>
                <a:spcBef>
                  <a:spcPct val="0"/>
                </a:spcBef>
                <a:buClrTx/>
                <a:buSzTx/>
                <a:buFontTx/>
                <a:buNone/>
              </a:pPr>
              <a:r>
                <a:rPr lang="en-US" altLang="en-PK" sz="1600" b="1" i="1">
                  <a:solidFill>
                    <a:srgbClr val="00B050"/>
                  </a:solidFill>
                  <a:latin typeface="Comic Sans MS" panose="030F0902030302020204" pitchFamily="66" charset="0"/>
                </a:rPr>
                <a:t>53</a:t>
              </a:r>
              <a:r>
                <a:rPr lang="en-US" altLang="en-PK" sz="1600" b="1" i="1">
                  <a:latin typeface="Comic Sans MS" panose="030F0902030302020204" pitchFamily="66" charset="0"/>
                </a:rPr>
                <a:t> is a well-known </a:t>
              </a:r>
              <a:br>
                <a:rPr lang="en-US" altLang="en-PK" sz="1600" b="1" i="1">
                  <a:latin typeface="Comic Sans MS" panose="030F0902030302020204" pitchFamily="66" charset="0"/>
                </a:rPr>
              </a:br>
              <a:r>
                <a:rPr lang="en-US" altLang="en-PK" sz="1600" b="1" i="1">
                  <a:latin typeface="Comic Sans MS" panose="030F0902030302020204" pitchFamily="66" charset="0"/>
                </a:rPr>
                <a:t>port associated with </a:t>
              </a:r>
              <a:br>
                <a:rPr lang="en-US" altLang="en-PK" sz="1600" b="1" i="1">
                  <a:latin typeface="Comic Sans MS" panose="030F0902030302020204" pitchFamily="66" charset="0"/>
                </a:rPr>
              </a:br>
              <a:r>
                <a:rPr lang="en-US" altLang="en-PK" sz="1600" b="1" i="1">
                  <a:latin typeface="Comic Sans MS" panose="030F0902030302020204" pitchFamily="66" charset="0"/>
                </a:rPr>
                <a:t>DNS servers</a:t>
              </a:r>
            </a:p>
          </p:txBody>
        </p:sp>
      </p:grpSp>
      <p:pic>
        <p:nvPicPr>
          <p:cNvPr id="54276" name="Picture 11" descr="underline_base">
            <a:extLst>
              <a:ext uri="{FF2B5EF4-FFF2-40B4-BE49-F238E27FC236}">
                <a16:creationId xmlns:a16="http://schemas.microsoft.com/office/drawing/2014/main" id="{9182646C-E3C6-52BF-FF69-E1EA26F627F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817563"/>
            <a:ext cx="337502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Slide Number Placeholder 3">
            <a:extLst>
              <a:ext uri="{FF2B5EF4-FFF2-40B4-BE49-F238E27FC236}">
                <a16:creationId xmlns:a16="http://schemas.microsoft.com/office/drawing/2014/main" id="{96EE2C8E-97AE-BB23-B11B-82F79F71587F}"/>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28FF202E-B6EF-674D-B9CE-A87F165EEEAD}" type="slidenum">
              <a:rPr lang="en-US" altLang="en-PK" sz="1200" smtClean="0">
                <a:latin typeface="Tahoma" panose="020B0604030504040204" pitchFamily="34" charset="0"/>
              </a:rPr>
              <a:pPr>
                <a:lnSpc>
                  <a:spcPct val="100000"/>
                </a:lnSpc>
                <a:spcBef>
                  <a:spcPct val="0"/>
                </a:spcBef>
                <a:buClrTx/>
                <a:buSzTx/>
                <a:buFontTx/>
                <a:buNone/>
              </a:pPr>
              <a:t>23</a:t>
            </a:fld>
            <a:endParaRPr lang="en-US" altLang="en-PK" sz="1200">
              <a:latin typeface="Tahoma" panose="020B0604030504040204" pitchFamily="34" charset="0"/>
            </a:endParaRPr>
          </a:p>
        </p:txBody>
      </p:sp>
    </p:spTree>
    <p:extLst>
      <p:ext uri="{BB962C8B-B14F-4D97-AF65-F5344CB8AC3E}">
        <p14:creationId xmlns:p14="http://schemas.microsoft.com/office/powerpoint/2010/main" val="31028514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1C761D2C-3D01-37E6-5487-B035F5EC4C65}"/>
              </a:ext>
            </a:extLst>
          </p:cNvPr>
          <p:cNvSpPr>
            <a:spLocks noGrp="1" noChangeArrowheads="1"/>
          </p:cNvSpPr>
          <p:nvPr>
            <p:ph type="title"/>
          </p:nvPr>
        </p:nvSpPr>
        <p:spPr>
          <a:xfrm>
            <a:off x="228600" y="152400"/>
            <a:ext cx="8204200" cy="838200"/>
          </a:xfrm>
        </p:spPr>
        <p:txBody>
          <a:bodyPr lIns="92075" tIns="46038" rIns="92075" bIns="46038"/>
          <a:lstStyle/>
          <a:p>
            <a:pPr>
              <a:defRPr/>
            </a:pPr>
            <a:r>
              <a:rPr lang="en-US" sz="4000" kern="1200" dirty="0">
                <a:ea typeface="ＭＳ Ｐゴシック" pitchFamily="34" charset="-128"/>
              </a:rPr>
              <a:t>TCP &amp; UDP Ports</a:t>
            </a:r>
          </a:p>
        </p:txBody>
      </p:sp>
      <p:sp>
        <p:nvSpPr>
          <p:cNvPr id="55298" name="Rectangle 3">
            <a:extLst>
              <a:ext uri="{FF2B5EF4-FFF2-40B4-BE49-F238E27FC236}">
                <a16:creationId xmlns:a16="http://schemas.microsoft.com/office/drawing/2014/main" id="{896F44F0-92CD-2CAE-DEF6-6F4AAEAB4B8B}"/>
              </a:ext>
            </a:extLst>
          </p:cNvPr>
          <p:cNvSpPr>
            <a:spLocks noGrp="1" noChangeArrowheads="1"/>
          </p:cNvSpPr>
          <p:nvPr>
            <p:ph type="body" idx="1"/>
          </p:nvPr>
        </p:nvSpPr>
        <p:spPr>
          <a:xfrm>
            <a:off x="331788" y="1301750"/>
            <a:ext cx="8534400" cy="5334000"/>
          </a:xfrm>
          <a:noFill/>
        </p:spPr>
        <p:txBody>
          <a:bodyPr lIns="92075" tIns="46038" rIns="92075" bIns="46038"/>
          <a:lstStyle/>
          <a:p>
            <a:pPr>
              <a:lnSpc>
                <a:spcPct val="100000"/>
              </a:lnSpc>
              <a:spcBef>
                <a:spcPts val="600"/>
              </a:spcBef>
            </a:pPr>
            <a:r>
              <a:rPr lang="en-US" altLang="en-PK" sz="2200"/>
              <a:t>TCP and UDP port numbers ranges:</a:t>
            </a:r>
            <a:endParaRPr lang="en-US" altLang="en-PK" sz="2200" i="1">
              <a:solidFill>
                <a:srgbClr val="0000FF"/>
              </a:solidFill>
            </a:endParaRPr>
          </a:p>
          <a:p>
            <a:pPr lvl="1">
              <a:lnSpc>
                <a:spcPct val="100000"/>
              </a:lnSpc>
            </a:pPr>
            <a:r>
              <a:rPr lang="en-US" altLang="en-PK" sz="2000">
                <a:ea typeface="Arial" panose="020B0604020202020204" pitchFamily="34" charset="0"/>
              </a:rPr>
              <a:t>values 0 – 2</a:t>
            </a:r>
            <a:r>
              <a:rPr lang="en-US" altLang="en-PK" sz="2000" baseline="30000">
                <a:ea typeface="Arial" panose="020B0604020202020204" pitchFamily="34" charset="0"/>
              </a:rPr>
              <a:t>16 </a:t>
            </a:r>
            <a:r>
              <a:rPr lang="en-US" altLang="en-PK" sz="2000">
                <a:ea typeface="Arial" panose="020B0604020202020204" pitchFamily="34" charset="0"/>
              </a:rPr>
              <a:t> (65,536 ports)</a:t>
            </a:r>
          </a:p>
          <a:p>
            <a:pPr lvl="1">
              <a:lnSpc>
                <a:spcPct val="100000"/>
              </a:lnSpc>
            </a:pPr>
            <a:r>
              <a:rPr lang="en-US" altLang="en-PK" sz="2000">
                <a:ea typeface="Arial" panose="020B0604020202020204" pitchFamily="34" charset="0"/>
              </a:rPr>
              <a:t>Internet Assigned Numbers Authority (IANA)</a:t>
            </a:r>
          </a:p>
          <a:p>
            <a:pPr>
              <a:lnSpc>
                <a:spcPct val="100000"/>
              </a:lnSpc>
              <a:spcBef>
                <a:spcPts val="1200"/>
              </a:spcBef>
            </a:pPr>
            <a:r>
              <a:rPr lang="en-US" altLang="en-PK" sz="2200">
                <a:solidFill>
                  <a:srgbClr val="FF0000"/>
                </a:solidFill>
              </a:rPr>
              <a:t>Well Known Ports (0 - 1023)</a:t>
            </a:r>
          </a:p>
          <a:p>
            <a:pPr lvl="1">
              <a:lnSpc>
                <a:spcPct val="100000"/>
              </a:lnSpc>
            </a:pPr>
            <a:r>
              <a:rPr lang="en-US" altLang="en-PK" sz="2000">
                <a:ea typeface="Arial" panose="020B0604020202020204" pitchFamily="34" charset="0"/>
              </a:rPr>
              <a:t>used by system processes for well known services</a:t>
            </a:r>
          </a:p>
          <a:p>
            <a:pPr lvl="1">
              <a:lnSpc>
                <a:spcPct val="100000"/>
              </a:lnSpc>
            </a:pPr>
            <a:r>
              <a:rPr lang="en-US" altLang="en-PK" sz="2000">
                <a:ea typeface="Arial" panose="020B0604020202020204" pitchFamily="34" charset="0"/>
              </a:rPr>
              <a:t>HTTP: 80,   E-mail: 25,   DNS: 53 </a:t>
            </a:r>
          </a:p>
          <a:p>
            <a:pPr>
              <a:lnSpc>
                <a:spcPct val="100000"/>
              </a:lnSpc>
              <a:spcBef>
                <a:spcPts val="1200"/>
              </a:spcBef>
            </a:pPr>
            <a:r>
              <a:rPr lang="en-US" altLang="en-PK" sz="2200">
                <a:solidFill>
                  <a:srgbClr val="FF0000"/>
                </a:solidFill>
              </a:rPr>
              <a:t>Registered Ports (1024 - 49151)</a:t>
            </a:r>
          </a:p>
          <a:p>
            <a:pPr lvl="1">
              <a:lnSpc>
                <a:spcPct val="100000"/>
              </a:lnSpc>
            </a:pPr>
            <a:r>
              <a:rPr lang="en-US" altLang="en-PK" sz="2000">
                <a:ea typeface="Arial" panose="020B0604020202020204" pitchFamily="34" charset="0"/>
              </a:rPr>
              <a:t>used by vendors for common applications</a:t>
            </a:r>
          </a:p>
          <a:p>
            <a:pPr lvl="1">
              <a:lnSpc>
                <a:spcPct val="100000"/>
              </a:lnSpc>
            </a:pPr>
            <a:r>
              <a:rPr lang="en-US" altLang="en-PK" sz="2000">
                <a:ea typeface="Arial" panose="020B0604020202020204" pitchFamily="34" charset="0"/>
              </a:rPr>
              <a:t>Web Proxy: 8080,   IPSec: 1293,   Kaaza: 1214</a:t>
            </a:r>
          </a:p>
          <a:p>
            <a:pPr>
              <a:lnSpc>
                <a:spcPct val="100000"/>
              </a:lnSpc>
              <a:spcBef>
                <a:spcPts val="1200"/>
              </a:spcBef>
            </a:pPr>
            <a:r>
              <a:rPr lang="en-US" altLang="en-PK" sz="2200">
                <a:solidFill>
                  <a:srgbClr val="FF0000"/>
                </a:solidFill>
              </a:rPr>
              <a:t>Dynamic or Ephemeral Ports (49152 - 65535)</a:t>
            </a:r>
          </a:p>
          <a:p>
            <a:pPr lvl="1">
              <a:lnSpc>
                <a:spcPct val="100000"/>
              </a:lnSpc>
            </a:pPr>
            <a:r>
              <a:rPr lang="en-US" altLang="en-PK" sz="2000">
                <a:ea typeface="Arial" panose="020B0604020202020204" pitchFamily="34" charset="0"/>
              </a:rPr>
              <a:t>used by clients</a:t>
            </a:r>
          </a:p>
          <a:p>
            <a:pPr lvl="1">
              <a:lnSpc>
                <a:spcPct val="100000"/>
              </a:lnSpc>
            </a:pPr>
            <a:r>
              <a:rPr lang="en-US" altLang="en-PK" sz="2000">
                <a:ea typeface="Arial" panose="020B0604020202020204" pitchFamily="34" charset="0"/>
              </a:rPr>
              <a:t>automatically allocated by kernel on temporary basis</a:t>
            </a:r>
          </a:p>
        </p:txBody>
      </p:sp>
      <p:pic>
        <p:nvPicPr>
          <p:cNvPr id="55299" name="Picture 11" descr="underline_base">
            <a:extLst>
              <a:ext uri="{FF2B5EF4-FFF2-40B4-BE49-F238E27FC236}">
                <a16:creationId xmlns:a16="http://schemas.microsoft.com/office/drawing/2014/main" id="{0E238C40-E867-EADF-749C-D6AA783CE54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844550"/>
            <a:ext cx="39290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Slide Number Placeholder 3">
            <a:extLst>
              <a:ext uri="{FF2B5EF4-FFF2-40B4-BE49-F238E27FC236}">
                <a16:creationId xmlns:a16="http://schemas.microsoft.com/office/drawing/2014/main" id="{7BBAFA69-2FF7-A16B-C703-C50AB8B87EB3}"/>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14525E9B-5195-454D-99D2-B3C097A4F9B8}" type="slidenum">
              <a:rPr lang="en-US" altLang="en-PK" sz="1200" smtClean="0">
                <a:latin typeface="Tahoma" panose="020B0604030504040204" pitchFamily="34" charset="0"/>
              </a:rPr>
              <a:pPr>
                <a:lnSpc>
                  <a:spcPct val="100000"/>
                </a:lnSpc>
                <a:spcBef>
                  <a:spcPct val="0"/>
                </a:spcBef>
                <a:buClrTx/>
                <a:buSzTx/>
                <a:buFontTx/>
                <a:buNone/>
              </a:pPr>
              <a:t>24</a:t>
            </a:fld>
            <a:endParaRPr lang="en-US" altLang="en-PK" sz="1200">
              <a:latin typeface="Tahoma" panose="020B0604030504040204" pitchFamily="34" charset="0"/>
            </a:endParaRPr>
          </a:p>
        </p:txBody>
      </p:sp>
    </p:spTree>
    <p:extLst>
      <p:ext uri="{BB962C8B-B14F-4D97-AF65-F5344CB8AC3E}">
        <p14:creationId xmlns:p14="http://schemas.microsoft.com/office/powerpoint/2010/main" val="29628404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8">
            <a:extLst>
              <a:ext uri="{FF2B5EF4-FFF2-40B4-BE49-F238E27FC236}">
                <a16:creationId xmlns:a16="http://schemas.microsoft.com/office/drawing/2014/main" id="{27D4E2C2-461F-DFCC-6856-440DB4E64086}"/>
              </a:ext>
            </a:extLst>
          </p:cNvPr>
          <p:cNvSpPr txBox="1">
            <a:spLocks noChangeArrowheads="1"/>
          </p:cNvSpPr>
          <p:nvPr/>
        </p:nvSpPr>
        <p:spPr bwMode="auto">
          <a:xfrm>
            <a:off x="1385888" y="3690938"/>
            <a:ext cx="2590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buClr>
                <a:schemeClr val="tx1"/>
              </a:buClr>
              <a:buSzPct val="60000"/>
              <a:buFont typeface="Wingdings" pitchFamily="2" charset="2"/>
              <a:buNone/>
            </a:pPr>
            <a:r>
              <a:rPr lang="en-US" altLang="en-PK" sz="2200">
                <a:solidFill>
                  <a:srgbClr val="003399"/>
                </a:solidFill>
                <a:latin typeface="Calibri" panose="020F0502020204030204" pitchFamily="34" charset="0"/>
                <a:cs typeface="Calibri" panose="020F0502020204030204" pitchFamily="34" charset="0"/>
              </a:rPr>
              <a:t>Example of a layered network system</a:t>
            </a:r>
            <a:endParaRPr lang="en-GB" altLang="en-PK" sz="2200">
              <a:solidFill>
                <a:srgbClr val="003399"/>
              </a:solidFill>
              <a:latin typeface="Calibri" panose="020F0502020204030204" pitchFamily="34" charset="0"/>
              <a:cs typeface="Calibri" panose="020F0502020204030204" pitchFamily="34" charset="0"/>
            </a:endParaRPr>
          </a:p>
        </p:txBody>
      </p:sp>
      <p:sp>
        <p:nvSpPr>
          <p:cNvPr id="22530" name="Rectangle 2">
            <a:extLst>
              <a:ext uri="{FF2B5EF4-FFF2-40B4-BE49-F238E27FC236}">
                <a16:creationId xmlns:a16="http://schemas.microsoft.com/office/drawing/2014/main" id="{64C387C9-2B32-4F74-3B5C-F74CA05C72F3}"/>
              </a:ext>
            </a:extLst>
          </p:cNvPr>
          <p:cNvSpPr>
            <a:spLocks noGrp="1" noChangeArrowheads="1"/>
          </p:cNvSpPr>
          <p:nvPr>
            <p:ph type="title"/>
          </p:nvPr>
        </p:nvSpPr>
        <p:spPr>
          <a:xfrm>
            <a:off x="152400" y="173038"/>
            <a:ext cx="8682038" cy="833437"/>
          </a:xfrm>
        </p:spPr>
        <p:txBody>
          <a:bodyPr/>
          <a:lstStyle/>
          <a:p>
            <a:r>
              <a:rPr lang="en-US" altLang="en-PK" sz="4000">
                <a:latin typeface="Calibri" panose="020F0502020204030204" pitchFamily="34" charset="0"/>
                <a:cs typeface="Calibri" panose="020F0502020204030204" pitchFamily="34" charset="0"/>
              </a:rPr>
              <a:t>Network Architecture</a:t>
            </a:r>
          </a:p>
        </p:txBody>
      </p:sp>
      <p:sp>
        <p:nvSpPr>
          <p:cNvPr id="9" name="Rectangle 3">
            <a:extLst>
              <a:ext uri="{FF2B5EF4-FFF2-40B4-BE49-F238E27FC236}">
                <a16:creationId xmlns:a16="http://schemas.microsoft.com/office/drawing/2014/main" id="{E4AD29F0-9928-C2CD-E1CE-2F02890239BC}"/>
              </a:ext>
            </a:extLst>
          </p:cNvPr>
          <p:cNvSpPr txBox="1">
            <a:spLocks noChangeArrowheads="1"/>
          </p:cNvSpPr>
          <p:nvPr/>
        </p:nvSpPr>
        <p:spPr bwMode="auto">
          <a:xfrm>
            <a:off x="941388" y="1330325"/>
            <a:ext cx="6207125" cy="1482725"/>
          </a:xfrm>
          <a:prstGeom prst="rect">
            <a:avLst/>
          </a:prstGeom>
          <a:solidFill>
            <a:schemeClr val="bg1">
              <a:lumMod val="85000"/>
            </a:schemeClr>
          </a:solidFill>
          <a:ln w="9525">
            <a:noFill/>
            <a:round/>
            <a:headEnd/>
            <a:tailEnd/>
          </a:ln>
        </p:spPr>
        <p:txBody>
          <a:bodyPr lIns="90000" tIns="46800" rIns="90000" bIns="46800" anchor="ctr" anchorCtr="1"/>
          <a:lstStyle/>
          <a:p>
            <a:pPr algn="ctr">
              <a:spcBef>
                <a:spcPts val="600"/>
              </a:spcBef>
              <a:defRPr/>
            </a:pPr>
            <a:r>
              <a:rPr lang="en-US" sz="2300" kern="0" dirty="0">
                <a:solidFill>
                  <a:srgbClr val="FF0000"/>
                </a:solidFill>
                <a:latin typeface="Calibri" pitchFamily="34" charset="0"/>
                <a:ea typeface="ＭＳ Ｐゴシック" pitchFamily="34" charset="-128"/>
                <a:cs typeface="Calibri" pitchFamily="34" charset="0"/>
              </a:rPr>
              <a:t>Network Architecture</a:t>
            </a:r>
            <a:r>
              <a:rPr lang="en-US" sz="2300" kern="0" dirty="0">
                <a:solidFill>
                  <a:srgbClr val="000000"/>
                </a:solidFill>
                <a:latin typeface="Calibri" pitchFamily="34" charset="0"/>
                <a:ea typeface="ＭＳ Ｐゴシック" pitchFamily="34" charset="-128"/>
                <a:cs typeface="Calibri" pitchFamily="34" charset="0"/>
              </a:rPr>
              <a:t> </a:t>
            </a:r>
          </a:p>
          <a:p>
            <a:pPr algn="ctr">
              <a:spcBef>
                <a:spcPts val="600"/>
              </a:spcBef>
              <a:defRPr/>
            </a:pPr>
            <a:r>
              <a:rPr lang="en-US" sz="2300" i="1" kern="0" dirty="0">
                <a:solidFill>
                  <a:srgbClr val="000000"/>
                </a:solidFill>
                <a:latin typeface="Calibri" pitchFamily="34" charset="0"/>
                <a:ea typeface="ＭＳ Ｐゴシック" pitchFamily="34" charset="-128"/>
                <a:cs typeface="Calibri" pitchFamily="34" charset="0"/>
              </a:rPr>
              <a:t>A structured set of protocols to implement the </a:t>
            </a:r>
            <a:br>
              <a:rPr lang="en-US" sz="2300" i="1" kern="0" dirty="0">
                <a:solidFill>
                  <a:srgbClr val="000000"/>
                </a:solidFill>
                <a:latin typeface="Calibri" pitchFamily="34" charset="0"/>
                <a:ea typeface="ＭＳ Ｐゴシック" pitchFamily="34" charset="-128"/>
                <a:cs typeface="Calibri" pitchFamily="34" charset="0"/>
              </a:rPr>
            </a:br>
            <a:r>
              <a:rPr lang="en-US" sz="2300" i="1" kern="0" dirty="0">
                <a:solidFill>
                  <a:srgbClr val="000000"/>
                </a:solidFill>
                <a:latin typeface="Calibri" pitchFamily="34" charset="0"/>
                <a:ea typeface="ＭＳ Ｐゴシック" pitchFamily="34" charset="-128"/>
                <a:cs typeface="Calibri" pitchFamily="34" charset="0"/>
              </a:rPr>
              <a:t>communications function</a:t>
            </a:r>
            <a:endParaRPr lang="en-US" sz="2300" i="1" kern="0" dirty="0">
              <a:solidFill>
                <a:srgbClr val="FF0000"/>
              </a:solidFill>
              <a:latin typeface="Calibri" pitchFamily="34" charset="0"/>
              <a:ea typeface="ＭＳ Ｐゴシック" pitchFamily="34" charset="-128"/>
              <a:cs typeface="Calibri" pitchFamily="34" charset="0"/>
            </a:endParaRPr>
          </a:p>
        </p:txBody>
      </p:sp>
      <p:grpSp>
        <p:nvGrpSpPr>
          <p:cNvPr id="22532" name="Group 14">
            <a:extLst>
              <a:ext uri="{FF2B5EF4-FFF2-40B4-BE49-F238E27FC236}">
                <a16:creationId xmlns:a16="http://schemas.microsoft.com/office/drawing/2014/main" id="{7E80A996-D16E-3737-C713-F721503CCAD8}"/>
              </a:ext>
            </a:extLst>
          </p:cNvPr>
          <p:cNvGrpSpPr>
            <a:grpSpLocks/>
          </p:cNvGrpSpPr>
          <p:nvPr/>
        </p:nvGrpSpPr>
        <p:grpSpPr bwMode="auto">
          <a:xfrm>
            <a:off x="4913313" y="3103563"/>
            <a:ext cx="1903412" cy="3221037"/>
            <a:chOff x="6451600" y="1727200"/>
            <a:chExt cx="2016125" cy="3627438"/>
          </a:xfrm>
        </p:grpSpPr>
        <p:sp>
          <p:nvSpPr>
            <p:cNvPr id="22535" name="Rectangle 2">
              <a:extLst>
                <a:ext uri="{FF2B5EF4-FFF2-40B4-BE49-F238E27FC236}">
                  <a16:creationId xmlns:a16="http://schemas.microsoft.com/office/drawing/2014/main" id="{67BF952E-E6BE-45B3-28E6-C604B3AEBED4}"/>
                </a:ext>
              </a:extLst>
            </p:cNvPr>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000">
                <a:latin typeface="Arial" panose="020B0604020202020204" pitchFamily="34" charset="0"/>
              </a:endParaRPr>
            </a:p>
          </p:txBody>
        </p:sp>
        <p:sp>
          <p:nvSpPr>
            <p:cNvPr id="22536" name="Rectangle 6">
              <a:extLst>
                <a:ext uri="{FF2B5EF4-FFF2-40B4-BE49-F238E27FC236}">
                  <a16:creationId xmlns:a16="http://schemas.microsoft.com/office/drawing/2014/main" id="{5B23FA07-6520-681A-0D6F-E41552372227}"/>
                </a:ext>
              </a:extLst>
            </p:cNvPr>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000">
                <a:latin typeface="Arial" panose="020B0604020202020204" pitchFamily="34" charset="0"/>
              </a:endParaRPr>
            </a:p>
          </p:txBody>
        </p:sp>
        <p:sp>
          <p:nvSpPr>
            <p:cNvPr id="22537" name="Text Box 7">
              <a:extLst>
                <a:ext uri="{FF2B5EF4-FFF2-40B4-BE49-F238E27FC236}">
                  <a16:creationId xmlns:a16="http://schemas.microsoft.com/office/drawing/2014/main" id="{D7ACA304-CC61-FF76-5CAA-1C1B7D8A0151}"/>
                </a:ext>
              </a:extLst>
            </p:cNvPr>
            <p:cNvSpPr txBox="1">
              <a:spLocks noChangeArrowheads="1"/>
            </p:cNvSpPr>
            <p:nvPr/>
          </p:nvSpPr>
          <p:spPr bwMode="auto">
            <a:xfrm>
              <a:off x="6562725" y="1920875"/>
              <a:ext cx="1496780" cy="322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2000">
                  <a:latin typeface="Arial" panose="020B0604020202020204" pitchFamily="34" charset="0"/>
                </a:rPr>
                <a:t>application</a:t>
              </a:r>
            </a:p>
            <a:p>
              <a:pPr algn="ctr">
                <a:lnSpc>
                  <a:spcPct val="100000"/>
                </a:lnSpc>
                <a:spcBef>
                  <a:spcPct val="0"/>
                </a:spcBef>
                <a:buClrTx/>
                <a:buSzTx/>
                <a:buFontTx/>
                <a:buNone/>
              </a:pPr>
              <a:endParaRPr lang="en-US" altLang="en-PK" sz="2000">
                <a:latin typeface="Arial" panose="020B0604020202020204" pitchFamily="34" charset="0"/>
              </a:endParaRPr>
            </a:p>
            <a:p>
              <a:pPr algn="ctr">
                <a:lnSpc>
                  <a:spcPct val="100000"/>
                </a:lnSpc>
                <a:spcBef>
                  <a:spcPct val="0"/>
                </a:spcBef>
                <a:buClrTx/>
                <a:buSzTx/>
                <a:buFontTx/>
                <a:buNone/>
              </a:pPr>
              <a:r>
                <a:rPr lang="en-US" altLang="en-PK" sz="2000">
                  <a:latin typeface="Arial" panose="020B0604020202020204" pitchFamily="34" charset="0"/>
                </a:rPr>
                <a:t>transport</a:t>
              </a:r>
            </a:p>
            <a:p>
              <a:pPr algn="ctr">
                <a:lnSpc>
                  <a:spcPct val="100000"/>
                </a:lnSpc>
                <a:spcBef>
                  <a:spcPct val="0"/>
                </a:spcBef>
                <a:buClrTx/>
                <a:buSzTx/>
                <a:buFontTx/>
                <a:buNone/>
              </a:pPr>
              <a:endParaRPr lang="en-US" altLang="en-PK" sz="2000">
                <a:latin typeface="Arial" panose="020B0604020202020204" pitchFamily="34" charset="0"/>
              </a:endParaRPr>
            </a:p>
            <a:p>
              <a:pPr algn="ctr">
                <a:lnSpc>
                  <a:spcPct val="100000"/>
                </a:lnSpc>
                <a:spcBef>
                  <a:spcPct val="0"/>
                </a:spcBef>
                <a:buClrTx/>
                <a:buSzTx/>
                <a:buFontTx/>
                <a:buNone/>
              </a:pPr>
              <a:r>
                <a:rPr lang="en-US" altLang="en-PK" sz="2000">
                  <a:latin typeface="Arial" panose="020B0604020202020204" pitchFamily="34" charset="0"/>
                </a:rPr>
                <a:t>network</a:t>
              </a:r>
            </a:p>
            <a:p>
              <a:pPr algn="ctr">
                <a:lnSpc>
                  <a:spcPct val="100000"/>
                </a:lnSpc>
                <a:spcBef>
                  <a:spcPct val="0"/>
                </a:spcBef>
                <a:buClrTx/>
                <a:buSzTx/>
                <a:buFontTx/>
                <a:buNone/>
              </a:pPr>
              <a:endParaRPr lang="en-US" altLang="en-PK" sz="2000">
                <a:latin typeface="Arial" panose="020B0604020202020204" pitchFamily="34" charset="0"/>
              </a:endParaRPr>
            </a:p>
            <a:p>
              <a:pPr algn="ctr">
                <a:lnSpc>
                  <a:spcPct val="100000"/>
                </a:lnSpc>
                <a:spcBef>
                  <a:spcPct val="0"/>
                </a:spcBef>
                <a:buClrTx/>
                <a:buSzTx/>
                <a:buFontTx/>
                <a:buNone/>
              </a:pPr>
              <a:r>
                <a:rPr lang="en-US" altLang="en-PK" sz="2000">
                  <a:latin typeface="Arial" panose="020B0604020202020204" pitchFamily="34" charset="0"/>
                </a:rPr>
                <a:t>link</a:t>
              </a:r>
            </a:p>
            <a:p>
              <a:pPr algn="ctr">
                <a:lnSpc>
                  <a:spcPct val="100000"/>
                </a:lnSpc>
                <a:spcBef>
                  <a:spcPct val="0"/>
                </a:spcBef>
                <a:buClrTx/>
                <a:buSzTx/>
                <a:buFontTx/>
                <a:buNone/>
              </a:pPr>
              <a:endParaRPr lang="en-US" altLang="en-PK" sz="2000">
                <a:latin typeface="Arial" panose="020B0604020202020204" pitchFamily="34" charset="0"/>
              </a:endParaRPr>
            </a:p>
            <a:p>
              <a:pPr algn="ctr">
                <a:lnSpc>
                  <a:spcPct val="100000"/>
                </a:lnSpc>
                <a:spcBef>
                  <a:spcPct val="0"/>
                </a:spcBef>
                <a:buClrTx/>
                <a:buSzTx/>
                <a:buFontTx/>
                <a:buNone/>
              </a:pPr>
              <a:r>
                <a:rPr lang="en-US" altLang="en-PK" sz="2000">
                  <a:latin typeface="Arial" panose="020B0604020202020204" pitchFamily="34" charset="0"/>
                </a:rPr>
                <a:t>physical</a:t>
              </a:r>
            </a:p>
          </p:txBody>
        </p:sp>
        <p:sp>
          <p:nvSpPr>
            <p:cNvPr id="22538" name="Line 8">
              <a:extLst>
                <a:ext uri="{FF2B5EF4-FFF2-40B4-BE49-F238E27FC236}">
                  <a16:creationId xmlns:a16="http://schemas.microsoft.com/office/drawing/2014/main" id="{FE81E008-8A1A-C36F-F2B7-0CF1ECA1F8F3}"/>
                </a:ext>
              </a:extLst>
            </p:cNvPr>
            <p:cNvSpPr>
              <a:spLocks noChangeShapeType="1"/>
            </p:cNvSpPr>
            <p:nvPr/>
          </p:nvSpPr>
          <p:spPr bwMode="auto">
            <a:xfrm>
              <a:off x="6451600" y="251618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22539" name="Line 9">
              <a:extLst>
                <a:ext uri="{FF2B5EF4-FFF2-40B4-BE49-F238E27FC236}">
                  <a16:creationId xmlns:a16="http://schemas.microsoft.com/office/drawing/2014/main" id="{3677731F-3C98-09CF-0D60-2065BA63FB54}"/>
                </a:ext>
              </a:extLst>
            </p:cNvPr>
            <p:cNvSpPr>
              <a:spLocks noChangeShapeType="1"/>
            </p:cNvSpPr>
            <p:nvPr/>
          </p:nvSpPr>
          <p:spPr bwMode="auto">
            <a:xfrm>
              <a:off x="6451600" y="32210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22540" name="Line 10">
              <a:extLst>
                <a:ext uri="{FF2B5EF4-FFF2-40B4-BE49-F238E27FC236}">
                  <a16:creationId xmlns:a16="http://schemas.microsoft.com/office/drawing/2014/main" id="{3E6CF1BC-317B-B75A-16EE-B5F32A5ED9C1}"/>
                </a:ext>
              </a:extLst>
            </p:cNvPr>
            <p:cNvSpPr>
              <a:spLocks noChangeShapeType="1"/>
            </p:cNvSpPr>
            <p:nvPr/>
          </p:nvSpPr>
          <p:spPr bwMode="auto">
            <a:xfrm>
              <a:off x="6451600" y="39322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22541" name="Line 11">
              <a:extLst>
                <a:ext uri="{FF2B5EF4-FFF2-40B4-BE49-F238E27FC236}">
                  <a16:creationId xmlns:a16="http://schemas.microsoft.com/office/drawing/2014/main" id="{5F4529E4-616A-F4CC-D0FF-25106C1D8CF6}"/>
                </a:ext>
              </a:extLst>
            </p:cNvPr>
            <p:cNvSpPr>
              <a:spLocks noChangeShapeType="1"/>
            </p:cNvSpPr>
            <p:nvPr/>
          </p:nvSpPr>
          <p:spPr bwMode="auto">
            <a:xfrm>
              <a:off x="6451600" y="46434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grpSp>
      <p:pic>
        <p:nvPicPr>
          <p:cNvPr id="22533" name="Picture 60" descr="underline_base">
            <a:extLst>
              <a:ext uri="{FF2B5EF4-FFF2-40B4-BE49-F238E27FC236}">
                <a16:creationId xmlns:a16="http://schemas.microsoft.com/office/drawing/2014/main" id="{58A5AD9C-7AC6-18C1-E436-8FF36940395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8" y="928688"/>
            <a:ext cx="6234112"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Slide Number Placeholder 3">
            <a:extLst>
              <a:ext uri="{FF2B5EF4-FFF2-40B4-BE49-F238E27FC236}">
                <a16:creationId xmlns:a16="http://schemas.microsoft.com/office/drawing/2014/main" id="{89D2B354-6E18-77B1-591F-7EEFAE0CBB57}"/>
              </a:ext>
            </a:extLst>
          </p:cNvPr>
          <p:cNvSpPr>
            <a:spLocks noGrp="1"/>
          </p:cNvSpPr>
          <p:nvPr>
            <p:ph type="sldNum" sz="quarter" idx="10"/>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8FA33DD5-6DE2-6E42-8B27-D4994355D8A7}" type="slidenum">
              <a:rPr lang="en-US" altLang="en-PK" sz="1200" smtClean="0">
                <a:latin typeface="Tahoma" panose="020B0604030504040204" pitchFamily="34" charset="0"/>
              </a:rPr>
              <a:pPr>
                <a:lnSpc>
                  <a:spcPct val="100000"/>
                </a:lnSpc>
                <a:spcBef>
                  <a:spcPct val="0"/>
                </a:spcBef>
                <a:buClrTx/>
                <a:buSzTx/>
                <a:buFontTx/>
                <a:buNone/>
              </a:pPr>
              <a:t>3</a:t>
            </a:fld>
            <a:endParaRPr lang="en-US" altLang="en-PK" sz="12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6" descr="underline_base">
            <a:extLst>
              <a:ext uri="{FF2B5EF4-FFF2-40B4-BE49-F238E27FC236}">
                <a16:creationId xmlns:a16="http://schemas.microsoft.com/office/drawing/2014/main" id="{22030A78-46E2-96EB-DBA5-56DDFAFF74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873125"/>
            <a:ext cx="54848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3">
            <a:extLst>
              <a:ext uri="{FF2B5EF4-FFF2-40B4-BE49-F238E27FC236}">
                <a16:creationId xmlns:a16="http://schemas.microsoft.com/office/drawing/2014/main" id="{358EC36B-1C64-FAFC-8ED7-0046408A54EE}"/>
              </a:ext>
            </a:extLst>
          </p:cNvPr>
          <p:cNvSpPr>
            <a:spLocks noGrp="1" noChangeArrowheads="1"/>
          </p:cNvSpPr>
          <p:nvPr>
            <p:ph type="title" idx="4294967295"/>
          </p:nvPr>
        </p:nvSpPr>
        <p:spPr>
          <a:xfrm>
            <a:off x="433388" y="114300"/>
            <a:ext cx="7772400" cy="1028700"/>
          </a:xfrm>
        </p:spPr>
        <p:txBody>
          <a:bodyPr/>
          <a:lstStyle/>
          <a:p>
            <a:pPr eaLnBrk="1" hangingPunct="1"/>
            <a:r>
              <a:rPr lang="en-US" altLang="en-PK" sz="4000">
                <a:latin typeface="Calibri" panose="020F0502020204030204" pitchFamily="34" charset="0"/>
                <a:cs typeface="Calibri" panose="020F0502020204030204" pitchFamily="34" charset="0"/>
              </a:rPr>
              <a:t>Internet protocol stack</a:t>
            </a:r>
          </a:p>
        </p:txBody>
      </p:sp>
      <p:sp>
        <p:nvSpPr>
          <p:cNvPr id="23555" name="Rectangle 4">
            <a:extLst>
              <a:ext uri="{FF2B5EF4-FFF2-40B4-BE49-F238E27FC236}">
                <a16:creationId xmlns:a16="http://schemas.microsoft.com/office/drawing/2014/main" id="{BC07448F-1BC8-F4EE-F8C1-C5CD849DC899}"/>
              </a:ext>
            </a:extLst>
          </p:cNvPr>
          <p:cNvSpPr>
            <a:spLocks noGrp="1" noChangeArrowheads="1"/>
          </p:cNvSpPr>
          <p:nvPr>
            <p:ph type="body" sz="half" idx="4294967295"/>
          </p:nvPr>
        </p:nvSpPr>
        <p:spPr>
          <a:xfrm>
            <a:off x="374650" y="1152525"/>
            <a:ext cx="6137275" cy="5233988"/>
          </a:xfrm>
        </p:spPr>
        <p:txBody>
          <a:bodyPr/>
          <a:lstStyle/>
          <a:p>
            <a:pPr eaLnBrk="1" hangingPunct="1">
              <a:lnSpc>
                <a:spcPct val="100000"/>
              </a:lnSpc>
              <a:spcBef>
                <a:spcPts val="600"/>
              </a:spcBef>
              <a:buSzPct val="75000"/>
            </a:pPr>
            <a:r>
              <a:rPr lang="en-US" altLang="en-PK" sz="2400" i="1">
                <a:solidFill>
                  <a:srgbClr val="CC0000"/>
                </a:solidFill>
                <a:latin typeface="Calibri" panose="020F0502020204030204" pitchFamily="34" charset="0"/>
                <a:cs typeface="Calibri" panose="020F0502020204030204" pitchFamily="34" charset="0"/>
              </a:rPr>
              <a:t>Application:</a:t>
            </a:r>
            <a:r>
              <a:rPr lang="en-US" altLang="en-PK" sz="2400">
                <a:latin typeface="Calibri" panose="020F0502020204030204" pitchFamily="34" charset="0"/>
                <a:cs typeface="Calibri" panose="020F0502020204030204" pitchFamily="34" charset="0"/>
              </a:rPr>
              <a:t>  </a:t>
            </a:r>
            <a:r>
              <a:rPr lang="en-US" altLang="en-PK" sz="2200">
                <a:latin typeface="Calibri" panose="020F0502020204030204" pitchFamily="34" charset="0"/>
                <a:cs typeface="Calibri" panose="020F0502020204030204" pitchFamily="34" charset="0"/>
              </a:rPr>
              <a:t>support applications </a:t>
            </a:r>
            <a:r>
              <a:rPr lang="en-US" altLang="en-PK" sz="2200" i="1">
                <a:latin typeface="Times New Roman" panose="02020603050405020304" pitchFamily="18" charset="0"/>
                <a:cs typeface="Times New Roman" panose="02020603050405020304" pitchFamily="18" charset="0"/>
              </a:rPr>
              <a:t>(network API)</a:t>
            </a:r>
          </a:p>
          <a:p>
            <a:pPr lvl="1" eaLnBrk="1" hangingPunct="1">
              <a:lnSpc>
                <a:spcPct val="100000"/>
              </a:lnSpc>
              <a:spcBef>
                <a:spcPts val="600"/>
              </a:spcBef>
              <a:buFont typeface="Symbol" pitchFamily="2" charset="2"/>
              <a:buChar char="-"/>
            </a:pPr>
            <a:r>
              <a:rPr lang="en-US" altLang="en-PK" sz="2000">
                <a:latin typeface="Calibri" panose="020F0502020204030204" pitchFamily="34" charset="0"/>
                <a:ea typeface="Arial" panose="020B0604020202020204" pitchFamily="34" charset="0"/>
                <a:cs typeface="Calibri" panose="020F0502020204030204" pitchFamily="34" charset="0"/>
              </a:rPr>
              <a:t>FTP, SMTP, HTTP, DNS, DHCP</a:t>
            </a:r>
          </a:p>
          <a:p>
            <a:pPr eaLnBrk="1" hangingPunct="1">
              <a:lnSpc>
                <a:spcPct val="100000"/>
              </a:lnSpc>
              <a:spcBef>
                <a:spcPts val="1200"/>
              </a:spcBef>
              <a:buSzPct val="75000"/>
            </a:pPr>
            <a:r>
              <a:rPr lang="en-US" altLang="en-PK" sz="2400" i="1">
                <a:solidFill>
                  <a:srgbClr val="CC0000"/>
                </a:solidFill>
                <a:latin typeface="Calibri" panose="020F0502020204030204" pitchFamily="34" charset="0"/>
                <a:cs typeface="Calibri" panose="020F0502020204030204" pitchFamily="34" charset="0"/>
              </a:rPr>
              <a:t>Transport:</a:t>
            </a:r>
            <a:r>
              <a:rPr lang="en-US" altLang="en-PK" sz="2400">
                <a:latin typeface="Calibri" panose="020F0502020204030204" pitchFamily="34" charset="0"/>
                <a:cs typeface="Calibri" panose="020F0502020204030204" pitchFamily="34" charset="0"/>
              </a:rPr>
              <a:t>  </a:t>
            </a:r>
            <a:r>
              <a:rPr lang="en-US" altLang="en-PK" sz="2200">
                <a:latin typeface="Calibri" panose="020F0502020204030204" pitchFamily="34" charset="0"/>
                <a:cs typeface="Calibri" panose="020F0502020204030204" pitchFamily="34" charset="0"/>
              </a:rPr>
              <a:t>process-process data transfer </a:t>
            </a:r>
            <a:r>
              <a:rPr lang="en-US" altLang="en-PK" sz="2200" i="1">
                <a:latin typeface="Times New Roman" panose="02020603050405020304" pitchFamily="18" charset="0"/>
                <a:cs typeface="Times New Roman" panose="02020603050405020304" pitchFamily="18" charset="0"/>
              </a:rPr>
              <a:t>(ports)</a:t>
            </a:r>
          </a:p>
          <a:p>
            <a:pPr lvl="1" eaLnBrk="1" hangingPunct="1">
              <a:lnSpc>
                <a:spcPct val="100000"/>
              </a:lnSpc>
              <a:spcBef>
                <a:spcPts val="600"/>
              </a:spcBef>
              <a:buFont typeface="Symbol" pitchFamily="2" charset="2"/>
              <a:buChar char="-"/>
            </a:pPr>
            <a:r>
              <a:rPr lang="en-US" altLang="en-PK" sz="2000">
                <a:latin typeface="Calibri" panose="020F0502020204030204" pitchFamily="34" charset="0"/>
                <a:ea typeface="Arial" panose="020B0604020202020204" pitchFamily="34" charset="0"/>
                <a:cs typeface="Calibri" panose="020F0502020204030204" pitchFamily="34" charset="0"/>
              </a:rPr>
              <a:t>TCP (reliable), UDP (unreliable)</a:t>
            </a:r>
          </a:p>
          <a:p>
            <a:pPr eaLnBrk="1" hangingPunct="1">
              <a:lnSpc>
                <a:spcPct val="100000"/>
              </a:lnSpc>
              <a:spcBef>
                <a:spcPts val="1200"/>
              </a:spcBef>
              <a:buSzPct val="75000"/>
            </a:pPr>
            <a:r>
              <a:rPr lang="en-US" altLang="en-PK" sz="2400" i="1">
                <a:solidFill>
                  <a:srgbClr val="CC0000"/>
                </a:solidFill>
                <a:latin typeface="Calibri" panose="020F0502020204030204" pitchFamily="34" charset="0"/>
                <a:cs typeface="Calibri" panose="020F0502020204030204" pitchFamily="34" charset="0"/>
              </a:rPr>
              <a:t>Network:</a:t>
            </a:r>
            <a:r>
              <a:rPr lang="en-US" altLang="en-PK" sz="2400">
                <a:latin typeface="Calibri" panose="020F0502020204030204" pitchFamily="34" charset="0"/>
                <a:cs typeface="Calibri" panose="020F0502020204030204" pitchFamily="34" charset="0"/>
              </a:rPr>
              <a:t>  </a:t>
            </a:r>
            <a:r>
              <a:rPr lang="en-US" altLang="en-PK" sz="2200">
                <a:latin typeface="Calibri" panose="020F0502020204030204" pitchFamily="34" charset="0"/>
                <a:cs typeface="Calibri" panose="020F0502020204030204" pitchFamily="34" charset="0"/>
              </a:rPr>
              <a:t>global addressing </a:t>
            </a:r>
            <a:r>
              <a:rPr lang="en-US" altLang="en-PK" sz="2200" i="1">
                <a:latin typeface="Times New Roman" panose="02020603050405020304" pitchFamily="18" charset="0"/>
                <a:cs typeface="Times New Roman" panose="02020603050405020304" pitchFamily="18" charset="0"/>
              </a:rPr>
              <a:t>(IP addr)</a:t>
            </a:r>
            <a:r>
              <a:rPr lang="en-US" altLang="en-PK" sz="2200">
                <a:latin typeface="Calibri" panose="020F0502020204030204" pitchFamily="34" charset="0"/>
                <a:cs typeface="Calibri" panose="020F0502020204030204" pitchFamily="34" charset="0"/>
              </a:rPr>
              <a:t>, routing of pkts from src to dest</a:t>
            </a:r>
          </a:p>
          <a:p>
            <a:pPr lvl="1" eaLnBrk="1" hangingPunct="1">
              <a:lnSpc>
                <a:spcPct val="100000"/>
              </a:lnSpc>
              <a:spcBef>
                <a:spcPts val="600"/>
              </a:spcBef>
              <a:buFont typeface="Symbol" pitchFamily="2" charset="2"/>
              <a:buChar char="-"/>
            </a:pPr>
            <a:r>
              <a:rPr lang="en-US" altLang="en-PK" sz="2000">
                <a:latin typeface="Calibri" panose="020F0502020204030204" pitchFamily="34" charset="0"/>
                <a:ea typeface="Arial" panose="020B0604020202020204" pitchFamily="34" charset="0"/>
                <a:cs typeface="Calibri" panose="020F0502020204030204" pitchFamily="34" charset="0"/>
              </a:rPr>
              <a:t>IPv4, IPv6</a:t>
            </a:r>
          </a:p>
          <a:p>
            <a:pPr eaLnBrk="1" hangingPunct="1">
              <a:lnSpc>
                <a:spcPct val="100000"/>
              </a:lnSpc>
              <a:spcBef>
                <a:spcPts val="1200"/>
              </a:spcBef>
              <a:buSzPct val="75000"/>
            </a:pPr>
            <a:r>
              <a:rPr lang="en-US" altLang="en-PK" sz="2400" i="1">
                <a:solidFill>
                  <a:srgbClr val="CC0000"/>
                </a:solidFill>
                <a:latin typeface="Calibri" panose="020F0502020204030204" pitchFamily="34" charset="0"/>
                <a:cs typeface="Calibri" panose="020F0502020204030204" pitchFamily="34" charset="0"/>
              </a:rPr>
              <a:t>Link:</a:t>
            </a:r>
            <a:r>
              <a:rPr lang="en-US" altLang="en-PK" sz="2400">
                <a:latin typeface="Calibri" panose="020F0502020204030204" pitchFamily="34" charset="0"/>
                <a:cs typeface="Calibri" panose="020F0502020204030204" pitchFamily="34" charset="0"/>
              </a:rPr>
              <a:t>  </a:t>
            </a:r>
            <a:r>
              <a:rPr lang="en-US" altLang="en-PK" sz="2200">
                <a:latin typeface="Calibri" panose="020F0502020204030204" pitchFamily="34" charset="0"/>
                <a:cs typeface="Calibri" panose="020F0502020204030204" pitchFamily="34" charset="0"/>
              </a:rPr>
              <a:t>data transfer between neighboring  network elements</a:t>
            </a:r>
          </a:p>
          <a:p>
            <a:pPr lvl="1" eaLnBrk="1" hangingPunct="1">
              <a:lnSpc>
                <a:spcPct val="100000"/>
              </a:lnSpc>
              <a:spcBef>
                <a:spcPts val="600"/>
              </a:spcBef>
              <a:buFont typeface="Symbol" pitchFamily="2" charset="2"/>
              <a:buChar char="-"/>
            </a:pPr>
            <a:r>
              <a:rPr lang="en-US" altLang="en-PK" sz="2000">
                <a:latin typeface="Calibri" panose="020F0502020204030204" pitchFamily="34" charset="0"/>
                <a:ea typeface="Arial" panose="020B0604020202020204" pitchFamily="34" charset="0"/>
                <a:cs typeface="Calibri" panose="020F0502020204030204" pitchFamily="34" charset="0"/>
              </a:rPr>
              <a:t>Ethernet, WiFi (802.11), 3G/4G, PPP</a:t>
            </a:r>
          </a:p>
          <a:p>
            <a:pPr eaLnBrk="1" hangingPunct="1">
              <a:lnSpc>
                <a:spcPct val="100000"/>
              </a:lnSpc>
              <a:spcBef>
                <a:spcPts val="1200"/>
              </a:spcBef>
              <a:buSzPct val="75000"/>
            </a:pPr>
            <a:r>
              <a:rPr lang="en-US" altLang="en-PK" sz="2400" i="1">
                <a:solidFill>
                  <a:srgbClr val="CC0000"/>
                </a:solidFill>
                <a:latin typeface="Calibri" panose="020F0502020204030204" pitchFamily="34" charset="0"/>
                <a:cs typeface="Calibri" panose="020F0502020204030204" pitchFamily="34" charset="0"/>
              </a:rPr>
              <a:t>Physical:</a:t>
            </a:r>
            <a:r>
              <a:rPr lang="en-US" altLang="en-PK" sz="2400">
                <a:latin typeface="Calibri" panose="020F0502020204030204" pitchFamily="34" charset="0"/>
                <a:cs typeface="Calibri" panose="020F0502020204030204" pitchFamily="34" charset="0"/>
              </a:rPr>
              <a:t>  </a:t>
            </a:r>
            <a:r>
              <a:rPr lang="en-US" altLang="en-PK" sz="2200">
                <a:latin typeface="Calibri" panose="020F0502020204030204" pitchFamily="34" charset="0"/>
                <a:cs typeface="Calibri" panose="020F0502020204030204" pitchFamily="34" charset="0"/>
              </a:rPr>
              <a:t>bits </a:t>
            </a:r>
            <a:r>
              <a:rPr lang="ja-JP" altLang="en-US" sz="2200">
                <a:latin typeface="Calibri" panose="020F0502020204030204" pitchFamily="34" charset="0"/>
                <a:cs typeface="Calibri" panose="020F0502020204030204" pitchFamily="34" charset="0"/>
              </a:rPr>
              <a:t>“</a:t>
            </a:r>
            <a:r>
              <a:rPr lang="en-US" altLang="ja-JP" sz="2200">
                <a:latin typeface="Calibri" panose="020F0502020204030204" pitchFamily="34" charset="0"/>
                <a:cs typeface="Calibri" panose="020F0502020204030204" pitchFamily="34" charset="0"/>
              </a:rPr>
              <a:t>on the wire</a:t>
            </a:r>
            <a:r>
              <a:rPr lang="ja-JP" altLang="en-US" sz="2200">
                <a:latin typeface="Calibri" panose="020F0502020204030204" pitchFamily="34" charset="0"/>
                <a:cs typeface="Calibri" panose="020F0502020204030204" pitchFamily="34" charset="0"/>
              </a:rPr>
              <a:t>”</a:t>
            </a:r>
            <a:endParaRPr lang="en-US" altLang="ja-JP" sz="2200">
              <a:latin typeface="Calibri" panose="020F0502020204030204" pitchFamily="34" charset="0"/>
              <a:cs typeface="Calibri" panose="020F0502020204030204" pitchFamily="34" charset="0"/>
            </a:endParaRPr>
          </a:p>
          <a:p>
            <a:pPr eaLnBrk="1" hangingPunct="1">
              <a:lnSpc>
                <a:spcPct val="100000"/>
              </a:lnSpc>
              <a:spcBef>
                <a:spcPts val="600"/>
              </a:spcBef>
            </a:pPr>
            <a:endParaRPr lang="en-US" altLang="en-PK" sz="2400">
              <a:latin typeface="Calibri" panose="020F0502020204030204" pitchFamily="34" charset="0"/>
              <a:cs typeface="Calibri" panose="020F0502020204030204" pitchFamily="34" charset="0"/>
            </a:endParaRPr>
          </a:p>
        </p:txBody>
      </p:sp>
      <p:grpSp>
        <p:nvGrpSpPr>
          <p:cNvPr id="23556" name="Group 14">
            <a:extLst>
              <a:ext uri="{FF2B5EF4-FFF2-40B4-BE49-F238E27FC236}">
                <a16:creationId xmlns:a16="http://schemas.microsoft.com/office/drawing/2014/main" id="{84B9CA58-5B81-75AD-E4A8-3D029C16A95F}"/>
              </a:ext>
            </a:extLst>
          </p:cNvPr>
          <p:cNvGrpSpPr>
            <a:grpSpLocks/>
          </p:cNvGrpSpPr>
          <p:nvPr/>
        </p:nvGrpSpPr>
        <p:grpSpPr bwMode="auto">
          <a:xfrm>
            <a:off x="6672263" y="1703388"/>
            <a:ext cx="2111375" cy="3595687"/>
            <a:chOff x="6451600" y="1727200"/>
            <a:chExt cx="2016125" cy="3627438"/>
          </a:xfrm>
        </p:grpSpPr>
        <p:sp>
          <p:nvSpPr>
            <p:cNvPr id="23558" name="Rectangle 2">
              <a:extLst>
                <a:ext uri="{FF2B5EF4-FFF2-40B4-BE49-F238E27FC236}">
                  <a16:creationId xmlns:a16="http://schemas.microsoft.com/office/drawing/2014/main" id="{2F7E4B5A-C6D0-73DB-EA7A-43FF3720E3ED}"/>
                </a:ext>
              </a:extLst>
            </p:cNvPr>
            <p:cNvSpPr>
              <a:spLocks noChangeArrowheads="1"/>
            </p:cNvSpPr>
            <p:nvPr/>
          </p:nvSpPr>
          <p:spPr bwMode="auto">
            <a:xfrm>
              <a:off x="6575425" y="1727200"/>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23559" name="Rectangle 6">
              <a:extLst>
                <a:ext uri="{FF2B5EF4-FFF2-40B4-BE49-F238E27FC236}">
                  <a16:creationId xmlns:a16="http://schemas.microsoft.com/office/drawing/2014/main" id="{DE5BD80D-550C-2011-C12D-A8403E74E440}"/>
                </a:ext>
              </a:extLst>
            </p:cNvPr>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23560" name="Text Box 7">
              <a:extLst>
                <a:ext uri="{FF2B5EF4-FFF2-40B4-BE49-F238E27FC236}">
                  <a16:creationId xmlns:a16="http://schemas.microsoft.com/office/drawing/2014/main" id="{571C587E-C637-3EEE-AB1E-6D9E0C27C70E}"/>
                </a:ext>
              </a:extLst>
            </p:cNvPr>
            <p:cNvSpPr txBox="1">
              <a:spLocks noChangeArrowheads="1"/>
            </p:cNvSpPr>
            <p:nvPr/>
          </p:nvSpPr>
          <p:spPr bwMode="auto">
            <a:xfrm>
              <a:off x="6562725" y="1920875"/>
              <a:ext cx="16446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2300">
                  <a:latin typeface="Arial" panose="020B0604020202020204" pitchFamily="34" charset="0"/>
                </a:rPr>
                <a:t>application</a:t>
              </a:r>
            </a:p>
            <a:p>
              <a:pPr algn="ctr">
                <a:lnSpc>
                  <a:spcPct val="100000"/>
                </a:lnSpc>
                <a:spcBef>
                  <a:spcPct val="0"/>
                </a:spcBef>
                <a:buClrTx/>
                <a:buSzTx/>
                <a:buFontTx/>
                <a:buNone/>
              </a:pPr>
              <a:endParaRPr lang="en-US" altLang="en-PK" sz="2300">
                <a:latin typeface="Arial" panose="020B0604020202020204" pitchFamily="34" charset="0"/>
              </a:endParaRPr>
            </a:p>
            <a:p>
              <a:pPr algn="ctr">
                <a:lnSpc>
                  <a:spcPct val="100000"/>
                </a:lnSpc>
                <a:spcBef>
                  <a:spcPct val="0"/>
                </a:spcBef>
                <a:buClrTx/>
                <a:buSzTx/>
                <a:buFontTx/>
                <a:buNone/>
              </a:pPr>
              <a:r>
                <a:rPr lang="en-US" altLang="en-PK" sz="2300">
                  <a:latin typeface="Arial" panose="020B0604020202020204" pitchFamily="34" charset="0"/>
                </a:rPr>
                <a:t>transport</a:t>
              </a:r>
            </a:p>
            <a:p>
              <a:pPr algn="ctr">
                <a:lnSpc>
                  <a:spcPct val="100000"/>
                </a:lnSpc>
                <a:spcBef>
                  <a:spcPct val="0"/>
                </a:spcBef>
                <a:buClrTx/>
                <a:buSzTx/>
                <a:buFontTx/>
                <a:buNone/>
              </a:pPr>
              <a:endParaRPr lang="en-US" altLang="en-PK" sz="2300">
                <a:latin typeface="Arial" panose="020B0604020202020204" pitchFamily="34" charset="0"/>
              </a:endParaRPr>
            </a:p>
            <a:p>
              <a:pPr algn="ctr">
                <a:lnSpc>
                  <a:spcPct val="100000"/>
                </a:lnSpc>
                <a:spcBef>
                  <a:spcPct val="0"/>
                </a:spcBef>
                <a:buClrTx/>
                <a:buSzTx/>
                <a:buFontTx/>
                <a:buNone/>
              </a:pPr>
              <a:r>
                <a:rPr lang="en-US" altLang="en-PK" sz="2300">
                  <a:latin typeface="Arial" panose="020B0604020202020204" pitchFamily="34" charset="0"/>
                </a:rPr>
                <a:t>network</a:t>
              </a:r>
            </a:p>
            <a:p>
              <a:pPr algn="ctr">
                <a:lnSpc>
                  <a:spcPct val="100000"/>
                </a:lnSpc>
                <a:spcBef>
                  <a:spcPct val="0"/>
                </a:spcBef>
                <a:buClrTx/>
                <a:buSzTx/>
                <a:buFontTx/>
                <a:buNone/>
              </a:pPr>
              <a:endParaRPr lang="en-US" altLang="en-PK" sz="2300">
                <a:latin typeface="Arial" panose="020B0604020202020204" pitchFamily="34" charset="0"/>
              </a:endParaRPr>
            </a:p>
            <a:p>
              <a:pPr algn="ctr">
                <a:lnSpc>
                  <a:spcPct val="100000"/>
                </a:lnSpc>
                <a:spcBef>
                  <a:spcPct val="0"/>
                </a:spcBef>
                <a:buClrTx/>
                <a:buSzTx/>
                <a:buFontTx/>
                <a:buNone/>
              </a:pPr>
              <a:r>
                <a:rPr lang="en-US" altLang="en-PK" sz="2300">
                  <a:latin typeface="Arial" panose="020B0604020202020204" pitchFamily="34" charset="0"/>
                </a:rPr>
                <a:t>link</a:t>
              </a:r>
            </a:p>
            <a:p>
              <a:pPr algn="ctr">
                <a:lnSpc>
                  <a:spcPct val="100000"/>
                </a:lnSpc>
                <a:spcBef>
                  <a:spcPct val="0"/>
                </a:spcBef>
                <a:buClrTx/>
                <a:buSzTx/>
                <a:buFontTx/>
                <a:buNone/>
              </a:pPr>
              <a:endParaRPr lang="en-US" altLang="en-PK" sz="2300">
                <a:latin typeface="Arial" panose="020B0604020202020204" pitchFamily="34" charset="0"/>
              </a:endParaRPr>
            </a:p>
            <a:p>
              <a:pPr algn="ctr">
                <a:lnSpc>
                  <a:spcPct val="100000"/>
                </a:lnSpc>
                <a:spcBef>
                  <a:spcPct val="0"/>
                </a:spcBef>
                <a:buClrTx/>
                <a:buSzTx/>
                <a:buFontTx/>
                <a:buNone/>
              </a:pPr>
              <a:r>
                <a:rPr lang="en-US" altLang="en-PK" sz="2300">
                  <a:latin typeface="Arial" panose="020B0604020202020204" pitchFamily="34" charset="0"/>
                </a:rPr>
                <a:t>physical</a:t>
              </a:r>
            </a:p>
          </p:txBody>
        </p:sp>
        <p:sp>
          <p:nvSpPr>
            <p:cNvPr id="23561" name="Line 8">
              <a:extLst>
                <a:ext uri="{FF2B5EF4-FFF2-40B4-BE49-F238E27FC236}">
                  <a16:creationId xmlns:a16="http://schemas.microsoft.com/office/drawing/2014/main" id="{20232B72-D391-F387-2D56-1F57B102101E}"/>
                </a:ext>
              </a:extLst>
            </p:cNvPr>
            <p:cNvSpPr>
              <a:spLocks noChangeShapeType="1"/>
            </p:cNvSpPr>
            <p:nvPr/>
          </p:nvSpPr>
          <p:spPr bwMode="auto">
            <a:xfrm>
              <a:off x="6451600" y="251618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23562" name="Line 9">
              <a:extLst>
                <a:ext uri="{FF2B5EF4-FFF2-40B4-BE49-F238E27FC236}">
                  <a16:creationId xmlns:a16="http://schemas.microsoft.com/office/drawing/2014/main" id="{D703A79A-DD35-5AD6-48ED-89C41BE1F22A}"/>
                </a:ext>
              </a:extLst>
            </p:cNvPr>
            <p:cNvSpPr>
              <a:spLocks noChangeShapeType="1"/>
            </p:cNvSpPr>
            <p:nvPr/>
          </p:nvSpPr>
          <p:spPr bwMode="auto">
            <a:xfrm>
              <a:off x="6451600" y="32210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23563" name="Line 10">
              <a:extLst>
                <a:ext uri="{FF2B5EF4-FFF2-40B4-BE49-F238E27FC236}">
                  <a16:creationId xmlns:a16="http://schemas.microsoft.com/office/drawing/2014/main" id="{0C992BE4-7FAB-068B-BC95-A11191FFAA62}"/>
                </a:ext>
              </a:extLst>
            </p:cNvPr>
            <p:cNvSpPr>
              <a:spLocks noChangeShapeType="1"/>
            </p:cNvSpPr>
            <p:nvPr/>
          </p:nvSpPr>
          <p:spPr bwMode="auto">
            <a:xfrm>
              <a:off x="6451600" y="39322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23564" name="Line 11">
              <a:extLst>
                <a:ext uri="{FF2B5EF4-FFF2-40B4-BE49-F238E27FC236}">
                  <a16:creationId xmlns:a16="http://schemas.microsoft.com/office/drawing/2014/main" id="{7288A0C6-0804-F429-B2E5-C3CB83386E22}"/>
                </a:ext>
              </a:extLst>
            </p:cNvPr>
            <p:cNvSpPr>
              <a:spLocks noChangeShapeType="1"/>
            </p:cNvSpPr>
            <p:nvPr/>
          </p:nvSpPr>
          <p:spPr bwMode="auto">
            <a:xfrm>
              <a:off x="6451600" y="464343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grpSp>
      <p:sp>
        <p:nvSpPr>
          <p:cNvPr id="23557" name="Slide Number Placeholder 3">
            <a:extLst>
              <a:ext uri="{FF2B5EF4-FFF2-40B4-BE49-F238E27FC236}">
                <a16:creationId xmlns:a16="http://schemas.microsoft.com/office/drawing/2014/main" id="{05C827D2-C547-373D-DBBF-A8025DBA405E}"/>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C489A4C7-F2E5-2248-A4CA-6BDE8AFF85C1}" type="slidenum">
              <a:rPr lang="en-US" altLang="en-PK" sz="1200" smtClean="0">
                <a:latin typeface="Tahoma" panose="020B0604030504040204" pitchFamily="34" charset="0"/>
              </a:rPr>
              <a:pPr>
                <a:lnSpc>
                  <a:spcPct val="100000"/>
                </a:lnSpc>
                <a:spcBef>
                  <a:spcPct val="0"/>
                </a:spcBef>
                <a:buClrTx/>
                <a:buSzTx/>
                <a:buFontTx/>
                <a:buNone/>
              </a:pPr>
              <a:t>4</a:t>
            </a:fld>
            <a:endParaRPr lang="en-US" altLang="en-PK" sz="12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9D69E41-B2BC-3729-7937-DD407A01F3FE}"/>
              </a:ext>
            </a:extLst>
          </p:cNvPr>
          <p:cNvSpPr>
            <a:spLocks noGrp="1" noChangeArrowheads="1"/>
          </p:cNvSpPr>
          <p:nvPr>
            <p:ph type="title"/>
          </p:nvPr>
        </p:nvSpPr>
        <p:spPr/>
        <p:txBody>
          <a:bodyPr/>
          <a:lstStyle/>
          <a:p>
            <a:r>
              <a:rPr lang="en-US" altLang="en-PK">
                <a:latin typeface="Calibri" panose="020F0502020204030204" pitchFamily="34" charset="0"/>
                <a:cs typeface="Calibri" panose="020F0502020204030204" pitchFamily="34" charset="0"/>
              </a:rPr>
              <a:t>TCP/IP Model </a:t>
            </a:r>
          </a:p>
        </p:txBody>
      </p:sp>
      <p:sp>
        <p:nvSpPr>
          <p:cNvPr id="25602" name="Rectangle 3">
            <a:extLst>
              <a:ext uri="{FF2B5EF4-FFF2-40B4-BE49-F238E27FC236}">
                <a16:creationId xmlns:a16="http://schemas.microsoft.com/office/drawing/2014/main" id="{C7AC315F-7D66-483E-6A87-C706438E8960}"/>
              </a:ext>
            </a:extLst>
          </p:cNvPr>
          <p:cNvSpPr>
            <a:spLocks noGrp="1" noChangeArrowheads="1"/>
          </p:cNvSpPr>
          <p:nvPr>
            <p:ph type="body" idx="1"/>
          </p:nvPr>
        </p:nvSpPr>
        <p:spPr>
          <a:xfrm>
            <a:off x="533400" y="1555750"/>
            <a:ext cx="7772400" cy="481013"/>
          </a:xfrm>
        </p:spPr>
        <p:txBody>
          <a:bodyPr/>
          <a:lstStyle/>
          <a:p>
            <a:r>
              <a:rPr lang="en-US" altLang="en-PK" sz="2200">
                <a:latin typeface="Calibri" panose="020F0502020204030204" pitchFamily="34" charset="0"/>
                <a:cs typeface="Calibri" panose="020F0502020204030204" pitchFamily="34" charset="0"/>
              </a:rPr>
              <a:t>Some of the protocols &amp; networks in TCP/IP protocol stack…</a:t>
            </a:r>
          </a:p>
        </p:txBody>
      </p:sp>
      <p:sp>
        <p:nvSpPr>
          <p:cNvPr id="25603" name="Slide Number Placeholder 3">
            <a:extLst>
              <a:ext uri="{FF2B5EF4-FFF2-40B4-BE49-F238E27FC236}">
                <a16:creationId xmlns:a16="http://schemas.microsoft.com/office/drawing/2014/main" id="{6CED64DB-41CE-BAA4-C6E9-232DEDA511A9}"/>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0A006C04-E94D-7949-8355-4E8FF677766C}" type="slidenum">
              <a:rPr lang="en-US" altLang="en-PK" sz="1200" smtClean="0">
                <a:latin typeface="Tahoma" panose="020B0604030504040204" pitchFamily="34" charset="0"/>
              </a:rPr>
              <a:pPr>
                <a:lnSpc>
                  <a:spcPct val="100000"/>
                </a:lnSpc>
                <a:spcBef>
                  <a:spcPct val="0"/>
                </a:spcBef>
                <a:buClrTx/>
                <a:buSzTx/>
                <a:buFontTx/>
                <a:buNone/>
              </a:pPr>
              <a:t>5</a:t>
            </a:fld>
            <a:endParaRPr lang="en-US" altLang="en-PK" sz="1200">
              <a:latin typeface="Tahoma" panose="020B0604030504040204" pitchFamily="34" charset="0"/>
            </a:endParaRPr>
          </a:p>
        </p:txBody>
      </p:sp>
      <p:pic>
        <p:nvPicPr>
          <p:cNvPr id="25604" name="Picture 60" descr="underline_base">
            <a:extLst>
              <a:ext uri="{FF2B5EF4-FFF2-40B4-BE49-F238E27FC236}">
                <a16:creationId xmlns:a16="http://schemas.microsoft.com/office/drawing/2014/main" id="{36EBEC86-A07C-B6F2-01C4-534D1805EF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1066800"/>
            <a:ext cx="4098925"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5" name="Group 15">
            <a:extLst>
              <a:ext uri="{FF2B5EF4-FFF2-40B4-BE49-F238E27FC236}">
                <a16:creationId xmlns:a16="http://schemas.microsoft.com/office/drawing/2014/main" id="{2A2ADC5D-8ED0-C4EF-D02D-841A2D80A2D5}"/>
              </a:ext>
            </a:extLst>
          </p:cNvPr>
          <p:cNvGrpSpPr>
            <a:grpSpLocks/>
          </p:cNvGrpSpPr>
          <p:nvPr/>
        </p:nvGrpSpPr>
        <p:grpSpPr bwMode="auto">
          <a:xfrm>
            <a:off x="546100" y="2368550"/>
            <a:ext cx="7961313" cy="3286125"/>
            <a:chOff x="546100" y="2369127"/>
            <a:chExt cx="7960591" cy="3285548"/>
          </a:xfrm>
        </p:grpSpPr>
        <p:pic>
          <p:nvPicPr>
            <p:cNvPr id="25606" name="Picture 4" descr="1-22">
              <a:extLst>
                <a:ext uri="{FF2B5EF4-FFF2-40B4-BE49-F238E27FC236}">
                  <a16:creationId xmlns:a16="http://schemas.microsoft.com/office/drawing/2014/main" id="{49BC0935-837F-7311-B279-B78444C20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2374900"/>
              <a:ext cx="794067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6">
              <a:extLst>
                <a:ext uri="{FF2B5EF4-FFF2-40B4-BE49-F238E27FC236}">
                  <a16:creationId xmlns:a16="http://schemas.microsoft.com/office/drawing/2014/main" id="{88905E1C-1995-DFB4-3B61-F1385E8021D0}"/>
                </a:ext>
              </a:extLst>
            </p:cNvPr>
            <p:cNvSpPr>
              <a:spLocks noChangeArrowheads="1"/>
            </p:cNvSpPr>
            <p:nvPr/>
          </p:nvSpPr>
          <p:spPr bwMode="auto">
            <a:xfrm>
              <a:off x="7523018" y="2369127"/>
              <a:ext cx="983673" cy="235528"/>
            </a:xfrm>
            <a:prstGeom prst="rect">
              <a:avLst/>
            </a:prstGeom>
            <a:solidFill>
              <a:schemeClr val="bg1"/>
            </a:solidFill>
            <a:ln w="9525" algn="ctr">
              <a:solidFill>
                <a:schemeClr val="bg1"/>
              </a:solidFill>
              <a:round/>
              <a:headEnd/>
              <a:tailEnd/>
            </a:ln>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25608" name="TextBox 7">
              <a:extLst>
                <a:ext uri="{FF2B5EF4-FFF2-40B4-BE49-F238E27FC236}">
                  <a16:creationId xmlns:a16="http://schemas.microsoft.com/office/drawing/2014/main" id="{FF1E0E62-2B65-35DB-7EA5-F1AB810D6D14}"/>
                </a:ext>
              </a:extLst>
            </p:cNvPr>
            <p:cNvSpPr txBox="1">
              <a:spLocks noChangeArrowheads="1"/>
            </p:cNvSpPr>
            <p:nvPr/>
          </p:nvSpPr>
          <p:spPr bwMode="auto">
            <a:xfrm>
              <a:off x="1676400" y="4987635"/>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Ethernet</a:t>
              </a:r>
            </a:p>
          </p:txBody>
        </p:sp>
        <p:sp>
          <p:nvSpPr>
            <p:cNvPr id="25609" name="TextBox 8">
              <a:extLst>
                <a:ext uri="{FF2B5EF4-FFF2-40B4-BE49-F238E27FC236}">
                  <a16:creationId xmlns:a16="http://schemas.microsoft.com/office/drawing/2014/main" id="{2069FE1A-F8B8-38A9-031C-AE254FCE3B99}"/>
                </a:ext>
              </a:extLst>
            </p:cNvPr>
            <p:cNvSpPr txBox="1">
              <a:spLocks noChangeArrowheads="1"/>
            </p:cNvSpPr>
            <p:nvPr/>
          </p:nvSpPr>
          <p:spPr bwMode="auto">
            <a:xfrm>
              <a:off x="3020291" y="5001489"/>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WiFi</a:t>
              </a:r>
            </a:p>
          </p:txBody>
        </p:sp>
        <p:sp>
          <p:nvSpPr>
            <p:cNvPr id="25610" name="TextBox 9">
              <a:extLst>
                <a:ext uri="{FF2B5EF4-FFF2-40B4-BE49-F238E27FC236}">
                  <a16:creationId xmlns:a16="http://schemas.microsoft.com/office/drawing/2014/main" id="{AC19B8DE-5D7B-D268-746F-5A1566C7B2F7}"/>
                </a:ext>
              </a:extLst>
            </p:cNvPr>
            <p:cNvSpPr txBox="1">
              <a:spLocks noChangeArrowheads="1"/>
            </p:cNvSpPr>
            <p:nvPr/>
          </p:nvSpPr>
          <p:spPr bwMode="auto">
            <a:xfrm>
              <a:off x="5735782" y="4987634"/>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PPP</a:t>
              </a:r>
            </a:p>
          </p:txBody>
        </p:sp>
        <p:sp>
          <p:nvSpPr>
            <p:cNvPr id="25611" name="TextBox 10">
              <a:extLst>
                <a:ext uri="{FF2B5EF4-FFF2-40B4-BE49-F238E27FC236}">
                  <a16:creationId xmlns:a16="http://schemas.microsoft.com/office/drawing/2014/main" id="{C3CA9C05-BC1D-7FB7-B9BC-45A32004D088}"/>
                </a:ext>
              </a:extLst>
            </p:cNvPr>
            <p:cNvSpPr txBox="1">
              <a:spLocks noChangeArrowheads="1"/>
            </p:cNvSpPr>
            <p:nvPr/>
          </p:nvSpPr>
          <p:spPr bwMode="auto">
            <a:xfrm>
              <a:off x="4378036" y="5001488"/>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3G/4G</a:t>
              </a:r>
            </a:p>
          </p:txBody>
        </p:sp>
        <p:sp>
          <p:nvSpPr>
            <p:cNvPr id="25612" name="TextBox 11">
              <a:extLst>
                <a:ext uri="{FF2B5EF4-FFF2-40B4-BE49-F238E27FC236}">
                  <a16:creationId xmlns:a16="http://schemas.microsoft.com/office/drawing/2014/main" id="{65C91B36-8E39-2484-E71E-ABADC620B03B}"/>
                </a:ext>
              </a:extLst>
            </p:cNvPr>
            <p:cNvSpPr txBox="1">
              <a:spLocks noChangeArrowheads="1"/>
            </p:cNvSpPr>
            <p:nvPr/>
          </p:nvSpPr>
          <p:spPr bwMode="auto">
            <a:xfrm>
              <a:off x="1690254" y="2673926"/>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HTTP</a:t>
              </a:r>
            </a:p>
          </p:txBody>
        </p:sp>
        <p:sp>
          <p:nvSpPr>
            <p:cNvPr id="25613" name="TextBox 12">
              <a:extLst>
                <a:ext uri="{FF2B5EF4-FFF2-40B4-BE49-F238E27FC236}">
                  <a16:creationId xmlns:a16="http://schemas.microsoft.com/office/drawing/2014/main" id="{F5C268C6-B129-3F4E-2B69-BCCDEE153B14}"/>
                </a:ext>
              </a:extLst>
            </p:cNvPr>
            <p:cNvSpPr txBox="1">
              <a:spLocks noChangeArrowheads="1"/>
            </p:cNvSpPr>
            <p:nvPr/>
          </p:nvSpPr>
          <p:spPr bwMode="auto">
            <a:xfrm>
              <a:off x="3020290" y="2687780"/>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FTP</a:t>
              </a:r>
            </a:p>
          </p:txBody>
        </p:sp>
        <p:sp>
          <p:nvSpPr>
            <p:cNvPr id="25614" name="TextBox 13">
              <a:extLst>
                <a:ext uri="{FF2B5EF4-FFF2-40B4-BE49-F238E27FC236}">
                  <a16:creationId xmlns:a16="http://schemas.microsoft.com/office/drawing/2014/main" id="{3F649712-32C9-FBEE-81F0-7A3EBDF1ADB0}"/>
                </a:ext>
              </a:extLst>
            </p:cNvPr>
            <p:cNvSpPr txBox="1">
              <a:spLocks noChangeArrowheads="1"/>
            </p:cNvSpPr>
            <p:nvPr/>
          </p:nvSpPr>
          <p:spPr bwMode="auto">
            <a:xfrm>
              <a:off x="4378036" y="2687780"/>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SMTP</a:t>
              </a:r>
            </a:p>
          </p:txBody>
        </p:sp>
        <p:sp>
          <p:nvSpPr>
            <p:cNvPr id="25615" name="TextBox 14">
              <a:extLst>
                <a:ext uri="{FF2B5EF4-FFF2-40B4-BE49-F238E27FC236}">
                  <a16:creationId xmlns:a16="http://schemas.microsoft.com/office/drawing/2014/main" id="{F6C7B172-C132-04E1-833E-82C4AB7E42B8}"/>
                </a:ext>
              </a:extLst>
            </p:cNvPr>
            <p:cNvSpPr txBox="1">
              <a:spLocks noChangeArrowheads="1"/>
            </p:cNvSpPr>
            <p:nvPr/>
          </p:nvSpPr>
          <p:spPr bwMode="auto">
            <a:xfrm>
              <a:off x="5735781" y="2687781"/>
              <a:ext cx="1025236" cy="540330"/>
            </a:xfrm>
            <a:prstGeom prst="rect">
              <a:avLst/>
            </a:prstGeom>
            <a:solidFill>
              <a:schemeClr val="bg1"/>
            </a:solidFill>
            <a:ln w="19050">
              <a:solidFill>
                <a:schemeClr val="tx1"/>
              </a:solidFill>
              <a:miter lim="800000"/>
              <a:headEnd/>
              <a:tailEnd/>
            </a:ln>
          </p:spPr>
          <p:txBody>
            <a:bodyPr lIns="0" tIns="0" rIns="0" bIns="0" anchor="ctr" anchorCtr="1"/>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PK" sz="1600">
                  <a:latin typeface="Arial" panose="020B0604020202020204" pitchFamily="34" charset="0"/>
                </a:rPr>
                <a:t>DNS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8">
            <a:extLst>
              <a:ext uri="{FF2B5EF4-FFF2-40B4-BE49-F238E27FC236}">
                <a16:creationId xmlns:a16="http://schemas.microsoft.com/office/drawing/2014/main" id="{13E426ED-BDA3-9973-EDEB-E14CBCAF809D}"/>
              </a:ext>
            </a:extLst>
          </p:cNvPr>
          <p:cNvSpPr txBox="1">
            <a:spLocks noChangeArrowheads="1"/>
          </p:cNvSpPr>
          <p:nvPr/>
        </p:nvSpPr>
        <p:spPr bwMode="auto">
          <a:xfrm>
            <a:off x="215900" y="0"/>
            <a:ext cx="3805238" cy="1143000"/>
          </a:xfrm>
          <a:prstGeom prst="rect">
            <a:avLst/>
          </a:prstGeom>
          <a:noFill/>
          <a:ln w="9525">
            <a:noFill/>
            <a:miter lim="800000"/>
            <a:headEnd/>
            <a:tailEnd/>
          </a:ln>
        </p:spPr>
        <p:txBody>
          <a:bodyPr anchor="ctr"/>
          <a:lstStyle/>
          <a:p>
            <a:pPr eaLnBrk="1" hangingPunct="1">
              <a:defRPr/>
            </a:pPr>
            <a:r>
              <a:rPr lang="en-US" sz="4400" kern="0" dirty="0">
                <a:solidFill>
                  <a:srgbClr val="000099"/>
                </a:solidFill>
                <a:latin typeface="Calibri" pitchFamily="34" charset="0"/>
                <a:ea typeface="ＭＳ Ｐゴシック" pitchFamily="34" charset="-128"/>
                <a:cs typeface="Calibri" pitchFamily="34" charset="0"/>
              </a:rPr>
              <a:t>Encapsulation</a:t>
            </a:r>
          </a:p>
        </p:txBody>
      </p:sp>
      <p:sp>
        <p:nvSpPr>
          <p:cNvPr id="26626" name="Slide Number Placeholder 3">
            <a:extLst>
              <a:ext uri="{FF2B5EF4-FFF2-40B4-BE49-F238E27FC236}">
                <a16:creationId xmlns:a16="http://schemas.microsoft.com/office/drawing/2014/main" id="{B1BF9278-0A5C-454C-AC4F-B4022AC0A4B7}"/>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7E9821F8-D374-934B-8B06-F0E980532249}" type="slidenum">
              <a:rPr lang="en-US" altLang="en-PK" sz="1200" smtClean="0">
                <a:latin typeface="Tahoma" panose="020B0604030504040204" pitchFamily="34" charset="0"/>
              </a:rPr>
              <a:pPr>
                <a:lnSpc>
                  <a:spcPct val="100000"/>
                </a:lnSpc>
                <a:spcBef>
                  <a:spcPct val="0"/>
                </a:spcBef>
                <a:buClrTx/>
                <a:buSzTx/>
                <a:buFontTx/>
                <a:buNone/>
              </a:pPr>
              <a:t>6</a:t>
            </a:fld>
            <a:endParaRPr lang="en-US" altLang="en-PK" sz="1200">
              <a:latin typeface="Tahoma" panose="020B0604030504040204" pitchFamily="34" charset="0"/>
            </a:endParaRPr>
          </a:p>
        </p:txBody>
      </p:sp>
      <p:grpSp>
        <p:nvGrpSpPr>
          <p:cNvPr id="26627" name="Group 10">
            <a:extLst>
              <a:ext uri="{FF2B5EF4-FFF2-40B4-BE49-F238E27FC236}">
                <a16:creationId xmlns:a16="http://schemas.microsoft.com/office/drawing/2014/main" id="{87BB0511-FED4-A69E-ECE0-1BFEB8BD74D3}"/>
              </a:ext>
            </a:extLst>
          </p:cNvPr>
          <p:cNvGrpSpPr>
            <a:grpSpLocks/>
          </p:cNvGrpSpPr>
          <p:nvPr/>
        </p:nvGrpSpPr>
        <p:grpSpPr bwMode="auto">
          <a:xfrm>
            <a:off x="82550" y="865188"/>
            <a:ext cx="8907463" cy="5688012"/>
            <a:chOff x="82550" y="865188"/>
            <a:chExt cx="8907463" cy="5688012"/>
          </a:xfrm>
        </p:grpSpPr>
        <p:pic>
          <p:nvPicPr>
            <p:cNvPr id="26629" name="Picture 2">
              <a:extLst>
                <a:ext uri="{FF2B5EF4-FFF2-40B4-BE49-F238E27FC236}">
                  <a16:creationId xmlns:a16="http://schemas.microsoft.com/office/drawing/2014/main" id="{90A18DA9-3E34-EB6F-47C8-517B3C737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287463"/>
              <a:ext cx="8907463" cy="526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93" descr="underline_base">
              <a:extLst>
                <a:ext uri="{FF2B5EF4-FFF2-40B4-BE49-F238E27FC236}">
                  <a16:creationId xmlns:a16="http://schemas.microsoft.com/office/drawing/2014/main" id="{BB40FC49-4F72-9BFD-3DCA-5E148FC9E4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865188"/>
              <a:ext cx="33702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6">
              <a:extLst>
                <a:ext uri="{FF2B5EF4-FFF2-40B4-BE49-F238E27FC236}">
                  <a16:creationId xmlns:a16="http://schemas.microsoft.com/office/drawing/2014/main" id="{D9BD10A2-DFD2-2390-C425-F539DAB70031}"/>
                </a:ext>
              </a:extLst>
            </p:cNvPr>
            <p:cNvSpPr>
              <a:spLocks noChangeArrowheads="1"/>
            </p:cNvSpPr>
            <p:nvPr/>
          </p:nvSpPr>
          <p:spPr bwMode="auto">
            <a:xfrm>
              <a:off x="4849091" y="2978727"/>
              <a:ext cx="4114800" cy="748146"/>
            </a:xfrm>
            <a:prstGeom prst="rect">
              <a:avLst/>
            </a:prstGeom>
            <a:solidFill>
              <a:schemeClr val="bg1"/>
            </a:solidFill>
            <a:ln w="9525" algn="ctr">
              <a:solidFill>
                <a:schemeClr val="bg1"/>
              </a:solidFill>
              <a:round/>
              <a:headEnd/>
              <a:tailEnd/>
            </a:ln>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26632" name="Rectangle 8">
              <a:extLst>
                <a:ext uri="{FF2B5EF4-FFF2-40B4-BE49-F238E27FC236}">
                  <a16:creationId xmlns:a16="http://schemas.microsoft.com/office/drawing/2014/main" id="{01F96F67-6FD0-2EA2-F909-FA8DD4BA9106}"/>
                </a:ext>
              </a:extLst>
            </p:cNvPr>
            <p:cNvSpPr>
              <a:spLocks noChangeArrowheads="1"/>
            </p:cNvSpPr>
            <p:nvPr/>
          </p:nvSpPr>
          <p:spPr bwMode="auto">
            <a:xfrm>
              <a:off x="4655128" y="5098472"/>
              <a:ext cx="4294908" cy="1357746"/>
            </a:xfrm>
            <a:prstGeom prst="rect">
              <a:avLst/>
            </a:prstGeom>
            <a:solidFill>
              <a:schemeClr val="bg1"/>
            </a:solidFill>
            <a:ln w="9525" algn="ctr">
              <a:solidFill>
                <a:schemeClr val="bg1"/>
              </a:solidFill>
              <a:round/>
              <a:headEnd/>
              <a:tailEnd/>
            </a:ln>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26633" name="Rectangle 9">
              <a:extLst>
                <a:ext uri="{FF2B5EF4-FFF2-40B4-BE49-F238E27FC236}">
                  <a16:creationId xmlns:a16="http://schemas.microsoft.com/office/drawing/2014/main" id="{913AE092-4D24-948C-84ED-8EA854A87E46}"/>
                </a:ext>
              </a:extLst>
            </p:cNvPr>
            <p:cNvSpPr>
              <a:spLocks noChangeArrowheads="1"/>
            </p:cNvSpPr>
            <p:nvPr/>
          </p:nvSpPr>
          <p:spPr bwMode="auto">
            <a:xfrm>
              <a:off x="6345382" y="3726873"/>
              <a:ext cx="1745672" cy="2673927"/>
            </a:xfrm>
            <a:prstGeom prst="rect">
              <a:avLst/>
            </a:prstGeom>
            <a:solidFill>
              <a:schemeClr val="bg1"/>
            </a:solidFill>
            <a:ln w="9525" algn="ctr">
              <a:solidFill>
                <a:schemeClr val="bg1"/>
              </a:solidFill>
              <a:round/>
              <a:headEnd/>
              <a:tailEnd/>
            </a:ln>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8" name="Rectangle 3">
            <a:extLst>
              <a:ext uri="{FF2B5EF4-FFF2-40B4-BE49-F238E27FC236}">
                <a16:creationId xmlns:a16="http://schemas.microsoft.com/office/drawing/2014/main" id="{8DD1F004-6E2F-0195-1245-61A11B08CA4F}"/>
              </a:ext>
            </a:extLst>
          </p:cNvPr>
          <p:cNvSpPr txBox="1">
            <a:spLocks noChangeArrowheads="1"/>
          </p:cNvSpPr>
          <p:nvPr/>
        </p:nvSpPr>
        <p:spPr>
          <a:xfrm>
            <a:off x="5583238" y="457200"/>
            <a:ext cx="3282950" cy="2895600"/>
          </a:xfrm>
          <a:prstGeom prst="rect">
            <a:avLst/>
          </a:prstGeom>
          <a:solidFill>
            <a:schemeClr val="bg1">
              <a:lumMod val="95000"/>
            </a:schemeClr>
          </a:solidFill>
        </p:spPr>
        <p:txBody>
          <a:bodyPr anchor="ctr" anchorCtr="1"/>
          <a:lstStyle/>
          <a:p>
            <a:pPr marL="234950" indent="-234950">
              <a:spcBef>
                <a:spcPts val="1200"/>
              </a:spcBef>
              <a:buClr>
                <a:srgbClr val="000099"/>
              </a:buClr>
              <a:buSzPct val="65000"/>
              <a:buFont typeface="Wingdings" charset="2"/>
              <a:buChar char="v"/>
              <a:defRPr/>
            </a:pPr>
            <a:r>
              <a:rPr lang="en-US" sz="1800" kern="0" dirty="0">
                <a:latin typeface="Calibri" pitchFamily="34" charset="0"/>
                <a:ea typeface="ＭＳ Ｐゴシック" pitchFamily="34" charset="-128"/>
                <a:cs typeface="Calibri" pitchFamily="34" charset="0"/>
              </a:rPr>
              <a:t>Data generated by </a:t>
            </a:r>
            <a:r>
              <a:rPr lang="en-US" sz="1800" kern="0" dirty="0" err="1">
                <a:latin typeface="Calibri" pitchFamily="34" charset="0"/>
                <a:ea typeface="ＭＳ Ｐゴシック" pitchFamily="34" charset="-128"/>
                <a:cs typeface="Calibri" pitchFamily="34" charset="0"/>
              </a:rPr>
              <a:t>Appl</a:t>
            </a:r>
            <a:r>
              <a:rPr lang="en-US" sz="1800" kern="0" dirty="0">
                <a:latin typeface="Calibri" pitchFamily="34" charset="0"/>
                <a:ea typeface="ＭＳ Ｐゴシック" pitchFamily="34" charset="-128"/>
                <a:cs typeface="Calibri" pitchFamily="34" charset="0"/>
              </a:rPr>
              <a:t> layer</a:t>
            </a:r>
          </a:p>
          <a:p>
            <a:pPr marL="234950" indent="-234950">
              <a:spcBef>
                <a:spcPts val="1200"/>
              </a:spcBef>
              <a:buClr>
                <a:srgbClr val="000099"/>
              </a:buClr>
              <a:buSzPct val="65000"/>
              <a:buFont typeface="Wingdings" charset="2"/>
              <a:buChar char="v"/>
              <a:defRPr/>
            </a:pPr>
            <a:r>
              <a:rPr lang="en-US" sz="1800" kern="0" dirty="0">
                <a:latin typeface="Calibri" pitchFamily="34" charset="0"/>
                <a:ea typeface="ＭＳ Ｐゴシック" pitchFamily="34" charset="-128"/>
                <a:cs typeface="Calibri" pitchFamily="34" charset="0"/>
              </a:rPr>
              <a:t>When being sent, each layer appends its header</a:t>
            </a:r>
          </a:p>
          <a:p>
            <a:pPr marL="234950" indent="-234950">
              <a:spcBef>
                <a:spcPts val="1200"/>
              </a:spcBef>
              <a:buClr>
                <a:srgbClr val="000099"/>
              </a:buClr>
              <a:buSzPct val="65000"/>
              <a:buFont typeface="Wingdings" charset="2"/>
              <a:buChar char="v"/>
              <a:defRPr/>
            </a:pPr>
            <a:r>
              <a:rPr lang="en-US" sz="1800" kern="0" dirty="0">
                <a:latin typeface="Calibri" pitchFamily="34" charset="0"/>
                <a:ea typeface="ＭＳ Ｐゴシック" pitchFamily="34" charset="-128"/>
                <a:cs typeface="Calibri" pitchFamily="34" charset="0"/>
              </a:rPr>
              <a:t>When being received, each layer removes its header</a:t>
            </a:r>
          </a:p>
          <a:p>
            <a:pPr marL="234950" indent="-234950" algn="ctr">
              <a:spcBef>
                <a:spcPts val="1200"/>
              </a:spcBef>
              <a:buClr>
                <a:srgbClr val="000099"/>
              </a:buClr>
              <a:buSzPct val="65000"/>
              <a:defRPr/>
            </a:pPr>
            <a:r>
              <a:rPr lang="en-US" sz="1800" kern="0" dirty="0">
                <a:latin typeface="Calibri" pitchFamily="34" charset="0"/>
                <a:ea typeface="ＭＳ Ｐゴシック" pitchFamily="34" charset="-128"/>
                <a:cs typeface="Calibri" pitchFamily="34" charset="0"/>
              </a:rPr>
              <a:t>Principle of Encapsulation &amp; </a:t>
            </a:r>
            <a:r>
              <a:rPr lang="en-US" sz="1800" kern="0" dirty="0" err="1">
                <a:latin typeface="Calibri" pitchFamily="34" charset="0"/>
                <a:ea typeface="ＭＳ Ｐゴシック" pitchFamily="34" charset="-128"/>
                <a:cs typeface="Calibri" pitchFamily="34" charset="0"/>
              </a:rPr>
              <a:t>Decapsulation</a:t>
            </a:r>
            <a:endParaRPr lang="en-US" sz="1800" kern="0" dirty="0">
              <a:latin typeface="Calibri" pitchFamily="34" charset="0"/>
              <a:ea typeface="ＭＳ Ｐゴシック" pitchFamily="34" charset="-128"/>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56E950A1-204D-C131-B2DB-AC058B695D5F}"/>
              </a:ext>
            </a:extLst>
          </p:cNvPr>
          <p:cNvSpPr>
            <a:spLocks noGrp="1" noChangeArrowheads="1"/>
          </p:cNvSpPr>
          <p:nvPr>
            <p:ph type="title"/>
          </p:nvPr>
        </p:nvSpPr>
        <p:spPr>
          <a:xfrm>
            <a:off x="533400" y="228600"/>
            <a:ext cx="7772400" cy="852488"/>
          </a:xfrm>
        </p:spPr>
        <p:txBody>
          <a:bodyPr/>
          <a:lstStyle/>
          <a:p>
            <a:r>
              <a:rPr lang="en-US" altLang="en-US" sz="4000">
                <a:latin typeface="Calibri" panose="020F0502020204030204" pitchFamily="34" charset="0"/>
                <a:cs typeface="Calibri" panose="020F0502020204030204" pitchFamily="34" charset="0"/>
              </a:rPr>
              <a:t>Why Layered Architecture</a:t>
            </a:r>
            <a:endParaRPr lang="en-US" altLang="en-PK" sz="4000">
              <a:latin typeface="Calibri" panose="020F0502020204030204" pitchFamily="34" charset="0"/>
              <a:cs typeface="Calibri" panose="020F0502020204030204" pitchFamily="34" charset="0"/>
            </a:endParaRPr>
          </a:p>
        </p:txBody>
      </p:sp>
      <p:sp>
        <p:nvSpPr>
          <p:cNvPr id="27650" name="Rectangle 3">
            <a:extLst>
              <a:ext uri="{FF2B5EF4-FFF2-40B4-BE49-F238E27FC236}">
                <a16:creationId xmlns:a16="http://schemas.microsoft.com/office/drawing/2014/main" id="{9B7917CD-5AE4-1EAE-8F79-C8541EBBA359}"/>
              </a:ext>
            </a:extLst>
          </p:cNvPr>
          <p:cNvSpPr>
            <a:spLocks noGrp="1" noChangeArrowheads="1"/>
          </p:cNvSpPr>
          <p:nvPr>
            <p:ph type="body" idx="1"/>
          </p:nvPr>
        </p:nvSpPr>
        <p:spPr>
          <a:xfrm>
            <a:off x="319088" y="1474788"/>
            <a:ext cx="8118475" cy="4746625"/>
          </a:xfrm>
        </p:spPr>
        <p:txBody>
          <a:bodyPr/>
          <a:lstStyle/>
          <a:p>
            <a:pPr>
              <a:lnSpc>
                <a:spcPct val="100000"/>
              </a:lnSpc>
              <a:spcBef>
                <a:spcPts val="600"/>
              </a:spcBef>
            </a:pPr>
            <a:r>
              <a:rPr lang="en-US" altLang="en-PK" sz="2400">
                <a:latin typeface="Calibri" panose="020F0502020204030204" pitchFamily="34" charset="0"/>
                <a:cs typeface="Calibri" panose="020F0502020204030204" pitchFamily="34" charset="0"/>
              </a:rPr>
              <a:t>Network Architecture - </a:t>
            </a:r>
            <a:r>
              <a:rPr lang="en-US" altLang="en-US" sz="2400">
                <a:solidFill>
                  <a:srgbClr val="FF0000"/>
                </a:solidFill>
                <a:latin typeface="Calibri" panose="020F0502020204030204" pitchFamily="34" charset="0"/>
                <a:cs typeface="Calibri" panose="020F0502020204030204" pitchFamily="34" charset="0"/>
              </a:rPr>
              <a:t>layered architecture</a:t>
            </a:r>
          </a:p>
          <a:p>
            <a:pPr lvl="1" eaLnBrk="1" hangingPunct="1">
              <a:lnSpc>
                <a:spcPct val="100000"/>
              </a:lnSpc>
              <a:spcBef>
                <a:spcPts val="1800"/>
              </a:spcBef>
            </a:pPr>
            <a:r>
              <a:rPr lang="en-US" altLang="en-US">
                <a:latin typeface="Calibri" panose="020F0502020204030204" pitchFamily="34" charset="0"/>
                <a:ea typeface="Arial" panose="020B0604020202020204" pitchFamily="34" charset="0"/>
                <a:cs typeface="Calibri" panose="020F0502020204030204" pitchFamily="34" charset="0"/>
              </a:rPr>
              <a:t>provides </a:t>
            </a:r>
            <a:r>
              <a:rPr lang="en-US" altLang="en-US">
                <a:solidFill>
                  <a:srgbClr val="0000CC"/>
                </a:solidFill>
                <a:latin typeface="Calibri" panose="020F0502020204030204" pitchFamily="34" charset="0"/>
                <a:ea typeface="Arial" panose="020B0604020202020204" pitchFamily="34" charset="0"/>
                <a:cs typeface="Calibri" panose="020F0502020204030204" pitchFamily="34" charset="0"/>
              </a:rPr>
              <a:t>modularity</a:t>
            </a:r>
            <a:r>
              <a:rPr lang="en-US" altLang="en-US">
                <a:latin typeface="Calibri" panose="020F0502020204030204" pitchFamily="34" charset="0"/>
                <a:ea typeface="Arial" panose="020B0604020202020204" pitchFamily="34" charset="0"/>
                <a:cs typeface="Calibri" panose="020F0502020204030204" pitchFamily="34" charset="0"/>
              </a:rPr>
              <a:t> </a:t>
            </a:r>
          </a:p>
          <a:p>
            <a:pPr lvl="2" eaLnBrk="1" hangingPunct="1">
              <a:spcBef>
                <a:spcPts val="600"/>
              </a:spcBef>
            </a:pPr>
            <a:r>
              <a:rPr lang="en-US" altLang="en-US" sz="2200">
                <a:latin typeface="Calibri" panose="020F0502020204030204" pitchFamily="34" charset="0"/>
                <a:ea typeface="Arial" panose="020B0604020202020204" pitchFamily="34" charset="0"/>
                <a:cs typeface="Calibri" panose="020F0502020204030204" pitchFamily="34" charset="0"/>
              </a:rPr>
              <a:t>changes in one layer do not require changes in other layers</a:t>
            </a:r>
          </a:p>
          <a:p>
            <a:pPr lvl="2" eaLnBrk="1" hangingPunct="1">
              <a:spcBef>
                <a:spcPts val="600"/>
              </a:spcBef>
            </a:pPr>
            <a:r>
              <a:rPr lang="en-US" altLang="en-US" sz="2200">
                <a:latin typeface="Calibri" panose="020F0502020204030204" pitchFamily="34" charset="0"/>
                <a:ea typeface="Arial" panose="020B0604020202020204" pitchFamily="34" charset="0"/>
                <a:cs typeface="Calibri" panose="020F0502020204030204" pitchFamily="34" charset="0"/>
              </a:rPr>
              <a:t>simplifies system maintenance &amp; upgradation</a:t>
            </a:r>
          </a:p>
          <a:p>
            <a:pPr lvl="1">
              <a:lnSpc>
                <a:spcPct val="100000"/>
              </a:lnSpc>
              <a:spcBef>
                <a:spcPts val="1800"/>
              </a:spcBef>
            </a:pPr>
            <a:r>
              <a:rPr lang="en-US" altLang="en-PK">
                <a:latin typeface="Calibri" panose="020F0502020204030204" pitchFamily="34" charset="0"/>
                <a:ea typeface="Arial" panose="020B0604020202020204" pitchFamily="34" charset="0"/>
                <a:cs typeface="Calibri" panose="020F0502020204030204" pitchFamily="34" charset="0"/>
              </a:rPr>
              <a:t>facilitates process of </a:t>
            </a:r>
            <a:r>
              <a:rPr lang="en-US" altLang="en-PK">
                <a:solidFill>
                  <a:srgbClr val="0000CC"/>
                </a:solidFill>
                <a:latin typeface="Calibri" panose="020F0502020204030204" pitchFamily="34" charset="0"/>
                <a:ea typeface="Arial" panose="020B0604020202020204" pitchFamily="34" charset="0"/>
                <a:cs typeface="Calibri" panose="020F0502020204030204" pitchFamily="34" charset="0"/>
              </a:rPr>
              <a:t>network evolution</a:t>
            </a:r>
          </a:p>
          <a:p>
            <a:pPr lvl="2">
              <a:spcBef>
                <a:spcPts val="600"/>
              </a:spcBef>
            </a:pPr>
            <a:r>
              <a:rPr lang="en-US" altLang="en-US" sz="2200">
                <a:latin typeface="Calibri" panose="020F0502020204030204" pitchFamily="34" charset="0"/>
                <a:ea typeface="Arial" panose="020B0604020202020204" pitchFamily="34" charset="0"/>
                <a:cs typeface="Calibri" panose="020F0502020204030204" pitchFamily="34" charset="0"/>
              </a:rPr>
              <a:t>allows to </a:t>
            </a:r>
            <a:r>
              <a:rPr lang="en-US" altLang="en-PK" sz="2200">
                <a:solidFill>
                  <a:srgbClr val="0000CC"/>
                </a:solidFill>
                <a:latin typeface="Calibri" panose="020F0502020204030204" pitchFamily="34" charset="0"/>
                <a:ea typeface="Arial" panose="020B0604020202020204" pitchFamily="34" charset="0"/>
                <a:cs typeface="Calibri" panose="020F0502020204030204" pitchFamily="34" charset="0"/>
              </a:rPr>
              <a:t>change/improve</a:t>
            </a:r>
            <a:r>
              <a:rPr lang="en-US" altLang="en-PK" sz="2200">
                <a:latin typeface="Calibri" panose="020F0502020204030204" pitchFamily="34" charset="0"/>
                <a:ea typeface="Arial" panose="020B0604020202020204" pitchFamily="34" charset="0"/>
                <a:cs typeface="Calibri" panose="020F0502020204030204" pitchFamily="34" charset="0"/>
              </a:rPr>
              <a:t> underlying technologies, with </a:t>
            </a:r>
            <a:r>
              <a:rPr lang="en-US" altLang="en-PK" sz="2200">
                <a:solidFill>
                  <a:srgbClr val="0000CC"/>
                </a:solidFill>
                <a:latin typeface="Calibri" panose="020F0502020204030204" pitchFamily="34" charset="0"/>
                <a:ea typeface="Arial" panose="020B0604020202020204" pitchFamily="34" charset="0"/>
                <a:cs typeface="Calibri" panose="020F0502020204030204" pitchFamily="34" charset="0"/>
              </a:rPr>
              <a:t>increase</a:t>
            </a:r>
            <a:r>
              <a:rPr lang="en-US" altLang="en-PK" sz="2200">
                <a:latin typeface="Calibri" panose="020F0502020204030204" pitchFamily="34" charset="0"/>
                <a:ea typeface="Arial" panose="020B0604020202020204" pitchFamily="34" charset="0"/>
                <a:cs typeface="Calibri" panose="020F0502020204030204" pitchFamily="34" charset="0"/>
              </a:rPr>
              <a:t> in application demands</a:t>
            </a:r>
          </a:p>
        </p:txBody>
      </p:sp>
      <p:pic>
        <p:nvPicPr>
          <p:cNvPr id="27651" name="Picture 45" descr="underline_base">
            <a:extLst>
              <a:ext uri="{FF2B5EF4-FFF2-40B4-BE49-F238E27FC236}">
                <a16:creationId xmlns:a16="http://schemas.microsoft.com/office/drawing/2014/main" id="{E468BC41-46CC-97EE-D634-A1AC01D92D4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955675"/>
            <a:ext cx="63119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Slide Number Placeholder 3">
            <a:extLst>
              <a:ext uri="{FF2B5EF4-FFF2-40B4-BE49-F238E27FC236}">
                <a16:creationId xmlns:a16="http://schemas.microsoft.com/office/drawing/2014/main" id="{6527FC26-E20C-C937-37F5-9042B7F397E7}"/>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365EABD1-A243-364D-BB09-3778DCCF96BF}" type="slidenum">
              <a:rPr lang="en-US" altLang="en-PK" sz="1200" smtClean="0">
                <a:latin typeface="Tahoma" panose="020B0604030504040204" pitchFamily="34" charset="0"/>
              </a:rPr>
              <a:pPr>
                <a:lnSpc>
                  <a:spcPct val="100000"/>
                </a:lnSpc>
                <a:spcBef>
                  <a:spcPct val="0"/>
                </a:spcBef>
                <a:buClrTx/>
                <a:buSzTx/>
                <a:buFontTx/>
                <a:buNone/>
              </a:pPr>
              <a:t>7</a:t>
            </a:fld>
            <a:endParaRPr lang="en-US" altLang="en-PK" sz="1200">
              <a:latin typeface="Tahoma" panose="020B0604030504040204" pitchFamily="34" charset="0"/>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0" descr="underline_base">
            <a:extLst>
              <a:ext uri="{FF2B5EF4-FFF2-40B4-BE49-F238E27FC236}">
                <a16:creationId xmlns:a16="http://schemas.microsoft.com/office/drawing/2014/main" id="{C63080C5-5B26-EF9B-89D7-F670EFD6D85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025525"/>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4">
            <a:extLst>
              <a:ext uri="{FF2B5EF4-FFF2-40B4-BE49-F238E27FC236}">
                <a16:creationId xmlns:a16="http://schemas.microsoft.com/office/drawing/2014/main" id="{7611C30A-794E-E9B8-AF87-E2A7AC6E9DB9}"/>
              </a:ext>
            </a:extLst>
          </p:cNvPr>
          <p:cNvSpPr>
            <a:spLocks noGrp="1" noChangeArrowheads="1"/>
          </p:cNvSpPr>
          <p:nvPr>
            <p:ph type="title"/>
          </p:nvPr>
        </p:nvSpPr>
        <p:spPr/>
        <p:txBody>
          <a:bodyPr/>
          <a:lstStyle/>
          <a:p>
            <a:r>
              <a:rPr lang="en-US" altLang="en-PK"/>
              <a:t>Some network apps</a:t>
            </a:r>
          </a:p>
        </p:txBody>
      </p:sp>
      <p:sp>
        <p:nvSpPr>
          <p:cNvPr id="29699" name="Rectangle 5">
            <a:extLst>
              <a:ext uri="{FF2B5EF4-FFF2-40B4-BE49-F238E27FC236}">
                <a16:creationId xmlns:a16="http://schemas.microsoft.com/office/drawing/2014/main" id="{2C33C929-F891-829F-A860-403B862A27EE}"/>
              </a:ext>
            </a:extLst>
          </p:cNvPr>
          <p:cNvSpPr>
            <a:spLocks noGrp="1" noChangeArrowheads="1"/>
          </p:cNvSpPr>
          <p:nvPr>
            <p:ph type="body" sz="half" idx="1"/>
          </p:nvPr>
        </p:nvSpPr>
        <p:spPr>
          <a:xfrm>
            <a:off x="533400" y="1458913"/>
            <a:ext cx="3810000" cy="4648200"/>
          </a:xfrm>
        </p:spPr>
        <p:txBody>
          <a:bodyPr/>
          <a:lstStyle/>
          <a:p>
            <a:pPr>
              <a:lnSpc>
                <a:spcPct val="100000"/>
              </a:lnSpc>
              <a:spcBef>
                <a:spcPts val="1200"/>
              </a:spcBef>
            </a:pPr>
            <a:r>
              <a:rPr lang="en-US" altLang="en-PK" sz="2400"/>
              <a:t>e-mail</a:t>
            </a:r>
          </a:p>
          <a:p>
            <a:pPr>
              <a:lnSpc>
                <a:spcPct val="100000"/>
              </a:lnSpc>
              <a:spcBef>
                <a:spcPts val="1200"/>
              </a:spcBef>
            </a:pPr>
            <a:r>
              <a:rPr lang="en-US" altLang="en-PK" sz="2400"/>
              <a:t>web surfing</a:t>
            </a:r>
          </a:p>
          <a:p>
            <a:pPr>
              <a:lnSpc>
                <a:spcPct val="100000"/>
              </a:lnSpc>
              <a:spcBef>
                <a:spcPts val="1200"/>
              </a:spcBef>
            </a:pPr>
            <a:r>
              <a:rPr lang="en-US" altLang="en-PK" sz="2400"/>
              <a:t>search engine</a:t>
            </a:r>
          </a:p>
          <a:p>
            <a:pPr>
              <a:lnSpc>
                <a:spcPct val="100000"/>
              </a:lnSpc>
              <a:spcBef>
                <a:spcPts val="1200"/>
              </a:spcBef>
            </a:pPr>
            <a:r>
              <a:rPr lang="en-US" altLang="en-PK" sz="2400"/>
              <a:t>P2P file sharing</a:t>
            </a:r>
          </a:p>
          <a:p>
            <a:pPr>
              <a:lnSpc>
                <a:spcPct val="100000"/>
              </a:lnSpc>
              <a:spcBef>
                <a:spcPts val="1200"/>
              </a:spcBef>
            </a:pPr>
            <a:r>
              <a:rPr lang="en-US" altLang="en-PK" sz="2400"/>
              <a:t>text messaging</a:t>
            </a:r>
          </a:p>
          <a:p>
            <a:pPr>
              <a:lnSpc>
                <a:spcPct val="100000"/>
              </a:lnSpc>
              <a:spcBef>
                <a:spcPts val="1200"/>
              </a:spcBef>
            </a:pPr>
            <a:r>
              <a:rPr lang="en-US" altLang="en-PK" sz="2400"/>
              <a:t>social networking</a:t>
            </a:r>
          </a:p>
          <a:p>
            <a:pPr>
              <a:lnSpc>
                <a:spcPct val="100000"/>
              </a:lnSpc>
              <a:spcBef>
                <a:spcPts val="1200"/>
              </a:spcBef>
            </a:pPr>
            <a:r>
              <a:rPr lang="en-US" altLang="en-PK" sz="2400"/>
              <a:t>remote login</a:t>
            </a:r>
          </a:p>
          <a:p>
            <a:pPr>
              <a:lnSpc>
                <a:spcPct val="100000"/>
              </a:lnSpc>
              <a:spcBef>
                <a:spcPts val="1200"/>
              </a:spcBef>
            </a:pPr>
            <a:endParaRPr lang="en-US" altLang="en-PK" sz="2400"/>
          </a:p>
          <a:p>
            <a:pPr>
              <a:lnSpc>
                <a:spcPct val="100000"/>
              </a:lnSpc>
              <a:spcBef>
                <a:spcPts val="1200"/>
              </a:spcBef>
              <a:buFont typeface="Wingdings" pitchFamily="2" charset="2"/>
              <a:buNone/>
            </a:pPr>
            <a:endParaRPr lang="en-US" altLang="en-PK" sz="2400"/>
          </a:p>
          <a:p>
            <a:pPr>
              <a:lnSpc>
                <a:spcPct val="100000"/>
              </a:lnSpc>
              <a:spcBef>
                <a:spcPts val="1200"/>
              </a:spcBef>
              <a:buFont typeface="Wingdings" pitchFamily="2" charset="2"/>
              <a:buNone/>
            </a:pPr>
            <a:endParaRPr lang="en-US" altLang="en-PK" sz="2400"/>
          </a:p>
        </p:txBody>
      </p:sp>
      <p:sp>
        <p:nvSpPr>
          <p:cNvPr id="29700" name="Rectangle 6">
            <a:extLst>
              <a:ext uri="{FF2B5EF4-FFF2-40B4-BE49-F238E27FC236}">
                <a16:creationId xmlns:a16="http://schemas.microsoft.com/office/drawing/2014/main" id="{3196D83A-3641-F6FE-6E78-14211BCCCB2B}"/>
              </a:ext>
            </a:extLst>
          </p:cNvPr>
          <p:cNvSpPr>
            <a:spLocks noGrp="1" noChangeArrowheads="1"/>
          </p:cNvSpPr>
          <p:nvPr>
            <p:ph type="body" sz="half" idx="2"/>
          </p:nvPr>
        </p:nvSpPr>
        <p:spPr>
          <a:xfrm>
            <a:off x="4606925" y="1458913"/>
            <a:ext cx="3810000" cy="4152900"/>
          </a:xfrm>
        </p:spPr>
        <p:txBody>
          <a:bodyPr/>
          <a:lstStyle/>
          <a:p>
            <a:pPr>
              <a:lnSpc>
                <a:spcPct val="100000"/>
              </a:lnSpc>
              <a:spcBef>
                <a:spcPts val="1200"/>
              </a:spcBef>
            </a:pPr>
            <a:r>
              <a:rPr lang="en-US" altLang="en-PK" sz="2400"/>
              <a:t>streaming stored video</a:t>
            </a:r>
            <a:br>
              <a:rPr lang="en-US" altLang="en-PK" sz="2400"/>
            </a:br>
            <a:r>
              <a:rPr lang="en-US" altLang="en-PK" sz="2000"/>
              <a:t>(YouTube, Netflix) </a:t>
            </a:r>
          </a:p>
          <a:p>
            <a:pPr>
              <a:lnSpc>
                <a:spcPct val="100000"/>
              </a:lnSpc>
              <a:spcBef>
                <a:spcPts val="1200"/>
              </a:spcBef>
            </a:pPr>
            <a:r>
              <a:rPr lang="en-US" altLang="en-PK" sz="2400"/>
              <a:t>IP radio, TV</a:t>
            </a:r>
          </a:p>
          <a:p>
            <a:pPr>
              <a:lnSpc>
                <a:spcPct val="100000"/>
              </a:lnSpc>
              <a:spcBef>
                <a:spcPts val="1200"/>
              </a:spcBef>
            </a:pPr>
            <a:r>
              <a:rPr lang="en-US" altLang="en-PK" sz="2400"/>
              <a:t>multi-user N/W games</a:t>
            </a:r>
          </a:p>
          <a:p>
            <a:pPr>
              <a:lnSpc>
                <a:spcPct val="100000"/>
              </a:lnSpc>
              <a:spcBef>
                <a:spcPts val="1200"/>
              </a:spcBef>
            </a:pPr>
            <a:r>
              <a:rPr lang="en-US" altLang="en-PK" sz="2400"/>
              <a:t>voice over IP </a:t>
            </a:r>
            <a:br>
              <a:rPr lang="en-US" altLang="en-PK" sz="2400"/>
            </a:br>
            <a:r>
              <a:rPr lang="en-US" altLang="en-PK" sz="2000"/>
              <a:t>(Skype, viber)</a:t>
            </a:r>
          </a:p>
          <a:p>
            <a:pPr>
              <a:lnSpc>
                <a:spcPct val="100000"/>
              </a:lnSpc>
              <a:spcBef>
                <a:spcPts val="1200"/>
              </a:spcBef>
            </a:pPr>
            <a:r>
              <a:rPr lang="en-US" altLang="en-PK" sz="2400"/>
              <a:t>real-time video conferencing</a:t>
            </a:r>
          </a:p>
          <a:p>
            <a:pPr>
              <a:lnSpc>
                <a:spcPct val="100000"/>
              </a:lnSpc>
              <a:spcBef>
                <a:spcPts val="1200"/>
              </a:spcBef>
            </a:pPr>
            <a:r>
              <a:rPr lang="en-US" altLang="en-PK" sz="2400"/>
              <a:t>…..</a:t>
            </a:r>
          </a:p>
        </p:txBody>
      </p:sp>
      <p:sp>
        <p:nvSpPr>
          <p:cNvPr id="29701" name="Slide Number Placeholder 3">
            <a:extLst>
              <a:ext uri="{FF2B5EF4-FFF2-40B4-BE49-F238E27FC236}">
                <a16:creationId xmlns:a16="http://schemas.microsoft.com/office/drawing/2014/main" id="{8911F62E-68CE-B760-EF82-93DCEC09F972}"/>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36361229-F69C-0444-9914-09DF9524258A}" type="slidenum">
              <a:rPr lang="en-US" altLang="en-PK" sz="1200" smtClean="0">
                <a:latin typeface="Tahoma" panose="020B0604030504040204" pitchFamily="34" charset="0"/>
              </a:rPr>
              <a:pPr>
                <a:lnSpc>
                  <a:spcPct val="100000"/>
                </a:lnSpc>
                <a:spcBef>
                  <a:spcPct val="0"/>
                </a:spcBef>
                <a:buClrTx/>
                <a:buSzTx/>
                <a:buFontTx/>
                <a:buNone/>
              </a:pPr>
              <a:t>8</a:t>
            </a:fld>
            <a:endParaRPr lang="en-US" altLang="en-PK" sz="1200">
              <a:latin typeface="Tahoma" panose="020B0604030504040204" pitchFamily="34" charset="0"/>
            </a:endParaRPr>
          </a:p>
        </p:txBody>
      </p:sp>
      <p:sp>
        <p:nvSpPr>
          <p:cNvPr id="7" name="Rectangle 3">
            <a:extLst>
              <a:ext uri="{FF2B5EF4-FFF2-40B4-BE49-F238E27FC236}">
                <a16:creationId xmlns:a16="http://schemas.microsoft.com/office/drawing/2014/main" id="{2CB87AE0-5F3C-8F30-CEC3-B8DE55DF41FF}"/>
              </a:ext>
            </a:extLst>
          </p:cNvPr>
          <p:cNvSpPr txBox="1">
            <a:spLocks noChangeArrowheads="1"/>
          </p:cNvSpPr>
          <p:nvPr/>
        </p:nvSpPr>
        <p:spPr bwMode="auto">
          <a:xfrm>
            <a:off x="1722438" y="5891213"/>
            <a:ext cx="5703887" cy="482600"/>
          </a:xfrm>
          <a:prstGeom prst="rect">
            <a:avLst/>
          </a:prstGeom>
          <a:noFill/>
          <a:ln w="9525">
            <a:noFill/>
            <a:miter lim="800000"/>
            <a:headEnd/>
            <a:tailEnd/>
          </a:ln>
        </p:spPr>
        <p:txBody>
          <a:bodyPr/>
          <a:lstStyle/>
          <a:p>
            <a:pPr marL="342900" indent="-342900">
              <a:spcBef>
                <a:spcPct val="20000"/>
              </a:spcBef>
              <a:buClr>
                <a:srgbClr val="000099"/>
              </a:buClr>
              <a:buSzPct val="65000"/>
              <a:defRPr/>
            </a:pPr>
            <a:r>
              <a:rPr lang="en-US" sz="2200" i="1" kern="0" dirty="0">
                <a:solidFill>
                  <a:srgbClr val="FF0000"/>
                </a:solidFill>
                <a:latin typeface="+mn-lt"/>
                <a:ea typeface="ＭＳ Ｐゴシック" pitchFamily="34" charset="-128"/>
              </a:rPr>
              <a:t>How these </a:t>
            </a:r>
            <a:r>
              <a:rPr lang="en-US" sz="2200" i="1" kern="0" dirty="0" err="1">
                <a:solidFill>
                  <a:srgbClr val="FF0000"/>
                </a:solidFill>
                <a:latin typeface="+mn-lt"/>
                <a:ea typeface="ＭＳ Ｐゴシック" pitchFamily="34" charset="-128"/>
              </a:rPr>
              <a:t>appls</a:t>
            </a:r>
            <a:r>
              <a:rPr lang="en-US" sz="2200" i="1" kern="0" dirty="0">
                <a:solidFill>
                  <a:srgbClr val="FF0000"/>
                </a:solidFill>
                <a:latin typeface="+mn-lt"/>
                <a:ea typeface="ＭＳ Ｐゴシック" pitchFamily="34" charset="-128"/>
              </a:rPr>
              <a:t> are created…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Rectangle 414">
            <a:extLst>
              <a:ext uri="{FF2B5EF4-FFF2-40B4-BE49-F238E27FC236}">
                <a16:creationId xmlns:a16="http://schemas.microsoft.com/office/drawing/2014/main" id="{1A10D239-7AE1-0A6C-B7F2-120EA419627A}"/>
              </a:ext>
            </a:extLst>
          </p:cNvPr>
          <p:cNvSpPr/>
          <p:nvPr/>
        </p:nvSpPr>
        <p:spPr bwMode="auto">
          <a:xfrm>
            <a:off x="457200" y="4752975"/>
            <a:ext cx="4475163" cy="1233488"/>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a:defRPr/>
            </a:pPr>
            <a:endParaRPr lang="en-US" dirty="0">
              <a:solidFill>
                <a:srgbClr val="0000CC"/>
              </a:solidFill>
              <a:latin typeface="Arial" charset="0"/>
            </a:endParaRPr>
          </a:p>
        </p:txBody>
      </p:sp>
      <p:pic>
        <p:nvPicPr>
          <p:cNvPr id="31746" name="Picture 616" descr="underline_base">
            <a:extLst>
              <a:ext uri="{FF2B5EF4-FFF2-40B4-BE49-F238E27FC236}">
                <a16:creationId xmlns:a16="http://schemas.microsoft.com/office/drawing/2014/main" id="{25A2A815-D372-DF8B-9AAA-354AABB8296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850900"/>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a:extLst>
              <a:ext uri="{FF2B5EF4-FFF2-40B4-BE49-F238E27FC236}">
                <a16:creationId xmlns:a16="http://schemas.microsoft.com/office/drawing/2014/main" id="{F3FCE95E-CC8B-23AF-B8F1-D6DC3B60F809}"/>
              </a:ext>
            </a:extLst>
          </p:cNvPr>
          <p:cNvSpPr>
            <a:spLocks noGrp="1" noChangeArrowheads="1"/>
          </p:cNvSpPr>
          <p:nvPr>
            <p:ph type="title" idx="4294967295"/>
          </p:nvPr>
        </p:nvSpPr>
        <p:spPr>
          <a:xfrm>
            <a:off x="295275" y="0"/>
            <a:ext cx="8382000" cy="1041400"/>
          </a:xfrm>
        </p:spPr>
        <p:txBody>
          <a:bodyPr/>
          <a:lstStyle/>
          <a:p>
            <a:r>
              <a:rPr lang="en-US" altLang="en-PK" sz="4000"/>
              <a:t>Creating network apps</a:t>
            </a:r>
          </a:p>
        </p:txBody>
      </p:sp>
      <p:sp>
        <p:nvSpPr>
          <p:cNvPr id="2" name="Rectangle 3">
            <a:extLst>
              <a:ext uri="{FF2B5EF4-FFF2-40B4-BE49-F238E27FC236}">
                <a16:creationId xmlns:a16="http://schemas.microsoft.com/office/drawing/2014/main" id="{1763B875-635E-9362-A0AB-E72F1595C0CC}"/>
              </a:ext>
            </a:extLst>
          </p:cNvPr>
          <p:cNvSpPr>
            <a:spLocks noGrp="1" noChangeArrowheads="1"/>
          </p:cNvSpPr>
          <p:nvPr>
            <p:ph type="body" sz="half" idx="4294967295"/>
          </p:nvPr>
        </p:nvSpPr>
        <p:spPr>
          <a:xfrm>
            <a:off x="414338" y="1239838"/>
            <a:ext cx="4421187" cy="5114925"/>
          </a:xfrm>
        </p:spPr>
        <p:txBody>
          <a:bodyPr/>
          <a:lstStyle/>
          <a:p>
            <a:pPr marL="0" indent="0">
              <a:lnSpc>
                <a:spcPct val="100000"/>
              </a:lnSpc>
              <a:buFont typeface="Wingdings" charset="2"/>
              <a:buNone/>
              <a:defRPr/>
            </a:pPr>
            <a:r>
              <a:rPr lang="en-US" sz="2300" dirty="0">
                <a:solidFill>
                  <a:srgbClr val="CC0000"/>
                </a:solidFill>
                <a:ea typeface="ＭＳ Ｐゴシック" pitchFamily="34" charset="-128"/>
              </a:rPr>
              <a:t>Write </a:t>
            </a:r>
            <a:r>
              <a:rPr lang="en-US" sz="2300" dirty="0" err="1">
                <a:solidFill>
                  <a:srgbClr val="CC0000"/>
                </a:solidFill>
                <a:ea typeface="ＭＳ Ｐゴシック" pitchFamily="34" charset="-128"/>
              </a:rPr>
              <a:t>appl</a:t>
            </a:r>
            <a:r>
              <a:rPr lang="en-US" sz="2300" dirty="0">
                <a:solidFill>
                  <a:srgbClr val="CC0000"/>
                </a:solidFill>
                <a:ea typeface="ＭＳ Ｐゴシック" pitchFamily="34" charset="-128"/>
              </a:rPr>
              <a:t> programs to run only on end systems</a:t>
            </a:r>
          </a:p>
          <a:p>
            <a:pPr>
              <a:lnSpc>
                <a:spcPct val="100000"/>
              </a:lnSpc>
              <a:buFont typeface="Wingdings" charset="2"/>
              <a:buChar char="v"/>
              <a:defRPr/>
            </a:pPr>
            <a:r>
              <a:rPr lang="en-US" sz="2000" dirty="0" err="1">
                <a:ea typeface="ＭＳ Ｐゴシック" pitchFamily="34" charset="-128"/>
              </a:rPr>
              <a:t>appl</a:t>
            </a:r>
            <a:r>
              <a:rPr lang="en-US" sz="2000" dirty="0">
                <a:ea typeface="ＭＳ Ｐゴシック" pitchFamily="34" charset="-128"/>
              </a:rPr>
              <a:t> </a:t>
            </a:r>
            <a:r>
              <a:rPr lang="en-US" sz="2000" dirty="0" err="1">
                <a:ea typeface="ＭＳ Ｐゴシック" pitchFamily="34" charset="-128"/>
              </a:rPr>
              <a:t>comm</a:t>
            </a:r>
            <a:r>
              <a:rPr lang="en-US" sz="2000" dirty="0">
                <a:ea typeface="ＭＳ Ｐゴシック" pitchFamily="34" charset="-128"/>
              </a:rPr>
              <a:t> over N/W</a:t>
            </a:r>
          </a:p>
          <a:p>
            <a:pPr>
              <a:lnSpc>
                <a:spcPct val="100000"/>
              </a:lnSpc>
              <a:buFont typeface="Wingdings" charset="2"/>
              <a:buChar char="v"/>
              <a:defRPr/>
            </a:pPr>
            <a:r>
              <a:rPr lang="en-US" sz="2000" dirty="0">
                <a:ea typeface="ＭＳ Ｐゴシック" pitchFamily="34" charset="-128"/>
              </a:rPr>
              <a:t>web browser </a:t>
            </a:r>
            <a:r>
              <a:rPr lang="en-US" sz="2000" dirty="0" err="1">
                <a:ea typeface="ＭＳ Ｐゴシック" pitchFamily="34" charset="-128"/>
              </a:rPr>
              <a:t>comm</a:t>
            </a:r>
            <a:r>
              <a:rPr lang="en-US" sz="2000" dirty="0">
                <a:ea typeface="ＭＳ Ｐゴシック" pitchFamily="34" charset="-128"/>
              </a:rPr>
              <a:t> with server</a:t>
            </a:r>
          </a:p>
          <a:p>
            <a:pPr marL="0" indent="0">
              <a:lnSpc>
                <a:spcPct val="100000"/>
              </a:lnSpc>
              <a:spcBef>
                <a:spcPct val="80000"/>
              </a:spcBef>
              <a:buFont typeface="Wingdings" charset="2"/>
              <a:buNone/>
              <a:defRPr/>
            </a:pPr>
            <a:r>
              <a:rPr lang="en-US" sz="2300" dirty="0">
                <a:solidFill>
                  <a:srgbClr val="CC0000"/>
                </a:solidFill>
                <a:ea typeface="ＭＳ Ｐゴシック" pitchFamily="34" charset="-128"/>
              </a:rPr>
              <a:t>No need to write software for network-core devices…</a:t>
            </a:r>
          </a:p>
          <a:p>
            <a:pPr>
              <a:lnSpc>
                <a:spcPct val="100000"/>
              </a:lnSpc>
              <a:buFont typeface="Wingdings" charset="2"/>
              <a:buChar char="v"/>
              <a:defRPr/>
            </a:pPr>
            <a:r>
              <a:rPr lang="en-US" sz="2000" dirty="0">
                <a:ea typeface="ＭＳ Ｐゴシック" pitchFamily="34" charset="-128"/>
              </a:rPr>
              <a:t>network-core devices function at lower layers  </a:t>
            </a:r>
            <a:endParaRPr lang="en-US" sz="1000" dirty="0">
              <a:ea typeface="ＭＳ Ｐゴシック" pitchFamily="34" charset="-128"/>
            </a:endParaRPr>
          </a:p>
          <a:p>
            <a:pPr marL="0" indent="0" algn="ctr">
              <a:lnSpc>
                <a:spcPct val="100000"/>
              </a:lnSpc>
              <a:buFont typeface="Wingdings" pitchFamily="2" charset="2"/>
              <a:buNone/>
              <a:defRPr/>
            </a:pPr>
            <a:endParaRPr lang="en-US" sz="2000" i="1" dirty="0">
              <a:solidFill>
                <a:srgbClr val="0000CC"/>
              </a:solidFill>
              <a:ea typeface="ＭＳ Ｐゴシック" pitchFamily="34" charset="-128"/>
            </a:endParaRPr>
          </a:p>
          <a:p>
            <a:pPr marL="0" indent="0" algn="ctr">
              <a:lnSpc>
                <a:spcPct val="110000"/>
              </a:lnSpc>
              <a:buFont typeface="Wingdings" pitchFamily="2" charset="2"/>
              <a:buNone/>
              <a:defRPr/>
            </a:pPr>
            <a:r>
              <a:rPr lang="en-US" sz="2100" i="1" dirty="0">
                <a:solidFill>
                  <a:srgbClr val="0000CC"/>
                </a:solidFill>
                <a:latin typeface="Times New Roman" pitchFamily="18" charset="0"/>
                <a:ea typeface="ＭＳ Ｐゴシック" pitchFamily="34" charset="-128"/>
                <a:cs typeface="Times New Roman" pitchFamily="18" charset="0"/>
              </a:rPr>
              <a:t>confining </a:t>
            </a:r>
            <a:r>
              <a:rPr lang="en-US" sz="2100" i="1" dirty="0" err="1">
                <a:solidFill>
                  <a:srgbClr val="0000CC"/>
                </a:solidFill>
                <a:latin typeface="Times New Roman" pitchFamily="18" charset="0"/>
                <a:ea typeface="ＭＳ Ｐゴシック" pitchFamily="34" charset="-128"/>
                <a:cs typeface="Times New Roman" pitchFamily="18" charset="0"/>
              </a:rPr>
              <a:t>appls</a:t>
            </a:r>
            <a:r>
              <a:rPr lang="en-US" sz="2100" i="1" dirty="0">
                <a:solidFill>
                  <a:srgbClr val="0000CC"/>
                </a:solidFill>
                <a:latin typeface="Times New Roman" pitchFamily="18" charset="0"/>
                <a:ea typeface="ＭＳ Ｐゴシック" pitchFamily="34" charset="-128"/>
                <a:cs typeface="Times New Roman" pitchFamily="18" charset="0"/>
              </a:rPr>
              <a:t> to end systems</a:t>
            </a:r>
            <a:br>
              <a:rPr lang="en-US" sz="2100" i="1" dirty="0">
                <a:solidFill>
                  <a:srgbClr val="0000CC"/>
                </a:solidFill>
                <a:latin typeface="Times New Roman" pitchFamily="18" charset="0"/>
                <a:ea typeface="ＭＳ Ｐゴシック" pitchFamily="34" charset="-128"/>
                <a:cs typeface="Times New Roman" pitchFamily="18" charset="0"/>
              </a:rPr>
            </a:br>
            <a:r>
              <a:rPr lang="en-US" sz="2100" i="1" dirty="0">
                <a:solidFill>
                  <a:srgbClr val="0000CC"/>
                </a:solidFill>
                <a:latin typeface="Times New Roman" pitchFamily="18" charset="0"/>
                <a:ea typeface="ＭＳ Ｐゴシック" pitchFamily="34" charset="-128"/>
                <a:cs typeface="Times New Roman" pitchFamily="18" charset="0"/>
              </a:rPr>
              <a:t> allows rapid </a:t>
            </a:r>
            <a:r>
              <a:rPr lang="en-US" sz="2100" i="1" dirty="0" err="1">
                <a:solidFill>
                  <a:srgbClr val="0000CC"/>
                </a:solidFill>
                <a:latin typeface="Times New Roman" pitchFamily="18" charset="0"/>
                <a:ea typeface="ＭＳ Ｐゴシック" pitchFamily="34" charset="-128"/>
                <a:cs typeface="Times New Roman" pitchFamily="18" charset="0"/>
              </a:rPr>
              <a:t>appl</a:t>
            </a:r>
            <a:r>
              <a:rPr lang="en-US" sz="2100" i="1" dirty="0">
                <a:solidFill>
                  <a:srgbClr val="0000CC"/>
                </a:solidFill>
                <a:latin typeface="Times New Roman" pitchFamily="18" charset="0"/>
                <a:ea typeface="ＭＳ Ｐゴシック" pitchFamily="34" charset="-128"/>
                <a:cs typeface="Times New Roman" pitchFamily="18" charset="0"/>
              </a:rPr>
              <a:t> development &amp; deployment</a:t>
            </a:r>
          </a:p>
          <a:p>
            <a:pPr>
              <a:lnSpc>
                <a:spcPct val="100000"/>
              </a:lnSpc>
              <a:buFont typeface="Wingdings" charset="2"/>
              <a:buNone/>
              <a:defRPr/>
            </a:pPr>
            <a:endParaRPr lang="en-US" sz="2400" dirty="0">
              <a:solidFill>
                <a:srgbClr val="FF0000"/>
              </a:solidFill>
              <a:ea typeface="ＭＳ Ｐゴシック" pitchFamily="34" charset="-128"/>
            </a:endParaRPr>
          </a:p>
        </p:txBody>
      </p:sp>
      <p:grpSp>
        <p:nvGrpSpPr>
          <p:cNvPr id="31749" name="Group 414">
            <a:extLst>
              <a:ext uri="{FF2B5EF4-FFF2-40B4-BE49-F238E27FC236}">
                <a16:creationId xmlns:a16="http://schemas.microsoft.com/office/drawing/2014/main" id="{5E4291DD-2781-B65F-01F9-99EF3B9C24C0}"/>
              </a:ext>
            </a:extLst>
          </p:cNvPr>
          <p:cNvGrpSpPr>
            <a:grpSpLocks/>
          </p:cNvGrpSpPr>
          <p:nvPr/>
        </p:nvGrpSpPr>
        <p:grpSpPr bwMode="auto">
          <a:xfrm>
            <a:off x="5097463" y="974725"/>
            <a:ext cx="3876675" cy="5299075"/>
            <a:chOff x="5124450" y="503238"/>
            <a:chExt cx="3876675" cy="5299075"/>
          </a:xfrm>
        </p:grpSpPr>
        <p:grpSp>
          <p:nvGrpSpPr>
            <p:cNvPr id="31751" name="Group 1037">
              <a:extLst>
                <a:ext uri="{FF2B5EF4-FFF2-40B4-BE49-F238E27FC236}">
                  <a16:creationId xmlns:a16="http://schemas.microsoft.com/office/drawing/2014/main" id="{C2D82299-B5EA-4D6F-D294-9F354DB2E5B7}"/>
                </a:ext>
              </a:extLst>
            </p:cNvPr>
            <p:cNvGrpSpPr>
              <a:grpSpLocks/>
            </p:cNvGrpSpPr>
            <p:nvPr/>
          </p:nvGrpSpPr>
          <p:grpSpPr bwMode="auto">
            <a:xfrm>
              <a:off x="5124450" y="1257300"/>
              <a:ext cx="3540125" cy="4545013"/>
              <a:chOff x="3277" y="974"/>
              <a:chExt cx="2230" cy="2863"/>
            </a:xfrm>
          </p:grpSpPr>
          <p:sp>
            <p:nvSpPr>
              <p:cNvPr id="31781" name="Freeform 1038">
                <a:extLst>
                  <a:ext uri="{FF2B5EF4-FFF2-40B4-BE49-F238E27FC236}">
                    <a16:creationId xmlns:a16="http://schemas.microsoft.com/office/drawing/2014/main" id="{64A9C0A0-F75A-0F5F-2A54-03F8A4B22C18}"/>
                  </a:ext>
                </a:extLst>
              </p:cNvPr>
              <p:cNvSpPr>
                <a:spLocks/>
              </p:cNvSpPr>
              <p:nvPr/>
            </p:nvSpPr>
            <p:spPr bwMode="auto">
              <a:xfrm>
                <a:off x="3277" y="1079"/>
                <a:ext cx="1094" cy="675"/>
              </a:xfrm>
              <a:custGeom>
                <a:avLst/>
                <a:gdLst>
                  <a:gd name="T0" fmla="*/ 8387 w 1036"/>
                  <a:gd name="T1" fmla="*/ 11 h 675"/>
                  <a:gd name="T2" fmla="*/ 5045 w 1036"/>
                  <a:gd name="T3" fmla="*/ 53 h 675"/>
                  <a:gd name="T4" fmla="*/ 2671 w 1036"/>
                  <a:gd name="T5" fmla="*/ 129 h 675"/>
                  <a:gd name="T6" fmla="*/ 1974 w 1036"/>
                  <a:gd name="T7" fmla="*/ 229 h 675"/>
                  <a:gd name="T8" fmla="*/ 274 w 1036"/>
                  <a:gd name="T9" fmla="*/ 297 h 675"/>
                  <a:gd name="T10" fmla="*/ 220 w 1036"/>
                  <a:gd name="T11" fmla="*/ 459 h 675"/>
                  <a:gd name="T12" fmla="*/ 1713 w 1036"/>
                  <a:gd name="T13" fmla="*/ 489 h 675"/>
                  <a:gd name="T14" fmla="*/ 5938 w 1036"/>
                  <a:gd name="T15" fmla="*/ 489 h 675"/>
                  <a:gd name="T16" fmla="*/ 7732 w 1036"/>
                  <a:gd name="T17" fmla="*/ 555 h 675"/>
                  <a:gd name="T18" fmla="*/ 9718 w 1036"/>
                  <a:gd name="T19" fmla="*/ 657 h 675"/>
                  <a:gd name="T20" fmla="*/ 11253 w 1036"/>
                  <a:gd name="T21" fmla="*/ 661 h 675"/>
                  <a:gd name="T22" fmla="*/ 12300 w 1036"/>
                  <a:gd name="T23" fmla="*/ 603 h 675"/>
                  <a:gd name="T24" fmla="*/ 12837 w 1036"/>
                  <a:gd name="T25" fmla="*/ 445 h 675"/>
                  <a:gd name="T26" fmla="*/ 13171 w 1036"/>
                  <a:gd name="T27" fmla="*/ 291 h 675"/>
                  <a:gd name="T28" fmla="*/ 13208 w 1036"/>
                  <a:gd name="T29" fmla="*/ 107 h 675"/>
                  <a:gd name="T30" fmla="*/ 12073 w 1036"/>
                  <a:gd name="T31" fmla="*/ 17 h 675"/>
                  <a:gd name="T32" fmla="*/ 10031 w 1036"/>
                  <a:gd name="T33" fmla="*/ 3 h 675"/>
                  <a:gd name="T34" fmla="*/ 8387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1782" name="Group 1039">
                <a:extLst>
                  <a:ext uri="{FF2B5EF4-FFF2-40B4-BE49-F238E27FC236}">
                    <a16:creationId xmlns:a16="http://schemas.microsoft.com/office/drawing/2014/main" id="{37F6E0D2-A371-30E3-0EDB-050D48C9C7B4}"/>
                  </a:ext>
                </a:extLst>
              </p:cNvPr>
              <p:cNvGrpSpPr>
                <a:grpSpLocks/>
              </p:cNvGrpSpPr>
              <p:nvPr/>
            </p:nvGrpSpPr>
            <p:grpSpPr bwMode="auto">
              <a:xfrm>
                <a:off x="3383" y="1920"/>
                <a:ext cx="919" cy="588"/>
                <a:chOff x="2889" y="1631"/>
                <a:chExt cx="980" cy="743"/>
              </a:xfrm>
            </p:grpSpPr>
            <p:sp>
              <p:nvSpPr>
                <p:cNvPr id="32157" name="Rectangle 1040">
                  <a:extLst>
                    <a:ext uri="{FF2B5EF4-FFF2-40B4-BE49-F238E27FC236}">
                      <a16:creationId xmlns:a16="http://schemas.microsoft.com/office/drawing/2014/main" id="{BB97C452-E178-1F8F-F0B8-EEC6A81936D7}"/>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2158" name="AutoShape 1041">
                  <a:extLst>
                    <a:ext uri="{FF2B5EF4-FFF2-40B4-BE49-F238E27FC236}">
                      <a16:creationId xmlns:a16="http://schemas.microsoft.com/office/drawing/2014/main" id="{7EE680B6-1F4F-569F-5539-0E23625122AF}"/>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solidFill>
                      <a:srgbClr val="00CCFF"/>
                    </a:solidFill>
                    <a:latin typeface="Arial" panose="020B0604020202020204" pitchFamily="34" charset="0"/>
                  </a:endParaRPr>
                </a:p>
              </p:txBody>
            </p:sp>
          </p:grpSp>
          <p:sp>
            <p:nvSpPr>
              <p:cNvPr id="31783" name="Freeform 1042">
                <a:extLst>
                  <a:ext uri="{FF2B5EF4-FFF2-40B4-BE49-F238E27FC236}">
                    <a16:creationId xmlns:a16="http://schemas.microsoft.com/office/drawing/2014/main" id="{4428D278-6E6D-FBEB-1F1D-7BD37EE91A43}"/>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784" name="Line 1043">
                <a:extLst>
                  <a:ext uri="{FF2B5EF4-FFF2-40B4-BE49-F238E27FC236}">
                    <a16:creationId xmlns:a16="http://schemas.microsoft.com/office/drawing/2014/main" id="{E5334D51-2163-7465-EB34-C7F68BA10580}"/>
                  </a:ext>
                </a:extLst>
              </p:cNvPr>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85" name="Line 1044">
                <a:extLst>
                  <a:ext uri="{FF2B5EF4-FFF2-40B4-BE49-F238E27FC236}">
                    <a16:creationId xmlns:a16="http://schemas.microsoft.com/office/drawing/2014/main" id="{D5BCF023-4900-3FC9-29CF-7FA329999633}"/>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86" name="Line 1045">
                <a:extLst>
                  <a:ext uri="{FF2B5EF4-FFF2-40B4-BE49-F238E27FC236}">
                    <a16:creationId xmlns:a16="http://schemas.microsoft.com/office/drawing/2014/main" id="{8BFA32FF-5919-861E-5F5D-76D77596ECBB}"/>
                  </a:ext>
                </a:extLst>
              </p:cNvPr>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87" name="Line 1047">
                <a:extLst>
                  <a:ext uri="{FF2B5EF4-FFF2-40B4-BE49-F238E27FC236}">
                    <a16:creationId xmlns:a16="http://schemas.microsoft.com/office/drawing/2014/main" id="{92433CDC-875E-2A92-920E-090BF2986A72}"/>
                  </a:ext>
                </a:extLst>
              </p:cNvPr>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88" name="Line 1048">
                <a:extLst>
                  <a:ext uri="{FF2B5EF4-FFF2-40B4-BE49-F238E27FC236}">
                    <a16:creationId xmlns:a16="http://schemas.microsoft.com/office/drawing/2014/main" id="{6745007A-EC1D-3532-B044-C5806B02A83B}"/>
                  </a:ext>
                </a:extLst>
              </p:cNvPr>
              <p:cNvSpPr>
                <a:spLocks noChangeShapeType="1"/>
              </p:cNvSpPr>
              <p:nvPr/>
            </p:nvSpPr>
            <p:spPr bwMode="auto">
              <a:xfrm flipV="1">
                <a:off x="3680" y="3155"/>
                <a:ext cx="248"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89" name="Line 1051">
                <a:extLst>
                  <a:ext uri="{FF2B5EF4-FFF2-40B4-BE49-F238E27FC236}">
                    <a16:creationId xmlns:a16="http://schemas.microsoft.com/office/drawing/2014/main" id="{311D4709-50E6-F925-C61F-09566CD949D9}"/>
                  </a:ext>
                </a:extLst>
              </p:cNvPr>
              <p:cNvSpPr>
                <a:spLocks noChangeShapeType="1"/>
              </p:cNvSpPr>
              <p:nvPr/>
            </p:nvSpPr>
            <p:spPr bwMode="auto">
              <a:xfrm flipH="1">
                <a:off x="3948" y="3208"/>
                <a:ext cx="96" cy="1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90" name="Line 1052">
                <a:extLst>
                  <a:ext uri="{FF2B5EF4-FFF2-40B4-BE49-F238E27FC236}">
                    <a16:creationId xmlns:a16="http://schemas.microsoft.com/office/drawing/2014/main" id="{886F08B6-F787-FE93-E1CD-3B517CB122CC}"/>
                  </a:ext>
                </a:extLst>
              </p:cNvPr>
              <p:cNvSpPr>
                <a:spLocks noChangeShapeType="1"/>
              </p:cNvSpPr>
              <p:nvPr/>
            </p:nvSpPr>
            <p:spPr bwMode="auto">
              <a:xfrm flipH="1" flipV="1">
                <a:off x="4144" y="3212"/>
                <a:ext cx="53" cy="11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91" name="Line 1053">
                <a:extLst>
                  <a:ext uri="{FF2B5EF4-FFF2-40B4-BE49-F238E27FC236}">
                    <a16:creationId xmlns:a16="http://schemas.microsoft.com/office/drawing/2014/main" id="{6266BD53-7900-FD18-0E98-02B7BE5BC6D4}"/>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92" name="Line 1054">
                <a:extLst>
                  <a:ext uri="{FF2B5EF4-FFF2-40B4-BE49-F238E27FC236}">
                    <a16:creationId xmlns:a16="http://schemas.microsoft.com/office/drawing/2014/main" id="{3605C20A-A762-2502-E47B-FEEB48520538}"/>
                  </a:ext>
                </a:extLst>
              </p:cNvPr>
              <p:cNvSpPr>
                <a:spLocks noChangeShapeType="1"/>
              </p:cNvSpPr>
              <p:nvPr/>
            </p:nvSpPr>
            <p:spPr bwMode="auto">
              <a:xfrm>
                <a:off x="3898" y="3025"/>
                <a:ext cx="56"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93" name="Line 1055">
                <a:extLst>
                  <a:ext uri="{FF2B5EF4-FFF2-40B4-BE49-F238E27FC236}">
                    <a16:creationId xmlns:a16="http://schemas.microsoft.com/office/drawing/2014/main" id="{0997D1D9-60EC-89B6-3DC9-74F56065E1D4}"/>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94" name="Line 1056">
                <a:extLst>
                  <a:ext uri="{FF2B5EF4-FFF2-40B4-BE49-F238E27FC236}">
                    <a16:creationId xmlns:a16="http://schemas.microsoft.com/office/drawing/2014/main" id="{BFC2601F-698A-DE3D-02D9-A28C33B7A59A}"/>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1795" name="Group 1057">
                <a:extLst>
                  <a:ext uri="{FF2B5EF4-FFF2-40B4-BE49-F238E27FC236}">
                    <a16:creationId xmlns:a16="http://schemas.microsoft.com/office/drawing/2014/main" id="{43A42FB8-302A-F774-8E0A-44D202F24BCA}"/>
                  </a:ext>
                </a:extLst>
              </p:cNvPr>
              <p:cNvGrpSpPr>
                <a:grpSpLocks/>
              </p:cNvGrpSpPr>
              <p:nvPr/>
            </p:nvGrpSpPr>
            <p:grpSpPr bwMode="auto">
              <a:xfrm>
                <a:off x="3535" y="2207"/>
                <a:ext cx="319" cy="222"/>
                <a:chOff x="2967" y="478"/>
                <a:chExt cx="788" cy="625"/>
              </a:xfrm>
            </p:grpSpPr>
            <p:pic>
              <p:nvPicPr>
                <p:cNvPr id="32155" name="Picture 1058" descr="access_point_stylized_small">
                  <a:extLst>
                    <a:ext uri="{FF2B5EF4-FFF2-40B4-BE49-F238E27FC236}">
                      <a16:creationId xmlns:a16="http://schemas.microsoft.com/office/drawing/2014/main" id="{2F9EE152-7659-C120-7274-2D23E69A0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156" name="Picture 1059" descr="antenna_radiation_stylized">
                  <a:extLst>
                    <a:ext uri="{FF2B5EF4-FFF2-40B4-BE49-F238E27FC236}">
                      <a16:creationId xmlns:a16="http://schemas.microsoft.com/office/drawing/2014/main" id="{F2D8FD28-8DF0-89CB-05A4-0698DF1927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96" name="Freeform 1060">
                <a:extLst>
                  <a:ext uri="{FF2B5EF4-FFF2-40B4-BE49-F238E27FC236}">
                    <a16:creationId xmlns:a16="http://schemas.microsoft.com/office/drawing/2014/main" id="{E0CA9B66-EB28-26BC-3587-4AEB03772A40}"/>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797" name="Freeform 1061">
                <a:extLst>
                  <a:ext uri="{FF2B5EF4-FFF2-40B4-BE49-F238E27FC236}">
                    <a16:creationId xmlns:a16="http://schemas.microsoft.com/office/drawing/2014/main" id="{A1AA0B7F-0DD0-F604-8474-22CA48F9E969}"/>
                  </a:ext>
                </a:extLst>
              </p:cNvPr>
              <p:cNvSpPr>
                <a:spLocks/>
              </p:cNvSpPr>
              <p:nvPr/>
            </p:nvSpPr>
            <p:spPr bwMode="auto">
              <a:xfrm>
                <a:off x="4417" y="1263"/>
                <a:ext cx="1090" cy="709"/>
              </a:xfrm>
              <a:custGeom>
                <a:avLst/>
                <a:gdLst>
                  <a:gd name="T0" fmla="*/ 2147483646 w 765"/>
                  <a:gd name="T1" fmla="*/ 2147483646 h 459"/>
                  <a:gd name="T2" fmla="*/ 2147483646 w 765"/>
                  <a:gd name="T3" fmla="*/ 2147483646 h 459"/>
                  <a:gd name="T4" fmla="*/ 1621498900 w 765"/>
                  <a:gd name="T5" fmla="*/ 2147483646 h 459"/>
                  <a:gd name="T6" fmla="*/ 231700447 w 765"/>
                  <a:gd name="T7" fmla="*/ 2147483646 h 459"/>
                  <a:gd name="T8" fmla="*/ 2147483646 w 765"/>
                  <a:gd name="T9" fmla="*/ 2147483646 h 459"/>
                  <a:gd name="T10" fmla="*/ 2147483646 w 765"/>
                  <a:gd name="T11" fmla="*/ 2147483646 h 459"/>
                  <a:gd name="T12" fmla="*/ 2147483646 w 765"/>
                  <a:gd name="T13" fmla="*/ 2147483646 h 459"/>
                  <a:gd name="T14" fmla="*/ 2147483646 w 765"/>
                  <a:gd name="T15" fmla="*/ 2147483646 h 459"/>
                  <a:gd name="T16" fmla="*/ 2147483646 w 765"/>
                  <a:gd name="T17" fmla="*/ 2147483646 h 459"/>
                  <a:gd name="T18" fmla="*/ 2147483646 w 765"/>
                  <a:gd name="T19" fmla="*/ 2147483646 h 459"/>
                  <a:gd name="T20" fmla="*/ 2147483646 w 765"/>
                  <a:gd name="T21" fmla="*/ 2147483646 h 459"/>
                  <a:gd name="T22" fmla="*/ 2147483646 w 765"/>
                  <a:gd name="T23" fmla="*/ 214748364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798" name="Line 1062">
                <a:extLst>
                  <a:ext uri="{FF2B5EF4-FFF2-40B4-BE49-F238E27FC236}">
                    <a16:creationId xmlns:a16="http://schemas.microsoft.com/office/drawing/2014/main" id="{623D0480-4091-C3FD-22EE-F220AD85A9A0}"/>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799" name="Line 1063">
                <a:extLst>
                  <a:ext uri="{FF2B5EF4-FFF2-40B4-BE49-F238E27FC236}">
                    <a16:creationId xmlns:a16="http://schemas.microsoft.com/office/drawing/2014/main" id="{1668716B-7477-A15F-5DA1-F947496BB648}"/>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0" name="Line 1064">
                <a:extLst>
                  <a:ext uri="{FF2B5EF4-FFF2-40B4-BE49-F238E27FC236}">
                    <a16:creationId xmlns:a16="http://schemas.microsoft.com/office/drawing/2014/main" id="{645C8615-4F1E-BE9F-6C4F-6D850DE226AA}"/>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1" name="Line 1065">
                <a:extLst>
                  <a:ext uri="{FF2B5EF4-FFF2-40B4-BE49-F238E27FC236}">
                    <a16:creationId xmlns:a16="http://schemas.microsoft.com/office/drawing/2014/main" id="{1CC8D431-EA56-6A14-A46D-E92E30EA76CB}"/>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2" name="Line 1066">
                <a:extLst>
                  <a:ext uri="{FF2B5EF4-FFF2-40B4-BE49-F238E27FC236}">
                    <a16:creationId xmlns:a16="http://schemas.microsoft.com/office/drawing/2014/main" id="{335131B4-07B8-3892-12B3-F4560B515A18}"/>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3" name="Line 1067">
                <a:extLst>
                  <a:ext uri="{FF2B5EF4-FFF2-40B4-BE49-F238E27FC236}">
                    <a16:creationId xmlns:a16="http://schemas.microsoft.com/office/drawing/2014/main" id="{B1C76989-5658-10ED-882B-A71B84767DD0}"/>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4" name="Line 1068">
                <a:extLst>
                  <a:ext uri="{FF2B5EF4-FFF2-40B4-BE49-F238E27FC236}">
                    <a16:creationId xmlns:a16="http://schemas.microsoft.com/office/drawing/2014/main" id="{82520F39-392B-F25E-DB1A-211615169EE3}"/>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5" name="Line 1069">
                <a:extLst>
                  <a:ext uri="{FF2B5EF4-FFF2-40B4-BE49-F238E27FC236}">
                    <a16:creationId xmlns:a16="http://schemas.microsoft.com/office/drawing/2014/main" id="{6A064E03-FFE5-82E2-3511-C36EA12289A3}"/>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6" name="Line 1070">
                <a:extLst>
                  <a:ext uri="{FF2B5EF4-FFF2-40B4-BE49-F238E27FC236}">
                    <a16:creationId xmlns:a16="http://schemas.microsoft.com/office/drawing/2014/main" id="{55E95F3E-C07F-75A6-A4DB-0DC79887A149}"/>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7" name="Line 1071">
                <a:extLst>
                  <a:ext uri="{FF2B5EF4-FFF2-40B4-BE49-F238E27FC236}">
                    <a16:creationId xmlns:a16="http://schemas.microsoft.com/office/drawing/2014/main" id="{49858916-9736-C93E-A176-F0D6E03D604D}"/>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8" name="Line 1072">
                <a:extLst>
                  <a:ext uri="{FF2B5EF4-FFF2-40B4-BE49-F238E27FC236}">
                    <a16:creationId xmlns:a16="http://schemas.microsoft.com/office/drawing/2014/main" id="{6C7FE014-FC63-7536-C74C-AAE9606A5C6B}"/>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09" name="Line 1073">
                <a:extLst>
                  <a:ext uri="{FF2B5EF4-FFF2-40B4-BE49-F238E27FC236}">
                    <a16:creationId xmlns:a16="http://schemas.microsoft.com/office/drawing/2014/main" id="{38C04BE0-864C-4531-F02A-A8A959FF672D}"/>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10" name="Line 1074">
                <a:extLst>
                  <a:ext uri="{FF2B5EF4-FFF2-40B4-BE49-F238E27FC236}">
                    <a16:creationId xmlns:a16="http://schemas.microsoft.com/office/drawing/2014/main" id="{B18CD794-1E09-F4C9-FECE-B898C713CA12}"/>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11" name="Line 1075">
                <a:extLst>
                  <a:ext uri="{FF2B5EF4-FFF2-40B4-BE49-F238E27FC236}">
                    <a16:creationId xmlns:a16="http://schemas.microsoft.com/office/drawing/2014/main" id="{C67C358D-1D52-430B-113B-A63C4274BBAC}"/>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12" name="Line 1076">
                <a:extLst>
                  <a:ext uri="{FF2B5EF4-FFF2-40B4-BE49-F238E27FC236}">
                    <a16:creationId xmlns:a16="http://schemas.microsoft.com/office/drawing/2014/main" id="{50DB03B4-40DE-EB50-DB3D-6ED78FD4709C}"/>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13" name="Line 1077">
                <a:extLst>
                  <a:ext uri="{FF2B5EF4-FFF2-40B4-BE49-F238E27FC236}">
                    <a16:creationId xmlns:a16="http://schemas.microsoft.com/office/drawing/2014/main" id="{D857C94A-9E32-8A35-E899-08C1CB32BDD4}"/>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1814" name="Line 1078">
                <a:extLst>
                  <a:ext uri="{FF2B5EF4-FFF2-40B4-BE49-F238E27FC236}">
                    <a16:creationId xmlns:a16="http://schemas.microsoft.com/office/drawing/2014/main" id="{3B6473BA-DE23-6006-9FF8-5162AD2DEF17}"/>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1815" name="Group 1079">
                <a:extLst>
                  <a:ext uri="{FF2B5EF4-FFF2-40B4-BE49-F238E27FC236}">
                    <a16:creationId xmlns:a16="http://schemas.microsoft.com/office/drawing/2014/main" id="{D672D3A0-45C9-16A0-F263-5EE0B4AA2A88}"/>
                  </a:ext>
                </a:extLst>
              </p:cNvPr>
              <p:cNvGrpSpPr>
                <a:grpSpLocks/>
              </p:cNvGrpSpPr>
              <p:nvPr/>
            </p:nvGrpSpPr>
            <p:grpSpPr bwMode="auto">
              <a:xfrm>
                <a:off x="3813" y="1163"/>
                <a:ext cx="295" cy="391"/>
                <a:chOff x="1653" y="3023"/>
                <a:chExt cx="622" cy="911"/>
              </a:xfrm>
            </p:grpSpPr>
            <p:sp>
              <p:nvSpPr>
                <p:cNvPr id="32138" name="Line 270">
                  <a:extLst>
                    <a:ext uri="{FF2B5EF4-FFF2-40B4-BE49-F238E27FC236}">
                      <a16:creationId xmlns:a16="http://schemas.microsoft.com/office/drawing/2014/main" id="{02FE0CD3-3465-C7F9-6EDE-97ABBCD347EC}"/>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39" name="Line 271">
                  <a:extLst>
                    <a:ext uri="{FF2B5EF4-FFF2-40B4-BE49-F238E27FC236}">
                      <a16:creationId xmlns:a16="http://schemas.microsoft.com/office/drawing/2014/main" id="{B95A6531-B6BC-C781-EE3C-7B90B0E31AD3}"/>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0" name="Line 272">
                  <a:extLst>
                    <a:ext uri="{FF2B5EF4-FFF2-40B4-BE49-F238E27FC236}">
                      <a16:creationId xmlns:a16="http://schemas.microsoft.com/office/drawing/2014/main" id="{1A83A5C2-95E7-1282-1EDA-1CCCFB359D12}"/>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1" name="Line 273">
                  <a:extLst>
                    <a:ext uri="{FF2B5EF4-FFF2-40B4-BE49-F238E27FC236}">
                      <a16:creationId xmlns:a16="http://schemas.microsoft.com/office/drawing/2014/main" id="{E27C8E42-E12B-37BE-8266-16797F400541}"/>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2" name="Line 274">
                  <a:extLst>
                    <a:ext uri="{FF2B5EF4-FFF2-40B4-BE49-F238E27FC236}">
                      <a16:creationId xmlns:a16="http://schemas.microsoft.com/office/drawing/2014/main" id="{51137849-3D14-8547-4E0C-CE5A4DDCB7A0}"/>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3" name="Line 275">
                  <a:extLst>
                    <a:ext uri="{FF2B5EF4-FFF2-40B4-BE49-F238E27FC236}">
                      <a16:creationId xmlns:a16="http://schemas.microsoft.com/office/drawing/2014/main" id="{9428E908-8DC2-8DF5-0D3F-E1627F60F60B}"/>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4" name="Line 276">
                  <a:extLst>
                    <a:ext uri="{FF2B5EF4-FFF2-40B4-BE49-F238E27FC236}">
                      <a16:creationId xmlns:a16="http://schemas.microsoft.com/office/drawing/2014/main" id="{48A708BC-C0A0-CFE5-7804-689C27225C00}"/>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5" name="Line 277">
                  <a:extLst>
                    <a:ext uri="{FF2B5EF4-FFF2-40B4-BE49-F238E27FC236}">
                      <a16:creationId xmlns:a16="http://schemas.microsoft.com/office/drawing/2014/main" id="{55C3A9A3-CF25-5BD5-B58C-23E4670353DF}"/>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6" name="Line 278">
                  <a:extLst>
                    <a:ext uri="{FF2B5EF4-FFF2-40B4-BE49-F238E27FC236}">
                      <a16:creationId xmlns:a16="http://schemas.microsoft.com/office/drawing/2014/main" id="{BE5A1723-0D20-E1CF-4B23-63D48BCF048B}"/>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7" name="Line 279">
                  <a:extLst>
                    <a:ext uri="{FF2B5EF4-FFF2-40B4-BE49-F238E27FC236}">
                      <a16:creationId xmlns:a16="http://schemas.microsoft.com/office/drawing/2014/main" id="{1D78C945-2BAF-B67D-731F-EAB7B48008D8}"/>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8" name="Line 280">
                  <a:extLst>
                    <a:ext uri="{FF2B5EF4-FFF2-40B4-BE49-F238E27FC236}">
                      <a16:creationId xmlns:a16="http://schemas.microsoft.com/office/drawing/2014/main" id="{D0247771-C663-17B6-4823-EFDCA88EA321}"/>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49" name="Line 281">
                  <a:extLst>
                    <a:ext uri="{FF2B5EF4-FFF2-40B4-BE49-F238E27FC236}">
                      <a16:creationId xmlns:a16="http://schemas.microsoft.com/office/drawing/2014/main" id="{11EFCBDE-69D2-F9C5-3AFA-FEA2A9683EC7}"/>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50" name="Line 282">
                  <a:extLst>
                    <a:ext uri="{FF2B5EF4-FFF2-40B4-BE49-F238E27FC236}">
                      <a16:creationId xmlns:a16="http://schemas.microsoft.com/office/drawing/2014/main" id="{0595DA7B-602C-7082-9CBD-60CBC096581B}"/>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51" name="Line 283">
                  <a:extLst>
                    <a:ext uri="{FF2B5EF4-FFF2-40B4-BE49-F238E27FC236}">
                      <a16:creationId xmlns:a16="http://schemas.microsoft.com/office/drawing/2014/main" id="{7A6FB22B-E646-0FE8-2665-D193804BAA2D}"/>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52" name="Line 284">
                  <a:extLst>
                    <a:ext uri="{FF2B5EF4-FFF2-40B4-BE49-F238E27FC236}">
                      <a16:creationId xmlns:a16="http://schemas.microsoft.com/office/drawing/2014/main" id="{4024187C-115E-7BF6-1A67-7D1CE05FFA34}"/>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PK"/>
                </a:p>
              </p:txBody>
            </p:sp>
            <p:sp>
              <p:nvSpPr>
                <p:cNvPr id="32153" name="Oval 1095">
                  <a:extLst>
                    <a:ext uri="{FF2B5EF4-FFF2-40B4-BE49-F238E27FC236}">
                      <a16:creationId xmlns:a16="http://schemas.microsoft.com/office/drawing/2014/main" id="{4656DB77-48B7-01AC-C3A9-70FCC746328A}"/>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pic>
              <p:nvPicPr>
                <p:cNvPr id="32154" name="Picture 1096" descr="cell_tower_radiation_gray">
                  <a:extLst>
                    <a:ext uri="{FF2B5EF4-FFF2-40B4-BE49-F238E27FC236}">
                      <a16:creationId xmlns:a16="http://schemas.microsoft.com/office/drawing/2014/main" id="{38C1FA59-9D89-3D89-C655-000A71AA43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816" name="Group 1097">
                <a:extLst>
                  <a:ext uri="{FF2B5EF4-FFF2-40B4-BE49-F238E27FC236}">
                    <a16:creationId xmlns:a16="http://schemas.microsoft.com/office/drawing/2014/main" id="{EB59E81E-5C94-DD6C-2F3B-2FFD72240198}"/>
                  </a:ext>
                </a:extLst>
              </p:cNvPr>
              <p:cNvGrpSpPr>
                <a:grpSpLocks/>
              </p:cNvGrpSpPr>
              <p:nvPr/>
            </p:nvGrpSpPr>
            <p:grpSpPr bwMode="auto">
              <a:xfrm>
                <a:off x="3962" y="1516"/>
                <a:ext cx="286" cy="160"/>
                <a:chOff x="3843" y="1516"/>
                <a:chExt cx="286" cy="160"/>
              </a:xfrm>
            </p:grpSpPr>
            <p:sp>
              <p:nvSpPr>
                <p:cNvPr id="32129" name="Line 1098">
                  <a:extLst>
                    <a:ext uri="{FF2B5EF4-FFF2-40B4-BE49-F238E27FC236}">
                      <a16:creationId xmlns:a16="http://schemas.microsoft.com/office/drawing/2014/main" id="{8AE16560-8A8E-3AEF-4A23-029105C4BE0A}"/>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130" name="Oval 407">
                  <a:extLst>
                    <a:ext uri="{FF2B5EF4-FFF2-40B4-BE49-F238E27FC236}">
                      <a16:creationId xmlns:a16="http://schemas.microsoft.com/office/drawing/2014/main" id="{6B050C37-7B20-EBA4-2675-923A3F46383C}"/>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131" name="Rectangle 410">
                  <a:extLst>
                    <a:ext uri="{FF2B5EF4-FFF2-40B4-BE49-F238E27FC236}">
                      <a16:creationId xmlns:a16="http://schemas.microsoft.com/office/drawing/2014/main" id="{CA5744D8-6D2E-9186-A7CD-BFC222C99D16}"/>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132" name="Oval 411">
                  <a:extLst>
                    <a:ext uri="{FF2B5EF4-FFF2-40B4-BE49-F238E27FC236}">
                      <a16:creationId xmlns:a16="http://schemas.microsoft.com/office/drawing/2014/main" id="{AF804722-ACCC-6AEC-4A8E-99779FA2C91B}"/>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133" name="Group 1102">
                  <a:extLst>
                    <a:ext uri="{FF2B5EF4-FFF2-40B4-BE49-F238E27FC236}">
                      <a16:creationId xmlns:a16="http://schemas.microsoft.com/office/drawing/2014/main" id="{352B8B3B-0E53-E522-7304-E474BF43D4C8}"/>
                    </a:ext>
                  </a:extLst>
                </p:cNvPr>
                <p:cNvGrpSpPr>
                  <a:grpSpLocks/>
                </p:cNvGrpSpPr>
                <p:nvPr/>
              </p:nvGrpSpPr>
              <p:grpSpPr bwMode="auto">
                <a:xfrm>
                  <a:off x="3932" y="1587"/>
                  <a:ext cx="138" cy="33"/>
                  <a:chOff x="2468" y="1332"/>
                  <a:chExt cx="310" cy="60"/>
                </a:xfrm>
              </p:grpSpPr>
              <p:sp>
                <p:nvSpPr>
                  <p:cNvPr id="32136" name="Freeform 1103">
                    <a:extLst>
                      <a:ext uri="{FF2B5EF4-FFF2-40B4-BE49-F238E27FC236}">
                        <a16:creationId xmlns:a16="http://schemas.microsoft.com/office/drawing/2014/main" id="{BD027A40-E085-5AF4-349E-6DF0DCD4FC2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137" name="Freeform 1104">
                    <a:extLst>
                      <a:ext uri="{FF2B5EF4-FFF2-40B4-BE49-F238E27FC236}">
                        <a16:creationId xmlns:a16="http://schemas.microsoft.com/office/drawing/2014/main" id="{49A544C7-4F19-4E59-B096-3C9CA781672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134" name="Line 1105">
                  <a:extLst>
                    <a:ext uri="{FF2B5EF4-FFF2-40B4-BE49-F238E27FC236}">
                      <a16:creationId xmlns:a16="http://schemas.microsoft.com/office/drawing/2014/main" id="{30E4A261-E097-1EBF-209B-3CAB4FE789F8}"/>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135" name="Line 1106">
                  <a:extLst>
                    <a:ext uri="{FF2B5EF4-FFF2-40B4-BE49-F238E27FC236}">
                      <a16:creationId xmlns:a16="http://schemas.microsoft.com/office/drawing/2014/main" id="{B02D92D9-A460-CBC3-7214-1E7F9361933D}"/>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17" name="Group 1107">
                <a:extLst>
                  <a:ext uri="{FF2B5EF4-FFF2-40B4-BE49-F238E27FC236}">
                    <a16:creationId xmlns:a16="http://schemas.microsoft.com/office/drawing/2014/main" id="{6A43A157-2B26-800E-F043-48B5B570E1DB}"/>
                  </a:ext>
                </a:extLst>
              </p:cNvPr>
              <p:cNvGrpSpPr>
                <a:grpSpLocks/>
              </p:cNvGrpSpPr>
              <p:nvPr/>
            </p:nvGrpSpPr>
            <p:grpSpPr bwMode="auto">
              <a:xfrm>
                <a:off x="4537" y="1571"/>
                <a:ext cx="246" cy="110"/>
                <a:chOff x="4334" y="1470"/>
                <a:chExt cx="246" cy="107"/>
              </a:xfrm>
            </p:grpSpPr>
            <p:sp>
              <p:nvSpPr>
                <p:cNvPr id="32121" name="Oval 407">
                  <a:extLst>
                    <a:ext uri="{FF2B5EF4-FFF2-40B4-BE49-F238E27FC236}">
                      <a16:creationId xmlns:a16="http://schemas.microsoft.com/office/drawing/2014/main" id="{EF889040-133C-7712-EEBE-B081C809D1CD}"/>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122" name="Rectangle 410">
                  <a:extLst>
                    <a:ext uri="{FF2B5EF4-FFF2-40B4-BE49-F238E27FC236}">
                      <a16:creationId xmlns:a16="http://schemas.microsoft.com/office/drawing/2014/main" id="{D8EB83E6-B662-CB10-2AE9-C721DC4099E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123" name="Oval 411">
                  <a:extLst>
                    <a:ext uri="{FF2B5EF4-FFF2-40B4-BE49-F238E27FC236}">
                      <a16:creationId xmlns:a16="http://schemas.microsoft.com/office/drawing/2014/main" id="{F837BC56-933A-33A4-284A-811E622FAE4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124" name="Group 1111">
                  <a:extLst>
                    <a:ext uri="{FF2B5EF4-FFF2-40B4-BE49-F238E27FC236}">
                      <a16:creationId xmlns:a16="http://schemas.microsoft.com/office/drawing/2014/main" id="{B4404D25-9C52-0362-9963-AF85C7EF5024}"/>
                    </a:ext>
                  </a:extLst>
                </p:cNvPr>
                <p:cNvGrpSpPr>
                  <a:grpSpLocks/>
                </p:cNvGrpSpPr>
                <p:nvPr/>
              </p:nvGrpSpPr>
              <p:grpSpPr bwMode="auto">
                <a:xfrm>
                  <a:off x="4383" y="1488"/>
                  <a:ext cx="138" cy="33"/>
                  <a:chOff x="2468" y="1332"/>
                  <a:chExt cx="310" cy="60"/>
                </a:xfrm>
              </p:grpSpPr>
              <p:sp>
                <p:nvSpPr>
                  <p:cNvPr id="32127" name="Freeform 1112">
                    <a:extLst>
                      <a:ext uri="{FF2B5EF4-FFF2-40B4-BE49-F238E27FC236}">
                        <a16:creationId xmlns:a16="http://schemas.microsoft.com/office/drawing/2014/main" id="{35CFF772-E909-1F76-C5DC-C6AB00D7F55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128" name="Freeform 1113">
                    <a:extLst>
                      <a:ext uri="{FF2B5EF4-FFF2-40B4-BE49-F238E27FC236}">
                        <a16:creationId xmlns:a16="http://schemas.microsoft.com/office/drawing/2014/main" id="{425071ED-8E6A-E687-2744-F9BF86866DF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125" name="Line 1114">
                  <a:extLst>
                    <a:ext uri="{FF2B5EF4-FFF2-40B4-BE49-F238E27FC236}">
                      <a16:creationId xmlns:a16="http://schemas.microsoft.com/office/drawing/2014/main" id="{D847589F-B953-6860-FE34-19D385114694}"/>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126" name="Line 1115">
                  <a:extLst>
                    <a:ext uri="{FF2B5EF4-FFF2-40B4-BE49-F238E27FC236}">
                      <a16:creationId xmlns:a16="http://schemas.microsoft.com/office/drawing/2014/main" id="{FF9BF996-BF0D-B873-6E88-CC1B61304BCC}"/>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18" name="Group 1116">
                <a:extLst>
                  <a:ext uri="{FF2B5EF4-FFF2-40B4-BE49-F238E27FC236}">
                    <a16:creationId xmlns:a16="http://schemas.microsoft.com/office/drawing/2014/main" id="{833069F1-6A34-68F1-FE4C-C12B4028685E}"/>
                  </a:ext>
                </a:extLst>
              </p:cNvPr>
              <p:cNvGrpSpPr>
                <a:grpSpLocks/>
              </p:cNvGrpSpPr>
              <p:nvPr/>
            </p:nvGrpSpPr>
            <p:grpSpPr bwMode="auto">
              <a:xfrm>
                <a:off x="4544" y="1737"/>
                <a:ext cx="246" cy="110"/>
                <a:chOff x="4334" y="1470"/>
                <a:chExt cx="246" cy="107"/>
              </a:xfrm>
            </p:grpSpPr>
            <p:sp>
              <p:nvSpPr>
                <p:cNvPr id="32113" name="Oval 407">
                  <a:extLst>
                    <a:ext uri="{FF2B5EF4-FFF2-40B4-BE49-F238E27FC236}">
                      <a16:creationId xmlns:a16="http://schemas.microsoft.com/office/drawing/2014/main" id="{3B6A87E4-0C6E-B199-A0E4-442B97ADA3D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114" name="Rectangle 410">
                  <a:extLst>
                    <a:ext uri="{FF2B5EF4-FFF2-40B4-BE49-F238E27FC236}">
                      <a16:creationId xmlns:a16="http://schemas.microsoft.com/office/drawing/2014/main" id="{A343769A-1686-B4C9-3E75-B03F8D705DE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115" name="Oval 411">
                  <a:extLst>
                    <a:ext uri="{FF2B5EF4-FFF2-40B4-BE49-F238E27FC236}">
                      <a16:creationId xmlns:a16="http://schemas.microsoft.com/office/drawing/2014/main" id="{EF7F165B-F3F1-145D-F085-2CE0EBC34B06}"/>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116" name="Group 1120">
                  <a:extLst>
                    <a:ext uri="{FF2B5EF4-FFF2-40B4-BE49-F238E27FC236}">
                      <a16:creationId xmlns:a16="http://schemas.microsoft.com/office/drawing/2014/main" id="{D069FF02-A390-9140-661A-A3C0B0111279}"/>
                    </a:ext>
                  </a:extLst>
                </p:cNvPr>
                <p:cNvGrpSpPr>
                  <a:grpSpLocks/>
                </p:cNvGrpSpPr>
                <p:nvPr/>
              </p:nvGrpSpPr>
              <p:grpSpPr bwMode="auto">
                <a:xfrm>
                  <a:off x="4383" y="1488"/>
                  <a:ext cx="138" cy="33"/>
                  <a:chOff x="2468" y="1332"/>
                  <a:chExt cx="310" cy="60"/>
                </a:xfrm>
              </p:grpSpPr>
              <p:sp>
                <p:nvSpPr>
                  <p:cNvPr id="32119" name="Freeform 1121">
                    <a:extLst>
                      <a:ext uri="{FF2B5EF4-FFF2-40B4-BE49-F238E27FC236}">
                        <a16:creationId xmlns:a16="http://schemas.microsoft.com/office/drawing/2014/main" id="{E4856A2F-51C0-E1E9-9B3B-4572AC2E49B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120" name="Freeform 1122">
                    <a:extLst>
                      <a:ext uri="{FF2B5EF4-FFF2-40B4-BE49-F238E27FC236}">
                        <a16:creationId xmlns:a16="http://schemas.microsoft.com/office/drawing/2014/main" id="{3B3F09B8-2BA7-90A2-7603-2F39938F76B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117" name="Line 1123">
                  <a:extLst>
                    <a:ext uri="{FF2B5EF4-FFF2-40B4-BE49-F238E27FC236}">
                      <a16:creationId xmlns:a16="http://schemas.microsoft.com/office/drawing/2014/main" id="{9BD25F2D-4DDA-A955-1CF7-D165C27B9F6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118" name="Line 1124">
                  <a:extLst>
                    <a:ext uri="{FF2B5EF4-FFF2-40B4-BE49-F238E27FC236}">
                      <a16:creationId xmlns:a16="http://schemas.microsoft.com/office/drawing/2014/main" id="{299B25AB-E51C-1DE2-60C9-B3C28208120A}"/>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19" name="Group 1125">
                <a:extLst>
                  <a:ext uri="{FF2B5EF4-FFF2-40B4-BE49-F238E27FC236}">
                    <a16:creationId xmlns:a16="http://schemas.microsoft.com/office/drawing/2014/main" id="{0C45456A-46E6-FEF6-B7E8-71D51FE26E27}"/>
                  </a:ext>
                </a:extLst>
              </p:cNvPr>
              <p:cNvGrpSpPr>
                <a:grpSpLocks/>
              </p:cNvGrpSpPr>
              <p:nvPr/>
            </p:nvGrpSpPr>
            <p:grpSpPr bwMode="auto">
              <a:xfrm>
                <a:off x="4890" y="1738"/>
                <a:ext cx="246" cy="110"/>
                <a:chOff x="4334" y="1470"/>
                <a:chExt cx="246" cy="107"/>
              </a:xfrm>
            </p:grpSpPr>
            <p:sp>
              <p:nvSpPr>
                <p:cNvPr id="32105" name="Oval 407">
                  <a:extLst>
                    <a:ext uri="{FF2B5EF4-FFF2-40B4-BE49-F238E27FC236}">
                      <a16:creationId xmlns:a16="http://schemas.microsoft.com/office/drawing/2014/main" id="{730220C8-4D27-8E82-6935-0572FD13D696}"/>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106" name="Rectangle 410">
                  <a:extLst>
                    <a:ext uri="{FF2B5EF4-FFF2-40B4-BE49-F238E27FC236}">
                      <a16:creationId xmlns:a16="http://schemas.microsoft.com/office/drawing/2014/main" id="{0351FD67-C5CD-9D0A-DC01-9050953D7E46}"/>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107" name="Oval 411">
                  <a:extLst>
                    <a:ext uri="{FF2B5EF4-FFF2-40B4-BE49-F238E27FC236}">
                      <a16:creationId xmlns:a16="http://schemas.microsoft.com/office/drawing/2014/main" id="{EAADAE43-9DFD-675D-2E76-345AC511F96D}"/>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108" name="Group 1129">
                  <a:extLst>
                    <a:ext uri="{FF2B5EF4-FFF2-40B4-BE49-F238E27FC236}">
                      <a16:creationId xmlns:a16="http://schemas.microsoft.com/office/drawing/2014/main" id="{1DA130C5-CB29-AE86-4C38-B17D5E4DF3D7}"/>
                    </a:ext>
                  </a:extLst>
                </p:cNvPr>
                <p:cNvGrpSpPr>
                  <a:grpSpLocks/>
                </p:cNvGrpSpPr>
                <p:nvPr/>
              </p:nvGrpSpPr>
              <p:grpSpPr bwMode="auto">
                <a:xfrm>
                  <a:off x="4383" y="1488"/>
                  <a:ext cx="138" cy="33"/>
                  <a:chOff x="2468" y="1332"/>
                  <a:chExt cx="310" cy="60"/>
                </a:xfrm>
              </p:grpSpPr>
              <p:sp>
                <p:nvSpPr>
                  <p:cNvPr id="32111" name="Freeform 1130">
                    <a:extLst>
                      <a:ext uri="{FF2B5EF4-FFF2-40B4-BE49-F238E27FC236}">
                        <a16:creationId xmlns:a16="http://schemas.microsoft.com/office/drawing/2014/main" id="{54ACE084-FAC3-E882-1EC7-8A4724D6247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112" name="Freeform 1131">
                    <a:extLst>
                      <a:ext uri="{FF2B5EF4-FFF2-40B4-BE49-F238E27FC236}">
                        <a16:creationId xmlns:a16="http://schemas.microsoft.com/office/drawing/2014/main" id="{CD17B82F-AAAC-D05F-6193-43E9C50CCA9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109" name="Line 1132">
                  <a:extLst>
                    <a:ext uri="{FF2B5EF4-FFF2-40B4-BE49-F238E27FC236}">
                      <a16:creationId xmlns:a16="http://schemas.microsoft.com/office/drawing/2014/main" id="{A012696A-808E-615F-F57D-327A94128FD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110" name="Line 1133">
                  <a:extLst>
                    <a:ext uri="{FF2B5EF4-FFF2-40B4-BE49-F238E27FC236}">
                      <a16:creationId xmlns:a16="http://schemas.microsoft.com/office/drawing/2014/main" id="{53A8818B-772C-EAF2-D4CA-330E395AA549}"/>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0" name="Group 1134">
                <a:extLst>
                  <a:ext uri="{FF2B5EF4-FFF2-40B4-BE49-F238E27FC236}">
                    <a16:creationId xmlns:a16="http://schemas.microsoft.com/office/drawing/2014/main" id="{D1C33BDC-E942-5192-682C-2FCD27BCBF12}"/>
                  </a:ext>
                </a:extLst>
              </p:cNvPr>
              <p:cNvGrpSpPr>
                <a:grpSpLocks/>
              </p:cNvGrpSpPr>
              <p:nvPr/>
            </p:nvGrpSpPr>
            <p:grpSpPr bwMode="auto">
              <a:xfrm>
                <a:off x="4844" y="1508"/>
                <a:ext cx="246" cy="110"/>
                <a:chOff x="4334" y="1470"/>
                <a:chExt cx="246" cy="107"/>
              </a:xfrm>
            </p:grpSpPr>
            <p:sp>
              <p:nvSpPr>
                <p:cNvPr id="32097" name="Oval 407">
                  <a:extLst>
                    <a:ext uri="{FF2B5EF4-FFF2-40B4-BE49-F238E27FC236}">
                      <a16:creationId xmlns:a16="http://schemas.microsoft.com/office/drawing/2014/main" id="{36F72F4D-1800-90DD-9484-4E9AEFD7FC2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98" name="Rectangle 410">
                  <a:extLst>
                    <a:ext uri="{FF2B5EF4-FFF2-40B4-BE49-F238E27FC236}">
                      <a16:creationId xmlns:a16="http://schemas.microsoft.com/office/drawing/2014/main" id="{BD329A18-69B4-F784-3E6C-C9972FAEDA48}"/>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99" name="Oval 411">
                  <a:extLst>
                    <a:ext uri="{FF2B5EF4-FFF2-40B4-BE49-F238E27FC236}">
                      <a16:creationId xmlns:a16="http://schemas.microsoft.com/office/drawing/2014/main" id="{5CD7FFCD-0B54-71F2-E15B-8963D764F475}"/>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100" name="Group 1138">
                  <a:extLst>
                    <a:ext uri="{FF2B5EF4-FFF2-40B4-BE49-F238E27FC236}">
                      <a16:creationId xmlns:a16="http://schemas.microsoft.com/office/drawing/2014/main" id="{9441701F-937F-FEFE-1B8D-3FD6CDD1C3BC}"/>
                    </a:ext>
                  </a:extLst>
                </p:cNvPr>
                <p:cNvGrpSpPr>
                  <a:grpSpLocks/>
                </p:cNvGrpSpPr>
                <p:nvPr/>
              </p:nvGrpSpPr>
              <p:grpSpPr bwMode="auto">
                <a:xfrm>
                  <a:off x="4383" y="1488"/>
                  <a:ext cx="138" cy="33"/>
                  <a:chOff x="2468" y="1332"/>
                  <a:chExt cx="310" cy="60"/>
                </a:xfrm>
              </p:grpSpPr>
              <p:sp>
                <p:nvSpPr>
                  <p:cNvPr id="32103" name="Freeform 1139">
                    <a:extLst>
                      <a:ext uri="{FF2B5EF4-FFF2-40B4-BE49-F238E27FC236}">
                        <a16:creationId xmlns:a16="http://schemas.microsoft.com/office/drawing/2014/main" id="{1C717BD6-0C5E-672D-F5AF-C0BFD409988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104" name="Freeform 1140">
                    <a:extLst>
                      <a:ext uri="{FF2B5EF4-FFF2-40B4-BE49-F238E27FC236}">
                        <a16:creationId xmlns:a16="http://schemas.microsoft.com/office/drawing/2014/main" id="{ED5B047E-0687-BBDB-8AE8-EC0BB169E3C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101" name="Line 1141">
                  <a:extLst>
                    <a:ext uri="{FF2B5EF4-FFF2-40B4-BE49-F238E27FC236}">
                      <a16:creationId xmlns:a16="http://schemas.microsoft.com/office/drawing/2014/main" id="{9FA780E6-D5FE-9321-DFE0-ABEA8C094A2E}"/>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102" name="Line 1142">
                  <a:extLst>
                    <a:ext uri="{FF2B5EF4-FFF2-40B4-BE49-F238E27FC236}">
                      <a16:creationId xmlns:a16="http://schemas.microsoft.com/office/drawing/2014/main" id="{BB358258-44F1-CE93-4A6C-144AD29F0425}"/>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1" name="Group 1143">
                <a:extLst>
                  <a:ext uri="{FF2B5EF4-FFF2-40B4-BE49-F238E27FC236}">
                    <a16:creationId xmlns:a16="http://schemas.microsoft.com/office/drawing/2014/main" id="{94095BA4-E752-87B0-9A37-C54DB626D3EE}"/>
                  </a:ext>
                </a:extLst>
              </p:cNvPr>
              <p:cNvGrpSpPr>
                <a:grpSpLocks/>
              </p:cNvGrpSpPr>
              <p:nvPr/>
            </p:nvGrpSpPr>
            <p:grpSpPr bwMode="auto">
              <a:xfrm>
                <a:off x="4874" y="2296"/>
                <a:ext cx="310" cy="130"/>
                <a:chOff x="4334" y="1470"/>
                <a:chExt cx="246" cy="107"/>
              </a:xfrm>
            </p:grpSpPr>
            <p:sp>
              <p:nvSpPr>
                <p:cNvPr id="32089" name="Oval 407">
                  <a:extLst>
                    <a:ext uri="{FF2B5EF4-FFF2-40B4-BE49-F238E27FC236}">
                      <a16:creationId xmlns:a16="http://schemas.microsoft.com/office/drawing/2014/main" id="{1D1332B1-59BF-3F91-0647-49887F6518E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90" name="Rectangle 410">
                  <a:extLst>
                    <a:ext uri="{FF2B5EF4-FFF2-40B4-BE49-F238E27FC236}">
                      <a16:creationId xmlns:a16="http://schemas.microsoft.com/office/drawing/2014/main" id="{7BBDDD20-273E-5985-48BA-914C362E717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91" name="Oval 411">
                  <a:extLst>
                    <a:ext uri="{FF2B5EF4-FFF2-40B4-BE49-F238E27FC236}">
                      <a16:creationId xmlns:a16="http://schemas.microsoft.com/office/drawing/2014/main" id="{58289A60-CBB1-8020-2FC7-D187DA3BBB7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092" name="Group 1147">
                  <a:extLst>
                    <a:ext uri="{FF2B5EF4-FFF2-40B4-BE49-F238E27FC236}">
                      <a16:creationId xmlns:a16="http://schemas.microsoft.com/office/drawing/2014/main" id="{33F96BCD-44AD-9B5F-F740-8A72E8FC3EC8}"/>
                    </a:ext>
                  </a:extLst>
                </p:cNvPr>
                <p:cNvGrpSpPr>
                  <a:grpSpLocks/>
                </p:cNvGrpSpPr>
                <p:nvPr/>
              </p:nvGrpSpPr>
              <p:grpSpPr bwMode="auto">
                <a:xfrm>
                  <a:off x="4383" y="1488"/>
                  <a:ext cx="138" cy="33"/>
                  <a:chOff x="2468" y="1332"/>
                  <a:chExt cx="310" cy="60"/>
                </a:xfrm>
              </p:grpSpPr>
              <p:sp>
                <p:nvSpPr>
                  <p:cNvPr id="32095" name="Freeform 1148">
                    <a:extLst>
                      <a:ext uri="{FF2B5EF4-FFF2-40B4-BE49-F238E27FC236}">
                        <a16:creationId xmlns:a16="http://schemas.microsoft.com/office/drawing/2014/main" id="{C4353163-C293-3B19-5D7E-78DC2B21DF2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096" name="Freeform 1149">
                    <a:extLst>
                      <a:ext uri="{FF2B5EF4-FFF2-40B4-BE49-F238E27FC236}">
                        <a16:creationId xmlns:a16="http://schemas.microsoft.com/office/drawing/2014/main" id="{8D509E1D-65D6-FD36-67C6-07C05168BA8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093" name="Line 1150">
                  <a:extLst>
                    <a:ext uri="{FF2B5EF4-FFF2-40B4-BE49-F238E27FC236}">
                      <a16:creationId xmlns:a16="http://schemas.microsoft.com/office/drawing/2014/main" id="{B746407F-C481-43A3-1BD3-CB7B3978810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094" name="Line 1151">
                  <a:extLst>
                    <a:ext uri="{FF2B5EF4-FFF2-40B4-BE49-F238E27FC236}">
                      <a16:creationId xmlns:a16="http://schemas.microsoft.com/office/drawing/2014/main" id="{A42AD218-1045-BD43-2480-F8A63C3E2D0C}"/>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sp>
            <p:nvSpPr>
              <p:cNvPr id="31822" name="Line 1152">
                <a:extLst>
                  <a:ext uri="{FF2B5EF4-FFF2-40B4-BE49-F238E27FC236}">
                    <a16:creationId xmlns:a16="http://schemas.microsoft.com/office/drawing/2014/main" id="{1EE94C55-4BA4-2455-930C-22574B8D1C1C}"/>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nvGrpSpPr>
              <p:cNvPr id="31823" name="Group 1153">
                <a:extLst>
                  <a:ext uri="{FF2B5EF4-FFF2-40B4-BE49-F238E27FC236}">
                    <a16:creationId xmlns:a16="http://schemas.microsoft.com/office/drawing/2014/main" id="{EDC5EFA7-AC8D-BDA6-64F9-F93BCF6CFD17}"/>
                  </a:ext>
                </a:extLst>
              </p:cNvPr>
              <p:cNvGrpSpPr>
                <a:grpSpLocks/>
              </p:cNvGrpSpPr>
              <p:nvPr/>
            </p:nvGrpSpPr>
            <p:grpSpPr bwMode="auto">
              <a:xfrm>
                <a:off x="4464" y="2288"/>
                <a:ext cx="310" cy="130"/>
                <a:chOff x="4334" y="1470"/>
                <a:chExt cx="246" cy="107"/>
              </a:xfrm>
            </p:grpSpPr>
            <p:sp>
              <p:nvSpPr>
                <p:cNvPr id="32081" name="Oval 407">
                  <a:extLst>
                    <a:ext uri="{FF2B5EF4-FFF2-40B4-BE49-F238E27FC236}">
                      <a16:creationId xmlns:a16="http://schemas.microsoft.com/office/drawing/2014/main" id="{35649964-FBE9-A97A-B3CE-5D0298E1C9D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82" name="Rectangle 410">
                  <a:extLst>
                    <a:ext uri="{FF2B5EF4-FFF2-40B4-BE49-F238E27FC236}">
                      <a16:creationId xmlns:a16="http://schemas.microsoft.com/office/drawing/2014/main" id="{3AD0F1C5-1B9F-7021-D0CB-368E03A951B7}"/>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83" name="Oval 411">
                  <a:extLst>
                    <a:ext uri="{FF2B5EF4-FFF2-40B4-BE49-F238E27FC236}">
                      <a16:creationId xmlns:a16="http://schemas.microsoft.com/office/drawing/2014/main" id="{F1F4E06E-FB8A-CA55-ED4C-8451CDBF8161}"/>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084" name="Group 1157">
                  <a:extLst>
                    <a:ext uri="{FF2B5EF4-FFF2-40B4-BE49-F238E27FC236}">
                      <a16:creationId xmlns:a16="http://schemas.microsoft.com/office/drawing/2014/main" id="{3217E4F3-2482-6FA5-FF6D-A5D35378EEE1}"/>
                    </a:ext>
                  </a:extLst>
                </p:cNvPr>
                <p:cNvGrpSpPr>
                  <a:grpSpLocks/>
                </p:cNvGrpSpPr>
                <p:nvPr/>
              </p:nvGrpSpPr>
              <p:grpSpPr bwMode="auto">
                <a:xfrm>
                  <a:off x="4383" y="1488"/>
                  <a:ext cx="138" cy="33"/>
                  <a:chOff x="2468" y="1332"/>
                  <a:chExt cx="310" cy="60"/>
                </a:xfrm>
              </p:grpSpPr>
              <p:sp>
                <p:nvSpPr>
                  <p:cNvPr id="32087" name="Freeform 1158">
                    <a:extLst>
                      <a:ext uri="{FF2B5EF4-FFF2-40B4-BE49-F238E27FC236}">
                        <a16:creationId xmlns:a16="http://schemas.microsoft.com/office/drawing/2014/main" id="{4FD500D8-310D-1638-84C7-31085AF5DCC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088" name="Freeform 1159">
                    <a:extLst>
                      <a:ext uri="{FF2B5EF4-FFF2-40B4-BE49-F238E27FC236}">
                        <a16:creationId xmlns:a16="http://schemas.microsoft.com/office/drawing/2014/main" id="{8A2051BC-7C83-F75F-DD54-5FB4E550D7A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085" name="Line 1160">
                  <a:extLst>
                    <a:ext uri="{FF2B5EF4-FFF2-40B4-BE49-F238E27FC236}">
                      <a16:creationId xmlns:a16="http://schemas.microsoft.com/office/drawing/2014/main" id="{BBDAD337-C8DF-11B5-2EF3-619719B13046}"/>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086" name="Line 1161">
                  <a:extLst>
                    <a:ext uri="{FF2B5EF4-FFF2-40B4-BE49-F238E27FC236}">
                      <a16:creationId xmlns:a16="http://schemas.microsoft.com/office/drawing/2014/main" id="{93CD4E26-5D9E-7F3F-49ED-4EC44BE9347A}"/>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4" name="Group 1162">
                <a:extLst>
                  <a:ext uri="{FF2B5EF4-FFF2-40B4-BE49-F238E27FC236}">
                    <a16:creationId xmlns:a16="http://schemas.microsoft.com/office/drawing/2014/main" id="{66A72F2A-BADA-A31B-0557-9BD6419983FA}"/>
                  </a:ext>
                </a:extLst>
              </p:cNvPr>
              <p:cNvGrpSpPr>
                <a:grpSpLocks/>
              </p:cNvGrpSpPr>
              <p:nvPr/>
            </p:nvGrpSpPr>
            <p:grpSpPr bwMode="auto">
              <a:xfrm>
                <a:off x="4660" y="2464"/>
                <a:ext cx="310" cy="130"/>
                <a:chOff x="4334" y="1470"/>
                <a:chExt cx="246" cy="107"/>
              </a:xfrm>
            </p:grpSpPr>
            <p:sp>
              <p:nvSpPr>
                <p:cNvPr id="32073" name="Oval 407">
                  <a:extLst>
                    <a:ext uri="{FF2B5EF4-FFF2-40B4-BE49-F238E27FC236}">
                      <a16:creationId xmlns:a16="http://schemas.microsoft.com/office/drawing/2014/main" id="{8521BBB1-D465-8804-0ED8-C4BE942A6D1D}"/>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74" name="Rectangle 410">
                  <a:extLst>
                    <a:ext uri="{FF2B5EF4-FFF2-40B4-BE49-F238E27FC236}">
                      <a16:creationId xmlns:a16="http://schemas.microsoft.com/office/drawing/2014/main" id="{9FE3BB22-3EDB-3B2C-67CB-F234E74172AF}"/>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75" name="Oval 411">
                  <a:extLst>
                    <a:ext uri="{FF2B5EF4-FFF2-40B4-BE49-F238E27FC236}">
                      <a16:creationId xmlns:a16="http://schemas.microsoft.com/office/drawing/2014/main" id="{A5B29864-F997-8F4D-A74C-6B4B03CEA962}"/>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076" name="Group 1166">
                  <a:extLst>
                    <a:ext uri="{FF2B5EF4-FFF2-40B4-BE49-F238E27FC236}">
                      <a16:creationId xmlns:a16="http://schemas.microsoft.com/office/drawing/2014/main" id="{0335C37A-9525-98FA-C8EA-9E495C4B98AA}"/>
                    </a:ext>
                  </a:extLst>
                </p:cNvPr>
                <p:cNvGrpSpPr>
                  <a:grpSpLocks/>
                </p:cNvGrpSpPr>
                <p:nvPr/>
              </p:nvGrpSpPr>
              <p:grpSpPr bwMode="auto">
                <a:xfrm>
                  <a:off x="4383" y="1488"/>
                  <a:ext cx="138" cy="33"/>
                  <a:chOff x="2468" y="1332"/>
                  <a:chExt cx="310" cy="60"/>
                </a:xfrm>
              </p:grpSpPr>
              <p:sp>
                <p:nvSpPr>
                  <p:cNvPr id="32079" name="Freeform 1167">
                    <a:extLst>
                      <a:ext uri="{FF2B5EF4-FFF2-40B4-BE49-F238E27FC236}">
                        <a16:creationId xmlns:a16="http://schemas.microsoft.com/office/drawing/2014/main" id="{3FD42ADF-3D7D-1587-0E2A-A5FB2E52441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080" name="Freeform 1168">
                    <a:extLst>
                      <a:ext uri="{FF2B5EF4-FFF2-40B4-BE49-F238E27FC236}">
                        <a16:creationId xmlns:a16="http://schemas.microsoft.com/office/drawing/2014/main" id="{6C67C8F7-E059-7599-8251-268876B1056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077" name="Line 1169">
                  <a:extLst>
                    <a:ext uri="{FF2B5EF4-FFF2-40B4-BE49-F238E27FC236}">
                      <a16:creationId xmlns:a16="http://schemas.microsoft.com/office/drawing/2014/main" id="{FADD3789-62E3-E018-78A6-15502A770C2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078" name="Line 1170">
                  <a:extLst>
                    <a:ext uri="{FF2B5EF4-FFF2-40B4-BE49-F238E27FC236}">
                      <a16:creationId xmlns:a16="http://schemas.microsoft.com/office/drawing/2014/main" id="{C56B2A53-95A7-06C7-84A1-9C37562390AC}"/>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5" name="Group 1171">
                <a:extLst>
                  <a:ext uri="{FF2B5EF4-FFF2-40B4-BE49-F238E27FC236}">
                    <a16:creationId xmlns:a16="http://schemas.microsoft.com/office/drawing/2014/main" id="{20D0B302-63CC-C13B-F929-AD62E632B251}"/>
                  </a:ext>
                </a:extLst>
              </p:cNvPr>
              <p:cNvGrpSpPr>
                <a:grpSpLocks/>
              </p:cNvGrpSpPr>
              <p:nvPr/>
            </p:nvGrpSpPr>
            <p:grpSpPr bwMode="auto">
              <a:xfrm>
                <a:off x="4782" y="3028"/>
                <a:ext cx="392" cy="154"/>
                <a:chOff x="4334" y="1470"/>
                <a:chExt cx="246" cy="107"/>
              </a:xfrm>
            </p:grpSpPr>
            <p:sp>
              <p:nvSpPr>
                <p:cNvPr id="32065" name="Oval 407">
                  <a:extLst>
                    <a:ext uri="{FF2B5EF4-FFF2-40B4-BE49-F238E27FC236}">
                      <a16:creationId xmlns:a16="http://schemas.microsoft.com/office/drawing/2014/main" id="{9B36DB9B-2B29-1691-169B-F3A597334E8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66" name="Rectangle 410">
                  <a:extLst>
                    <a:ext uri="{FF2B5EF4-FFF2-40B4-BE49-F238E27FC236}">
                      <a16:creationId xmlns:a16="http://schemas.microsoft.com/office/drawing/2014/main" id="{02DDDFB6-425E-3E1A-7E8C-C44A9992EF5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67" name="Oval 411">
                  <a:extLst>
                    <a:ext uri="{FF2B5EF4-FFF2-40B4-BE49-F238E27FC236}">
                      <a16:creationId xmlns:a16="http://schemas.microsoft.com/office/drawing/2014/main" id="{894DFFD8-E8BF-9EA8-536D-3ACEDA7AEF9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068" name="Group 1175">
                  <a:extLst>
                    <a:ext uri="{FF2B5EF4-FFF2-40B4-BE49-F238E27FC236}">
                      <a16:creationId xmlns:a16="http://schemas.microsoft.com/office/drawing/2014/main" id="{C0F5894F-A06F-2536-AD8B-1068EE2033C3}"/>
                    </a:ext>
                  </a:extLst>
                </p:cNvPr>
                <p:cNvGrpSpPr>
                  <a:grpSpLocks/>
                </p:cNvGrpSpPr>
                <p:nvPr/>
              </p:nvGrpSpPr>
              <p:grpSpPr bwMode="auto">
                <a:xfrm>
                  <a:off x="4383" y="1488"/>
                  <a:ext cx="138" cy="33"/>
                  <a:chOff x="2468" y="1332"/>
                  <a:chExt cx="310" cy="60"/>
                </a:xfrm>
              </p:grpSpPr>
              <p:sp>
                <p:nvSpPr>
                  <p:cNvPr id="32071" name="Freeform 1176">
                    <a:extLst>
                      <a:ext uri="{FF2B5EF4-FFF2-40B4-BE49-F238E27FC236}">
                        <a16:creationId xmlns:a16="http://schemas.microsoft.com/office/drawing/2014/main" id="{79455D95-1410-2882-C467-86183854E2A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072" name="Freeform 1177">
                    <a:extLst>
                      <a:ext uri="{FF2B5EF4-FFF2-40B4-BE49-F238E27FC236}">
                        <a16:creationId xmlns:a16="http://schemas.microsoft.com/office/drawing/2014/main" id="{301CA2C0-73D0-505F-FAE7-7BA4925A11F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069" name="Line 1178">
                  <a:extLst>
                    <a:ext uri="{FF2B5EF4-FFF2-40B4-BE49-F238E27FC236}">
                      <a16:creationId xmlns:a16="http://schemas.microsoft.com/office/drawing/2014/main" id="{6034D9BD-8E80-1ABC-FB22-BC5D0F19986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070" name="Line 1179">
                  <a:extLst>
                    <a:ext uri="{FF2B5EF4-FFF2-40B4-BE49-F238E27FC236}">
                      <a16:creationId xmlns:a16="http://schemas.microsoft.com/office/drawing/2014/main" id="{1952E5CB-7130-A960-81AF-0D40E3BE3FB2}"/>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6" name="Group 1180">
                <a:extLst>
                  <a:ext uri="{FF2B5EF4-FFF2-40B4-BE49-F238E27FC236}">
                    <a16:creationId xmlns:a16="http://schemas.microsoft.com/office/drawing/2014/main" id="{1D82FDFB-0F08-A7AD-BB3A-F3C2ADEB7667}"/>
                  </a:ext>
                </a:extLst>
              </p:cNvPr>
              <p:cNvGrpSpPr>
                <a:grpSpLocks/>
              </p:cNvGrpSpPr>
              <p:nvPr/>
            </p:nvGrpSpPr>
            <p:grpSpPr bwMode="auto">
              <a:xfrm>
                <a:off x="4388" y="2840"/>
                <a:ext cx="392" cy="154"/>
                <a:chOff x="4334" y="1470"/>
                <a:chExt cx="246" cy="107"/>
              </a:xfrm>
            </p:grpSpPr>
            <p:sp>
              <p:nvSpPr>
                <p:cNvPr id="32057" name="Oval 407">
                  <a:extLst>
                    <a:ext uri="{FF2B5EF4-FFF2-40B4-BE49-F238E27FC236}">
                      <a16:creationId xmlns:a16="http://schemas.microsoft.com/office/drawing/2014/main" id="{24E2A1E5-4BC7-B6A8-4243-D62E4BC7C41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58" name="Rectangle 410">
                  <a:extLst>
                    <a:ext uri="{FF2B5EF4-FFF2-40B4-BE49-F238E27FC236}">
                      <a16:creationId xmlns:a16="http://schemas.microsoft.com/office/drawing/2014/main" id="{40C1B70E-656D-15F4-9FF9-3D595FDBB443}"/>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59" name="Oval 411">
                  <a:extLst>
                    <a:ext uri="{FF2B5EF4-FFF2-40B4-BE49-F238E27FC236}">
                      <a16:creationId xmlns:a16="http://schemas.microsoft.com/office/drawing/2014/main" id="{71AAFB39-332C-0742-DF16-84FE708A9BA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060" name="Group 1184">
                  <a:extLst>
                    <a:ext uri="{FF2B5EF4-FFF2-40B4-BE49-F238E27FC236}">
                      <a16:creationId xmlns:a16="http://schemas.microsoft.com/office/drawing/2014/main" id="{4F920543-C9C9-61CC-5ED2-6E526D3BEB37}"/>
                    </a:ext>
                  </a:extLst>
                </p:cNvPr>
                <p:cNvGrpSpPr>
                  <a:grpSpLocks/>
                </p:cNvGrpSpPr>
                <p:nvPr/>
              </p:nvGrpSpPr>
              <p:grpSpPr bwMode="auto">
                <a:xfrm>
                  <a:off x="4383" y="1488"/>
                  <a:ext cx="138" cy="33"/>
                  <a:chOff x="2468" y="1332"/>
                  <a:chExt cx="310" cy="60"/>
                </a:xfrm>
              </p:grpSpPr>
              <p:sp>
                <p:nvSpPr>
                  <p:cNvPr id="32063" name="Freeform 1185">
                    <a:extLst>
                      <a:ext uri="{FF2B5EF4-FFF2-40B4-BE49-F238E27FC236}">
                        <a16:creationId xmlns:a16="http://schemas.microsoft.com/office/drawing/2014/main" id="{E357AEB5-8B1A-4BD0-1AAD-64884D9818C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064" name="Freeform 1186">
                    <a:extLst>
                      <a:ext uri="{FF2B5EF4-FFF2-40B4-BE49-F238E27FC236}">
                        <a16:creationId xmlns:a16="http://schemas.microsoft.com/office/drawing/2014/main" id="{46A8F598-B459-9745-7D9D-62228E2853A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061" name="Line 1187">
                  <a:extLst>
                    <a:ext uri="{FF2B5EF4-FFF2-40B4-BE49-F238E27FC236}">
                      <a16:creationId xmlns:a16="http://schemas.microsoft.com/office/drawing/2014/main" id="{6759E4EB-6E87-C91D-9D6F-708908EBE8F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062" name="Line 1188">
                  <a:extLst>
                    <a:ext uri="{FF2B5EF4-FFF2-40B4-BE49-F238E27FC236}">
                      <a16:creationId xmlns:a16="http://schemas.microsoft.com/office/drawing/2014/main" id="{CA077819-1864-D6BA-1330-1B64DE2420C9}"/>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7" name="Group 1189">
                <a:extLst>
                  <a:ext uri="{FF2B5EF4-FFF2-40B4-BE49-F238E27FC236}">
                    <a16:creationId xmlns:a16="http://schemas.microsoft.com/office/drawing/2014/main" id="{56238361-6149-E6DC-7D64-AD9D5779DA15}"/>
                  </a:ext>
                </a:extLst>
              </p:cNvPr>
              <p:cNvGrpSpPr>
                <a:grpSpLocks/>
              </p:cNvGrpSpPr>
              <p:nvPr/>
            </p:nvGrpSpPr>
            <p:grpSpPr bwMode="auto">
              <a:xfrm>
                <a:off x="3932" y="3056"/>
                <a:ext cx="392" cy="154"/>
                <a:chOff x="4334" y="1470"/>
                <a:chExt cx="246" cy="107"/>
              </a:xfrm>
            </p:grpSpPr>
            <p:sp>
              <p:nvSpPr>
                <p:cNvPr id="32049" name="Oval 407">
                  <a:extLst>
                    <a:ext uri="{FF2B5EF4-FFF2-40B4-BE49-F238E27FC236}">
                      <a16:creationId xmlns:a16="http://schemas.microsoft.com/office/drawing/2014/main" id="{BDC64325-F4D5-998B-3F6A-53B9612EF416}"/>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50" name="Rectangle 410">
                  <a:extLst>
                    <a:ext uri="{FF2B5EF4-FFF2-40B4-BE49-F238E27FC236}">
                      <a16:creationId xmlns:a16="http://schemas.microsoft.com/office/drawing/2014/main" id="{C4F532AE-5487-60D9-2BC5-43B53E324D8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51" name="Oval 411">
                  <a:extLst>
                    <a:ext uri="{FF2B5EF4-FFF2-40B4-BE49-F238E27FC236}">
                      <a16:creationId xmlns:a16="http://schemas.microsoft.com/office/drawing/2014/main" id="{E8227B25-7ED3-C810-EC38-BCEEB4791F18}"/>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052" name="Group 1193">
                  <a:extLst>
                    <a:ext uri="{FF2B5EF4-FFF2-40B4-BE49-F238E27FC236}">
                      <a16:creationId xmlns:a16="http://schemas.microsoft.com/office/drawing/2014/main" id="{C8E4DBBC-5EB3-E267-F08E-D36533E2B2E4}"/>
                    </a:ext>
                  </a:extLst>
                </p:cNvPr>
                <p:cNvGrpSpPr>
                  <a:grpSpLocks/>
                </p:cNvGrpSpPr>
                <p:nvPr/>
              </p:nvGrpSpPr>
              <p:grpSpPr bwMode="auto">
                <a:xfrm>
                  <a:off x="4383" y="1488"/>
                  <a:ext cx="138" cy="33"/>
                  <a:chOff x="2468" y="1332"/>
                  <a:chExt cx="310" cy="60"/>
                </a:xfrm>
              </p:grpSpPr>
              <p:sp>
                <p:nvSpPr>
                  <p:cNvPr id="32055" name="Freeform 1194">
                    <a:extLst>
                      <a:ext uri="{FF2B5EF4-FFF2-40B4-BE49-F238E27FC236}">
                        <a16:creationId xmlns:a16="http://schemas.microsoft.com/office/drawing/2014/main" id="{62EEA23D-D98E-4A79-B4C1-86670F6CFF5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056" name="Freeform 1195">
                    <a:extLst>
                      <a:ext uri="{FF2B5EF4-FFF2-40B4-BE49-F238E27FC236}">
                        <a16:creationId xmlns:a16="http://schemas.microsoft.com/office/drawing/2014/main" id="{54A2E84E-EF37-5ED0-D6B7-C7D2B68D811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053" name="Line 1196">
                  <a:extLst>
                    <a:ext uri="{FF2B5EF4-FFF2-40B4-BE49-F238E27FC236}">
                      <a16:creationId xmlns:a16="http://schemas.microsoft.com/office/drawing/2014/main" id="{AB611C63-9046-CE08-AB1C-A34AC432C0FD}"/>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054" name="Line 1197">
                  <a:extLst>
                    <a:ext uri="{FF2B5EF4-FFF2-40B4-BE49-F238E27FC236}">
                      <a16:creationId xmlns:a16="http://schemas.microsoft.com/office/drawing/2014/main" id="{5130B9B2-6E42-AC33-96BE-6B0B00A72B0C}"/>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8" name="Group 1198">
                <a:extLst>
                  <a:ext uri="{FF2B5EF4-FFF2-40B4-BE49-F238E27FC236}">
                    <a16:creationId xmlns:a16="http://schemas.microsoft.com/office/drawing/2014/main" id="{540057BD-93DC-D9A5-FB53-941FDE85F098}"/>
                  </a:ext>
                </a:extLst>
              </p:cNvPr>
              <p:cNvGrpSpPr>
                <a:grpSpLocks/>
              </p:cNvGrpSpPr>
              <p:nvPr/>
            </p:nvGrpSpPr>
            <p:grpSpPr bwMode="auto">
              <a:xfrm>
                <a:off x="3812" y="2296"/>
                <a:ext cx="246" cy="108"/>
                <a:chOff x="4334" y="1470"/>
                <a:chExt cx="246" cy="107"/>
              </a:xfrm>
            </p:grpSpPr>
            <p:sp>
              <p:nvSpPr>
                <p:cNvPr id="32041" name="Oval 407">
                  <a:extLst>
                    <a:ext uri="{FF2B5EF4-FFF2-40B4-BE49-F238E27FC236}">
                      <a16:creationId xmlns:a16="http://schemas.microsoft.com/office/drawing/2014/main" id="{B2DA5DD8-983C-FC86-4745-7B8A0820B77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sp>
              <p:nvSpPr>
                <p:cNvPr id="32042" name="Rectangle 410">
                  <a:extLst>
                    <a:ext uri="{FF2B5EF4-FFF2-40B4-BE49-F238E27FC236}">
                      <a16:creationId xmlns:a16="http://schemas.microsoft.com/office/drawing/2014/main" id="{A72E2790-4374-128A-6F88-04B8CD4F7AB6}"/>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en-PK" altLang="en-PK" sz="2400">
                    <a:latin typeface="Times New Roman" panose="02020603050405020304" pitchFamily="18" charset="0"/>
                  </a:endParaRPr>
                </a:p>
              </p:txBody>
            </p:sp>
            <p:sp>
              <p:nvSpPr>
                <p:cNvPr id="32043" name="Oval 411">
                  <a:extLst>
                    <a:ext uri="{FF2B5EF4-FFF2-40B4-BE49-F238E27FC236}">
                      <a16:creationId xmlns:a16="http://schemas.microsoft.com/office/drawing/2014/main" id="{3DBE2148-5348-47A8-5B0C-698128CD000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Times New Roman" panose="02020603050405020304" pitchFamily="18" charset="0"/>
                  </a:endParaRPr>
                </a:p>
              </p:txBody>
            </p:sp>
            <p:grpSp>
              <p:nvGrpSpPr>
                <p:cNvPr id="32044" name="Group 1202">
                  <a:extLst>
                    <a:ext uri="{FF2B5EF4-FFF2-40B4-BE49-F238E27FC236}">
                      <a16:creationId xmlns:a16="http://schemas.microsoft.com/office/drawing/2014/main" id="{9971CAF9-FFD5-F56E-5A4E-FB1F4DF0CD06}"/>
                    </a:ext>
                  </a:extLst>
                </p:cNvPr>
                <p:cNvGrpSpPr>
                  <a:grpSpLocks/>
                </p:cNvGrpSpPr>
                <p:nvPr/>
              </p:nvGrpSpPr>
              <p:grpSpPr bwMode="auto">
                <a:xfrm>
                  <a:off x="4383" y="1488"/>
                  <a:ext cx="138" cy="33"/>
                  <a:chOff x="2468" y="1332"/>
                  <a:chExt cx="310" cy="60"/>
                </a:xfrm>
              </p:grpSpPr>
              <p:sp>
                <p:nvSpPr>
                  <p:cNvPr id="32047" name="Freeform 1203">
                    <a:extLst>
                      <a:ext uri="{FF2B5EF4-FFF2-40B4-BE49-F238E27FC236}">
                        <a16:creationId xmlns:a16="http://schemas.microsoft.com/office/drawing/2014/main" id="{61BEFBBF-BF95-7682-0EBC-F9F4952F3F7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sp>
                <p:nvSpPr>
                  <p:cNvPr id="32048" name="Freeform 1204">
                    <a:extLst>
                      <a:ext uri="{FF2B5EF4-FFF2-40B4-BE49-F238E27FC236}">
                        <a16:creationId xmlns:a16="http://schemas.microsoft.com/office/drawing/2014/main" id="{B6E8701A-BEC5-EF1F-AF0A-2362DECF75B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a:solidFill>
                      <a:schemeClr val="bg2"/>
                    </a:solidFill>
                    <a:round/>
                    <a:headEnd/>
                    <a:tailEnd/>
                  </a:ln>
                </p:spPr>
                <p:txBody>
                  <a:bodyPr/>
                  <a:lstStyle/>
                  <a:p>
                    <a:endParaRPr lang="en-PK"/>
                  </a:p>
                </p:txBody>
              </p:sp>
            </p:grpSp>
            <p:sp>
              <p:nvSpPr>
                <p:cNvPr id="32045" name="Line 1205">
                  <a:extLst>
                    <a:ext uri="{FF2B5EF4-FFF2-40B4-BE49-F238E27FC236}">
                      <a16:creationId xmlns:a16="http://schemas.microsoft.com/office/drawing/2014/main" id="{34861D87-E87F-2468-BF58-516A16B437EE}"/>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32046" name="Line 1206">
                  <a:extLst>
                    <a:ext uri="{FF2B5EF4-FFF2-40B4-BE49-F238E27FC236}">
                      <a16:creationId xmlns:a16="http://schemas.microsoft.com/office/drawing/2014/main" id="{B3AD9F9D-E55C-1717-A87B-B257B7BA6D00}"/>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PK"/>
                </a:p>
              </p:txBody>
            </p:sp>
          </p:grpSp>
          <p:grpSp>
            <p:nvGrpSpPr>
              <p:cNvPr id="31829" name="Group 1207">
                <a:extLst>
                  <a:ext uri="{FF2B5EF4-FFF2-40B4-BE49-F238E27FC236}">
                    <a16:creationId xmlns:a16="http://schemas.microsoft.com/office/drawing/2014/main" id="{EB59A389-068E-4938-FBB3-FA1A3FFF92AA}"/>
                  </a:ext>
                </a:extLst>
              </p:cNvPr>
              <p:cNvGrpSpPr>
                <a:grpSpLocks/>
              </p:cNvGrpSpPr>
              <p:nvPr/>
            </p:nvGrpSpPr>
            <p:grpSpPr bwMode="auto">
              <a:xfrm>
                <a:off x="4511" y="3153"/>
                <a:ext cx="281" cy="266"/>
                <a:chOff x="5072" y="3611"/>
                <a:chExt cx="459" cy="380"/>
              </a:xfrm>
            </p:grpSpPr>
            <p:grpSp>
              <p:nvGrpSpPr>
                <p:cNvPr id="32027" name="Group 1208">
                  <a:extLst>
                    <a:ext uri="{FF2B5EF4-FFF2-40B4-BE49-F238E27FC236}">
                      <a16:creationId xmlns:a16="http://schemas.microsoft.com/office/drawing/2014/main" id="{FA3979BB-C37F-2D6D-2E12-CC20050F5624}"/>
                    </a:ext>
                  </a:extLst>
                </p:cNvPr>
                <p:cNvGrpSpPr>
                  <a:grpSpLocks/>
                </p:cNvGrpSpPr>
                <p:nvPr/>
              </p:nvGrpSpPr>
              <p:grpSpPr bwMode="auto">
                <a:xfrm>
                  <a:off x="5144" y="3611"/>
                  <a:ext cx="387" cy="99"/>
                  <a:chOff x="5030" y="2639"/>
                  <a:chExt cx="387" cy="99"/>
                </a:xfrm>
              </p:grpSpPr>
              <p:sp>
                <p:nvSpPr>
                  <p:cNvPr id="32029" name="Freeform 1209">
                    <a:extLst>
                      <a:ext uri="{FF2B5EF4-FFF2-40B4-BE49-F238E27FC236}">
                        <a16:creationId xmlns:a16="http://schemas.microsoft.com/office/drawing/2014/main" id="{A676115F-7457-AB95-9483-113D99F7756E}"/>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30" name="Freeform 1210">
                    <a:extLst>
                      <a:ext uri="{FF2B5EF4-FFF2-40B4-BE49-F238E27FC236}">
                        <a16:creationId xmlns:a16="http://schemas.microsoft.com/office/drawing/2014/main" id="{DA1775D4-5DD0-B0BA-A66A-45B66D16CE21}"/>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31" name="Freeform 1211">
                    <a:extLst>
                      <a:ext uri="{FF2B5EF4-FFF2-40B4-BE49-F238E27FC236}">
                        <a16:creationId xmlns:a16="http://schemas.microsoft.com/office/drawing/2014/main" id="{D8305136-4937-7738-99FF-47C0436126E8}"/>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32" name="Freeform 1212">
                    <a:extLst>
                      <a:ext uri="{FF2B5EF4-FFF2-40B4-BE49-F238E27FC236}">
                        <a16:creationId xmlns:a16="http://schemas.microsoft.com/office/drawing/2014/main" id="{CEDBF6BE-905D-D9BF-C1EE-A7E382A8690F}"/>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33" name="Freeform 1213">
                    <a:extLst>
                      <a:ext uri="{FF2B5EF4-FFF2-40B4-BE49-F238E27FC236}">
                        <a16:creationId xmlns:a16="http://schemas.microsoft.com/office/drawing/2014/main" id="{17273B46-DA8B-9630-11C9-52B63FE3BEAD}"/>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34" name="Freeform 1214">
                    <a:extLst>
                      <a:ext uri="{FF2B5EF4-FFF2-40B4-BE49-F238E27FC236}">
                        <a16:creationId xmlns:a16="http://schemas.microsoft.com/office/drawing/2014/main" id="{06F8D704-6F17-4831-5081-39F20022BC30}"/>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35" name="Freeform 1215">
                    <a:extLst>
                      <a:ext uri="{FF2B5EF4-FFF2-40B4-BE49-F238E27FC236}">
                        <a16:creationId xmlns:a16="http://schemas.microsoft.com/office/drawing/2014/main" id="{CBDE0399-1C51-754D-74BB-A03ACFEB0351}"/>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PK"/>
                  </a:p>
                </p:txBody>
              </p:sp>
              <p:sp>
                <p:nvSpPr>
                  <p:cNvPr id="32036" name="Freeform 1216">
                    <a:extLst>
                      <a:ext uri="{FF2B5EF4-FFF2-40B4-BE49-F238E27FC236}">
                        <a16:creationId xmlns:a16="http://schemas.microsoft.com/office/drawing/2014/main" id="{678F4D16-E4D9-DC2E-A114-C4B21636EAC7}"/>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PK"/>
                  </a:p>
                </p:txBody>
              </p:sp>
              <p:sp>
                <p:nvSpPr>
                  <p:cNvPr id="32037" name="Freeform 1217">
                    <a:extLst>
                      <a:ext uri="{FF2B5EF4-FFF2-40B4-BE49-F238E27FC236}">
                        <a16:creationId xmlns:a16="http://schemas.microsoft.com/office/drawing/2014/main" id="{AA5F769F-8B64-6FCF-9EA5-5352EE86FCBF}"/>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PK"/>
                  </a:p>
                </p:txBody>
              </p:sp>
              <p:sp>
                <p:nvSpPr>
                  <p:cNvPr id="32038" name="Freeform 1218">
                    <a:extLst>
                      <a:ext uri="{FF2B5EF4-FFF2-40B4-BE49-F238E27FC236}">
                        <a16:creationId xmlns:a16="http://schemas.microsoft.com/office/drawing/2014/main" id="{0C7F1C6B-0867-BE69-13DD-38E863984589}"/>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PK"/>
                  </a:p>
                </p:txBody>
              </p:sp>
              <p:sp>
                <p:nvSpPr>
                  <p:cNvPr id="32039" name="Freeform 1219">
                    <a:extLst>
                      <a:ext uri="{FF2B5EF4-FFF2-40B4-BE49-F238E27FC236}">
                        <a16:creationId xmlns:a16="http://schemas.microsoft.com/office/drawing/2014/main" id="{08A388AB-60B5-E4F9-71D3-FAFBC516CF7F}"/>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PK"/>
                  </a:p>
                </p:txBody>
              </p:sp>
              <p:sp>
                <p:nvSpPr>
                  <p:cNvPr id="32040" name="Freeform 1220">
                    <a:extLst>
                      <a:ext uri="{FF2B5EF4-FFF2-40B4-BE49-F238E27FC236}">
                        <a16:creationId xmlns:a16="http://schemas.microsoft.com/office/drawing/2014/main" id="{88CE2BA9-A90A-B9D5-BF5E-B920C8E78A1B}"/>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PK"/>
                  </a:p>
                </p:txBody>
              </p:sp>
            </p:grpSp>
            <p:pic>
              <p:nvPicPr>
                <p:cNvPr id="32028" name="Picture 1221" descr="access_point_stylized_gray_small">
                  <a:extLst>
                    <a:ext uri="{FF2B5EF4-FFF2-40B4-BE49-F238E27FC236}">
                      <a16:creationId xmlns:a16="http://schemas.microsoft.com/office/drawing/2014/main" id="{6A94881D-AF78-5AAE-C1FB-3A0F907C7D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830" name="Group 1222">
                <a:extLst>
                  <a:ext uri="{FF2B5EF4-FFF2-40B4-BE49-F238E27FC236}">
                    <a16:creationId xmlns:a16="http://schemas.microsoft.com/office/drawing/2014/main" id="{E8F8D89B-F74F-3A61-C027-3C7B63256F85}"/>
                  </a:ext>
                </a:extLst>
              </p:cNvPr>
              <p:cNvGrpSpPr>
                <a:grpSpLocks/>
              </p:cNvGrpSpPr>
              <p:nvPr/>
            </p:nvGrpSpPr>
            <p:grpSpPr bwMode="auto">
              <a:xfrm>
                <a:off x="3552" y="2211"/>
                <a:ext cx="251" cy="226"/>
                <a:chOff x="5072" y="3611"/>
                <a:chExt cx="459" cy="380"/>
              </a:xfrm>
            </p:grpSpPr>
            <p:grpSp>
              <p:nvGrpSpPr>
                <p:cNvPr id="32013" name="Group 1223">
                  <a:extLst>
                    <a:ext uri="{FF2B5EF4-FFF2-40B4-BE49-F238E27FC236}">
                      <a16:creationId xmlns:a16="http://schemas.microsoft.com/office/drawing/2014/main" id="{DF5CD8A9-6175-8852-4093-20B7E0D4B9FE}"/>
                    </a:ext>
                  </a:extLst>
                </p:cNvPr>
                <p:cNvGrpSpPr>
                  <a:grpSpLocks/>
                </p:cNvGrpSpPr>
                <p:nvPr/>
              </p:nvGrpSpPr>
              <p:grpSpPr bwMode="auto">
                <a:xfrm>
                  <a:off x="5144" y="3611"/>
                  <a:ext cx="387" cy="99"/>
                  <a:chOff x="5030" y="2639"/>
                  <a:chExt cx="387" cy="99"/>
                </a:xfrm>
              </p:grpSpPr>
              <p:sp>
                <p:nvSpPr>
                  <p:cNvPr id="32015" name="Freeform 1224">
                    <a:extLst>
                      <a:ext uri="{FF2B5EF4-FFF2-40B4-BE49-F238E27FC236}">
                        <a16:creationId xmlns:a16="http://schemas.microsoft.com/office/drawing/2014/main" id="{6F0F05F6-C66F-36D5-7FE6-296533132D02}"/>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16" name="Freeform 1225">
                    <a:extLst>
                      <a:ext uri="{FF2B5EF4-FFF2-40B4-BE49-F238E27FC236}">
                        <a16:creationId xmlns:a16="http://schemas.microsoft.com/office/drawing/2014/main" id="{66070479-FFEB-1711-2493-AC9E208B07E0}"/>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17" name="Freeform 1226">
                    <a:extLst>
                      <a:ext uri="{FF2B5EF4-FFF2-40B4-BE49-F238E27FC236}">
                        <a16:creationId xmlns:a16="http://schemas.microsoft.com/office/drawing/2014/main" id="{1C0C90BE-7D3B-7205-A5C7-3E4F84EA5884}"/>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18" name="Freeform 1227">
                    <a:extLst>
                      <a:ext uri="{FF2B5EF4-FFF2-40B4-BE49-F238E27FC236}">
                        <a16:creationId xmlns:a16="http://schemas.microsoft.com/office/drawing/2014/main" id="{EA5C3B09-CE54-310F-4C8E-3F20263CA4CE}"/>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19" name="Freeform 1228">
                    <a:extLst>
                      <a:ext uri="{FF2B5EF4-FFF2-40B4-BE49-F238E27FC236}">
                        <a16:creationId xmlns:a16="http://schemas.microsoft.com/office/drawing/2014/main" id="{474D92FE-9BB9-80EB-2870-51AFDA69FD95}"/>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20" name="Freeform 1229">
                    <a:extLst>
                      <a:ext uri="{FF2B5EF4-FFF2-40B4-BE49-F238E27FC236}">
                        <a16:creationId xmlns:a16="http://schemas.microsoft.com/office/drawing/2014/main" id="{15ED4079-E430-EBE7-B1B9-A59E2B5A38FF}"/>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2021" name="Freeform 1230">
                    <a:extLst>
                      <a:ext uri="{FF2B5EF4-FFF2-40B4-BE49-F238E27FC236}">
                        <a16:creationId xmlns:a16="http://schemas.microsoft.com/office/drawing/2014/main" id="{9414CA20-0789-8DCA-6A59-06AE0DCF890E}"/>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PK"/>
                  </a:p>
                </p:txBody>
              </p:sp>
              <p:sp>
                <p:nvSpPr>
                  <p:cNvPr id="32022" name="Freeform 1231">
                    <a:extLst>
                      <a:ext uri="{FF2B5EF4-FFF2-40B4-BE49-F238E27FC236}">
                        <a16:creationId xmlns:a16="http://schemas.microsoft.com/office/drawing/2014/main" id="{8E4E472B-4A21-41C0-015F-44212B76E4C5}"/>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PK"/>
                  </a:p>
                </p:txBody>
              </p:sp>
              <p:sp>
                <p:nvSpPr>
                  <p:cNvPr id="32023" name="Freeform 1232">
                    <a:extLst>
                      <a:ext uri="{FF2B5EF4-FFF2-40B4-BE49-F238E27FC236}">
                        <a16:creationId xmlns:a16="http://schemas.microsoft.com/office/drawing/2014/main" id="{6FB2F5A2-FA5A-CDD4-846C-5F9530DCC201}"/>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PK"/>
                  </a:p>
                </p:txBody>
              </p:sp>
              <p:sp>
                <p:nvSpPr>
                  <p:cNvPr id="32024" name="Freeform 1233">
                    <a:extLst>
                      <a:ext uri="{FF2B5EF4-FFF2-40B4-BE49-F238E27FC236}">
                        <a16:creationId xmlns:a16="http://schemas.microsoft.com/office/drawing/2014/main" id="{36373386-A361-E5A2-9AC8-2835D266F764}"/>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PK"/>
                  </a:p>
                </p:txBody>
              </p:sp>
              <p:sp>
                <p:nvSpPr>
                  <p:cNvPr id="32025" name="Freeform 1234">
                    <a:extLst>
                      <a:ext uri="{FF2B5EF4-FFF2-40B4-BE49-F238E27FC236}">
                        <a16:creationId xmlns:a16="http://schemas.microsoft.com/office/drawing/2014/main" id="{AD1AEA3E-8B4F-9CE5-3D4F-DC2EBE7007AC}"/>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PK"/>
                  </a:p>
                </p:txBody>
              </p:sp>
              <p:sp>
                <p:nvSpPr>
                  <p:cNvPr id="32026" name="Freeform 1235">
                    <a:extLst>
                      <a:ext uri="{FF2B5EF4-FFF2-40B4-BE49-F238E27FC236}">
                        <a16:creationId xmlns:a16="http://schemas.microsoft.com/office/drawing/2014/main" id="{AFDE7563-C23E-88CE-3A27-215AA3192DCF}"/>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PK"/>
                  </a:p>
                </p:txBody>
              </p:sp>
            </p:grpSp>
            <p:pic>
              <p:nvPicPr>
                <p:cNvPr id="32014" name="Picture 1236" descr="access_point_stylized_gray_small">
                  <a:extLst>
                    <a:ext uri="{FF2B5EF4-FFF2-40B4-BE49-F238E27FC236}">
                      <a16:creationId xmlns:a16="http://schemas.microsoft.com/office/drawing/2014/main" id="{01B2C643-BD0D-07BC-7F6B-FC5C676972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831" name="Line 1237">
                <a:extLst>
                  <a:ext uri="{FF2B5EF4-FFF2-40B4-BE49-F238E27FC236}">
                    <a16:creationId xmlns:a16="http://schemas.microsoft.com/office/drawing/2014/main" id="{EB9379D9-D739-9AEF-B916-807B9EA1EAFA}"/>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grpSp>
            <p:nvGrpSpPr>
              <p:cNvPr id="31832" name="Group 1238">
                <a:extLst>
                  <a:ext uri="{FF2B5EF4-FFF2-40B4-BE49-F238E27FC236}">
                    <a16:creationId xmlns:a16="http://schemas.microsoft.com/office/drawing/2014/main" id="{C2787340-E2F0-7A9C-3123-8957F148885E}"/>
                  </a:ext>
                </a:extLst>
              </p:cNvPr>
              <p:cNvGrpSpPr>
                <a:grpSpLocks/>
              </p:cNvGrpSpPr>
              <p:nvPr/>
            </p:nvGrpSpPr>
            <p:grpSpPr bwMode="auto">
              <a:xfrm flipH="1">
                <a:off x="3638" y="2856"/>
                <a:ext cx="261" cy="235"/>
                <a:chOff x="2839" y="3501"/>
                <a:chExt cx="755" cy="803"/>
              </a:xfrm>
            </p:grpSpPr>
            <p:pic>
              <p:nvPicPr>
                <p:cNvPr id="32011" name="Picture 1239" descr="desktop_computer_stylized_medium">
                  <a:extLst>
                    <a:ext uri="{FF2B5EF4-FFF2-40B4-BE49-F238E27FC236}">
                      <a16:creationId xmlns:a16="http://schemas.microsoft.com/office/drawing/2014/main" id="{F15B659F-CB14-5B5D-6B66-60A6FAF162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12" name="Freeform 1240">
                  <a:extLst>
                    <a:ext uri="{FF2B5EF4-FFF2-40B4-BE49-F238E27FC236}">
                      <a16:creationId xmlns:a16="http://schemas.microsoft.com/office/drawing/2014/main" id="{7A343FA8-84FE-4EDB-EC34-69826A1A5A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1833" name="Group 1241">
                <a:extLst>
                  <a:ext uri="{FF2B5EF4-FFF2-40B4-BE49-F238E27FC236}">
                    <a16:creationId xmlns:a16="http://schemas.microsoft.com/office/drawing/2014/main" id="{1A3E0086-6DBA-A850-85F9-1489E9046D43}"/>
                  </a:ext>
                </a:extLst>
              </p:cNvPr>
              <p:cNvGrpSpPr>
                <a:grpSpLocks/>
              </p:cNvGrpSpPr>
              <p:nvPr/>
            </p:nvGrpSpPr>
            <p:grpSpPr bwMode="auto">
              <a:xfrm flipH="1">
                <a:off x="3438" y="3121"/>
                <a:ext cx="304" cy="256"/>
                <a:chOff x="2839" y="3501"/>
                <a:chExt cx="755" cy="803"/>
              </a:xfrm>
            </p:grpSpPr>
            <p:pic>
              <p:nvPicPr>
                <p:cNvPr id="32009" name="Picture 1242" descr="desktop_computer_stylized_medium">
                  <a:extLst>
                    <a:ext uri="{FF2B5EF4-FFF2-40B4-BE49-F238E27FC236}">
                      <a16:creationId xmlns:a16="http://schemas.microsoft.com/office/drawing/2014/main" id="{E016DC09-0B9E-71D4-E50E-9664F34CDD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10" name="Freeform 1243">
                  <a:extLst>
                    <a:ext uri="{FF2B5EF4-FFF2-40B4-BE49-F238E27FC236}">
                      <a16:creationId xmlns:a16="http://schemas.microsoft.com/office/drawing/2014/main" id="{8B124ADA-300F-DB9A-8847-9B6A74C1697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1834" name="Group 1244">
                <a:extLst>
                  <a:ext uri="{FF2B5EF4-FFF2-40B4-BE49-F238E27FC236}">
                    <a16:creationId xmlns:a16="http://schemas.microsoft.com/office/drawing/2014/main" id="{0E335880-80C5-4749-BBA3-CEC50AA7904D}"/>
                  </a:ext>
                </a:extLst>
              </p:cNvPr>
              <p:cNvGrpSpPr>
                <a:grpSpLocks/>
              </p:cNvGrpSpPr>
              <p:nvPr/>
            </p:nvGrpSpPr>
            <p:grpSpPr bwMode="auto">
              <a:xfrm flipH="1">
                <a:off x="3739" y="3311"/>
                <a:ext cx="269" cy="220"/>
                <a:chOff x="2839" y="3501"/>
                <a:chExt cx="755" cy="803"/>
              </a:xfrm>
            </p:grpSpPr>
            <p:pic>
              <p:nvPicPr>
                <p:cNvPr id="32007" name="Picture 1245" descr="desktop_computer_stylized_medium">
                  <a:extLst>
                    <a:ext uri="{FF2B5EF4-FFF2-40B4-BE49-F238E27FC236}">
                      <a16:creationId xmlns:a16="http://schemas.microsoft.com/office/drawing/2014/main" id="{C0676740-C590-0777-C83F-00B9362DA1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08" name="Freeform 1246">
                  <a:extLst>
                    <a:ext uri="{FF2B5EF4-FFF2-40B4-BE49-F238E27FC236}">
                      <a16:creationId xmlns:a16="http://schemas.microsoft.com/office/drawing/2014/main" id="{6073E1B3-1454-4377-03DF-68DC6BAC3B8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1835" name="Group 1247">
                <a:extLst>
                  <a:ext uri="{FF2B5EF4-FFF2-40B4-BE49-F238E27FC236}">
                    <a16:creationId xmlns:a16="http://schemas.microsoft.com/office/drawing/2014/main" id="{00E9F413-697A-9EBC-1D65-C1223E4D8B6F}"/>
                  </a:ext>
                </a:extLst>
              </p:cNvPr>
              <p:cNvGrpSpPr>
                <a:grpSpLocks/>
              </p:cNvGrpSpPr>
              <p:nvPr/>
            </p:nvGrpSpPr>
            <p:grpSpPr bwMode="auto">
              <a:xfrm>
                <a:off x="4126" y="3300"/>
                <a:ext cx="269" cy="221"/>
                <a:chOff x="2839" y="3501"/>
                <a:chExt cx="755" cy="803"/>
              </a:xfrm>
            </p:grpSpPr>
            <p:pic>
              <p:nvPicPr>
                <p:cNvPr id="32005" name="Picture 1248" descr="desktop_computer_stylized_medium">
                  <a:extLst>
                    <a:ext uri="{FF2B5EF4-FFF2-40B4-BE49-F238E27FC236}">
                      <a16:creationId xmlns:a16="http://schemas.microsoft.com/office/drawing/2014/main" id="{40089420-EF7B-272E-A48A-FC1E31B05A2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06" name="Freeform 1249">
                  <a:extLst>
                    <a:ext uri="{FF2B5EF4-FFF2-40B4-BE49-F238E27FC236}">
                      <a16:creationId xmlns:a16="http://schemas.microsoft.com/office/drawing/2014/main" id="{2A0FE3A5-F43D-FEAB-89B8-85BA4BE1895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pic>
            <p:nvPicPr>
              <p:cNvPr id="31836" name="Picture 1250" descr="car_icon_small">
                <a:extLst>
                  <a:ext uri="{FF2B5EF4-FFF2-40B4-BE49-F238E27FC236}">
                    <a16:creationId xmlns:a16="http://schemas.microsoft.com/office/drawing/2014/main" id="{A2726393-1819-9CE5-00EC-9CE0A47D93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837" name="Group 1251">
                <a:extLst>
                  <a:ext uri="{FF2B5EF4-FFF2-40B4-BE49-F238E27FC236}">
                    <a16:creationId xmlns:a16="http://schemas.microsoft.com/office/drawing/2014/main" id="{3749A309-A6A9-B6CD-38FE-D5CDCEF00490}"/>
                  </a:ext>
                </a:extLst>
              </p:cNvPr>
              <p:cNvGrpSpPr>
                <a:grpSpLocks/>
              </p:cNvGrpSpPr>
              <p:nvPr/>
            </p:nvGrpSpPr>
            <p:grpSpPr bwMode="auto">
              <a:xfrm>
                <a:off x="3536" y="974"/>
                <a:ext cx="262" cy="243"/>
                <a:chOff x="2751" y="1851"/>
                <a:chExt cx="462" cy="478"/>
              </a:xfrm>
            </p:grpSpPr>
            <p:pic>
              <p:nvPicPr>
                <p:cNvPr id="32003" name="Picture 1252" descr="iphone_stylized_small">
                  <a:extLst>
                    <a:ext uri="{FF2B5EF4-FFF2-40B4-BE49-F238E27FC236}">
                      <a16:creationId xmlns:a16="http://schemas.microsoft.com/office/drawing/2014/main" id="{5057D35E-2AFB-0A92-8F67-FEF10C0D818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004" name="Picture 1253" descr="antenna_radiation_stylized">
                  <a:extLst>
                    <a:ext uri="{FF2B5EF4-FFF2-40B4-BE49-F238E27FC236}">
                      <a16:creationId xmlns:a16="http://schemas.microsoft.com/office/drawing/2014/main" id="{499ECDE5-620D-29CF-8412-CE2CEB4FFA4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838" name="Group 1254">
                <a:extLst>
                  <a:ext uri="{FF2B5EF4-FFF2-40B4-BE49-F238E27FC236}">
                    <a16:creationId xmlns:a16="http://schemas.microsoft.com/office/drawing/2014/main" id="{CA998CA0-6B69-F589-EDF0-EACD203BDD9A}"/>
                  </a:ext>
                </a:extLst>
              </p:cNvPr>
              <p:cNvGrpSpPr>
                <a:grpSpLocks/>
              </p:cNvGrpSpPr>
              <p:nvPr/>
            </p:nvGrpSpPr>
            <p:grpSpPr bwMode="auto">
              <a:xfrm>
                <a:off x="5191" y="3151"/>
                <a:ext cx="143" cy="303"/>
                <a:chOff x="4140" y="429"/>
                <a:chExt cx="1425" cy="2396"/>
              </a:xfrm>
            </p:grpSpPr>
            <p:sp>
              <p:nvSpPr>
                <p:cNvPr id="31971" name="Freeform 1255">
                  <a:extLst>
                    <a:ext uri="{FF2B5EF4-FFF2-40B4-BE49-F238E27FC236}">
                      <a16:creationId xmlns:a16="http://schemas.microsoft.com/office/drawing/2014/main" id="{D234C9EC-43AD-8138-06F8-C125C95A2A5E}"/>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72" name="Rectangle 1256">
                  <a:extLst>
                    <a:ext uri="{FF2B5EF4-FFF2-40B4-BE49-F238E27FC236}">
                      <a16:creationId xmlns:a16="http://schemas.microsoft.com/office/drawing/2014/main" id="{9E1A59EE-F54E-1C50-5A4D-3E3F63A49FEF}"/>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73" name="Freeform 1257">
                  <a:extLst>
                    <a:ext uri="{FF2B5EF4-FFF2-40B4-BE49-F238E27FC236}">
                      <a16:creationId xmlns:a16="http://schemas.microsoft.com/office/drawing/2014/main" id="{D0D57180-20F3-1B16-3DC4-F38336128A9B}"/>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74" name="Freeform 1258">
                  <a:extLst>
                    <a:ext uri="{FF2B5EF4-FFF2-40B4-BE49-F238E27FC236}">
                      <a16:creationId xmlns:a16="http://schemas.microsoft.com/office/drawing/2014/main" id="{D2A6618E-ED9E-0D03-14A5-A05B1373CE39}"/>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75" name="Rectangle 1259">
                  <a:extLst>
                    <a:ext uri="{FF2B5EF4-FFF2-40B4-BE49-F238E27FC236}">
                      <a16:creationId xmlns:a16="http://schemas.microsoft.com/office/drawing/2014/main" id="{23162D3C-E697-868B-3273-B73334C0593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1976" name="Group 1260">
                  <a:extLst>
                    <a:ext uri="{FF2B5EF4-FFF2-40B4-BE49-F238E27FC236}">
                      <a16:creationId xmlns:a16="http://schemas.microsoft.com/office/drawing/2014/main" id="{8A966FA6-3454-0D8F-018B-F4AF85C966FE}"/>
                    </a:ext>
                  </a:extLst>
                </p:cNvPr>
                <p:cNvGrpSpPr>
                  <a:grpSpLocks/>
                </p:cNvGrpSpPr>
                <p:nvPr/>
              </p:nvGrpSpPr>
              <p:grpSpPr bwMode="auto">
                <a:xfrm>
                  <a:off x="4749" y="668"/>
                  <a:ext cx="581" cy="145"/>
                  <a:chOff x="614" y="2568"/>
                  <a:chExt cx="725" cy="139"/>
                </a:xfrm>
              </p:grpSpPr>
              <p:sp>
                <p:nvSpPr>
                  <p:cNvPr id="32001" name="AutoShape 1261">
                    <a:extLst>
                      <a:ext uri="{FF2B5EF4-FFF2-40B4-BE49-F238E27FC236}">
                        <a16:creationId xmlns:a16="http://schemas.microsoft.com/office/drawing/2014/main" id="{3AF459E2-1908-7C74-0002-2C8B3A34F5D0}"/>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2002" name="AutoShape 1262">
                    <a:extLst>
                      <a:ext uri="{FF2B5EF4-FFF2-40B4-BE49-F238E27FC236}">
                        <a16:creationId xmlns:a16="http://schemas.microsoft.com/office/drawing/2014/main" id="{5539E648-00E1-717D-D046-F6B99A137BA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77" name="Rectangle 1263">
                  <a:extLst>
                    <a:ext uri="{FF2B5EF4-FFF2-40B4-BE49-F238E27FC236}">
                      <a16:creationId xmlns:a16="http://schemas.microsoft.com/office/drawing/2014/main" id="{633AF566-E297-7C16-2C4A-B231C0DFB789}"/>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1978" name="Group 1264">
                  <a:extLst>
                    <a:ext uri="{FF2B5EF4-FFF2-40B4-BE49-F238E27FC236}">
                      <a16:creationId xmlns:a16="http://schemas.microsoft.com/office/drawing/2014/main" id="{6238FB6E-49C2-4803-AFFF-937841A50FCB}"/>
                    </a:ext>
                  </a:extLst>
                </p:cNvPr>
                <p:cNvGrpSpPr>
                  <a:grpSpLocks/>
                </p:cNvGrpSpPr>
                <p:nvPr/>
              </p:nvGrpSpPr>
              <p:grpSpPr bwMode="auto">
                <a:xfrm>
                  <a:off x="4747" y="994"/>
                  <a:ext cx="581" cy="134"/>
                  <a:chOff x="614" y="2568"/>
                  <a:chExt cx="725" cy="139"/>
                </a:xfrm>
              </p:grpSpPr>
              <p:sp>
                <p:nvSpPr>
                  <p:cNvPr id="31999" name="AutoShape 1265">
                    <a:extLst>
                      <a:ext uri="{FF2B5EF4-FFF2-40B4-BE49-F238E27FC236}">
                        <a16:creationId xmlns:a16="http://schemas.microsoft.com/office/drawing/2014/main" id="{214D48A3-6269-E1E1-C905-03569F698C1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2000" name="AutoShape 1266">
                    <a:extLst>
                      <a:ext uri="{FF2B5EF4-FFF2-40B4-BE49-F238E27FC236}">
                        <a16:creationId xmlns:a16="http://schemas.microsoft.com/office/drawing/2014/main" id="{B4411EDC-C246-D94C-D288-7230841B7321}"/>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79" name="Rectangle 1267">
                  <a:extLst>
                    <a:ext uri="{FF2B5EF4-FFF2-40B4-BE49-F238E27FC236}">
                      <a16:creationId xmlns:a16="http://schemas.microsoft.com/office/drawing/2014/main" id="{2DF1C9C7-9871-9789-529A-AC261B9E67A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80" name="Rectangle 1268">
                  <a:extLst>
                    <a:ext uri="{FF2B5EF4-FFF2-40B4-BE49-F238E27FC236}">
                      <a16:creationId xmlns:a16="http://schemas.microsoft.com/office/drawing/2014/main" id="{5358DF67-4E55-3B7F-0412-772E1420862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1981" name="Group 1269">
                  <a:extLst>
                    <a:ext uri="{FF2B5EF4-FFF2-40B4-BE49-F238E27FC236}">
                      <a16:creationId xmlns:a16="http://schemas.microsoft.com/office/drawing/2014/main" id="{6FDA71DA-1B0F-59EF-2F96-82DFD26EE89D}"/>
                    </a:ext>
                  </a:extLst>
                </p:cNvPr>
                <p:cNvGrpSpPr>
                  <a:grpSpLocks/>
                </p:cNvGrpSpPr>
                <p:nvPr/>
              </p:nvGrpSpPr>
              <p:grpSpPr bwMode="auto">
                <a:xfrm>
                  <a:off x="4735" y="1627"/>
                  <a:ext cx="582" cy="151"/>
                  <a:chOff x="614" y="2568"/>
                  <a:chExt cx="725" cy="139"/>
                </a:xfrm>
              </p:grpSpPr>
              <p:sp>
                <p:nvSpPr>
                  <p:cNvPr id="31997" name="AutoShape 1270">
                    <a:extLst>
                      <a:ext uri="{FF2B5EF4-FFF2-40B4-BE49-F238E27FC236}">
                        <a16:creationId xmlns:a16="http://schemas.microsoft.com/office/drawing/2014/main" id="{6218F310-363D-B13B-1887-7419E7823C4B}"/>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98" name="AutoShape 1271">
                    <a:extLst>
                      <a:ext uri="{FF2B5EF4-FFF2-40B4-BE49-F238E27FC236}">
                        <a16:creationId xmlns:a16="http://schemas.microsoft.com/office/drawing/2014/main" id="{910357B4-5C49-FA87-0A1C-62D1888E7F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82" name="Freeform 1272">
                  <a:extLst>
                    <a:ext uri="{FF2B5EF4-FFF2-40B4-BE49-F238E27FC236}">
                      <a16:creationId xmlns:a16="http://schemas.microsoft.com/office/drawing/2014/main" id="{35901AA6-7DD7-A524-DCDE-59437425A7A3}"/>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1983" name="Group 1273">
                  <a:extLst>
                    <a:ext uri="{FF2B5EF4-FFF2-40B4-BE49-F238E27FC236}">
                      <a16:creationId xmlns:a16="http://schemas.microsoft.com/office/drawing/2014/main" id="{6756AD72-D509-DF32-BF9B-2CDDDD78C63C}"/>
                    </a:ext>
                  </a:extLst>
                </p:cNvPr>
                <p:cNvGrpSpPr>
                  <a:grpSpLocks/>
                </p:cNvGrpSpPr>
                <p:nvPr/>
              </p:nvGrpSpPr>
              <p:grpSpPr bwMode="auto">
                <a:xfrm>
                  <a:off x="4739" y="1327"/>
                  <a:ext cx="582" cy="139"/>
                  <a:chOff x="614" y="2568"/>
                  <a:chExt cx="725" cy="139"/>
                </a:xfrm>
              </p:grpSpPr>
              <p:sp>
                <p:nvSpPr>
                  <p:cNvPr id="31995" name="AutoShape 1274">
                    <a:extLst>
                      <a:ext uri="{FF2B5EF4-FFF2-40B4-BE49-F238E27FC236}">
                        <a16:creationId xmlns:a16="http://schemas.microsoft.com/office/drawing/2014/main" id="{1A072CE5-312E-C711-5410-9296E869474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96" name="AutoShape 1275">
                    <a:extLst>
                      <a:ext uri="{FF2B5EF4-FFF2-40B4-BE49-F238E27FC236}">
                        <a16:creationId xmlns:a16="http://schemas.microsoft.com/office/drawing/2014/main" id="{3A750EF3-9933-293E-ABEC-24BF85605E34}"/>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84" name="Rectangle 1276">
                  <a:extLst>
                    <a:ext uri="{FF2B5EF4-FFF2-40B4-BE49-F238E27FC236}">
                      <a16:creationId xmlns:a16="http://schemas.microsoft.com/office/drawing/2014/main" id="{D1EA111B-5359-9215-E143-C9200F697954}"/>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85" name="Freeform 1277">
                  <a:extLst>
                    <a:ext uri="{FF2B5EF4-FFF2-40B4-BE49-F238E27FC236}">
                      <a16:creationId xmlns:a16="http://schemas.microsoft.com/office/drawing/2014/main" id="{CE3277BA-9448-DB82-5EDE-BF0509963842}"/>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86" name="Freeform 1278">
                  <a:extLst>
                    <a:ext uri="{FF2B5EF4-FFF2-40B4-BE49-F238E27FC236}">
                      <a16:creationId xmlns:a16="http://schemas.microsoft.com/office/drawing/2014/main" id="{B8900003-D9BD-4902-FCD4-BA153FC63569}"/>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87" name="Oval 1279">
                  <a:extLst>
                    <a:ext uri="{FF2B5EF4-FFF2-40B4-BE49-F238E27FC236}">
                      <a16:creationId xmlns:a16="http://schemas.microsoft.com/office/drawing/2014/main" id="{388B7971-A84B-A96D-D7E1-A4273D3C609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88" name="Freeform 1280">
                  <a:extLst>
                    <a:ext uri="{FF2B5EF4-FFF2-40B4-BE49-F238E27FC236}">
                      <a16:creationId xmlns:a16="http://schemas.microsoft.com/office/drawing/2014/main" id="{670C5A71-A8ED-F935-CAAB-8A7559A6E44B}"/>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89" name="AutoShape 1281">
                  <a:extLst>
                    <a:ext uri="{FF2B5EF4-FFF2-40B4-BE49-F238E27FC236}">
                      <a16:creationId xmlns:a16="http://schemas.microsoft.com/office/drawing/2014/main" id="{88D8699D-A144-CE21-0152-23089AE6441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90" name="AutoShape 1282">
                  <a:extLst>
                    <a:ext uri="{FF2B5EF4-FFF2-40B4-BE49-F238E27FC236}">
                      <a16:creationId xmlns:a16="http://schemas.microsoft.com/office/drawing/2014/main" id="{34238724-10F1-A30A-4096-81D125E86AD8}"/>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91" name="Oval 1283">
                  <a:extLst>
                    <a:ext uri="{FF2B5EF4-FFF2-40B4-BE49-F238E27FC236}">
                      <a16:creationId xmlns:a16="http://schemas.microsoft.com/office/drawing/2014/main" id="{0ABFA4B8-F350-2524-31AB-4C54880102F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92" name="Oval 1284">
                  <a:extLst>
                    <a:ext uri="{FF2B5EF4-FFF2-40B4-BE49-F238E27FC236}">
                      <a16:creationId xmlns:a16="http://schemas.microsoft.com/office/drawing/2014/main" id="{738E9CDF-28FC-57B3-A214-98F8BC317CD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n-PK" altLang="en-PK" sz="1800">
                    <a:solidFill>
                      <a:srgbClr val="FF0000"/>
                    </a:solidFill>
                    <a:latin typeface="Arial" panose="020B0604020202020204" pitchFamily="34" charset="0"/>
                  </a:endParaRPr>
                </a:p>
              </p:txBody>
            </p:sp>
            <p:sp>
              <p:nvSpPr>
                <p:cNvPr id="31993" name="Oval 1285">
                  <a:extLst>
                    <a:ext uri="{FF2B5EF4-FFF2-40B4-BE49-F238E27FC236}">
                      <a16:creationId xmlns:a16="http://schemas.microsoft.com/office/drawing/2014/main" id="{EF16A927-078D-F6F1-C546-1F43DD88A54A}"/>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94" name="Rectangle 1286">
                  <a:extLst>
                    <a:ext uri="{FF2B5EF4-FFF2-40B4-BE49-F238E27FC236}">
                      <a16:creationId xmlns:a16="http://schemas.microsoft.com/office/drawing/2014/main" id="{E5287772-63BD-15BD-BB7E-C6ACEC48A3E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grpSp>
            <p:nvGrpSpPr>
              <p:cNvPr id="31839" name="Group 1287">
                <a:extLst>
                  <a:ext uri="{FF2B5EF4-FFF2-40B4-BE49-F238E27FC236}">
                    <a16:creationId xmlns:a16="http://schemas.microsoft.com/office/drawing/2014/main" id="{A0209463-2C6A-0250-2A96-743B08F56E03}"/>
                  </a:ext>
                </a:extLst>
              </p:cNvPr>
              <p:cNvGrpSpPr>
                <a:grpSpLocks/>
              </p:cNvGrpSpPr>
              <p:nvPr/>
            </p:nvGrpSpPr>
            <p:grpSpPr bwMode="auto">
              <a:xfrm>
                <a:off x="4992" y="3341"/>
                <a:ext cx="143" cy="303"/>
                <a:chOff x="4140" y="429"/>
                <a:chExt cx="1425" cy="2396"/>
              </a:xfrm>
            </p:grpSpPr>
            <p:sp>
              <p:nvSpPr>
                <p:cNvPr id="31939" name="Freeform 1288">
                  <a:extLst>
                    <a:ext uri="{FF2B5EF4-FFF2-40B4-BE49-F238E27FC236}">
                      <a16:creationId xmlns:a16="http://schemas.microsoft.com/office/drawing/2014/main" id="{05E13DEC-ECEF-84D6-CD46-A69125B7CCEB}"/>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40" name="Rectangle 1289">
                  <a:extLst>
                    <a:ext uri="{FF2B5EF4-FFF2-40B4-BE49-F238E27FC236}">
                      <a16:creationId xmlns:a16="http://schemas.microsoft.com/office/drawing/2014/main" id="{1710663A-AA26-8550-8777-10CEC425BF2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41" name="Freeform 1290">
                  <a:extLst>
                    <a:ext uri="{FF2B5EF4-FFF2-40B4-BE49-F238E27FC236}">
                      <a16:creationId xmlns:a16="http://schemas.microsoft.com/office/drawing/2014/main" id="{88D2F291-A152-9116-6114-D98F5F443E0C}"/>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42" name="Freeform 1291">
                  <a:extLst>
                    <a:ext uri="{FF2B5EF4-FFF2-40B4-BE49-F238E27FC236}">
                      <a16:creationId xmlns:a16="http://schemas.microsoft.com/office/drawing/2014/main" id="{DBC43C27-E157-B444-4216-FF379E5195C4}"/>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43" name="Rectangle 1292">
                  <a:extLst>
                    <a:ext uri="{FF2B5EF4-FFF2-40B4-BE49-F238E27FC236}">
                      <a16:creationId xmlns:a16="http://schemas.microsoft.com/office/drawing/2014/main" id="{FEA42FD0-26A3-5632-F399-385543C6E738}"/>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1944" name="Group 1293">
                  <a:extLst>
                    <a:ext uri="{FF2B5EF4-FFF2-40B4-BE49-F238E27FC236}">
                      <a16:creationId xmlns:a16="http://schemas.microsoft.com/office/drawing/2014/main" id="{F6D0081E-5902-D9A7-4BD9-33F5C81F553A}"/>
                    </a:ext>
                  </a:extLst>
                </p:cNvPr>
                <p:cNvGrpSpPr>
                  <a:grpSpLocks/>
                </p:cNvGrpSpPr>
                <p:nvPr/>
              </p:nvGrpSpPr>
              <p:grpSpPr bwMode="auto">
                <a:xfrm>
                  <a:off x="4749" y="668"/>
                  <a:ext cx="581" cy="145"/>
                  <a:chOff x="614" y="2568"/>
                  <a:chExt cx="725" cy="139"/>
                </a:xfrm>
              </p:grpSpPr>
              <p:sp>
                <p:nvSpPr>
                  <p:cNvPr id="31969" name="AutoShape 1294">
                    <a:extLst>
                      <a:ext uri="{FF2B5EF4-FFF2-40B4-BE49-F238E27FC236}">
                        <a16:creationId xmlns:a16="http://schemas.microsoft.com/office/drawing/2014/main" id="{21A73D9D-B341-DC68-6805-54C3698C4D0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70" name="AutoShape 1295">
                    <a:extLst>
                      <a:ext uri="{FF2B5EF4-FFF2-40B4-BE49-F238E27FC236}">
                        <a16:creationId xmlns:a16="http://schemas.microsoft.com/office/drawing/2014/main" id="{4BDD8925-9915-5F57-57A0-FFB833FC577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45" name="Rectangle 1296">
                  <a:extLst>
                    <a:ext uri="{FF2B5EF4-FFF2-40B4-BE49-F238E27FC236}">
                      <a16:creationId xmlns:a16="http://schemas.microsoft.com/office/drawing/2014/main" id="{3EBF33A6-D88F-9D95-B54B-7441B3A5056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1946" name="Group 1297">
                  <a:extLst>
                    <a:ext uri="{FF2B5EF4-FFF2-40B4-BE49-F238E27FC236}">
                      <a16:creationId xmlns:a16="http://schemas.microsoft.com/office/drawing/2014/main" id="{CE9C0728-0515-9C0C-577F-C47CA12C9322}"/>
                    </a:ext>
                  </a:extLst>
                </p:cNvPr>
                <p:cNvGrpSpPr>
                  <a:grpSpLocks/>
                </p:cNvGrpSpPr>
                <p:nvPr/>
              </p:nvGrpSpPr>
              <p:grpSpPr bwMode="auto">
                <a:xfrm>
                  <a:off x="4747" y="994"/>
                  <a:ext cx="581" cy="134"/>
                  <a:chOff x="614" y="2568"/>
                  <a:chExt cx="725" cy="139"/>
                </a:xfrm>
              </p:grpSpPr>
              <p:sp>
                <p:nvSpPr>
                  <p:cNvPr id="31967" name="AutoShape 1298">
                    <a:extLst>
                      <a:ext uri="{FF2B5EF4-FFF2-40B4-BE49-F238E27FC236}">
                        <a16:creationId xmlns:a16="http://schemas.microsoft.com/office/drawing/2014/main" id="{3F5F1EB8-D851-3434-C009-0DF0BD9A9538}"/>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68" name="AutoShape 1299">
                    <a:extLst>
                      <a:ext uri="{FF2B5EF4-FFF2-40B4-BE49-F238E27FC236}">
                        <a16:creationId xmlns:a16="http://schemas.microsoft.com/office/drawing/2014/main" id="{07827820-80D3-8DF7-4BC6-59E25A3B748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47" name="Rectangle 1300">
                  <a:extLst>
                    <a:ext uri="{FF2B5EF4-FFF2-40B4-BE49-F238E27FC236}">
                      <a16:creationId xmlns:a16="http://schemas.microsoft.com/office/drawing/2014/main" id="{BE400183-4BB1-1A71-442D-1943A513551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48" name="Rectangle 1301">
                  <a:extLst>
                    <a:ext uri="{FF2B5EF4-FFF2-40B4-BE49-F238E27FC236}">
                      <a16:creationId xmlns:a16="http://schemas.microsoft.com/office/drawing/2014/main" id="{04805327-7C75-20E8-1561-E41A7D3132ED}"/>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nvGrpSpPr>
                <p:cNvPr id="31949" name="Group 1302">
                  <a:extLst>
                    <a:ext uri="{FF2B5EF4-FFF2-40B4-BE49-F238E27FC236}">
                      <a16:creationId xmlns:a16="http://schemas.microsoft.com/office/drawing/2014/main" id="{FDCB0D65-6F23-2373-82CA-7901A03933D7}"/>
                    </a:ext>
                  </a:extLst>
                </p:cNvPr>
                <p:cNvGrpSpPr>
                  <a:grpSpLocks/>
                </p:cNvGrpSpPr>
                <p:nvPr/>
              </p:nvGrpSpPr>
              <p:grpSpPr bwMode="auto">
                <a:xfrm>
                  <a:off x="4735" y="1627"/>
                  <a:ext cx="582" cy="151"/>
                  <a:chOff x="614" y="2568"/>
                  <a:chExt cx="725" cy="139"/>
                </a:xfrm>
              </p:grpSpPr>
              <p:sp>
                <p:nvSpPr>
                  <p:cNvPr id="31965" name="AutoShape 1303">
                    <a:extLst>
                      <a:ext uri="{FF2B5EF4-FFF2-40B4-BE49-F238E27FC236}">
                        <a16:creationId xmlns:a16="http://schemas.microsoft.com/office/drawing/2014/main" id="{1F9BF0CE-48E9-5BE3-0D02-2AD461E3159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66" name="AutoShape 1304">
                    <a:extLst>
                      <a:ext uri="{FF2B5EF4-FFF2-40B4-BE49-F238E27FC236}">
                        <a16:creationId xmlns:a16="http://schemas.microsoft.com/office/drawing/2014/main" id="{B347E272-A09F-BDEC-6955-ED4F779DF36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50" name="Freeform 1305">
                  <a:extLst>
                    <a:ext uri="{FF2B5EF4-FFF2-40B4-BE49-F238E27FC236}">
                      <a16:creationId xmlns:a16="http://schemas.microsoft.com/office/drawing/2014/main" id="{BB3085A1-95AB-F058-50A4-6C54F3CE62C9}"/>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1951" name="Group 1306">
                  <a:extLst>
                    <a:ext uri="{FF2B5EF4-FFF2-40B4-BE49-F238E27FC236}">
                      <a16:creationId xmlns:a16="http://schemas.microsoft.com/office/drawing/2014/main" id="{2DBDA493-5051-5AC9-8EA3-B15C8A1E9D3A}"/>
                    </a:ext>
                  </a:extLst>
                </p:cNvPr>
                <p:cNvGrpSpPr>
                  <a:grpSpLocks/>
                </p:cNvGrpSpPr>
                <p:nvPr/>
              </p:nvGrpSpPr>
              <p:grpSpPr bwMode="auto">
                <a:xfrm>
                  <a:off x="4739" y="1327"/>
                  <a:ext cx="582" cy="139"/>
                  <a:chOff x="614" y="2568"/>
                  <a:chExt cx="725" cy="139"/>
                </a:xfrm>
              </p:grpSpPr>
              <p:sp>
                <p:nvSpPr>
                  <p:cNvPr id="31963" name="AutoShape 1307">
                    <a:extLst>
                      <a:ext uri="{FF2B5EF4-FFF2-40B4-BE49-F238E27FC236}">
                        <a16:creationId xmlns:a16="http://schemas.microsoft.com/office/drawing/2014/main" id="{27877DF4-6367-2A51-2C8C-DB15A0C5BC64}"/>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64" name="AutoShape 1308">
                    <a:extLst>
                      <a:ext uri="{FF2B5EF4-FFF2-40B4-BE49-F238E27FC236}">
                        <a16:creationId xmlns:a16="http://schemas.microsoft.com/office/drawing/2014/main" id="{68B790B0-1E8A-20B5-CE26-4F11C2F44865}"/>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sp>
              <p:nvSpPr>
                <p:cNvPr id="31952" name="Rectangle 1309">
                  <a:extLst>
                    <a:ext uri="{FF2B5EF4-FFF2-40B4-BE49-F238E27FC236}">
                      <a16:creationId xmlns:a16="http://schemas.microsoft.com/office/drawing/2014/main" id="{0112EB21-29A4-4065-8F99-465DF17214A3}"/>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53" name="Freeform 1310">
                  <a:extLst>
                    <a:ext uri="{FF2B5EF4-FFF2-40B4-BE49-F238E27FC236}">
                      <a16:creationId xmlns:a16="http://schemas.microsoft.com/office/drawing/2014/main" id="{9E00B8D0-9920-1B9D-E12F-21A3F519F6C0}"/>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54" name="Freeform 1311">
                  <a:extLst>
                    <a:ext uri="{FF2B5EF4-FFF2-40B4-BE49-F238E27FC236}">
                      <a16:creationId xmlns:a16="http://schemas.microsoft.com/office/drawing/2014/main" id="{439E4385-4384-FB20-5A80-396AC6DF3AF2}"/>
                    </a:ext>
                  </a:extLst>
                </p:cNvPr>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55" name="Oval 1312">
                  <a:extLst>
                    <a:ext uri="{FF2B5EF4-FFF2-40B4-BE49-F238E27FC236}">
                      <a16:creationId xmlns:a16="http://schemas.microsoft.com/office/drawing/2014/main" id="{60379C19-758E-8DC2-2064-27473265A5C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56" name="Freeform 1313">
                  <a:extLst>
                    <a:ext uri="{FF2B5EF4-FFF2-40B4-BE49-F238E27FC236}">
                      <a16:creationId xmlns:a16="http://schemas.microsoft.com/office/drawing/2014/main" id="{F27CF1B7-5040-B17C-940D-5D2C41C947C8}"/>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57" name="AutoShape 1314">
                  <a:extLst>
                    <a:ext uri="{FF2B5EF4-FFF2-40B4-BE49-F238E27FC236}">
                      <a16:creationId xmlns:a16="http://schemas.microsoft.com/office/drawing/2014/main" id="{C1EF98F0-39D6-CD81-7E86-8C4519B6A2F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58" name="AutoShape 1315">
                  <a:extLst>
                    <a:ext uri="{FF2B5EF4-FFF2-40B4-BE49-F238E27FC236}">
                      <a16:creationId xmlns:a16="http://schemas.microsoft.com/office/drawing/2014/main" id="{EE6F2288-960B-8E6D-AB9F-A2D98901627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59" name="Oval 1316">
                  <a:extLst>
                    <a:ext uri="{FF2B5EF4-FFF2-40B4-BE49-F238E27FC236}">
                      <a16:creationId xmlns:a16="http://schemas.microsoft.com/office/drawing/2014/main" id="{F766E24F-E5C3-0270-6D67-46D5B063AE7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60" name="Oval 1317">
                  <a:extLst>
                    <a:ext uri="{FF2B5EF4-FFF2-40B4-BE49-F238E27FC236}">
                      <a16:creationId xmlns:a16="http://schemas.microsoft.com/office/drawing/2014/main" id="{042AB602-AF48-9EE8-2C5F-D3361DBADD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eaLnBrk="1" hangingPunct="1">
                    <a:lnSpc>
                      <a:spcPct val="100000"/>
                    </a:lnSpc>
                    <a:spcBef>
                      <a:spcPct val="0"/>
                    </a:spcBef>
                    <a:buClrTx/>
                    <a:buSzTx/>
                    <a:buFontTx/>
                    <a:buNone/>
                  </a:pPr>
                  <a:endParaRPr lang="en-PK" altLang="en-PK" sz="1800">
                    <a:solidFill>
                      <a:srgbClr val="FF0000"/>
                    </a:solidFill>
                    <a:latin typeface="Arial" panose="020B0604020202020204" pitchFamily="34" charset="0"/>
                  </a:endParaRPr>
                </a:p>
              </p:txBody>
            </p:sp>
            <p:sp>
              <p:nvSpPr>
                <p:cNvPr id="31961" name="Oval 1318">
                  <a:extLst>
                    <a:ext uri="{FF2B5EF4-FFF2-40B4-BE49-F238E27FC236}">
                      <a16:creationId xmlns:a16="http://schemas.microsoft.com/office/drawing/2014/main" id="{6547321A-AAEA-A7CC-AEE5-5F45BE29B18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962" name="Rectangle 1319">
                  <a:extLst>
                    <a:ext uri="{FF2B5EF4-FFF2-40B4-BE49-F238E27FC236}">
                      <a16:creationId xmlns:a16="http://schemas.microsoft.com/office/drawing/2014/main" id="{3F79012D-DB71-9045-D870-259530FD3755}"/>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grpSp>
          <p:grpSp>
            <p:nvGrpSpPr>
              <p:cNvPr id="31840" name="Group 1320">
                <a:extLst>
                  <a:ext uri="{FF2B5EF4-FFF2-40B4-BE49-F238E27FC236}">
                    <a16:creationId xmlns:a16="http://schemas.microsoft.com/office/drawing/2014/main" id="{A2226F56-74EC-A7D1-1E78-6A2F768A597F}"/>
                  </a:ext>
                </a:extLst>
              </p:cNvPr>
              <p:cNvGrpSpPr>
                <a:grpSpLocks/>
              </p:cNvGrpSpPr>
              <p:nvPr/>
            </p:nvGrpSpPr>
            <p:grpSpPr bwMode="auto">
              <a:xfrm>
                <a:off x="3340" y="1287"/>
                <a:ext cx="337" cy="257"/>
                <a:chOff x="877" y="1008"/>
                <a:chExt cx="2747" cy="2591"/>
              </a:xfrm>
            </p:grpSpPr>
            <p:pic>
              <p:nvPicPr>
                <p:cNvPr id="31916" name="Picture 1321" descr="antenna_stylized">
                  <a:extLst>
                    <a:ext uri="{FF2B5EF4-FFF2-40B4-BE49-F238E27FC236}">
                      <a16:creationId xmlns:a16="http://schemas.microsoft.com/office/drawing/2014/main" id="{57955C16-67D0-FEA1-774A-5EEF411627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917" name="Picture 1322" descr="laptop_keyboard">
                  <a:extLst>
                    <a:ext uri="{FF2B5EF4-FFF2-40B4-BE49-F238E27FC236}">
                      <a16:creationId xmlns:a16="http://schemas.microsoft.com/office/drawing/2014/main" id="{788BEAEB-9325-D5DF-FA32-685F648F5FE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18" name="Freeform 1323">
                  <a:extLst>
                    <a:ext uri="{FF2B5EF4-FFF2-40B4-BE49-F238E27FC236}">
                      <a16:creationId xmlns:a16="http://schemas.microsoft.com/office/drawing/2014/main" id="{32A07479-8E52-BC45-31D9-DF068278ACDD}"/>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1919" name="Picture 1324" descr="screen">
                  <a:extLst>
                    <a:ext uri="{FF2B5EF4-FFF2-40B4-BE49-F238E27FC236}">
                      <a16:creationId xmlns:a16="http://schemas.microsoft.com/office/drawing/2014/main" id="{DA67AE1A-5AB6-88CA-863E-725550D7EF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20" name="Freeform 1325">
                  <a:extLst>
                    <a:ext uri="{FF2B5EF4-FFF2-40B4-BE49-F238E27FC236}">
                      <a16:creationId xmlns:a16="http://schemas.microsoft.com/office/drawing/2014/main" id="{5254F9F2-16DF-97C1-20C7-B1375F19CA29}"/>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21" name="Freeform 1326">
                  <a:extLst>
                    <a:ext uri="{FF2B5EF4-FFF2-40B4-BE49-F238E27FC236}">
                      <a16:creationId xmlns:a16="http://schemas.microsoft.com/office/drawing/2014/main" id="{BAE737D3-E6CE-8DEA-40CE-57478246042B}"/>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22" name="Freeform 1327">
                  <a:extLst>
                    <a:ext uri="{FF2B5EF4-FFF2-40B4-BE49-F238E27FC236}">
                      <a16:creationId xmlns:a16="http://schemas.microsoft.com/office/drawing/2014/main" id="{AEAC015B-90E0-2A9E-C6F9-711CA11E9A63}"/>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23" name="Freeform 1328">
                  <a:extLst>
                    <a:ext uri="{FF2B5EF4-FFF2-40B4-BE49-F238E27FC236}">
                      <a16:creationId xmlns:a16="http://schemas.microsoft.com/office/drawing/2014/main" id="{25451DE2-B6FF-0621-9CA6-7ED05EBF1690}"/>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24" name="Freeform 1329">
                  <a:extLst>
                    <a:ext uri="{FF2B5EF4-FFF2-40B4-BE49-F238E27FC236}">
                      <a16:creationId xmlns:a16="http://schemas.microsoft.com/office/drawing/2014/main" id="{87BDB334-413F-FF6F-E309-AA86E1315618}"/>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25" name="Freeform 1330">
                  <a:extLst>
                    <a:ext uri="{FF2B5EF4-FFF2-40B4-BE49-F238E27FC236}">
                      <a16:creationId xmlns:a16="http://schemas.microsoft.com/office/drawing/2014/main" id="{03A471AA-9C79-6728-2DCA-E7C9EE0D6BCF}"/>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1926" name="Group 1331">
                  <a:extLst>
                    <a:ext uri="{FF2B5EF4-FFF2-40B4-BE49-F238E27FC236}">
                      <a16:creationId xmlns:a16="http://schemas.microsoft.com/office/drawing/2014/main" id="{40398CC5-5867-A690-B641-9A70A1C6BBF1}"/>
                    </a:ext>
                  </a:extLst>
                </p:cNvPr>
                <p:cNvGrpSpPr>
                  <a:grpSpLocks/>
                </p:cNvGrpSpPr>
                <p:nvPr/>
              </p:nvGrpSpPr>
              <p:grpSpPr bwMode="auto">
                <a:xfrm>
                  <a:off x="1709" y="3008"/>
                  <a:ext cx="507" cy="234"/>
                  <a:chOff x="1740" y="2642"/>
                  <a:chExt cx="752" cy="327"/>
                </a:xfrm>
              </p:grpSpPr>
              <p:sp>
                <p:nvSpPr>
                  <p:cNvPr id="31933" name="Freeform 1332">
                    <a:extLst>
                      <a:ext uri="{FF2B5EF4-FFF2-40B4-BE49-F238E27FC236}">
                        <a16:creationId xmlns:a16="http://schemas.microsoft.com/office/drawing/2014/main" id="{4B803E91-3265-FACF-5711-678CBFDA6C6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4" name="Freeform 1333">
                    <a:extLst>
                      <a:ext uri="{FF2B5EF4-FFF2-40B4-BE49-F238E27FC236}">
                        <a16:creationId xmlns:a16="http://schemas.microsoft.com/office/drawing/2014/main" id="{45185105-2935-FF81-9A5C-39EB88CCB01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5" name="Freeform 1334">
                    <a:extLst>
                      <a:ext uri="{FF2B5EF4-FFF2-40B4-BE49-F238E27FC236}">
                        <a16:creationId xmlns:a16="http://schemas.microsoft.com/office/drawing/2014/main" id="{5BF0BDAF-2B29-727F-359F-E12EDF52627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6" name="Freeform 1335">
                    <a:extLst>
                      <a:ext uri="{FF2B5EF4-FFF2-40B4-BE49-F238E27FC236}">
                        <a16:creationId xmlns:a16="http://schemas.microsoft.com/office/drawing/2014/main" id="{A6A07B99-AC14-A491-6602-2C37EF0EB6B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7" name="Freeform 1336">
                    <a:extLst>
                      <a:ext uri="{FF2B5EF4-FFF2-40B4-BE49-F238E27FC236}">
                        <a16:creationId xmlns:a16="http://schemas.microsoft.com/office/drawing/2014/main" id="{7E656067-432E-4F56-7409-9B478BD438F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8" name="Freeform 1337">
                    <a:extLst>
                      <a:ext uri="{FF2B5EF4-FFF2-40B4-BE49-F238E27FC236}">
                        <a16:creationId xmlns:a16="http://schemas.microsoft.com/office/drawing/2014/main" id="{17AB74B7-7BAF-3D30-D3A5-B632141618E1}"/>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1927" name="Freeform 1338">
                  <a:extLst>
                    <a:ext uri="{FF2B5EF4-FFF2-40B4-BE49-F238E27FC236}">
                      <a16:creationId xmlns:a16="http://schemas.microsoft.com/office/drawing/2014/main" id="{A79F79CB-9A9F-83B3-19ED-78ED342129BC}"/>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28" name="Freeform 1339">
                  <a:extLst>
                    <a:ext uri="{FF2B5EF4-FFF2-40B4-BE49-F238E27FC236}">
                      <a16:creationId xmlns:a16="http://schemas.microsoft.com/office/drawing/2014/main" id="{983770D2-77F9-928B-4E80-E3218C92AAA9}"/>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29" name="Freeform 1340">
                  <a:extLst>
                    <a:ext uri="{FF2B5EF4-FFF2-40B4-BE49-F238E27FC236}">
                      <a16:creationId xmlns:a16="http://schemas.microsoft.com/office/drawing/2014/main" id="{25D87C70-61F0-77A5-0DE5-703D91CB3E9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0" name="Freeform 1341">
                  <a:extLst>
                    <a:ext uri="{FF2B5EF4-FFF2-40B4-BE49-F238E27FC236}">
                      <a16:creationId xmlns:a16="http://schemas.microsoft.com/office/drawing/2014/main" id="{D5BCDB76-EDC2-1E85-6ECD-CBFFC07C2C5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1" name="Freeform 1342">
                  <a:extLst>
                    <a:ext uri="{FF2B5EF4-FFF2-40B4-BE49-F238E27FC236}">
                      <a16:creationId xmlns:a16="http://schemas.microsoft.com/office/drawing/2014/main" id="{F0D255E2-6025-BF16-0B23-82B01D97287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32" name="Freeform 1343">
                  <a:extLst>
                    <a:ext uri="{FF2B5EF4-FFF2-40B4-BE49-F238E27FC236}">
                      <a16:creationId xmlns:a16="http://schemas.microsoft.com/office/drawing/2014/main" id="{54C997C4-20A2-645E-A9DC-D5AC74D17DD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1841" name="Group 1344">
                <a:extLst>
                  <a:ext uri="{FF2B5EF4-FFF2-40B4-BE49-F238E27FC236}">
                    <a16:creationId xmlns:a16="http://schemas.microsoft.com/office/drawing/2014/main" id="{F560FD4E-E1E8-6D1B-A6ED-8A13C771D8C6}"/>
                  </a:ext>
                </a:extLst>
              </p:cNvPr>
              <p:cNvGrpSpPr>
                <a:grpSpLocks/>
              </p:cNvGrpSpPr>
              <p:nvPr/>
            </p:nvGrpSpPr>
            <p:grpSpPr bwMode="auto">
              <a:xfrm>
                <a:off x="4329" y="3456"/>
                <a:ext cx="299" cy="257"/>
                <a:chOff x="877" y="1008"/>
                <a:chExt cx="2747" cy="2591"/>
              </a:xfrm>
            </p:grpSpPr>
            <p:pic>
              <p:nvPicPr>
                <p:cNvPr id="31893" name="Picture 1345" descr="antenna_stylized">
                  <a:extLst>
                    <a:ext uri="{FF2B5EF4-FFF2-40B4-BE49-F238E27FC236}">
                      <a16:creationId xmlns:a16="http://schemas.microsoft.com/office/drawing/2014/main" id="{75741FD7-CA7F-54C7-50CE-56D50FA0854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94" name="Picture 1346" descr="laptop_keyboard">
                  <a:extLst>
                    <a:ext uri="{FF2B5EF4-FFF2-40B4-BE49-F238E27FC236}">
                      <a16:creationId xmlns:a16="http://schemas.microsoft.com/office/drawing/2014/main" id="{9203F419-C9D2-0619-B3B4-D8A4B7CAD7B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95" name="Freeform 1347">
                  <a:extLst>
                    <a:ext uri="{FF2B5EF4-FFF2-40B4-BE49-F238E27FC236}">
                      <a16:creationId xmlns:a16="http://schemas.microsoft.com/office/drawing/2014/main" id="{509E0ABF-B134-07DA-9ABC-387C252C63BA}"/>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1896" name="Picture 1348" descr="screen">
                  <a:extLst>
                    <a:ext uri="{FF2B5EF4-FFF2-40B4-BE49-F238E27FC236}">
                      <a16:creationId xmlns:a16="http://schemas.microsoft.com/office/drawing/2014/main" id="{B811065F-88D7-01DE-4FA2-BDDEEBA25C0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97" name="Freeform 1349">
                  <a:extLst>
                    <a:ext uri="{FF2B5EF4-FFF2-40B4-BE49-F238E27FC236}">
                      <a16:creationId xmlns:a16="http://schemas.microsoft.com/office/drawing/2014/main" id="{72D34E24-8A12-0501-9D64-FE845B96A72A}"/>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98" name="Freeform 1350">
                  <a:extLst>
                    <a:ext uri="{FF2B5EF4-FFF2-40B4-BE49-F238E27FC236}">
                      <a16:creationId xmlns:a16="http://schemas.microsoft.com/office/drawing/2014/main" id="{A89DA2BE-1CC5-D029-104A-8DA7B34BA3AB}"/>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99" name="Freeform 1351">
                  <a:extLst>
                    <a:ext uri="{FF2B5EF4-FFF2-40B4-BE49-F238E27FC236}">
                      <a16:creationId xmlns:a16="http://schemas.microsoft.com/office/drawing/2014/main" id="{ABD05A49-A01F-077D-B490-51C48901F3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0" name="Freeform 1352">
                  <a:extLst>
                    <a:ext uri="{FF2B5EF4-FFF2-40B4-BE49-F238E27FC236}">
                      <a16:creationId xmlns:a16="http://schemas.microsoft.com/office/drawing/2014/main" id="{F72B3D64-C6DE-F938-6E6E-708BE619B8EE}"/>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1" name="Freeform 1353">
                  <a:extLst>
                    <a:ext uri="{FF2B5EF4-FFF2-40B4-BE49-F238E27FC236}">
                      <a16:creationId xmlns:a16="http://schemas.microsoft.com/office/drawing/2014/main" id="{943EB793-1B2A-F17A-5400-1788877C03AF}"/>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2" name="Freeform 1354">
                  <a:extLst>
                    <a:ext uri="{FF2B5EF4-FFF2-40B4-BE49-F238E27FC236}">
                      <a16:creationId xmlns:a16="http://schemas.microsoft.com/office/drawing/2014/main" id="{FBBB3A77-60B8-602F-3335-11927AEE63AB}"/>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1903" name="Group 1355">
                  <a:extLst>
                    <a:ext uri="{FF2B5EF4-FFF2-40B4-BE49-F238E27FC236}">
                      <a16:creationId xmlns:a16="http://schemas.microsoft.com/office/drawing/2014/main" id="{8572C124-F405-65EA-C4CE-E3FF7D7DA981}"/>
                    </a:ext>
                  </a:extLst>
                </p:cNvPr>
                <p:cNvGrpSpPr>
                  <a:grpSpLocks/>
                </p:cNvGrpSpPr>
                <p:nvPr/>
              </p:nvGrpSpPr>
              <p:grpSpPr bwMode="auto">
                <a:xfrm>
                  <a:off x="1709" y="3008"/>
                  <a:ext cx="507" cy="234"/>
                  <a:chOff x="1740" y="2642"/>
                  <a:chExt cx="752" cy="327"/>
                </a:xfrm>
              </p:grpSpPr>
              <p:sp>
                <p:nvSpPr>
                  <p:cNvPr id="31910" name="Freeform 1356">
                    <a:extLst>
                      <a:ext uri="{FF2B5EF4-FFF2-40B4-BE49-F238E27FC236}">
                        <a16:creationId xmlns:a16="http://schemas.microsoft.com/office/drawing/2014/main" id="{DCA6B356-8D81-9998-D37F-15C5F388336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11" name="Freeform 1357">
                    <a:extLst>
                      <a:ext uri="{FF2B5EF4-FFF2-40B4-BE49-F238E27FC236}">
                        <a16:creationId xmlns:a16="http://schemas.microsoft.com/office/drawing/2014/main" id="{14438494-99AA-A9CB-4EEF-22BF00CF7F9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12" name="Freeform 1358">
                    <a:extLst>
                      <a:ext uri="{FF2B5EF4-FFF2-40B4-BE49-F238E27FC236}">
                        <a16:creationId xmlns:a16="http://schemas.microsoft.com/office/drawing/2014/main" id="{995AD02C-E1AF-F2B5-B159-FE6D332B780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13" name="Freeform 1359">
                    <a:extLst>
                      <a:ext uri="{FF2B5EF4-FFF2-40B4-BE49-F238E27FC236}">
                        <a16:creationId xmlns:a16="http://schemas.microsoft.com/office/drawing/2014/main" id="{3D207C4C-FB2B-A51A-40A4-90CB947B631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14" name="Freeform 1360">
                    <a:extLst>
                      <a:ext uri="{FF2B5EF4-FFF2-40B4-BE49-F238E27FC236}">
                        <a16:creationId xmlns:a16="http://schemas.microsoft.com/office/drawing/2014/main" id="{FDA32E79-4772-D202-EAF1-F7BEE0C131B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15" name="Freeform 1361">
                    <a:extLst>
                      <a:ext uri="{FF2B5EF4-FFF2-40B4-BE49-F238E27FC236}">
                        <a16:creationId xmlns:a16="http://schemas.microsoft.com/office/drawing/2014/main" id="{A8B02192-67B2-25EB-D3BB-20AF5A7BFF7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1904" name="Freeform 1362">
                  <a:extLst>
                    <a:ext uri="{FF2B5EF4-FFF2-40B4-BE49-F238E27FC236}">
                      <a16:creationId xmlns:a16="http://schemas.microsoft.com/office/drawing/2014/main" id="{6471C03F-2B41-83DD-F4F7-7A7AEF376AD8}"/>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5" name="Freeform 1363">
                  <a:extLst>
                    <a:ext uri="{FF2B5EF4-FFF2-40B4-BE49-F238E27FC236}">
                      <a16:creationId xmlns:a16="http://schemas.microsoft.com/office/drawing/2014/main" id="{4000E058-4C94-86B6-46CF-17788A3F4110}"/>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6" name="Freeform 1364">
                  <a:extLst>
                    <a:ext uri="{FF2B5EF4-FFF2-40B4-BE49-F238E27FC236}">
                      <a16:creationId xmlns:a16="http://schemas.microsoft.com/office/drawing/2014/main" id="{7D349095-E9B1-0EF9-2114-2B9B1E88C9E8}"/>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7" name="Freeform 1365">
                  <a:extLst>
                    <a:ext uri="{FF2B5EF4-FFF2-40B4-BE49-F238E27FC236}">
                      <a16:creationId xmlns:a16="http://schemas.microsoft.com/office/drawing/2014/main" id="{77A33F87-FECD-4666-875F-FE53CAF4834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8" name="Freeform 1366">
                  <a:extLst>
                    <a:ext uri="{FF2B5EF4-FFF2-40B4-BE49-F238E27FC236}">
                      <a16:creationId xmlns:a16="http://schemas.microsoft.com/office/drawing/2014/main" id="{8B805139-2FA6-E263-977F-47171C5D9F5D}"/>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909" name="Freeform 1367">
                  <a:extLst>
                    <a:ext uri="{FF2B5EF4-FFF2-40B4-BE49-F238E27FC236}">
                      <a16:creationId xmlns:a16="http://schemas.microsoft.com/office/drawing/2014/main" id="{2F0987EF-B164-6917-E1B0-2B454F1E068E}"/>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1842" name="Group 1368">
                <a:extLst>
                  <a:ext uri="{FF2B5EF4-FFF2-40B4-BE49-F238E27FC236}">
                    <a16:creationId xmlns:a16="http://schemas.microsoft.com/office/drawing/2014/main" id="{DCE45CF5-895C-5931-12AC-9647AD8922DA}"/>
                  </a:ext>
                </a:extLst>
              </p:cNvPr>
              <p:cNvGrpSpPr>
                <a:grpSpLocks/>
              </p:cNvGrpSpPr>
              <p:nvPr/>
            </p:nvGrpSpPr>
            <p:grpSpPr bwMode="auto">
              <a:xfrm>
                <a:off x="3503" y="1916"/>
                <a:ext cx="280" cy="257"/>
                <a:chOff x="877" y="1008"/>
                <a:chExt cx="2747" cy="2591"/>
              </a:xfrm>
            </p:grpSpPr>
            <p:pic>
              <p:nvPicPr>
                <p:cNvPr id="31870" name="Picture 1369" descr="antenna_stylized">
                  <a:extLst>
                    <a:ext uri="{FF2B5EF4-FFF2-40B4-BE49-F238E27FC236}">
                      <a16:creationId xmlns:a16="http://schemas.microsoft.com/office/drawing/2014/main" id="{2ABB0C43-0D12-4EB2-7F44-7187BAE78D7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71" name="Picture 1370" descr="laptop_keyboard">
                  <a:extLst>
                    <a:ext uri="{FF2B5EF4-FFF2-40B4-BE49-F238E27FC236}">
                      <a16:creationId xmlns:a16="http://schemas.microsoft.com/office/drawing/2014/main" id="{890C82BC-FEB3-6630-9967-E1726BD774A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72" name="Freeform 1371">
                  <a:extLst>
                    <a:ext uri="{FF2B5EF4-FFF2-40B4-BE49-F238E27FC236}">
                      <a16:creationId xmlns:a16="http://schemas.microsoft.com/office/drawing/2014/main" id="{4EF60E4D-CAB5-5F03-4F6B-5C846412C870}"/>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1873" name="Picture 1372" descr="screen">
                  <a:extLst>
                    <a:ext uri="{FF2B5EF4-FFF2-40B4-BE49-F238E27FC236}">
                      <a16:creationId xmlns:a16="http://schemas.microsoft.com/office/drawing/2014/main" id="{35D508BC-028C-3DF8-3E88-C750008A9B8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74" name="Freeform 1373">
                  <a:extLst>
                    <a:ext uri="{FF2B5EF4-FFF2-40B4-BE49-F238E27FC236}">
                      <a16:creationId xmlns:a16="http://schemas.microsoft.com/office/drawing/2014/main" id="{C55168B8-EF7B-0C5E-B1BE-21F1DA954C0F}"/>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75" name="Freeform 1374">
                  <a:extLst>
                    <a:ext uri="{FF2B5EF4-FFF2-40B4-BE49-F238E27FC236}">
                      <a16:creationId xmlns:a16="http://schemas.microsoft.com/office/drawing/2014/main" id="{D1E1DF07-E512-870C-A9F9-A3D6244BC27F}"/>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76" name="Freeform 1375">
                  <a:extLst>
                    <a:ext uri="{FF2B5EF4-FFF2-40B4-BE49-F238E27FC236}">
                      <a16:creationId xmlns:a16="http://schemas.microsoft.com/office/drawing/2014/main" id="{51B85A3C-1CC5-71E1-91FE-A4BE6D73F6C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77" name="Freeform 1376">
                  <a:extLst>
                    <a:ext uri="{FF2B5EF4-FFF2-40B4-BE49-F238E27FC236}">
                      <a16:creationId xmlns:a16="http://schemas.microsoft.com/office/drawing/2014/main" id="{12F6CC66-5C37-A080-378F-37F772C4904D}"/>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78" name="Freeform 1377">
                  <a:extLst>
                    <a:ext uri="{FF2B5EF4-FFF2-40B4-BE49-F238E27FC236}">
                      <a16:creationId xmlns:a16="http://schemas.microsoft.com/office/drawing/2014/main" id="{660D4C1C-D13F-3EC4-4D56-1ACE99292DE6}"/>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79" name="Freeform 1378">
                  <a:extLst>
                    <a:ext uri="{FF2B5EF4-FFF2-40B4-BE49-F238E27FC236}">
                      <a16:creationId xmlns:a16="http://schemas.microsoft.com/office/drawing/2014/main" id="{6D66A67F-45E7-5460-267A-4B01EEB0415D}"/>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1880" name="Group 1379">
                  <a:extLst>
                    <a:ext uri="{FF2B5EF4-FFF2-40B4-BE49-F238E27FC236}">
                      <a16:creationId xmlns:a16="http://schemas.microsoft.com/office/drawing/2014/main" id="{7D1252DC-BD7F-4AD5-47EA-AFF6602FE256}"/>
                    </a:ext>
                  </a:extLst>
                </p:cNvPr>
                <p:cNvGrpSpPr>
                  <a:grpSpLocks/>
                </p:cNvGrpSpPr>
                <p:nvPr/>
              </p:nvGrpSpPr>
              <p:grpSpPr bwMode="auto">
                <a:xfrm>
                  <a:off x="1709" y="3008"/>
                  <a:ext cx="507" cy="234"/>
                  <a:chOff x="1740" y="2642"/>
                  <a:chExt cx="752" cy="327"/>
                </a:xfrm>
              </p:grpSpPr>
              <p:sp>
                <p:nvSpPr>
                  <p:cNvPr id="31887" name="Freeform 1380">
                    <a:extLst>
                      <a:ext uri="{FF2B5EF4-FFF2-40B4-BE49-F238E27FC236}">
                        <a16:creationId xmlns:a16="http://schemas.microsoft.com/office/drawing/2014/main" id="{78E7438D-6984-2340-57BE-5D506189B47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88" name="Freeform 1381">
                    <a:extLst>
                      <a:ext uri="{FF2B5EF4-FFF2-40B4-BE49-F238E27FC236}">
                        <a16:creationId xmlns:a16="http://schemas.microsoft.com/office/drawing/2014/main" id="{48FDFA56-CB22-7E90-5656-04E9C5C48D8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89" name="Freeform 1382">
                    <a:extLst>
                      <a:ext uri="{FF2B5EF4-FFF2-40B4-BE49-F238E27FC236}">
                        <a16:creationId xmlns:a16="http://schemas.microsoft.com/office/drawing/2014/main" id="{55AB6281-3E54-D552-AF88-536968E2010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90" name="Freeform 1383">
                    <a:extLst>
                      <a:ext uri="{FF2B5EF4-FFF2-40B4-BE49-F238E27FC236}">
                        <a16:creationId xmlns:a16="http://schemas.microsoft.com/office/drawing/2014/main" id="{E4F782EB-A505-8E68-BB3C-CA474738423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91" name="Freeform 1384">
                    <a:extLst>
                      <a:ext uri="{FF2B5EF4-FFF2-40B4-BE49-F238E27FC236}">
                        <a16:creationId xmlns:a16="http://schemas.microsoft.com/office/drawing/2014/main" id="{89454E41-7F0E-C53E-BB2B-5AA0BB17B21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92" name="Freeform 1385">
                    <a:extLst>
                      <a:ext uri="{FF2B5EF4-FFF2-40B4-BE49-F238E27FC236}">
                        <a16:creationId xmlns:a16="http://schemas.microsoft.com/office/drawing/2014/main" id="{EED7F44C-68A3-2F23-F3FD-A8836DAECB7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1881" name="Freeform 1386">
                  <a:extLst>
                    <a:ext uri="{FF2B5EF4-FFF2-40B4-BE49-F238E27FC236}">
                      <a16:creationId xmlns:a16="http://schemas.microsoft.com/office/drawing/2014/main" id="{1320A992-A7CD-A403-B97D-66D134CFCF35}"/>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82" name="Freeform 1387">
                  <a:extLst>
                    <a:ext uri="{FF2B5EF4-FFF2-40B4-BE49-F238E27FC236}">
                      <a16:creationId xmlns:a16="http://schemas.microsoft.com/office/drawing/2014/main" id="{2EBA12E8-EE2D-86BD-B997-B16F3EA4D0FD}"/>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83" name="Freeform 1388">
                  <a:extLst>
                    <a:ext uri="{FF2B5EF4-FFF2-40B4-BE49-F238E27FC236}">
                      <a16:creationId xmlns:a16="http://schemas.microsoft.com/office/drawing/2014/main" id="{234D07F4-B441-AD97-D151-1F2BA92453E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84" name="Freeform 1389">
                  <a:extLst>
                    <a:ext uri="{FF2B5EF4-FFF2-40B4-BE49-F238E27FC236}">
                      <a16:creationId xmlns:a16="http://schemas.microsoft.com/office/drawing/2014/main" id="{94978233-0410-41F5-83D5-042E20EF66D6}"/>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85" name="Freeform 1390">
                  <a:extLst>
                    <a:ext uri="{FF2B5EF4-FFF2-40B4-BE49-F238E27FC236}">
                      <a16:creationId xmlns:a16="http://schemas.microsoft.com/office/drawing/2014/main" id="{7995A0AC-A792-0C7E-98CD-34EB9E43D9A6}"/>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86" name="Freeform 1391">
                  <a:extLst>
                    <a:ext uri="{FF2B5EF4-FFF2-40B4-BE49-F238E27FC236}">
                      <a16:creationId xmlns:a16="http://schemas.microsoft.com/office/drawing/2014/main" id="{2DFF4A4E-DB19-F7EC-0679-A0A1814F47BD}"/>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1843" name="Group 1392">
                <a:extLst>
                  <a:ext uri="{FF2B5EF4-FFF2-40B4-BE49-F238E27FC236}">
                    <a16:creationId xmlns:a16="http://schemas.microsoft.com/office/drawing/2014/main" id="{7DA262DE-4389-BA0D-D0A9-AEF44FA4D04F}"/>
                  </a:ext>
                </a:extLst>
              </p:cNvPr>
              <p:cNvGrpSpPr>
                <a:grpSpLocks/>
              </p:cNvGrpSpPr>
              <p:nvPr/>
            </p:nvGrpSpPr>
            <p:grpSpPr bwMode="auto">
              <a:xfrm flipH="1">
                <a:off x="3742" y="2030"/>
                <a:ext cx="261" cy="235"/>
                <a:chOff x="2839" y="3501"/>
                <a:chExt cx="755" cy="803"/>
              </a:xfrm>
            </p:grpSpPr>
            <p:pic>
              <p:nvPicPr>
                <p:cNvPr id="31868" name="Picture 1393" descr="desktop_computer_stylized_medium">
                  <a:extLst>
                    <a:ext uri="{FF2B5EF4-FFF2-40B4-BE49-F238E27FC236}">
                      <a16:creationId xmlns:a16="http://schemas.microsoft.com/office/drawing/2014/main" id="{E0868DC8-A40B-12F4-72D3-A3E928A7B2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69" name="Freeform 1394">
                  <a:extLst>
                    <a:ext uri="{FF2B5EF4-FFF2-40B4-BE49-F238E27FC236}">
                      <a16:creationId xmlns:a16="http://schemas.microsoft.com/office/drawing/2014/main" id="{D703F65B-1729-4A49-3918-34B0B93D106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PK"/>
                </a:p>
              </p:txBody>
            </p:sp>
          </p:grpSp>
          <p:grpSp>
            <p:nvGrpSpPr>
              <p:cNvPr id="31844" name="Group 1395">
                <a:extLst>
                  <a:ext uri="{FF2B5EF4-FFF2-40B4-BE49-F238E27FC236}">
                    <a16:creationId xmlns:a16="http://schemas.microsoft.com/office/drawing/2014/main" id="{32B52498-5C90-27CE-E63B-DB1CF2457000}"/>
                  </a:ext>
                </a:extLst>
              </p:cNvPr>
              <p:cNvGrpSpPr>
                <a:grpSpLocks/>
              </p:cNvGrpSpPr>
              <p:nvPr/>
            </p:nvGrpSpPr>
            <p:grpSpPr bwMode="auto">
              <a:xfrm>
                <a:off x="4603" y="3416"/>
                <a:ext cx="299" cy="257"/>
                <a:chOff x="877" y="1008"/>
                <a:chExt cx="2747" cy="2591"/>
              </a:xfrm>
            </p:grpSpPr>
            <p:pic>
              <p:nvPicPr>
                <p:cNvPr id="31845" name="Picture 1396" descr="antenna_stylized">
                  <a:extLst>
                    <a:ext uri="{FF2B5EF4-FFF2-40B4-BE49-F238E27FC236}">
                      <a16:creationId xmlns:a16="http://schemas.microsoft.com/office/drawing/2014/main" id="{FC855801-3392-5249-A80B-24AB98A8729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6" name="Picture 1397" descr="laptop_keyboard">
                  <a:extLst>
                    <a:ext uri="{FF2B5EF4-FFF2-40B4-BE49-F238E27FC236}">
                      <a16:creationId xmlns:a16="http://schemas.microsoft.com/office/drawing/2014/main" id="{A2785262-4B12-CA8C-26DD-959E4CAABEC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7" name="Freeform 1398">
                  <a:extLst>
                    <a:ext uri="{FF2B5EF4-FFF2-40B4-BE49-F238E27FC236}">
                      <a16:creationId xmlns:a16="http://schemas.microsoft.com/office/drawing/2014/main" id="{8B569C94-76F4-0AD3-1D6A-41B9EC3DC71A}"/>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PK"/>
                </a:p>
              </p:txBody>
            </p:sp>
            <p:pic>
              <p:nvPicPr>
                <p:cNvPr id="31848" name="Picture 1399" descr="screen">
                  <a:extLst>
                    <a:ext uri="{FF2B5EF4-FFF2-40B4-BE49-F238E27FC236}">
                      <a16:creationId xmlns:a16="http://schemas.microsoft.com/office/drawing/2014/main" id="{62444C08-B912-9F53-8DC1-B9063483631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9" name="Freeform 1400">
                  <a:extLst>
                    <a:ext uri="{FF2B5EF4-FFF2-40B4-BE49-F238E27FC236}">
                      <a16:creationId xmlns:a16="http://schemas.microsoft.com/office/drawing/2014/main" id="{8E1CE189-9C63-7623-EEBB-AEDB6CD6568A}"/>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0" name="Freeform 1401">
                  <a:extLst>
                    <a:ext uri="{FF2B5EF4-FFF2-40B4-BE49-F238E27FC236}">
                      <a16:creationId xmlns:a16="http://schemas.microsoft.com/office/drawing/2014/main" id="{D84D151A-4F77-D0A7-7236-1C9022713722}"/>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1" name="Freeform 1402">
                  <a:extLst>
                    <a:ext uri="{FF2B5EF4-FFF2-40B4-BE49-F238E27FC236}">
                      <a16:creationId xmlns:a16="http://schemas.microsoft.com/office/drawing/2014/main" id="{E25BF015-F77C-EDE7-F4A0-ED7458FBF1A3}"/>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2" name="Freeform 1403">
                  <a:extLst>
                    <a:ext uri="{FF2B5EF4-FFF2-40B4-BE49-F238E27FC236}">
                      <a16:creationId xmlns:a16="http://schemas.microsoft.com/office/drawing/2014/main" id="{7F42C7DA-8F0E-C219-C6DF-4E2E018676CB}"/>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3" name="Freeform 1404">
                  <a:extLst>
                    <a:ext uri="{FF2B5EF4-FFF2-40B4-BE49-F238E27FC236}">
                      <a16:creationId xmlns:a16="http://schemas.microsoft.com/office/drawing/2014/main" id="{2BE9B573-4362-FE7F-1023-E601DE38E20A}"/>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 h 1659"/>
                    <a:gd name="T6" fmla="*/ 0 w 637"/>
                    <a:gd name="T7" fmla="*/ 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4" name="Freeform 1405">
                  <a:extLst>
                    <a:ext uri="{FF2B5EF4-FFF2-40B4-BE49-F238E27FC236}">
                      <a16:creationId xmlns:a16="http://schemas.microsoft.com/office/drawing/2014/main" id="{CF247844-2D2B-5916-9BDE-137B7836BF93}"/>
                    </a:ext>
                  </a:extLst>
                </p:cNvPr>
                <p:cNvSpPr>
                  <a:spLocks/>
                </p:cNvSpPr>
                <p:nvPr/>
              </p:nvSpPr>
              <p:spPr bwMode="auto">
                <a:xfrm>
                  <a:off x="1734" y="2587"/>
                  <a:ext cx="1494" cy="394"/>
                </a:xfrm>
                <a:custGeom>
                  <a:avLst/>
                  <a:gdLst>
                    <a:gd name="T0" fmla="*/ 0 w 2216"/>
                    <a:gd name="T1" fmla="*/ 0 h 550"/>
                    <a:gd name="T2" fmla="*/ 1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nvGrpSpPr>
                <p:cNvPr id="31855" name="Group 1406">
                  <a:extLst>
                    <a:ext uri="{FF2B5EF4-FFF2-40B4-BE49-F238E27FC236}">
                      <a16:creationId xmlns:a16="http://schemas.microsoft.com/office/drawing/2014/main" id="{69022D32-36F5-967A-FC9A-435FC3D40EDB}"/>
                    </a:ext>
                  </a:extLst>
                </p:cNvPr>
                <p:cNvGrpSpPr>
                  <a:grpSpLocks/>
                </p:cNvGrpSpPr>
                <p:nvPr/>
              </p:nvGrpSpPr>
              <p:grpSpPr bwMode="auto">
                <a:xfrm>
                  <a:off x="1709" y="3008"/>
                  <a:ext cx="507" cy="234"/>
                  <a:chOff x="1740" y="2642"/>
                  <a:chExt cx="752" cy="327"/>
                </a:xfrm>
              </p:grpSpPr>
              <p:sp>
                <p:nvSpPr>
                  <p:cNvPr id="31862" name="Freeform 1407">
                    <a:extLst>
                      <a:ext uri="{FF2B5EF4-FFF2-40B4-BE49-F238E27FC236}">
                        <a16:creationId xmlns:a16="http://schemas.microsoft.com/office/drawing/2014/main" id="{BB9B0F51-650E-C643-E629-560009B2CD2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63" name="Freeform 1408">
                    <a:extLst>
                      <a:ext uri="{FF2B5EF4-FFF2-40B4-BE49-F238E27FC236}">
                        <a16:creationId xmlns:a16="http://schemas.microsoft.com/office/drawing/2014/main" id="{99182A1E-4BB9-0528-8AC0-797276B953D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64" name="Freeform 1409">
                    <a:extLst>
                      <a:ext uri="{FF2B5EF4-FFF2-40B4-BE49-F238E27FC236}">
                        <a16:creationId xmlns:a16="http://schemas.microsoft.com/office/drawing/2014/main" id="{6E86E292-E3A0-93A3-1A9A-80D3F4E668C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65" name="Freeform 1410">
                    <a:extLst>
                      <a:ext uri="{FF2B5EF4-FFF2-40B4-BE49-F238E27FC236}">
                        <a16:creationId xmlns:a16="http://schemas.microsoft.com/office/drawing/2014/main" id="{7CE56233-0592-12A1-FEE4-D75BF46A34C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66" name="Freeform 1411">
                    <a:extLst>
                      <a:ext uri="{FF2B5EF4-FFF2-40B4-BE49-F238E27FC236}">
                        <a16:creationId xmlns:a16="http://schemas.microsoft.com/office/drawing/2014/main" id="{35EBC1B5-CBF6-F278-BA83-9CB1AAF3770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67" name="Freeform 1412">
                    <a:extLst>
                      <a:ext uri="{FF2B5EF4-FFF2-40B4-BE49-F238E27FC236}">
                        <a16:creationId xmlns:a16="http://schemas.microsoft.com/office/drawing/2014/main" id="{8A2A1C32-BC8E-7DE7-CD8A-3A0676C2C7B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sp>
              <p:nvSpPr>
                <p:cNvPr id="31856" name="Freeform 1413">
                  <a:extLst>
                    <a:ext uri="{FF2B5EF4-FFF2-40B4-BE49-F238E27FC236}">
                      <a16:creationId xmlns:a16="http://schemas.microsoft.com/office/drawing/2014/main" id="{2B55F5A5-FFE7-2AE6-5082-28FA2BA2B64C}"/>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7" name="Freeform 1414">
                  <a:extLst>
                    <a:ext uri="{FF2B5EF4-FFF2-40B4-BE49-F238E27FC236}">
                      <a16:creationId xmlns:a16="http://schemas.microsoft.com/office/drawing/2014/main" id="{EA8E9B90-5875-4E8F-C17C-55C07F2F1A13}"/>
                    </a:ext>
                  </a:extLst>
                </p:cNvPr>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8" name="Freeform 1415">
                  <a:extLst>
                    <a:ext uri="{FF2B5EF4-FFF2-40B4-BE49-F238E27FC236}">
                      <a16:creationId xmlns:a16="http://schemas.microsoft.com/office/drawing/2014/main" id="{CC86D531-2E36-C944-108D-5D42A25DF16A}"/>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59" name="Freeform 1416">
                  <a:extLst>
                    <a:ext uri="{FF2B5EF4-FFF2-40B4-BE49-F238E27FC236}">
                      <a16:creationId xmlns:a16="http://schemas.microsoft.com/office/drawing/2014/main" id="{887260D5-83E7-524E-E8D0-511B3F9B6147}"/>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60" name="Freeform 1417">
                  <a:extLst>
                    <a:ext uri="{FF2B5EF4-FFF2-40B4-BE49-F238E27FC236}">
                      <a16:creationId xmlns:a16="http://schemas.microsoft.com/office/drawing/2014/main" id="{3C14143D-D01F-C05E-0F93-442DE3A94B5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sp>
              <p:nvSpPr>
                <p:cNvPr id="31861" name="Freeform 1418">
                  <a:extLst>
                    <a:ext uri="{FF2B5EF4-FFF2-40B4-BE49-F238E27FC236}">
                      <a16:creationId xmlns:a16="http://schemas.microsoft.com/office/drawing/2014/main" id="{D971AB65-ACBD-E4BC-5E29-88F7DF1B2CBE}"/>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sp>
          <p:nvSpPr>
            <p:cNvPr id="31752" name="Line 913">
              <a:extLst>
                <a:ext uri="{FF2B5EF4-FFF2-40B4-BE49-F238E27FC236}">
                  <a16:creationId xmlns:a16="http://schemas.microsoft.com/office/drawing/2014/main" id="{95EEAAE6-B624-0AE0-8C8B-CD72FAFF7950}"/>
                </a:ext>
              </a:extLst>
            </p:cNvPr>
            <p:cNvSpPr>
              <a:spLocks noChangeShapeType="1"/>
            </p:cNvSpPr>
            <p:nvPr/>
          </p:nvSpPr>
          <p:spPr bwMode="auto">
            <a:xfrm>
              <a:off x="6850063" y="3786188"/>
              <a:ext cx="1290637" cy="541337"/>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PK"/>
            </a:p>
          </p:txBody>
        </p:sp>
        <p:sp>
          <p:nvSpPr>
            <p:cNvPr id="31753" name="Line 911">
              <a:extLst>
                <a:ext uri="{FF2B5EF4-FFF2-40B4-BE49-F238E27FC236}">
                  <a16:creationId xmlns:a16="http://schemas.microsoft.com/office/drawing/2014/main" id="{08F1B4B6-2E87-2990-2016-E5516FFAAB45}"/>
                </a:ext>
              </a:extLst>
            </p:cNvPr>
            <p:cNvSpPr>
              <a:spLocks noChangeShapeType="1"/>
            </p:cNvSpPr>
            <p:nvPr/>
          </p:nvSpPr>
          <p:spPr bwMode="auto">
            <a:xfrm>
              <a:off x="6945313" y="660400"/>
              <a:ext cx="1700212" cy="3386138"/>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PK"/>
            </a:p>
          </p:txBody>
        </p:sp>
        <p:grpSp>
          <p:nvGrpSpPr>
            <p:cNvPr id="31754" name="Group 618">
              <a:extLst>
                <a:ext uri="{FF2B5EF4-FFF2-40B4-BE49-F238E27FC236}">
                  <a16:creationId xmlns:a16="http://schemas.microsoft.com/office/drawing/2014/main" id="{33F15857-30B2-6144-A42C-5961F5E3E557}"/>
                </a:ext>
              </a:extLst>
            </p:cNvPr>
            <p:cNvGrpSpPr>
              <a:grpSpLocks/>
            </p:cNvGrpSpPr>
            <p:nvPr/>
          </p:nvGrpSpPr>
          <p:grpSpPr bwMode="auto">
            <a:xfrm>
              <a:off x="5857875" y="503238"/>
              <a:ext cx="1044575" cy="965200"/>
              <a:chOff x="4047" y="420"/>
              <a:chExt cx="658" cy="608"/>
            </a:xfrm>
          </p:grpSpPr>
          <p:sp>
            <p:nvSpPr>
              <p:cNvPr id="31773" name="Rectangle 227">
                <a:extLst>
                  <a:ext uri="{FF2B5EF4-FFF2-40B4-BE49-F238E27FC236}">
                    <a16:creationId xmlns:a16="http://schemas.microsoft.com/office/drawing/2014/main" id="{55E02A4B-AD6F-05C9-C52F-E92E828B8DBC}"/>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74" name="Rectangle 228">
                <a:extLst>
                  <a:ext uri="{FF2B5EF4-FFF2-40B4-BE49-F238E27FC236}">
                    <a16:creationId xmlns:a16="http://schemas.microsoft.com/office/drawing/2014/main" id="{C7DEFB6C-0726-2AA1-3B4C-D23B07F98B01}"/>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75" name="Rectangle 229">
                <a:extLst>
                  <a:ext uri="{FF2B5EF4-FFF2-40B4-BE49-F238E27FC236}">
                    <a16:creationId xmlns:a16="http://schemas.microsoft.com/office/drawing/2014/main" id="{6B3E5FB4-CF35-EA01-DF2C-E4A1571720AC}"/>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76" name="Text Box 230">
                <a:extLst>
                  <a:ext uri="{FF2B5EF4-FFF2-40B4-BE49-F238E27FC236}">
                    <a16:creationId xmlns:a16="http://schemas.microsoft.com/office/drawing/2014/main" id="{3249A66E-12AC-25E0-BE3E-F2CA928CFFDA}"/>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000">
                    <a:solidFill>
                      <a:schemeClr val="bg1"/>
                    </a:solidFill>
                    <a:latin typeface="Arial" panose="020B0604020202020204" pitchFamily="34" charset="0"/>
                  </a:rPr>
                  <a:t>application</a:t>
                </a:r>
                <a:endParaRPr lang="en-US" altLang="en-PK" sz="1000">
                  <a:latin typeface="Arial" panose="020B0604020202020204" pitchFamily="34" charset="0"/>
                </a:endParaRPr>
              </a:p>
              <a:p>
                <a:pPr algn="ctr">
                  <a:lnSpc>
                    <a:spcPct val="100000"/>
                  </a:lnSpc>
                  <a:spcBef>
                    <a:spcPct val="0"/>
                  </a:spcBef>
                  <a:buClrTx/>
                  <a:buSzTx/>
                  <a:buFontTx/>
                  <a:buNone/>
                </a:pPr>
                <a:r>
                  <a:rPr lang="en-US" altLang="en-PK" sz="1000">
                    <a:latin typeface="Arial" panose="020B0604020202020204" pitchFamily="34" charset="0"/>
                  </a:rPr>
                  <a:t>transport</a:t>
                </a:r>
              </a:p>
              <a:p>
                <a:pPr algn="ctr">
                  <a:lnSpc>
                    <a:spcPct val="100000"/>
                  </a:lnSpc>
                  <a:spcBef>
                    <a:spcPct val="0"/>
                  </a:spcBef>
                  <a:buClrTx/>
                  <a:buSzTx/>
                  <a:buFontTx/>
                  <a:buNone/>
                </a:pPr>
                <a:r>
                  <a:rPr lang="en-US" altLang="en-PK" sz="1000">
                    <a:latin typeface="Arial" panose="020B0604020202020204" pitchFamily="34" charset="0"/>
                  </a:rPr>
                  <a:t>network</a:t>
                </a:r>
              </a:p>
              <a:p>
                <a:pPr algn="ctr">
                  <a:lnSpc>
                    <a:spcPct val="100000"/>
                  </a:lnSpc>
                  <a:spcBef>
                    <a:spcPct val="0"/>
                  </a:spcBef>
                  <a:buClrTx/>
                  <a:buSzTx/>
                  <a:buFontTx/>
                  <a:buNone/>
                </a:pPr>
                <a:r>
                  <a:rPr lang="en-US" altLang="en-PK" sz="1000">
                    <a:latin typeface="Arial" panose="020B0604020202020204" pitchFamily="34" charset="0"/>
                  </a:rPr>
                  <a:t>data link</a:t>
                </a:r>
              </a:p>
              <a:p>
                <a:pPr algn="ctr">
                  <a:lnSpc>
                    <a:spcPct val="100000"/>
                  </a:lnSpc>
                  <a:spcBef>
                    <a:spcPct val="0"/>
                  </a:spcBef>
                  <a:buClrTx/>
                  <a:buSzTx/>
                  <a:buFontTx/>
                  <a:buNone/>
                </a:pPr>
                <a:r>
                  <a:rPr lang="en-US" altLang="en-PK" sz="1000">
                    <a:latin typeface="Arial" panose="020B0604020202020204" pitchFamily="34" charset="0"/>
                  </a:rPr>
                  <a:t>physical</a:t>
                </a:r>
                <a:endParaRPr lang="en-US" altLang="en-PK" sz="2400">
                  <a:latin typeface="Arial" panose="020B0604020202020204" pitchFamily="34" charset="0"/>
                </a:endParaRPr>
              </a:p>
            </p:txBody>
          </p:sp>
          <p:sp>
            <p:nvSpPr>
              <p:cNvPr id="31777" name="Line 231">
                <a:extLst>
                  <a:ext uri="{FF2B5EF4-FFF2-40B4-BE49-F238E27FC236}">
                    <a16:creationId xmlns:a16="http://schemas.microsoft.com/office/drawing/2014/main" id="{B3FF897C-FF40-64F9-B509-96439711AF9F}"/>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78" name="Line 232">
                <a:extLst>
                  <a:ext uri="{FF2B5EF4-FFF2-40B4-BE49-F238E27FC236}">
                    <a16:creationId xmlns:a16="http://schemas.microsoft.com/office/drawing/2014/main" id="{CBE62A43-1574-F0DE-B2F7-A69E736F1CA5}"/>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79" name="Line 233">
                <a:extLst>
                  <a:ext uri="{FF2B5EF4-FFF2-40B4-BE49-F238E27FC236}">
                    <a16:creationId xmlns:a16="http://schemas.microsoft.com/office/drawing/2014/main" id="{44F1B6D9-86B5-5886-9CA0-146F377A54E7}"/>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80" name="Freeform 917">
                <a:extLst>
                  <a:ext uri="{FF2B5EF4-FFF2-40B4-BE49-F238E27FC236}">
                    <a16:creationId xmlns:a16="http://schemas.microsoft.com/office/drawing/2014/main" id="{62A7A425-9845-3284-B54E-1AAF31D7F348}"/>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1755" name="Group 619">
              <a:extLst>
                <a:ext uri="{FF2B5EF4-FFF2-40B4-BE49-F238E27FC236}">
                  <a16:creationId xmlns:a16="http://schemas.microsoft.com/office/drawing/2014/main" id="{CBE3AFA8-B442-92AF-0AD7-E68C9742A179}"/>
                </a:ext>
              </a:extLst>
            </p:cNvPr>
            <p:cNvGrpSpPr>
              <a:grpSpLocks/>
            </p:cNvGrpSpPr>
            <p:nvPr/>
          </p:nvGrpSpPr>
          <p:grpSpPr bwMode="auto">
            <a:xfrm>
              <a:off x="7956550" y="4087813"/>
              <a:ext cx="1044575" cy="965200"/>
              <a:chOff x="4047" y="420"/>
              <a:chExt cx="658" cy="608"/>
            </a:xfrm>
          </p:grpSpPr>
          <p:sp>
            <p:nvSpPr>
              <p:cNvPr id="31765" name="Rectangle 227">
                <a:extLst>
                  <a:ext uri="{FF2B5EF4-FFF2-40B4-BE49-F238E27FC236}">
                    <a16:creationId xmlns:a16="http://schemas.microsoft.com/office/drawing/2014/main" id="{B12033E4-38F8-8157-70A2-855E354DA1ED}"/>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66" name="Rectangle 228">
                <a:extLst>
                  <a:ext uri="{FF2B5EF4-FFF2-40B4-BE49-F238E27FC236}">
                    <a16:creationId xmlns:a16="http://schemas.microsoft.com/office/drawing/2014/main" id="{6F85405D-152F-1A66-5A35-CE3866A0C32C}"/>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67" name="Rectangle 229">
                <a:extLst>
                  <a:ext uri="{FF2B5EF4-FFF2-40B4-BE49-F238E27FC236}">
                    <a16:creationId xmlns:a16="http://schemas.microsoft.com/office/drawing/2014/main" id="{75516A1C-B51A-31B0-6511-CC648FD9469D}"/>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68" name="Text Box 230">
                <a:extLst>
                  <a:ext uri="{FF2B5EF4-FFF2-40B4-BE49-F238E27FC236}">
                    <a16:creationId xmlns:a16="http://schemas.microsoft.com/office/drawing/2014/main" id="{C9D775A5-33B9-3893-49CA-262A6C4083EE}"/>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000">
                    <a:solidFill>
                      <a:schemeClr val="bg1"/>
                    </a:solidFill>
                    <a:latin typeface="Arial" panose="020B0604020202020204" pitchFamily="34" charset="0"/>
                  </a:rPr>
                  <a:t>application</a:t>
                </a:r>
                <a:endParaRPr lang="en-US" altLang="en-PK" sz="1000">
                  <a:latin typeface="Arial" panose="020B0604020202020204" pitchFamily="34" charset="0"/>
                </a:endParaRPr>
              </a:p>
              <a:p>
                <a:pPr algn="ctr">
                  <a:lnSpc>
                    <a:spcPct val="100000"/>
                  </a:lnSpc>
                  <a:spcBef>
                    <a:spcPct val="0"/>
                  </a:spcBef>
                  <a:buClrTx/>
                  <a:buSzTx/>
                  <a:buFontTx/>
                  <a:buNone/>
                </a:pPr>
                <a:r>
                  <a:rPr lang="en-US" altLang="en-PK" sz="1000">
                    <a:latin typeface="Arial" panose="020B0604020202020204" pitchFamily="34" charset="0"/>
                  </a:rPr>
                  <a:t>transport</a:t>
                </a:r>
              </a:p>
              <a:p>
                <a:pPr algn="ctr">
                  <a:lnSpc>
                    <a:spcPct val="100000"/>
                  </a:lnSpc>
                  <a:spcBef>
                    <a:spcPct val="0"/>
                  </a:spcBef>
                  <a:buClrTx/>
                  <a:buSzTx/>
                  <a:buFontTx/>
                  <a:buNone/>
                </a:pPr>
                <a:r>
                  <a:rPr lang="en-US" altLang="en-PK" sz="1000">
                    <a:latin typeface="Arial" panose="020B0604020202020204" pitchFamily="34" charset="0"/>
                  </a:rPr>
                  <a:t>network</a:t>
                </a:r>
              </a:p>
              <a:p>
                <a:pPr algn="ctr">
                  <a:lnSpc>
                    <a:spcPct val="100000"/>
                  </a:lnSpc>
                  <a:spcBef>
                    <a:spcPct val="0"/>
                  </a:spcBef>
                  <a:buClrTx/>
                  <a:buSzTx/>
                  <a:buFontTx/>
                  <a:buNone/>
                </a:pPr>
                <a:r>
                  <a:rPr lang="en-US" altLang="en-PK" sz="1000">
                    <a:latin typeface="Arial" panose="020B0604020202020204" pitchFamily="34" charset="0"/>
                  </a:rPr>
                  <a:t>data link</a:t>
                </a:r>
              </a:p>
              <a:p>
                <a:pPr algn="ctr">
                  <a:lnSpc>
                    <a:spcPct val="100000"/>
                  </a:lnSpc>
                  <a:spcBef>
                    <a:spcPct val="0"/>
                  </a:spcBef>
                  <a:buClrTx/>
                  <a:buSzTx/>
                  <a:buFontTx/>
                  <a:buNone/>
                </a:pPr>
                <a:r>
                  <a:rPr lang="en-US" altLang="en-PK" sz="1000">
                    <a:latin typeface="Arial" panose="020B0604020202020204" pitchFamily="34" charset="0"/>
                  </a:rPr>
                  <a:t>physical</a:t>
                </a:r>
                <a:endParaRPr lang="en-US" altLang="en-PK" sz="2400">
                  <a:latin typeface="Arial" panose="020B0604020202020204" pitchFamily="34" charset="0"/>
                </a:endParaRPr>
              </a:p>
            </p:txBody>
          </p:sp>
          <p:sp>
            <p:nvSpPr>
              <p:cNvPr id="31769" name="Line 231">
                <a:extLst>
                  <a:ext uri="{FF2B5EF4-FFF2-40B4-BE49-F238E27FC236}">
                    <a16:creationId xmlns:a16="http://schemas.microsoft.com/office/drawing/2014/main" id="{6EA70877-6C1D-8BE3-013B-B46027E3006A}"/>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70" name="Line 232">
                <a:extLst>
                  <a:ext uri="{FF2B5EF4-FFF2-40B4-BE49-F238E27FC236}">
                    <a16:creationId xmlns:a16="http://schemas.microsoft.com/office/drawing/2014/main" id="{81A98477-7216-178E-4F76-9DF4AD80D1BD}"/>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71" name="Line 233">
                <a:extLst>
                  <a:ext uri="{FF2B5EF4-FFF2-40B4-BE49-F238E27FC236}">
                    <a16:creationId xmlns:a16="http://schemas.microsoft.com/office/drawing/2014/main" id="{016E0493-7C57-7803-C418-F5E5E5F94FA6}"/>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72" name="Freeform 917">
                <a:extLst>
                  <a:ext uri="{FF2B5EF4-FFF2-40B4-BE49-F238E27FC236}">
                    <a16:creationId xmlns:a16="http://schemas.microsoft.com/office/drawing/2014/main" id="{2B32F8C8-000A-A8D1-4BFD-7A9D4FDFE6D9}"/>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nvGrpSpPr>
            <p:cNvPr id="31756" name="Group 628">
              <a:extLst>
                <a:ext uri="{FF2B5EF4-FFF2-40B4-BE49-F238E27FC236}">
                  <a16:creationId xmlns:a16="http://schemas.microsoft.com/office/drawing/2014/main" id="{3895C13D-B05E-98C0-DCFC-4C27738F8CD1}"/>
                </a:ext>
              </a:extLst>
            </p:cNvPr>
            <p:cNvGrpSpPr>
              <a:grpSpLocks/>
            </p:cNvGrpSpPr>
            <p:nvPr/>
          </p:nvGrpSpPr>
          <p:grpSpPr bwMode="auto">
            <a:xfrm>
              <a:off x="5815013" y="3651250"/>
              <a:ext cx="1044575" cy="965200"/>
              <a:chOff x="4047" y="420"/>
              <a:chExt cx="658" cy="608"/>
            </a:xfrm>
          </p:grpSpPr>
          <p:sp>
            <p:nvSpPr>
              <p:cNvPr id="31757" name="Rectangle 227">
                <a:extLst>
                  <a:ext uri="{FF2B5EF4-FFF2-40B4-BE49-F238E27FC236}">
                    <a16:creationId xmlns:a16="http://schemas.microsoft.com/office/drawing/2014/main" id="{2D4EA730-53A9-82BA-9270-F0D5088453CC}"/>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58" name="Rectangle 228">
                <a:extLst>
                  <a:ext uri="{FF2B5EF4-FFF2-40B4-BE49-F238E27FC236}">
                    <a16:creationId xmlns:a16="http://schemas.microsoft.com/office/drawing/2014/main" id="{1735BAB7-99F5-D091-2EC9-DDD4AC2840B8}"/>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59" name="Rectangle 229">
                <a:extLst>
                  <a:ext uri="{FF2B5EF4-FFF2-40B4-BE49-F238E27FC236}">
                    <a16:creationId xmlns:a16="http://schemas.microsoft.com/office/drawing/2014/main" id="{F1717575-6CCF-3B29-2B11-DC0E8953E1C4}"/>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PK" altLang="en-PK" sz="2400">
                  <a:latin typeface="Arial" panose="020B0604020202020204" pitchFamily="34" charset="0"/>
                </a:endParaRPr>
              </a:p>
            </p:txBody>
          </p:sp>
          <p:sp>
            <p:nvSpPr>
              <p:cNvPr id="31760" name="Text Box 230">
                <a:extLst>
                  <a:ext uri="{FF2B5EF4-FFF2-40B4-BE49-F238E27FC236}">
                    <a16:creationId xmlns:a16="http://schemas.microsoft.com/office/drawing/2014/main" id="{CC0A700F-9DBE-85F9-4EA1-94B7AA1C9BC7}"/>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en-PK" sz="1000">
                    <a:solidFill>
                      <a:schemeClr val="bg1"/>
                    </a:solidFill>
                    <a:latin typeface="Arial" panose="020B0604020202020204" pitchFamily="34" charset="0"/>
                  </a:rPr>
                  <a:t>application</a:t>
                </a:r>
                <a:endParaRPr lang="en-US" altLang="en-PK" sz="1000">
                  <a:latin typeface="Arial" panose="020B0604020202020204" pitchFamily="34" charset="0"/>
                </a:endParaRPr>
              </a:p>
              <a:p>
                <a:pPr algn="ctr">
                  <a:lnSpc>
                    <a:spcPct val="100000"/>
                  </a:lnSpc>
                  <a:spcBef>
                    <a:spcPct val="0"/>
                  </a:spcBef>
                  <a:buClrTx/>
                  <a:buSzTx/>
                  <a:buFontTx/>
                  <a:buNone/>
                </a:pPr>
                <a:r>
                  <a:rPr lang="en-US" altLang="en-PK" sz="1000">
                    <a:latin typeface="Arial" panose="020B0604020202020204" pitchFamily="34" charset="0"/>
                  </a:rPr>
                  <a:t>transport</a:t>
                </a:r>
              </a:p>
              <a:p>
                <a:pPr algn="ctr">
                  <a:lnSpc>
                    <a:spcPct val="100000"/>
                  </a:lnSpc>
                  <a:spcBef>
                    <a:spcPct val="0"/>
                  </a:spcBef>
                  <a:buClrTx/>
                  <a:buSzTx/>
                  <a:buFontTx/>
                  <a:buNone/>
                </a:pPr>
                <a:r>
                  <a:rPr lang="en-US" altLang="en-PK" sz="1000">
                    <a:latin typeface="Arial" panose="020B0604020202020204" pitchFamily="34" charset="0"/>
                  </a:rPr>
                  <a:t>network</a:t>
                </a:r>
              </a:p>
              <a:p>
                <a:pPr algn="ctr">
                  <a:lnSpc>
                    <a:spcPct val="100000"/>
                  </a:lnSpc>
                  <a:spcBef>
                    <a:spcPct val="0"/>
                  </a:spcBef>
                  <a:buClrTx/>
                  <a:buSzTx/>
                  <a:buFontTx/>
                  <a:buNone/>
                </a:pPr>
                <a:r>
                  <a:rPr lang="en-US" altLang="en-PK" sz="1000">
                    <a:latin typeface="Arial" panose="020B0604020202020204" pitchFamily="34" charset="0"/>
                  </a:rPr>
                  <a:t>data link</a:t>
                </a:r>
              </a:p>
              <a:p>
                <a:pPr algn="ctr">
                  <a:lnSpc>
                    <a:spcPct val="100000"/>
                  </a:lnSpc>
                  <a:spcBef>
                    <a:spcPct val="0"/>
                  </a:spcBef>
                  <a:buClrTx/>
                  <a:buSzTx/>
                  <a:buFontTx/>
                  <a:buNone/>
                </a:pPr>
                <a:r>
                  <a:rPr lang="en-US" altLang="en-PK" sz="1000">
                    <a:latin typeface="Arial" panose="020B0604020202020204" pitchFamily="34" charset="0"/>
                  </a:rPr>
                  <a:t>physical</a:t>
                </a:r>
                <a:endParaRPr lang="en-US" altLang="en-PK" sz="2400">
                  <a:latin typeface="Arial" panose="020B0604020202020204" pitchFamily="34" charset="0"/>
                </a:endParaRPr>
              </a:p>
            </p:txBody>
          </p:sp>
          <p:sp>
            <p:nvSpPr>
              <p:cNvPr id="31761" name="Line 231">
                <a:extLst>
                  <a:ext uri="{FF2B5EF4-FFF2-40B4-BE49-F238E27FC236}">
                    <a16:creationId xmlns:a16="http://schemas.microsoft.com/office/drawing/2014/main" id="{C84B8A56-6352-EEED-5B86-420F6781C360}"/>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62" name="Line 232">
                <a:extLst>
                  <a:ext uri="{FF2B5EF4-FFF2-40B4-BE49-F238E27FC236}">
                    <a16:creationId xmlns:a16="http://schemas.microsoft.com/office/drawing/2014/main" id="{3A0683FA-48F6-B58F-D08B-E8DE4B9087A7}"/>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63" name="Line 233">
                <a:extLst>
                  <a:ext uri="{FF2B5EF4-FFF2-40B4-BE49-F238E27FC236}">
                    <a16:creationId xmlns:a16="http://schemas.microsoft.com/office/drawing/2014/main" id="{13579074-C9BC-485E-E45A-C26CEE6B0837}"/>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PK"/>
              </a:p>
            </p:txBody>
          </p:sp>
          <p:sp>
            <p:nvSpPr>
              <p:cNvPr id="31764" name="Freeform 917">
                <a:extLst>
                  <a:ext uri="{FF2B5EF4-FFF2-40B4-BE49-F238E27FC236}">
                    <a16:creationId xmlns:a16="http://schemas.microsoft.com/office/drawing/2014/main" id="{92319D81-A804-0DD6-4B3C-AC66287CD07C}"/>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PK"/>
              </a:p>
            </p:txBody>
          </p:sp>
        </p:grpSp>
      </p:grpSp>
      <p:sp>
        <p:nvSpPr>
          <p:cNvPr id="31750" name="Slide Number Placeholder 3">
            <a:extLst>
              <a:ext uri="{FF2B5EF4-FFF2-40B4-BE49-F238E27FC236}">
                <a16:creationId xmlns:a16="http://schemas.microsoft.com/office/drawing/2014/main" id="{9D30D4B9-BBB9-4863-A7A7-293DC743590C}"/>
              </a:ext>
            </a:extLst>
          </p:cNvPr>
          <p:cNvSpPr>
            <a:spLocks noGrp="1"/>
          </p:cNvSpPr>
          <p:nvPr>
            <p:ph type="sldNum" sz="quarter" idx="12"/>
          </p:nvPr>
        </p:nvSpPr>
        <p:spPr>
          <a:xfrm>
            <a:off x="8666163" y="6462713"/>
            <a:ext cx="4572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fld id="{8321A416-843E-EF4D-AD61-BAC312FCBCFF}" type="slidenum">
              <a:rPr lang="en-US" altLang="en-PK" sz="1200" smtClean="0">
                <a:latin typeface="Tahoma" panose="020B0604030504040204" pitchFamily="34" charset="0"/>
              </a:rPr>
              <a:pPr>
                <a:lnSpc>
                  <a:spcPct val="100000"/>
                </a:lnSpc>
                <a:spcBef>
                  <a:spcPct val="0"/>
                </a:spcBef>
                <a:buClrTx/>
                <a:buSzTx/>
                <a:buFontTx/>
                <a:buNone/>
              </a:pPr>
              <a:t>9</a:t>
            </a:fld>
            <a:endParaRPr lang="en-US" altLang="en-PK" sz="12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35797</TotalTime>
  <Words>1705</Words>
  <Application>Microsoft Macintosh PowerPoint</Application>
  <PresentationFormat>On-screen Show (4:3)</PresentationFormat>
  <Paragraphs>307</Paragraphs>
  <Slides>24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Comic Sans MS</vt:lpstr>
      <vt:lpstr>Gill Sans MT</vt:lpstr>
      <vt:lpstr>Symbol</vt:lpstr>
      <vt:lpstr>Tahoma</vt:lpstr>
      <vt:lpstr>Times</vt:lpstr>
      <vt:lpstr>Times New Roman</vt:lpstr>
      <vt:lpstr>Wingdings</vt:lpstr>
      <vt:lpstr>Wingdings 2</vt:lpstr>
      <vt:lpstr>12_Default Design</vt:lpstr>
      <vt:lpstr>PowerPoint Presentation</vt:lpstr>
      <vt:lpstr>Network Architecture</vt:lpstr>
      <vt:lpstr>Network Architecture</vt:lpstr>
      <vt:lpstr>Internet protocol stack</vt:lpstr>
      <vt:lpstr>TCP/IP Model </vt:lpstr>
      <vt:lpstr>PowerPoint Presentation</vt:lpstr>
      <vt:lpstr>Why Layered Architecture</vt:lpstr>
      <vt:lpstr>Some network apps</vt:lpstr>
      <vt:lpstr>Creating network apps</vt:lpstr>
      <vt:lpstr>Application architectures</vt:lpstr>
      <vt:lpstr>Client-server architecture</vt:lpstr>
      <vt:lpstr>P2P architecture</vt:lpstr>
      <vt:lpstr>Architectural Challenges</vt:lpstr>
      <vt:lpstr>How do Appls comm</vt:lpstr>
      <vt:lpstr>Next few slides will help you for labs also consider them part of theory</vt:lpstr>
      <vt:lpstr>Sockets</vt:lpstr>
      <vt:lpstr>Process Address</vt:lpstr>
      <vt:lpstr>Socket Programming</vt:lpstr>
      <vt:lpstr>Client/Server functions</vt:lpstr>
      <vt:lpstr>Servers / Services</vt:lpstr>
      <vt:lpstr>Clients</vt:lpstr>
      <vt:lpstr>Socket</vt:lpstr>
      <vt:lpstr>Socket Address</vt:lpstr>
      <vt:lpstr>TCP &amp; UDP 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Edition: Chapter 1</dc:title>
  <dc:creator>Jim Kurose and Keith Ross</dc:creator>
  <cp:lastModifiedBy>Muhammad khan</cp:lastModifiedBy>
  <cp:revision>440</cp:revision>
  <dcterms:created xsi:type="dcterms:W3CDTF">1999-10-08T19:08:27Z</dcterms:created>
  <dcterms:modified xsi:type="dcterms:W3CDTF">2024-03-20T07:10:00Z</dcterms:modified>
</cp:coreProperties>
</file>