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3" d="100"/>
          <a:sy n="83" d="100"/>
        </p:scale>
        <p:origin x="14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ubTitle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ubTitle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 type="body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38" name="PlaceHolder 7"/>
          <p:cNvSpPr>
            <a:spLocks noGrp="1"/>
          </p:cNvSpPr>
          <p:nvPr>
            <p:ph type="body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ubTitle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78" name="PlaceHolder 6"/>
          <p:cNvSpPr>
            <a:spLocks noGrp="1"/>
          </p:cNvSpPr>
          <p:nvPr>
            <p:ph type="body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79" name="PlaceHolder 7"/>
          <p:cNvSpPr>
            <a:spLocks noGrp="1"/>
          </p:cNvSpPr>
          <p:nvPr>
            <p:ph type="body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 bwMode="auto">
          <a:xfrm>
            <a:off x="0" y="3918600"/>
            <a:ext cx="455400" cy="9777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 bwMode="auto">
          <a:xfrm>
            <a:off x="0" y="163080"/>
            <a:ext cx="8815680" cy="1141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 bwMode="auto">
          <a:xfrm>
            <a:off x="163080" y="6204600"/>
            <a:ext cx="488160" cy="48816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 bwMode="auto">
          <a:xfrm>
            <a:off x="0" y="163080"/>
            <a:ext cx="8815680" cy="1141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2"/>
          <p:cNvSpPr/>
          <p:nvPr/>
        </p:nvSpPr>
        <p:spPr bwMode="auto">
          <a:xfrm>
            <a:off x="163080" y="6204600"/>
            <a:ext cx="488160" cy="48816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 bwMode="auto">
          <a:xfrm>
            <a:off x="0" y="163080"/>
            <a:ext cx="8815680" cy="1141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2"/>
          <p:cNvSpPr/>
          <p:nvPr/>
        </p:nvSpPr>
        <p:spPr bwMode="auto">
          <a:xfrm>
            <a:off x="163080" y="6204600"/>
            <a:ext cx="488160" cy="48816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PlaceHolder 3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 bwMode="auto">
          <a:xfrm>
            <a:off x="0" y="163080"/>
            <a:ext cx="8815680" cy="1141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2"/>
          <p:cNvSpPr/>
          <p:nvPr/>
        </p:nvSpPr>
        <p:spPr bwMode="auto">
          <a:xfrm>
            <a:off x="163080" y="6204600"/>
            <a:ext cx="488160" cy="48816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PlaceHolder 3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 bwMode="auto">
          <a:xfrm>
            <a:off x="0" y="163080"/>
            <a:ext cx="8815680" cy="1141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"/>
          <p:cNvSpPr/>
          <p:nvPr/>
        </p:nvSpPr>
        <p:spPr bwMode="auto">
          <a:xfrm>
            <a:off x="163080" y="6204600"/>
            <a:ext cx="488160" cy="48816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PlaceHolder 3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defRPr/>
            </a:pPr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 bwMode="auto">
          <a:xfrm>
            <a:off x="0" y="163080"/>
            <a:ext cx="8815680" cy="1141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2"/>
          <p:cNvSpPr/>
          <p:nvPr/>
        </p:nvSpPr>
        <p:spPr bwMode="auto">
          <a:xfrm>
            <a:off x="163080" y="6204600"/>
            <a:ext cx="488160" cy="48816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PlaceHolder 3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defRPr/>
            </a:pPr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 bwMode="auto">
          <a:xfrm>
            <a:off x="533520" y="1371600"/>
            <a:ext cx="7849440" cy="182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18360" bIns="0" anchor="b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5600" b="1" strike="noStrike" spc="-1">
                <a:solidFill>
                  <a:srgbClr val="000000"/>
                </a:solidFill>
                <a:latin typeface="Calibri"/>
                <a:ea typeface="DejaVu Sans"/>
              </a:rPr>
              <a:t>Morphological Image Processing</a:t>
            </a:r>
            <a:endParaRPr lang="en-US" sz="56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 bwMode="auto">
          <a:xfrm>
            <a:off x="533520" y="3429000"/>
            <a:ext cx="7852680" cy="28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18360" bIns="45000">
            <a:normAutofit/>
          </a:bodyPr>
          <a:lstStyle/>
          <a:p>
            <a:pPr algn="r">
              <a:lnSpc>
                <a:spcPct val="100000"/>
              </a:lnSpc>
              <a:spcBef>
                <a:spcPts val="519"/>
              </a:spcBef>
              <a:defRPr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Dr. Muhammad Zubair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defRPr/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 bwMode="auto">
          <a:xfrm>
            <a:off x="457200" y="1333440"/>
            <a:ext cx="8227800" cy="552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Structuring elements can be any size and make any shape</a:t>
            </a: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However, for simplicity we will use rectangular structuring elements with their origin at the middle pixel</a:t>
            </a:r>
            <a:endParaRPr lang="en-US" sz="2350" b="0" strike="noStrike" spc="-1">
              <a:latin typeface="Arial"/>
            </a:endParaRPr>
          </a:p>
        </p:txBody>
      </p:sp>
      <p:graphicFrame>
        <p:nvGraphicFramePr>
          <p:cNvPr id="394" name="Table 2"/>
          <p:cNvGraphicFramePr>
            <a:graphicFrameLocks/>
          </p:cNvGraphicFramePr>
          <p:nvPr/>
        </p:nvGraphicFramePr>
        <p:xfrm>
          <a:off x="708120" y="4397400"/>
          <a:ext cx="1989000" cy="1827359"/>
        </p:xfrm>
        <a:graphic>
          <a:graphicData uri="http://schemas.openxmlformats.org/drawingml/2006/table">
            <a:tbl>
              <a:tblPr/>
              <a:tblGrid>
                <a:gridCol w="66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1368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1368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13680" algn="ctr">
                      <a:solidFill>
                        <a:srgbClr val="000000"/>
                      </a:solidFill>
                    </a:lnR>
                    <a:lnT w="1368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en-US" sz="2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1368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1368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1368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1368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13680" algn="ctr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5" name="Table 3"/>
          <p:cNvGraphicFramePr>
            <a:graphicFrameLocks/>
          </p:cNvGraphicFramePr>
          <p:nvPr/>
        </p:nvGraphicFramePr>
        <p:xfrm>
          <a:off x="6165720" y="4075200"/>
          <a:ext cx="2595600" cy="2528640"/>
        </p:xfrm>
        <a:graphic>
          <a:graphicData uri="http://schemas.openxmlformats.org/drawingml/2006/table">
            <a:tbl>
              <a:tblPr/>
              <a:tblGrid>
                <a:gridCol w="51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1368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1368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1368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1368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13680" algn="ctr">
                      <a:solidFill>
                        <a:srgbClr val="000000"/>
                      </a:solidFill>
                    </a:lnR>
                    <a:lnT w="1368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1368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1368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1368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1368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1368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1368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1368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1368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13680" algn="ctr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6" name="Table 4"/>
          <p:cNvGraphicFramePr>
            <a:graphicFrameLocks/>
          </p:cNvGraphicFramePr>
          <p:nvPr/>
        </p:nvGraphicFramePr>
        <p:xfrm>
          <a:off x="3443400" y="4402080"/>
          <a:ext cx="1989000" cy="1827359"/>
        </p:xfrm>
        <a:graphic>
          <a:graphicData uri="http://schemas.openxmlformats.org/drawingml/2006/table">
            <a:tbl>
              <a:tblPr/>
              <a:tblGrid>
                <a:gridCol w="66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1368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1368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13680" algn="ctr">
                      <a:solidFill>
                        <a:srgbClr val="000000"/>
                      </a:solidFill>
                    </a:lnR>
                    <a:lnT w="1368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en-US" sz="2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1368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1368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1368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1368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13680" algn="ctr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7" name="CustomShape 5"/>
          <p:cNvSpPr/>
          <p:nvPr/>
        </p:nvSpPr>
        <p:spPr bwMode="auto">
          <a:xfrm>
            <a:off x="548640" y="457200"/>
            <a:ext cx="396288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Structuring Elements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 bwMode="auto">
          <a:xfrm>
            <a:off x="301680" y="6245280"/>
            <a:ext cx="2287440" cy="474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defRPr/>
            </a:pPr>
            <a:fld id="{8CC186C2-10D9-49F3-8993-F1CC95CD0F9C}" type="datetime"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11/21/2023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 bwMode="auto">
          <a:xfrm>
            <a:off x="6553080" y="6245280"/>
            <a:ext cx="2287440" cy="474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  <a:defRPr/>
            </a:pPr>
            <a:fld id="{13EF9828-FFBB-4487-9692-9DC7324CE35C}" type="slidenum"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11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 bwMode="auto">
          <a:xfrm>
            <a:off x="326520" y="326520"/>
            <a:ext cx="8489160" cy="81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Examples: Structuring Elements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401" name="Picture 6"/>
          <p:cNvPicPr/>
          <p:nvPr/>
        </p:nvPicPr>
        <p:blipFill>
          <a:blip r:embed="rId2"/>
          <a:stretch/>
        </p:blipFill>
        <p:spPr bwMode="auto">
          <a:xfrm>
            <a:off x="906480" y="1405080"/>
            <a:ext cx="5638680" cy="4570200"/>
          </a:xfrm>
          <a:prstGeom prst="rect">
            <a:avLst/>
          </a:prstGeom>
          <a:ln>
            <a:noFill/>
          </a:ln>
        </p:spPr>
      </p:pic>
      <p:pic>
        <p:nvPicPr>
          <p:cNvPr id="402" name="Picture 7"/>
          <p:cNvPicPr/>
          <p:nvPr/>
        </p:nvPicPr>
        <p:blipFill>
          <a:blip r:embed="rId3"/>
          <a:stretch/>
        </p:blipFill>
        <p:spPr bwMode="auto">
          <a:xfrm>
            <a:off x="6823080" y="1838160"/>
            <a:ext cx="2050920" cy="3029040"/>
          </a:xfrm>
          <a:prstGeom prst="rect">
            <a:avLst/>
          </a:prstGeom>
          <a:ln>
            <a:noFill/>
          </a:ln>
        </p:spPr>
      </p:pic>
      <p:sp>
        <p:nvSpPr>
          <p:cNvPr id="403" name="CustomShape 4"/>
          <p:cNvSpPr/>
          <p:nvPr/>
        </p:nvSpPr>
        <p:spPr bwMode="auto">
          <a:xfrm>
            <a:off x="0" y="3382920"/>
            <a:ext cx="1304640" cy="666720"/>
          </a:xfrm>
          <a:prstGeom prst="wedgeRoundRectCallout">
            <a:avLst>
              <a:gd name="adj1" fmla="val 69805"/>
              <a:gd name="adj2" fmla="val -185865"/>
              <a:gd name="adj3" fmla="val 16667"/>
            </a:avLst>
          </a:prstGeom>
          <a:solidFill>
            <a:srgbClr val="E1E1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DejaVu Sans"/>
              </a:rPr>
              <a:t>origin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04" name="Table 1"/>
          <p:cNvGraphicFramePr>
            <a:graphicFrameLocks/>
          </p:cNvGraphicFramePr>
          <p:nvPr/>
        </p:nvGraphicFramePr>
        <p:xfrm>
          <a:off x="351000" y="1473120"/>
          <a:ext cx="6219720" cy="5060880"/>
        </p:xfrm>
        <a:graphic>
          <a:graphicData uri="http://schemas.openxmlformats.org/drawingml/2006/table">
            <a:tbl>
              <a:tblPr/>
              <a:tblGrid>
                <a:gridCol w="50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9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9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9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6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1368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1368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1368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1368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1368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1368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1368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1368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1368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1368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1368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13680" algn="ctr">
                      <a:solidFill>
                        <a:srgbClr val="000000"/>
                      </a:solidFill>
                    </a:lnR>
                    <a:lnT w="1368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1368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1368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1368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1368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1368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1368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1368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1368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6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1368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1368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1368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1368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1368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1368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1368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1368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1368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1368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1368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8"/>
                        </a:spcBef>
                        <a:defRPr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1368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1368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05" name="CustomShape 2"/>
          <p:cNvSpPr/>
          <p:nvPr/>
        </p:nvSpPr>
        <p:spPr bwMode="auto">
          <a:xfrm>
            <a:off x="1373040" y="1990800"/>
            <a:ext cx="1547640" cy="1490400"/>
          </a:xfrm>
          <a:prstGeom prst="rect">
            <a:avLst/>
          </a:prstGeom>
          <a:solidFill>
            <a:srgbClr val="FF6600">
              <a:alpha val="20000"/>
            </a:srgbClr>
          </a:solidFill>
          <a:ln w="38160">
            <a:solidFill>
              <a:srgbClr val="FF66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defRPr/>
            </a:pPr>
            <a:r>
              <a:rPr lang="en-US" sz="3600" b="1" strike="noStrike" spc="-1">
                <a:solidFill>
                  <a:srgbClr val="FF6600"/>
                </a:solidFill>
                <a:latin typeface="Arial"/>
                <a:ea typeface="DejaVu Sans"/>
              </a:rPr>
              <a:t>B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06" name="CustomShape 3"/>
          <p:cNvSpPr/>
          <p:nvPr/>
        </p:nvSpPr>
        <p:spPr bwMode="auto">
          <a:xfrm>
            <a:off x="3979800" y="1981080"/>
            <a:ext cx="1547640" cy="1490400"/>
          </a:xfrm>
          <a:prstGeom prst="rect">
            <a:avLst/>
          </a:prstGeom>
          <a:solidFill>
            <a:srgbClr val="FF6600">
              <a:alpha val="20000"/>
            </a:srgbClr>
          </a:solidFill>
          <a:ln w="38160">
            <a:solidFill>
              <a:srgbClr val="FF66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defRPr/>
            </a:pPr>
            <a:r>
              <a:rPr lang="en-US" sz="3600" b="1" strike="noStrike" spc="-1">
                <a:solidFill>
                  <a:srgbClr val="FF6600"/>
                </a:solidFill>
                <a:latin typeface="Arial"/>
                <a:ea typeface="DejaVu Sans"/>
              </a:rPr>
              <a:t>C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07" name="CustomShape 4"/>
          <p:cNvSpPr/>
          <p:nvPr/>
        </p:nvSpPr>
        <p:spPr bwMode="auto">
          <a:xfrm>
            <a:off x="3449519" y="4518000"/>
            <a:ext cx="1547640" cy="1490400"/>
          </a:xfrm>
          <a:prstGeom prst="rect">
            <a:avLst/>
          </a:prstGeom>
          <a:solidFill>
            <a:srgbClr val="FF6600">
              <a:alpha val="20000"/>
            </a:srgbClr>
          </a:solidFill>
          <a:ln w="38160">
            <a:solidFill>
              <a:srgbClr val="FF66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defRPr/>
            </a:pPr>
            <a:r>
              <a:rPr lang="en-US" sz="3600" b="1" strike="noStrike" spc="-1">
                <a:solidFill>
                  <a:srgbClr val="FF6600"/>
                </a:solidFill>
                <a:latin typeface="Arial"/>
                <a:ea typeface="DejaVu Sans"/>
              </a:rPr>
              <a:t>A</a:t>
            </a:r>
            <a:endParaRPr lang="en-US" sz="3600" b="0" strike="noStrike" spc="-1">
              <a:latin typeface="Arial"/>
            </a:endParaRPr>
          </a:p>
        </p:txBody>
      </p:sp>
      <p:graphicFrame>
        <p:nvGraphicFramePr>
          <p:cNvPr id="408" name="Table 5"/>
          <p:cNvGraphicFramePr>
            <a:graphicFrameLocks/>
          </p:cNvGraphicFramePr>
          <p:nvPr/>
        </p:nvGraphicFramePr>
        <p:xfrm>
          <a:off x="7068960" y="1800360"/>
          <a:ext cx="1440000" cy="1439640"/>
        </p:xfrm>
        <a:graphic>
          <a:graphicData uri="http://schemas.openxmlformats.org/drawingml/2006/table">
            <a:tbl>
              <a:tblPr/>
              <a:tblGrid>
                <a:gridCol w="481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  <a:defRPr/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1368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  <a:defRPr/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1368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  <a:defRPr/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13680" algn="ctr">
                      <a:solidFill>
                        <a:srgbClr val="000000"/>
                      </a:solidFill>
                    </a:lnR>
                    <a:lnT w="1368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  <a:defRPr/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  <a:defRPr/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  <a:defRPr/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1368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  <a:defRPr/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1368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  <a:defRPr/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1368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  <a:defRPr/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1368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1368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9" name="CustomShape 6"/>
          <p:cNvSpPr/>
          <p:nvPr/>
        </p:nvSpPr>
        <p:spPr bwMode="auto">
          <a:xfrm>
            <a:off x="7048440" y="3224160"/>
            <a:ext cx="1465200" cy="640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Structuring Element 1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410" name="Table 7"/>
          <p:cNvGraphicFramePr>
            <a:graphicFrameLocks/>
          </p:cNvGraphicFramePr>
          <p:nvPr/>
        </p:nvGraphicFramePr>
        <p:xfrm>
          <a:off x="7101000" y="4135320"/>
          <a:ext cx="1439640" cy="1440000"/>
        </p:xfrm>
        <a:graphic>
          <a:graphicData uri="http://schemas.openxmlformats.org/drawingml/2006/table">
            <a:tbl>
              <a:tblPr/>
              <a:tblGrid>
                <a:gridCol w="48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  <a:defRPr/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1368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  <a:defRPr/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1368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  <a:defRPr/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13680" algn="ctr">
                      <a:solidFill>
                        <a:srgbClr val="000000"/>
                      </a:solidFill>
                    </a:lnR>
                    <a:lnT w="1368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  <a:defRPr/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  <a:defRPr/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  <a:defRPr/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1368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  <a:defRPr/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1368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  <a:defRPr/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1368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  <a:defRPr/>
                      </a:pPr>
                      <a:r>
                        <a:rPr lang="en-US" sz="2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000000"/>
                      </a:solidFill>
                    </a:lnL>
                    <a:lnR w="1368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1368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1" name="CustomShape 8"/>
          <p:cNvSpPr/>
          <p:nvPr/>
        </p:nvSpPr>
        <p:spPr bwMode="auto">
          <a:xfrm>
            <a:off x="7080120" y="5573880"/>
            <a:ext cx="1465200" cy="640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Structuring Element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2" name="CustomShape 9"/>
          <p:cNvSpPr/>
          <p:nvPr/>
        </p:nvSpPr>
        <p:spPr bwMode="auto">
          <a:xfrm>
            <a:off x="384840" y="457200"/>
            <a:ext cx="308808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Fitting &amp; Hitting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 bwMode="auto">
          <a:xfrm>
            <a:off x="457200" y="1333440"/>
            <a:ext cx="8227800" cy="552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Fundamentally morphological image processing is very like spatial filtering</a:t>
            </a: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The structuring element is moved across every pixel in the original image to give a pixel in a new processed image</a:t>
            </a: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The value of this new pixel depends on the operation performed</a:t>
            </a: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There are two basic morphological operations:</a:t>
            </a:r>
            <a:r>
              <a:rPr lang="en-US" sz="2350" b="1" strike="noStrike" spc="-1">
                <a:solidFill>
                  <a:srgbClr val="FF0000"/>
                </a:solidFill>
                <a:latin typeface="Source Sans Pro Semibold"/>
                <a:ea typeface="DejaVu Sans"/>
              </a:rPr>
              <a:t> erosion and dilation</a:t>
            </a:r>
            <a:endParaRPr lang="en-US" sz="2350" b="0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 bwMode="auto">
          <a:xfrm>
            <a:off x="541800" y="537120"/>
            <a:ext cx="457704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Fundamental Operations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 bwMode="auto">
          <a:xfrm>
            <a:off x="457200" y="1333440"/>
            <a:ext cx="8227800" cy="552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Erosion of image </a:t>
            </a:r>
            <a:r>
              <a:rPr lang="en-US" sz="2350" b="1" i="1" strike="noStrike" spc="-1">
                <a:solidFill>
                  <a:srgbClr val="1C1C1C"/>
                </a:solidFill>
                <a:latin typeface="Times New Roman"/>
                <a:ea typeface="DejaVu Sans"/>
              </a:rPr>
              <a:t>f</a:t>
            </a: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by structuring element </a:t>
            </a:r>
            <a:r>
              <a:rPr lang="en-US" sz="2350" b="1" i="1" strike="noStrike" spc="-1">
                <a:solidFill>
                  <a:srgbClr val="1C1C1C"/>
                </a:solidFill>
                <a:latin typeface="Times New Roman"/>
                <a:ea typeface="DejaVu Sans"/>
              </a:rPr>
              <a:t>s</a:t>
            </a: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is given by </a:t>
            </a:r>
            <a:r>
              <a:rPr lang="en-US" sz="2350" b="1" i="1" strike="noStrike" spc="-1">
                <a:solidFill>
                  <a:srgbClr val="1C1C1C"/>
                </a:solidFill>
                <a:latin typeface="Times New Roman"/>
                <a:ea typeface="DejaVu Sans"/>
              </a:rPr>
              <a:t>f  </a:t>
            </a:r>
            <a:r>
              <a:rPr lang="en-US" sz="2700" b="0" strike="noStrike" spc="-1">
                <a:solidFill>
                  <a:srgbClr val="1C1C1C"/>
                </a:solidFill>
                <a:latin typeface="Arial"/>
                <a:ea typeface="Arial"/>
              </a:rPr>
              <a:t>Θ</a:t>
            </a:r>
            <a:r>
              <a:rPr lang="en-US" sz="2400" b="1" strike="noStrike" spc="-1">
                <a:solidFill>
                  <a:srgbClr val="1C1C1C"/>
                </a:solidFill>
                <a:latin typeface="Source Sans Pro Semibold"/>
                <a:ea typeface="Ubuntu"/>
              </a:rPr>
              <a:t> </a:t>
            </a:r>
            <a:r>
              <a:rPr lang="en-US" sz="2350" b="1" i="1" strike="noStrike" spc="-1">
                <a:solidFill>
                  <a:srgbClr val="1C1C1C"/>
                </a:solidFill>
                <a:latin typeface="Times New Roman"/>
                <a:ea typeface="Ubuntu"/>
              </a:rPr>
              <a:t>s</a:t>
            </a: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Ubuntu"/>
              </a:rPr>
              <a:t>The structuring element s is positioned with its origin at </a:t>
            </a:r>
            <a:r>
              <a:rPr lang="en-US" sz="2350" b="1" i="1" strike="noStrike" spc="-1">
                <a:solidFill>
                  <a:srgbClr val="1C1C1C"/>
                </a:solidFill>
                <a:latin typeface="Times New Roman"/>
                <a:ea typeface="Ubuntu"/>
              </a:rPr>
              <a:t>(x, y)</a:t>
            </a: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Ubuntu"/>
              </a:rPr>
              <a:t> and the new pixel value is determined using the rule:</a:t>
            </a: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endParaRPr lang="en-US" sz="235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Formula 2"/>
              <p:cNvSpPr txBox="1"/>
              <p:nvPr/>
            </p:nvSpPr>
            <p:spPr bwMode="auto">
              <a:xfrm>
                <a:off x="1454040" y="4127400"/>
                <a:ext cx="3932280" cy="128592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lit/>
                                        <m:nor/>
                                      </m:rPr>
                                      <a:rPr/>
                                      <m:t>1 </m:t>
                                    </m:r>
                                    <m:r>
                                      <m:rPr>
                                        <m:lit/>
                                        <m:nor/>
                                      </m:rPr>
                                      <a:rPr/>
                                      <m:t>if</m:t>
                                    </m:r>
                                    <m:r>
                                      <m:rPr>
                                        <m:lit/>
                                        <m:nor/>
                                      </m:rPr>
                                      <a:rPr/>
                                      <m:t> 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m:rPr>
                                        <m:lit/>
                                        <m:nor/>
                                      </m:rPr>
                                      <a:rPr/>
                                      <m:t> </m:t>
                                    </m:r>
                                    <m:r>
                                      <m:rPr>
                                        <m:lit/>
                                        <m:nor/>
                                      </m:rPr>
                                      <a:rPr/>
                                      <m:t>fits</m:t>
                                    </m:r>
                                    <m:r>
                                      <m:rPr>
                                        <m:lit/>
                                        <m:nor/>
                                      </m:rPr>
                                      <a:rPr/>
                                      <m:t> 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lit/>
                                        <m:nor/>
                                      </m:rPr>
                                      <a:rPr/>
                                      <m:t>0 </m:t>
                                    </m:r>
                                    <m:r>
                                      <m:rPr>
                                        <m:lit/>
                                        <m:nor/>
                                      </m:rPr>
                                      <a:rPr/>
                                      <m:t>otherwise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</p:txBody>
          </p:sp>
        </mc:Choice>
        <mc:Fallback xmlns="">
          <p:sp>
            <p:nvSpPr>
              <p:cNvPr id="416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4040" y="4127400"/>
                <a:ext cx="3932280" cy="1285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7" name="CustomShape 3"/>
          <p:cNvSpPr/>
          <p:nvPr/>
        </p:nvSpPr>
        <p:spPr bwMode="auto">
          <a:xfrm>
            <a:off x="548640" y="457200"/>
            <a:ext cx="150192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Erosion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18" name="Group 1"/>
          <p:cNvGrpSpPr/>
          <p:nvPr/>
        </p:nvGrpSpPr>
        <p:grpSpPr bwMode="auto">
          <a:xfrm>
            <a:off x="390600" y="1585800"/>
            <a:ext cx="3926880" cy="3899880"/>
            <a:chOff x="390600" y="1585800"/>
            <a:chExt cx="3926880" cy="3899880"/>
          </a:xfrm>
        </p:grpSpPr>
        <p:sp>
          <p:nvSpPr>
            <p:cNvPr id="419" name="CustomShape 2"/>
            <p:cNvSpPr/>
            <p:nvPr/>
          </p:nvSpPr>
          <p:spPr bwMode="auto">
            <a:xfrm>
              <a:off x="390600" y="15858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CustomShape 3"/>
            <p:cNvSpPr/>
            <p:nvPr/>
          </p:nvSpPr>
          <p:spPr bwMode="auto">
            <a:xfrm>
              <a:off x="882720" y="15858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CustomShape 4"/>
            <p:cNvSpPr/>
            <p:nvPr/>
          </p:nvSpPr>
          <p:spPr bwMode="auto">
            <a:xfrm>
              <a:off x="1373040" y="15858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CustomShape 5"/>
            <p:cNvSpPr/>
            <p:nvPr/>
          </p:nvSpPr>
          <p:spPr bwMode="auto">
            <a:xfrm>
              <a:off x="1863720" y="15858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CustomShape 6"/>
            <p:cNvSpPr/>
            <p:nvPr/>
          </p:nvSpPr>
          <p:spPr bwMode="auto">
            <a:xfrm>
              <a:off x="2354400" y="15858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CustomShape 7"/>
            <p:cNvSpPr/>
            <p:nvPr/>
          </p:nvSpPr>
          <p:spPr bwMode="auto">
            <a:xfrm>
              <a:off x="2844720" y="15858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CustomShape 8"/>
            <p:cNvSpPr/>
            <p:nvPr/>
          </p:nvSpPr>
          <p:spPr bwMode="auto">
            <a:xfrm>
              <a:off x="3335400" y="15858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CustomShape 9"/>
            <p:cNvSpPr/>
            <p:nvPr/>
          </p:nvSpPr>
          <p:spPr bwMode="auto">
            <a:xfrm>
              <a:off x="3825720" y="15858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CustomShape 10"/>
            <p:cNvSpPr/>
            <p:nvPr/>
          </p:nvSpPr>
          <p:spPr bwMode="auto">
            <a:xfrm>
              <a:off x="390600" y="20761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CustomShape 11"/>
            <p:cNvSpPr/>
            <p:nvPr/>
          </p:nvSpPr>
          <p:spPr bwMode="auto">
            <a:xfrm>
              <a:off x="882720" y="20761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CustomShape 12"/>
            <p:cNvSpPr/>
            <p:nvPr/>
          </p:nvSpPr>
          <p:spPr bwMode="auto">
            <a:xfrm>
              <a:off x="1373040" y="20761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" name="CustomShape 13"/>
            <p:cNvSpPr/>
            <p:nvPr/>
          </p:nvSpPr>
          <p:spPr bwMode="auto">
            <a:xfrm>
              <a:off x="1863720" y="207612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CustomShape 14"/>
            <p:cNvSpPr/>
            <p:nvPr/>
          </p:nvSpPr>
          <p:spPr bwMode="auto">
            <a:xfrm>
              <a:off x="2354400" y="207612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CustomShape 15"/>
            <p:cNvSpPr/>
            <p:nvPr/>
          </p:nvSpPr>
          <p:spPr bwMode="auto">
            <a:xfrm>
              <a:off x="2844720" y="207612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CustomShape 16"/>
            <p:cNvSpPr/>
            <p:nvPr/>
          </p:nvSpPr>
          <p:spPr bwMode="auto">
            <a:xfrm>
              <a:off x="3335400" y="20761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CustomShape 17"/>
            <p:cNvSpPr/>
            <p:nvPr/>
          </p:nvSpPr>
          <p:spPr bwMode="auto">
            <a:xfrm>
              <a:off x="3825720" y="20761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CustomShape 18"/>
            <p:cNvSpPr/>
            <p:nvPr/>
          </p:nvSpPr>
          <p:spPr bwMode="auto">
            <a:xfrm>
              <a:off x="390600" y="255744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CustomShape 19"/>
            <p:cNvSpPr/>
            <p:nvPr/>
          </p:nvSpPr>
          <p:spPr bwMode="auto">
            <a:xfrm>
              <a:off x="882720" y="255744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CustomShape 20"/>
            <p:cNvSpPr/>
            <p:nvPr/>
          </p:nvSpPr>
          <p:spPr bwMode="auto">
            <a:xfrm>
              <a:off x="1373040" y="255744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CustomShape 21"/>
            <p:cNvSpPr/>
            <p:nvPr/>
          </p:nvSpPr>
          <p:spPr bwMode="auto">
            <a:xfrm>
              <a:off x="1863720" y="255744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CustomShape 22"/>
            <p:cNvSpPr/>
            <p:nvPr/>
          </p:nvSpPr>
          <p:spPr bwMode="auto">
            <a:xfrm>
              <a:off x="2354400" y="255744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CustomShape 23"/>
            <p:cNvSpPr/>
            <p:nvPr/>
          </p:nvSpPr>
          <p:spPr bwMode="auto">
            <a:xfrm>
              <a:off x="2844720" y="255744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CustomShape 24"/>
            <p:cNvSpPr/>
            <p:nvPr/>
          </p:nvSpPr>
          <p:spPr bwMode="auto">
            <a:xfrm>
              <a:off x="3335400" y="255744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CustomShape 25"/>
            <p:cNvSpPr/>
            <p:nvPr/>
          </p:nvSpPr>
          <p:spPr bwMode="auto">
            <a:xfrm>
              <a:off x="3825720" y="255744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CustomShape 26"/>
            <p:cNvSpPr/>
            <p:nvPr/>
          </p:nvSpPr>
          <p:spPr bwMode="auto">
            <a:xfrm>
              <a:off x="390600" y="304776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CustomShape 27"/>
            <p:cNvSpPr/>
            <p:nvPr/>
          </p:nvSpPr>
          <p:spPr bwMode="auto">
            <a:xfrm>
              <a:off x="882720" y="304776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CustomShape 28"/>
            <p:cNvSpPr/>
            <p:nvPr/>
          </p:nvSpPr>
          <p:spPr bwMode="auto">
            <a:xfrm>
              <a:off x="1373040" y="304776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CustomShape 29"/>
            <p:cNvSpPr/>
            <p:nvPr/>
          </p:nvSpPr>
          <p:spPr bwMode="auto">
            <a:xfrm>
              <a:off x="1863720" y="304776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CustomShape 30"/>
            <p:cNvSpPr/>
            <p:nvPr/>
          </p:nvSpPr>
          <p:spPr bwMode="auto">
            <a:xfrm>
              <a:off x="2354400" y="304776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CustomShape 31"/>
            <p:cNvSpPr/>
            <p:nvPr/>
          </p:nvSpPr>
          <p:spPr bwMode="auto">
            <a:xfrm>
              <a:off x="2844720" y="304776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CustomShape 32"/>
            <p:cNvSpPr/>
            <p:nvPr/>
          </p:nvSpPr>
          <p:spPr bwMode="auto">
            <a:xfrm>
              <a:off x="3335400" y="304776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CustomShape 33"/>
            <p:cNvSpPr/>
            <p:nvPr/>
          </p:nvSpPr>
          <p:spPr bwMode="auto">
            <a:xfrm>
              <a:off x="3825720" y="304776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CustomShape 34"/>
            <p:cNvSpPr/>
            <p:nvPr/>
          </p:nvSpPr>
          <p:spPr bwMode="auto">
            <a:xfrm>
              <a:off x="390600" y="353196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CustomShape 35"/>
            <p:cNvSpPr/>
            <p:nvPr/>
          </p:nvSpPr>
          <p:spPr bwMode="auto">
            <a:xfrm>
              <a:off x="882720" y="353196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CustomShape 36"/>
            <p:cNvSpPr/>
            <p:nvPr/>
          </p:nvSpPr>
          <p:spPr bwMode="auto">
            <a:xfrm>
              <a:off x="1373040" y="353196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CustomShape 37"/>
            <p:cNvSpPr/>
            <p:nvPr/>
          </p:nvSpPr>
          <p:spPr bwMode="auto">
            <a:xfrm>
              <a:off x="1863720" y="353196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CustomShape 38"/>
            <p:cNvSpPr/>
            <p:nvPr/>
          </p:nvSpPr>
          <p:spPr bwMode="auto">
            <a:xfrm>
              <a:off x="2354400" y="353196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39"/>
            <p:cNvSpPr/>
            <p:nvPr/>
          </p:nvSpPr>
          <p:spPr bwMode="auto">
            <a:xfrm>
              <a:off x="2844720" y="353196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40"/>
            <p:cNvSpPr/>
            <p:nvPr/>
          </p:nvSpPr>
          <p:spPr bwMode="auto">
            <a:xfrm>
              <a:off x="3335400" y="353196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41"/>
            <p:cNvSpPr/>
            <p:nvPr/>
          </p:nvSpPr>
          <p:spPr bwMode="auto">
            <a:xfrm>
              <a:off x="3825720" y="353196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CustomShape 42"/>
            <p:cNvSpPr/>
            <p:nvPr/>
          </p:nvSpPr>
          <p:spPr bwMode="auto">
            <a:xfrm>
              <a:off x="390600" y="402264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CustomShape 43"/>
            <p:cNvSpPr/>
            <p:nvPr/>
          </p:nvSpPr>
          <p:spPr bwMode="auto">
            <a:xfrm>
              <a:off x="882720" y="402264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44"/>
            <p:cNvSpPr/>
            <p:nvPr/>
          </p:nvSpPr>
          <p:spPr bwMode="auto">
            <a:xfrm>
              <a:off x="1373040" y="402264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CustomShape 45"/>
            <p:cNvSpPr/>
            <p:nvPr/>
          </p:nvSpPr>
          <p:spPr bwMode="auto">
            <a:xfrm>
              <a:off x="1863720" y="402264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" name="CustomShape 46"/>
            <p:cNvSpPr/>
            <p:nvPr/>
          </p:nvSpPr>
          <p:spPr bwMode="auto">
            <a:xfrm>
              <a:off x="2354400" y="402264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CustomShape 47"/>
            <p:cNvSpPr/>
            <p:nvPr/>
          </p:nvSpPr>
          <p:spPr bwMode="auto">
            <a:xfrm>
              <a:off x="2844720" y="402264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CustomShape 48"/>
            <p:cNvSpPr/>
            <p:nvPr/>
          </p:nvSpPr>
          <p:spPr bwMode="auto">
            <a:xfrm>
              <a:off x="3335400" y="402264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49"/>
            <p:cNvSpPr/>
            <p:nvPr/>
          </p:nvSpPr>
          <p:spPr bwMode="auto">
            <a:xfrm>
              <a:off x="3825720" y="402264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50"/>
            <p:cNvSpPr/>
            <p:nvPr/>
          </p:nvSpPr>
          <p:spPr bwMode="auto">
            <a:xfrm>
              <a:off x="390600" y="45036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51"/>
            <p:cNvSpPr/>
            <p:nvPr/>
          </p:nvSpPr>
          <p:spPr bwMode="auto">
            <a:xfrm>
              <a:off x="882720" y="45036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52"/>
            <p:cNvSpPr/>
            <p:nvPr/>
          </p:nvSpPr>
          <p:spPr bwMode="auto">
            <a:xfrm>
              <a:off x="1373040" y="45036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53"/>
            <p:cNvSpPr/>
            <p:nvPr/>
          </p:nvSpPr>
          <p:spPr bwMode="auto">
            <a:xfrm>
              <a:off x="1863720" y="45036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CustomShape 54"/>
            <p:cNvSpPr/>
            <p:nvPr/>
          </p:nvSpPr>
          <p:spPr bwMode="auto">
            <a:xfrm>
              <a:off x="2354400" y="45036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55"/>
            <p:cNvSpPr/>
            <p:nvPr/>
          </p:nvSpPr>
          <p:spPr bwMode="auto">
            <a:xfrm>
              <a:off x="2844720" y="45036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CustomShape 56"/>
            <p:cNvSpPr/>
            <p:nvPr/>
          </p:nvSpPr>
          <p:spPr bwMode="auto">
            <a:xfrm>
              <a:off x="3335400" y="45036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CustomShape 57"/>
            <p:cNvSpPr/>
            <p:nvPr/>
          </p:nvSpPr>
          <p:spPr bwMode="auto">
            <a:xfrm>
              <a:off x="3825720" y="45036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" name="CustomShape 58"/>
            <p:cNvSpPr/>
            <p:nvPr/>
          </p:nvSpPr>
          <p:spPr bwMode="auto">
            <a:xfrm>
              <a:off x="390600" y="49939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CustomShape 59"/>
            <p:cNvSpPr/>
            <p:nvPr/>
          </p:nvSpPr>
          <p:spPr bwMode="auto">
            <a:xfrm>
              <a:off x="882720" y="49939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CustomShape 60"/>
            <p:cNvSpPr/>
            <p:nvPr/>
          </p:nvSpPr>
          <p:spPr bwMode="auto">
            <a:xfrm>
              <a:off x="1373040" y="49939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61"/>
            <p:cNvSpPr/>
            <p:nvPr/>
          </p:nvSpPr>
          <p:spPr bwMode="auto">
            <a:xfrm>
              <a:off x="1863720" y="49939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CustomShape 62"/>
            <p:cNvSpPr/>
            <p:nvPr/>
          </p:nvSpPr>
          <p:spPr bwMode="auto">
            <a:xfrm>
              <a:off x="2354400" y="49939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CustomShape 63"/>
            <p:cNvSpPr/>
            <p:nvPr/>
          </p:nvSpPr>
          <p:spPr bwMode="auto">
            <a:xfrm>
              <a:off x="2844720" y="49939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CustomShape 64"/>
            <p:cNvSpPr/>
            <p:nvPr/>
          </p:nvSpPr>
          <p:spPr bwMode="auto">
            <a:xfrm>
              <a:off x="3335400" y="49939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CustomShape 65"/>
            <p:cNvSpPr/>
            <p:nvPr/>
          </p:nvSpPr>
          <p:spPr bwMode="auto">
            <a:xfrm>
              <a:off x="3825720" y="49939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83" name="Group 66"/>
          <p:cNvGrpSpPr/>
          <p:nvPr/>
        </p:nvGrpSpPr>
        <p:grpSpPr bwMode="auto">
          <a:xfrm>
            <a:off x="-100080" y="1573200"/>
            <a:ext cx="1474560" cy="1463040"/>
            <a:chOff x="-100080" y="1573200"/>
            <a:chExt cx="1474560" cy="1463040"/>
          </a:xfrm>
        </p:grpSpPr>
        <p:sp>
          <p:nvSpPr>
            <p:cNvPr id="484" name="CustomShape 67"/>
            <p:cNvSpPr/>
            <p:nvPr/>
          </p:nvSpPr>
          <p:spPr bwMode="auto">
            <a:xfrm>
              <a:off x="-100080" y="1573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CustomShape 68"/>
            <p:cNvSpPr/>
            <p:nvPr/>
          </p:nvSpPr>
          <p:spPr bwMode="auto">
            <a:xfrm>
              <a:off x="392040" y="1573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CustomShape 69"/>
            <p:cNvSpPr/>
            <p:nvPr/>
          </p:nvSpPr>
          <p:spPr bwMode="auto">
            <a:xfrm>
              <a:off x="882720" y="1573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CustomShape 70"/>
            <p:cNvSpPr/>
            <p:nvPr/>
          </p:nvSpPr>
          <p:spPr bwMode="auto">
            <a:xfrm>
              <a:off x="-10008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CustomShape 71"/>
            <p:cNvSpPr/>
            <p:nvPr/>
          </p:nvSpPr>
          <p:spPr bwMode="auto">
            <a:xfrm>
              <a:off x="39204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CustomShape 72"/>
            <p:cNvSpPr/>
            <p:nvPr/>
          </p:nvSpPr>
          <p:spPr bwMode="auto">
            <a:xfrm>
              <a:off x="88272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CustomShape 73"/>
            <p:cNvSpPr/>
            <p:nvPr/>
          </p:nvSpPr>
          <p:spPr bwMode="auto">
            <a:xfrm>
              <a:off x="-100080" y="2544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CustomShape 74"/>
            <p:cNvSpPr/>
            <p:nvPr/>
          </p:nvSpPr>
          <p:spPr bwMode="auto">
            <a:xfrm>
              <a:off x="392040" y="2544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" name="CustomShape 75"/>
            <p:cNvSpPr/>
            <p:nvPr/>
          </p:nvSpPr>
          <p:spPr bwMode="auto">
            <a:xfrm>
              <a:off x="882720" y="2544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3" name="CustomShape 76"/>
          <p:cNvSpPr/>
          <p:nvPr/>
        </p:nvSpPr>
        <p:spPr bwMode="auto">
          <a:xfrm>
            <a:off x="6464247" y="5979240"/>
            <a:ext cx="3306240" cy="520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  <a:defRPr/>
            </a:pPr>
            <a:r>
              <a:rPr lang="en-US" b="0" strike="noStrike" spc="-1">
                <a:solidFill>
                  <a:srgbClr val="000000"/>
                </a:solidFill>
                <a:latin typeface="Arial"/>
                <a:ea typeface="DejaVu Sans"/>
              </a:rPr>
              <a:t>Structuring Element</a:t>
            </a:r>
            <a:endParaRPr lang="en-US" b="0" strike="noStrike" spc="-1">
              <a:latin typeface="Arial"/>
            </a:endParaRPr>
          </a:p>
        </p:txBody>
      </p:sp>
      <p:grpSp>
        <p:nvGrpSpPr>
          <p:cNvPr id="494" name="Group 77"/>
          <p:cNvGrpSpPr/>
          <p:nvPr/>
        </p:nvGrpSpPr>
        <p:grpSpPr bwMode="auto">
          <a:xfrm>
            <a:off x="5026571" y="5616720"/>
            <a:ext cx="1080720" cy="1068120"/>
            <a:chOff x="2454120" y="5703840"/>
            <a:chExt cx="1080720" cy="1068120"/>
          </a:xfrm>
        </p:grpSpPr>
        <p:sp>
          <p:nvSpPr>
            <p:cNvPr id="495" name="CustomShape 78"/>
            <p:cNvSpPr/>
            <p:nvPr/>
          </p:nvSpPr>
          <p:spPr bwMode="auto">
            <a:xfrm>
              <a:off x="2817000" y="6058800"/>
              <a:ext cx="359280" cy="35928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" name="CustomShape 79"/>
            <p:cNvSpPr/>
            <p:nvPr/>
          </p:nvSpPr>
          <p:spPr bwMode="auto">
            <a:xfrm>
              <a:off x="3175560" y="6058800"/>
              <a:ext cx="359280" cy="35928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" name="CustomShape 80"/>
            <p:cNvSpPr/>
            <p:nvPr/>
          </p:nvSpPr>
          <p:spPr bwMode="auto">
            <a:xfrm>
              <a:off x="2817000" y="6412680"/>
              <a:ext cx="359280" cy="35928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" name="CustomShape 81"/>
            <p:cNvSpPr/>
            <p:nvPr/>
          </p:nvSpPr>
          <p:spPr bwMode="auto">
            <a:xfrm>
              <a:off x="3175560" y="6412680"/>
              <a:ext cx="359280" cy="359280"/>
            </a:xfrm>
            <a:prstGeom prst="rect">
              <a:avLst/>
            </a:prstGeom>
            <a:solidFill>
              <a:srgbClr val="CCFFC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CustomShape 82"/>
            <p:cNvSpPr/>
            <p:nvPr/>
          </p:nvSpPr>
          <p:spPr bwMode="auto">
            <a:xfrm>
              <a:off x="2454120" y="6058800"/>
              <a:ext cx="359280" cy="35928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CustomShape 83"/>
            <p:cNvSpPr/>
            <p:nvPr/>
          </p:nvSpPr>
          <p:spPr bwMode="auto">
            <a:xfrm>
              <a:off x="2454120" y="6406920"/>
              <a:ext cx="359280" cy="359280"/>
            </a:xfrm>
            <a:prstGeom prst="rect">
              <a:avLst/>
            </a:prstGeom>
            <a:solidFill>
              <a:srgbClr val="CCFFC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" name="CustomShape 84"/>
            <p:cNvSpPr/>
            <p:nvPr/>
          </p:nvSpPr>
          <p:spPr bwMode="auto">
            <a:xfrm>
              <a:off x="2817000" y="5703840"/>
              <a:ext cx="359280" cy="35928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85"/>
            <p:cNvSpPr/>
            <p:nvPr/>
          </p:nvSpPr>
          <p:spPr bwMode="auto">
            <a:xfrm>
              <a:off x="3175560" y="5703840"/>
              <a:ext cx="359280" cy="359280"/>
            </a:xfrm>
            <a:prstGeom prst="rect">
              <a:avLst/>
            </a:prstGeom>
            <a:solidFill>
              <a:srgbClr val="CCFFC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86"/>
            <p:cNvSpPr/>
            <p:nvPr/>
          </p:nvSpPr>
          <p:spPr bwMode="auto">
            <a:xfrm>
              <a:off x="2454120" y="5703840"/>
              <a:ext cx="359280" cy="359280"/>
            </a:xfrm>
            <a:prstGeom prst="rect">
              <a:avLst/>
            </a:prstGeom>
            <a:solidFill>
              <a:srgbClr val="CCFFC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04" name="Group 87"/>
          <p:cNvGrpSpPr/>
          <p:nvPr/>
        </p:nvGrpSpPr>
        <p:grpSpPr bwMode="auto">
          <a:xfrm>
            <a:off x="387360" y="1573200"/>
            <a:ext cx="1474560" cy="1463040"/>
            <a:chOff x="387360" y="1573200"/>
            <a:chExt cx="1474560" cy="1463040"/>
          </a:xfrm>
        </p:grpSpPr>
        <p:sp>
          <p:nvSpPr>
            <p:cNvPr id="505" name="CustomShape 88"/>
            <p:cNvSpPr/>
            <p:nvPr/>
          </p:nvSpPr>
          <p:spPr bwMode="auto">
            <a:xfrm>
              <a:off x="387360" y="1573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CustomShape 89"/>
            <p:cNvSpPr/>
            <p:nvPr/>
          </p:nvSpPr>
          <p:spPr bwMode="auto">
            <a:xfrm>
              <a:off x="879480" y="1573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CustomShape 90"/>
            <p:cNvSpPr/>
            <p:nvPr/>
          </p:nvSpPr>
          <p:spPr bwMode="auto">
            <a:xfrm>
              <a:off x="1370160" y="1573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CustomShape 91"/>
            <p:cNvSpPr/>
            <p:nvPr/>
          </p:nvSpPr>
          <p:spPr bwMode="auto">
            <a:xfrm>
              <a:off x="38736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CustomShape 92"/>
            <p:cNvSpPr/>
            <p:nvPr/>
          </p:nvSpPr>
          <p:spPr bwMode="auto">
            <a:xfrm>
              <a:off x="87948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CustomShape 93"/>
            <p:cNvSpPr/>
            <p:nvPr/>
          </p:nvSpPr>
          <p:spPr bwMode="auto">
            <a:xfrm>
              <a:off x="137016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CustomShape 94"/>
            <p:cNvSpPr/>
            <p:nvPr/>
          </p:nvSpPr>
          <p:spPr bwMode="auto">
            <a:xfrm>
              <a:off x="387360" y="2544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95"/>
            <p:cNvSpPr/>
            <p:nvPr/>
          </p:nvSpPr>
          <p:spPr bwMode="auto">
            <a:xfrm>
              <a:off x="879480" y="2544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CustomShape 96"/>
            <p:cNvSpPr/>
            <p:nvPr/>
          </p:nvSpPr>
          <p:spPr bwMode="auto">
            <a:xfrm>
              <a:off x="1370160" y="2544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4" name="Group 97"/>
          <p:cNvGrpSpPr/>
          <p:nvPr/>
        </p:nvGrpSpPr>
        <p:grpSpPr bwMode="auto">
          <a:xfrm>
            <a:off x="884160" y="1573200"/>
            <a:ext cx="1474560" cy="1463040"/>
            <a:chOff x="884160" y="1573200"/>
            <a:chExt cx="1474560" cy="1463040"/>
          </a:xfrm>
        </p:grpSpPr>
        <p:sp>
          <p:nvSpPr>
            <p:cNvPr id="515" name="CustomShape 98"/>
            <p:cNvSpPr/>
            <p:nvPr/>
          </p:nvSpPr>
          <p:spPr bwMode="auto">
            <a:xfrm>
              <a:off x="884160" y="1573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CustomShape 99"/>
            <p:cNvSpPr/>
            <p:nvPr/>
          </p:nvSpPr>
          <p:spPr bwMode="auto">
            <a:xfrm>
              <a:off x="1376280" y="1573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CustomShape 100"/>
            <p:cNvSpPr/>
            <p:nvPr/>
          </p:nvSpPr>
          <p:spPr bwMode="auto">
            <a:xfrm>
              <a:off x="1866960" y="1573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CustomShape 101"/>
            <p:cNvSpPr/>
            <p:nvPr/>
          </p:nvSpPr>
          <p:spPr bwMode="auto">
            <a:xfrm>
              <a:off x="88416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CustomShape 102"/>
            <p:cNvSpPr/>
            <p:nvPr/>
          </p:nvSpPr>
          <p:spPr bwMode="auto">
            <a:xfrm>
              <a:off x="137628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CustomShape 103"/>
            <p:cNvSpPr/>
            <p:nvPr/>
          </p:nvSpPr>
          <p:spPr bwMode="auto">
            <a:xfrm>
              <a:off x="186696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CustomShape 104"/>
            <p:cNvSpPr/>
            <p:nvPr/>
          </p:nvSpPr>
          <p:spPr bwMode="auto">
            <a:xfrm>
              <a:off x="884160" y="2544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CustomShape 105"/>
            <p:cNvSpPr/>
            <p:nvPr/>
          </p:nvSpPr>
          <p:spPr bwMode="auto">
            <a:xfrm>
              <a:off x="1376280" y="2544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CustomShape 106"/>
            <p:cNvSpPr/>
            <p:nvPr/>
          </p:nvSpPr>
          <p:spPr bwMode="auto">
            <a:xfrm>
              <a:off x="1866960" y="2544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24" name="Group 107"/>
          <p:cNvGrpSpPr/>
          <p:nvPr/>
        </p:nvGrpSpPr>
        <p:grpSpPr bwMode="auto">
          <a:xfrm>
            <a:off x="1855800" y="1573200"/>
            <a:ext cx="1474560" cy="1463040"/>
            <a:chOff x="1855800" y="1573200"/>
            <a:chExt cx="1474560" cy="1463040"/>
          </a:xfrm>
        </p:grpSpPr>
        <p:sp>
          <p:nvSpPr>
            <p:cNvPr id="525" name="CustomShape 108"/>
            <p:cNvSpPr/>
            <p:nvPr/>
          </p:nvSpPr>
          <p:spPr bwMode="auto">
            <a:xfrm>
              <a:off x="1855800" y="1573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CustomShape 109"/>
            <p:cNvSpPr/>
            <p:nvPr/>
          </p:nvSpPr>
          <p:spPr bwMode="auto">
            <a:xfrm>
              <a:off x="2347920" y="1573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CustomShape 110"/>
            <p:cNvSpPr/>
            <p:nvPr/>
          </p:nvSpPr>
          <p:spPr bwMode="auto">
            <a:xfrm>
              <a:off x="2838600" y="1573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CustomShape 111"/>
            <p:cNvSpPr/>
            <p:nvPr/>
          </p:nvSpPr>
          <p:spPr bwMode="auto">
            <a:xfrm>
              <a:off x="185580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CustomShape 112"/>
            <p:cNvSpPr/>
            <p:nvPr/>
          </p:nvSpPr>
          <p:spPr bwMode="auto">
            <a:xfrm>
              <a:off x="234792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CustomShape 113"/>
            <p:cNvSpPr/>
            <p:nvPr/>
          </p:nvSpPr>
          <p:spPr bwMode="auto">
            <a:xfrm>
              <a:off x="283860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114"/>
            <p:cNvSpPr/>
            <p:nvPr/>
          </p:nvSpPr>
          <p:spPr bwMode="auto">
            <a:xfrm>
              <a:off x="1855800" y="2544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115"/>
            <p:cNvSpPr/>
            <p:nvPr/>
          </p:nvSpPr>
          <p:spPr bwMode="auto">
            <a:xfrm>
              <a:off x="2347920" y="2544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116"/>
            <p:cNvSpPr/>
            <p:nvPr/>
          </p:nvSpPr>
          <p:spPr bwMode="auto">
            <a:xfrm>
              <a:off x="2838600" y="2544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34" name="Group 117"/>
          <p:cNvGrpSpPr/>
          <p:nvPr/>
        </p:nvGrpSpPr>
        <p:grpSpPr bwMode="auto">
          <a:xfrm>
            <a:off x="2347920" y="1573200"/>
            <a:ext cx="1474560" cy="1463040"/>
            <a:chOff x="2347920" y="1573200"/>
            <a:chExt cx="1474560" cy="1463040"/>
          </a:xfrm>
        </p:grpSpPr>
        <p:sp>
          <p:nvSpPr>
            <p:cNvPr id="535" name="CustomShape 118"/>
            <p:cNvSpPr/>
            <p:nvPr/>
          </p:nvSpPr>
          <p:spPr bwMode="auto">
            <a:xfrm>
              <a:off x="2347920" y="1573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CustomShape 119"/>
            <p:cNvSpPr/>
            <p:nvPr/>
          </p:nvSpPr>
          <p:spPr bwMode="auto">
            <a:xfrm>
              <a:off x="2840040" y="1573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CustomShape 120"/>
            <p:cNvSpPr/>
            <p:nvPr/>
          </p:nvSpPr>
          <p:spPr bwMode="auto">
            <a:xfrm>
              <a:off x="3330720" y="1573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CustomShape 121"/>
            <p:cNvSpPr/>
            <p:nvPr/>
          </p:nvSpPr>
          <p:spPr bwMode="auto">
            <a:xfrm>
              <a:off x="234792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CustomShape 122"/>
            <p:cNvSpPr/>
            <p:nvPr/>
          </p:nvSpPr>
          <p:spPr bwMode="auto">
            <a:xfrm>
              <a:off x="284004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CustomShape 123"/>
            <p:cNvSpPr/>
            <p:nvPr/>
          </p:nvSpPr>
          <p:spPr bwMode="auto">
            <a:xfrm>
              <a:off x="333072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CustomShape 124"/>
            <p:cNvSpPr/>
            <p:nvPr/>
          </p:nvSpPr>
          <p:spPr bwMode="auto">
            <a:xfrm>
              <a:off x="2347920" y="2544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CustomShape 125"/>
            <p:cNvSpPr/>
            <p:nvPr/>
          </p:nvSpPr>
          <p:spPr bwMode="auto">
            <a:xfrm>
              <a:off x="2840040" y="2544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CustomShape 126"/>
            <p:cNvSpPr/>
            <p:nvPr/>
          </p:nvSpPr>
          <p:spPr bwMode="auto">
            <a:xfrm>
              <a:off x="3330720" y="2544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44" name="Group 127"/>
          <p:cNvGrpSpPr/>
          <p:nvPr/>
        </p:nvGrpSpPr>
        <p:grpSpPr bwMode="auto">
          <a:xfrm>
            <a:off x="2825640" y="1573200"/>
            <a:ext cx="1474560" cy="1463040"/>
            <a:chOff x="2825640" y="1573200"/>
            <a:chExt cx="1474560" cy="1463040"/>
          </a:xfrm>
        </p:grpSpPr>
        <p:sp>
          <p:nvSpPr>
            <p:cNvPr id="545" name="CustomShape 128"/>
            <p:cNvSpPr/>
            <p:nvPr/>
          </p:nvSpPr>
          <p:spPr bwMode="auto">
            <a:xfrm>
              <a:off x="2825640" y="1573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CustomShape 129"/>
            <p:cNvSpPr/>
            <p:nvPr/>
          </p:nvSpPr>
          <p:spPr bwMode="auto">
            <a:xfrm>
              <a:off x="3317760" y="1573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CustomShape 130"/>
            <p:cNvSpPr/>
            <p:nvPr/>
          </p:nvSpPr>
          <p:spPr bwMode="auto">
            <a:xfrm>
              <a:off x="3808440" y="1573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CustomShape 131"/>
            <p:cNvSpPr/>
            <p:nvPr/>
          </p:nvSpPr>
          <p:spPr bwMode="auto">
            <a:xfrm>
              <a:off x="282564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CustomShape 132"/>
            <p:cNvSpPr/>
            <p:nvPr/>
          </p:nvSpPr>
          <p:spPr bwMode="auto">
            <a:xfrm>
              <a:off x="331776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CustomShape 133"/>
            <p:cNvSpPr/>
            <p:nvPr/>
          </p:nvSpPr>
          <p:spPr bwMode="auto">
            <a:xfrm>
              <a:off x="380844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CustomShape 134"/>
            <p:cNvSpPr/>
            <p:nvPr/>
          </p:nvSpPr>
          <p:spPr bwMode="auto">
            <a:xfrm>
              <a:off x="2825640" y="2544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CustomShape 135"/>
            <p:cNvSpPr/>
            <p:nvPr/>
          </p:nvSpPr>
          <p:spPr bwMode="auto">
            <a:xfrm>
              <a:off x="3317760" y="2544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CustomShape 136"/>
            <p:cNvSpPr/>
            <p:nvPr/>
          </p:nvSpPr>
          <p:spPr bwMode="auto">
            <a:xfrm>
              <a:off x="3808440" y="2544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54" name="Group 137"/>
          <p:cNvGrpSpPr/>
          <p:nvPr/>
        </p:nvGrpSpPr>
        <p:grpSpPr bwMode="auto">
          <a:xfrm>
            <a:off x="3317760" y="1573200"/>
            <a:ext cx="1474560" cy="1463040"/>
            <a:chOff x="3317760" y="1573200"/>
            <a:chExt cx="1474560" cy="1463040"/>
          </a:xfrm>
        </p:grpSpPr>
        <p:sp>
          <p:nvSpPr>
            <p:cNvPr id="555" name="CustomShape 138"/>
            <p:cNvSpPr/>
            <p:nvPr/>
          </p:nvSpPr>
          <p:spPr bwMode="auto">
            <a:xfrm>
              <a:off x="3317760" y="1573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CustomShape 139"/>
            <p:cNvSpPr/>
            <p:nvPr/>
          </p:nvSpPr>
          <p:spPr bwMode="auto">
            <a:xfrm>
              <a:off x="3809880" y="1573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CustomShape 140"/>
            <p:cNvSpPr/>
            <p:nvPr/>
          </p:nvSpPr>
          <p:spPr bwMode="auto">
            <a:xfrm>
              <a:off x="4300560" y="1573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CustomShape 141"/>
            <p:cNvSpPr/>
            <p:nvPr/>
          </p:nvSpPr>
          <p:spPr bwMode="auto">
            <a:xfrm>
              <a:off x="331776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CustomShape 142"/>
            <p:cNvSpPr/>
            <p:nvPr/>
          </p:nvSpPr>
          <p:spPr bwMode="auto">
            <a:xfrm>
              <a:off x="380988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CustomShape 143"/>
            <p:cNvSpPr/>
            <p:nvPr/>
          </p:nvSpPr>
          <p:spPr bwMode="auto">
            <a:xfrm>
              <a:off x="430056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CustomShape 144"/>
            <p:cNvSpPr/>
            <p:nvPr/>
          </p:nvSpPr>
          <p:spPr bwMode="auto">
            <a:xfrm>
              <a:off x="3317760" y="2544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CustomShape 145"/>
            <p:cNvSpPr/>
            <p:nvPr/>
          </p:nvSpPr>
          <p:spPr bwMode="auto">
            <a:xfrm>
              <a:off x="3809880" y="2544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CustomShape 146"/>
            <p:cNvSpPr/>
            <p:nvPr/>
          </p:nvSpPr>
          <p:spPr bwMode="auto">
            <a:xfrm>
              <a:off x="4300560" y="2544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64" name="Group 147"/>
          <p:cNvGrpSpPr/>
          <p:nvPr/>
        </p:nvGrpSpPr>
        <p:grpSpPr bwMode="auto">
          <a:xfrm>
            <a:off x="1380960" y="1573200"/>
            <a:ext cx="1474560" cy="1463040"/>
            <a:chOff x="1380960" y="1573200"/>
            <a:chExt cx="1474560" cy="1463040"/>
          </a:xfrm>
        </p:grpSpPr>
        <p:sp>
          <p:nvSpPr>
            <p:cNvPr id="565" name="CustomShape 148"/>
            <p:cNvSpPr/>
            <p:nvPr/>
          </p:nvSpPr>
          <p:spPr bwMode="auto">
            <a:xfrm>
              <a:off x="1380960" y="1573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6" name="CustomShape 149"/>
            <p:cNvSpPr/>
            <p:nvPr/>
          </p:nvSpPr>
          <p:spPr bwMode="auto">
            <a:xfrm>
              <a:off x="1873080" y="1573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CustomShape 150"/>
            <p:cNvSpPr/>
            <p:nvPr/>
          </p:nvSpPr>
          <p:spPr bwMode="auto">
            <a:xfrm>
              <a:off x="2363760" y="1573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CustomShape 151"/>
            <p:cNvSpPr/>
            <p:nvPr/>
          </p:nvSpPr>
          <p:spPr bwMode="auto">
            <a:xfrm>
              <a:off x="138096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9" name="CustomShape 152"/>
            <p:cNvSpPr/>
            <p:nvPr/>
          </p:nvSpPr>
          <p:spPr bwMode="auto">
            <a:xfrm>
              <a:off x="187308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0" name="CustomShape 153"/>
            <p:cNvSpPr/>
            <p:nvPr/>
          </p:nvSpPr>
          <p:spPr bwMode="auto">
            <a:xfrm>
              <a:off x="236376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CustomShape 154"/>
            <p:cNvSpPr/>
            <p:nvPr/>
          </p:nvSpPr>
          <p:spPr bwMode="auto">
            <a:xfrm>
              <a:off x="1380960" y="2544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2" name="CustomShape 155"/>
            <p:cNvSpPr/>
            <p:nvPr/>
          </p:nvSpPr>
          <p:spPr bwMode="auto">
            <a:xfrm>
              <a:off x="1873080" y="2544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3" name="CustomShape 156"/>
            <p:cNvSpPr/>
            <p:nvPr/>
          </p:nvSpPr>
          <p:spPr bwMode="auto">
            <a:xfrm>
              <a:off x="2363760" y="2544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74" name="Group 157"/>
          <p:cNvGrpSpPr/>
          <p:nvPr/>
        </p:nvGrpSpPr>
        <p:grpSpPr bwMode="auto">
          <a:xfrm>
            <a:off x="-100080" y="1077840"/>
            <a:ext cx="1474560" cy="1463040"/>
            <a:chOff x="-100080" y="1077840"/>
            <a:chExt cx="1474560" cy="1463040"/>
          </a:xfrm>
        </p:grpSpPr>
        <p:sp>
          <p:nvSpPr>
            <p:cNvPr id="575" name="CustomShape 158"/>
            <p:cNvSpPr/>
            <p:nvPr/>
          </p:nvSpPr>
          <p:spPr bwMode="auto">
            <a:xfrm>
              <a:off x="-100080" y="1077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6" name="CustomShape 159"/>
            <p:cNvSpPr/>
            <p:nvPr/>
          </p:nvSpPr>
          <p:spPr bwMode="auto">
            <a:xfrm>
              <a:off x="392040" y="1077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7" name="CustomShape 160"/>
            <p:cNvSpPr/>
            <p:nvPr/>
          </p:nvSpPr>
          <p:spPr bwMode="auto">
            <a:xfrm>
              <a:off x="882720" y="1077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8" name="CustomShape 161"/>
            <p:cNvSpPr/>
            <p:nvPr/>
          </p:nvSpPr>
          <p:spPr bwMode="auto">
            <a:xfrm>
              <a:off x="-10008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9" name="CustomShape 162"/>
            <p:cNvSpPr/>
            <p:nvPr/>
          </p:nvSpPr>
          <p:spPr bwMode="auto">
            <a:xfrm>
              <a:off x="39204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CustomShape 163"/>
            <p:cNvSpPr/>
            <p:nvPr/>
          </p:nvSpPr>
          <p:spPr bwMode="auto">
            <a:xfrm>
              <a:off x="88272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1" name="CustomShape 164"/>
            <p:cNvSpPr/>
            <p:nvPr/>
          </p:nvSpPr>
          <p:spPr bwMode="auto">
            <a:xfrm>
              <a:off x="-100080" y="2049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CustomShape 165"/>
            <p:cNvSpPr/>
            <p:nvPr/>
          </p:nvSpPr>
          <p:spPr bwMode="auto">
            <a:xfrm>
              <a:off x="392040" y="204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CustomShape 166"/>
            <p:cNvSpPr/>
            <p:nvPr/>
          </p:nvSpPr>
          <p:spPr bwMode="auto">
            <a:xfrm>
              <a:off x="882720" y="2049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84" name="Group 167"/>
          <p:cNvGrpSpPr/>
          <p:nvPr/>
        </p:nvGrpSpPr>
        <p:grpSpPr bwMode="auto">
          <a:xfrm>
            <a:off x="387360" y="1077840"/>
            <a:ext cx="1474560" cy="1463040"/>
            <a:chOff x="387360" y="1077840"/>
            <a:chExt cx="1474560" cy="1463040"/>
          </a:xfrm>
        </p:grpSpPr>
        <p:sp>
          <p:nvSpPr>
            <p:cNvPr id="585" name="CustomShape 168"/>
            <p:cNvSpPr/>
            <p:nvPr/>
          </p:nvSpPr>
          <p:spPr bwMode="auto">
            <a:xfrm>
              <a:off x="387360" y="1077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CustomShape 169"/>
            <p:cNvSpPr/>
            <p:nvPr/>
          </p:nvSpPr>
          <p:spPr bwMode="auto">
            <a:xfrm>
              <a:off x="879480" y="1077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CustomShape 170"/>
            <p:cNvSpPr/>
            <p:nvPr/>
          </p:nvSpPr>
          <p:spPr bwMode="auto">
            <a:xfrm>
              <a:off x="1370160" y="1077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8" name="CustomShape 171"/>
            <p:cNvSpPr/>
            <p:nvPr/>
          </p:nvSpPr>
          <p:spPr bwMode="auto">
            <a:xfrm>
              <a:off x="38736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9" name="CustomShape 172"/>
            <p:cNvSpPr/>
            <p:nvPr/>
          </p:nvSpPr>
          <p:spPr bwMode="auto">
            <a:xfrm>
              <a:off x="87948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0" name="CustomShape 173"/>
            <p:cNvSpPr/>
            <p:nvPr/>
          </p:nvSpPr>
          <p:spPr bwMode="auto">
            <a:xfrm>
              <a:off x="137016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1" name="CustomShape 174"/>
            <p:cNvSpPr/>
            <p:nvPr/>
          </p:nvSpPr>
          <p:spPr bwMode="auto">
            <a:xfrm>
              <a:off x="387360" y="2049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2" name="CustomShape 175"/>
            <p:cNvSpPr/>
            <p:nvPr/>
          </p:nvSpPr>
          <p:spPr bwMode="auto">
            <a:xfrm>
              <a:off x="879480" y="204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CustomShape 176"/>
            <p:cNvSpPr/>
            <p:nvPr/>
          </p:nvSpPr>
          <p:spPr bwMode="auto">
            <a:xfrm>
              <a:off x="1370160" y="2049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94" name="Group 177"/>
          <p:cNvGrpSpPr/>
          <p:nvPr/>
        </p:nvGrpSpPr>
        <p:grpSpPr bwMode="auto">
          <a:xfrm>
            <a:off x="884160" y="1077840"/>
            <a:ext cx="1474560" cy="1463040"/>
            <a:chOff x="884160" y="1077840"/>
            <a:chExt cx="1474560" cy="1463040"/>
          </a:xfrm>
        </p:grpSpPr>
        <p:sp>
          <p:nvSpPr>
            <p:cNvPr id="595" name="CustomShape 178"/>
            <p:cNvSpPr/>
            <p:nvPr/>
          </p:nvSpPr>
          <p:spPr bwMode="auto">
            <a:xfrm>
              <a:off x="884160" y="1077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CustomShape 179"/>
            <p:cNvSpPr/>
            <p:nvPr/>
          </p:nvSpPr>
          <p:spPr bwMode="auto">
            <a:xfrm>
              <a:off x="1376280" y="1077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CustomShape 180"/>
            <p:cNvSpPr/>
            <p:nvPr/>
          </p:nvSpPr>
          <p:spPr bwMode="auto">
            <a:xfrm>
              <a:off x="1866960" y="1077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CustomShape 181"/>
            <p:cNvSpPr/>
            <p:nvPr/>
          </p:nvSpPr>
          <p:spPr bwMode="auto">
            <a:xfrm>
              <a:off x="88416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CustomShape 182"/>
            <p:cNvSpPr/>
            <p:nvPr/>
          </p:nvSpPr>
          <p:spPr bwMode="auto">
            <a:xfrm>
              <a:off x="137628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CustomShape 183"/>
            <p:cNvSpPr/>
            <p:nvPr/>
          </p:nvSpPr>
          <p:spPr bwMode="auto">
            <a:xfrm>
              <a:off x="186696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CustomShape 184"/>
            <p:cNvSpPr/>
            <p:nvPr/>
          </p:nvSpPr>
          <p:spPr bwMode="auto">
            <a:xfrm>
              <a:off x="884160" y="2049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CustomShape 185"/>
            <p:cNvSpPr/>
            <p:nvPr/>
          </p:nvSpPr>
          <p:spPr bwMode="auto">
            <a:xfrm>
              <a:off x="1376280" y="204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CustomShape 186"/>
            <p:cNvSpPr/>
            <p:nvPr/>
          </p:nvSpPr>
          <p:spPr bwMode="auto">
            <a:xfrm>
              <a:off x="1866960" y="2049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04" name="Group 187"/>
          <p:cNvGrpSpPr/>
          <p:nvPr/>
        </p:nvGrpSpPr>
        <p:grpSpPr bwMode="auto">
          <a:xfrm>
            <a:off x="1855800" y="1077840"/>
            <a:ext cx="1474560" cy="1463040"/>
            <a:chOff x="1855800" y="1077840"/>
            <a:chExt cx="1474560" cy="1463040"/>
          </a:xfrm>
        </p:grpSpPr>
        <p:sp>
          <p:nvSpPr>
            <p:cNvPr id="605" name="CustomShape 188"/>
            <p:cNvSpPr/>
            <p:nvPr/>
          </p:nvSpPr>
          <p:spPr bwMode="auto">
            <a:xfrm>
              <a:off x="1855800" y="1077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CustomShape 189"/>
            <p:cNvSpPr/>
            <p:nvPr/>
          </p:nvSpPr>
          <p:spPr bwMode="auto">
            <a:xfrm>
              <a:off x="2347920" y="1077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7" name="CustomShape 190"/>
            <p:cNvSpPr/>
            <p:nvPr/>
          </p:nvSpPr>
          <p:spPr bwMode="auto">
            <a:xfrm>
              <a:off x="2838600" y="1077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8" name="CustomShape 191"/>
            <p:cNvSpPr/>
            <p:nvPr/>
          </p:nvSpPr>
          <p:spPr bwMode="auto">
            <a:xfrm>
              <a:off x="185580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CustomShape 192"/>
            <p:cNvSpPr/>
            <p:nvPr/>
          </p:nvSpPr>
          <p:spPr bwMode="auto">
            <a:xfrm>
              <a:off x="234792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CustomShape 193"/>
            <p:cNvSpPr/>
            <p:nvPr/>
          </p:nvSpPr>
          <p:spPr bwMode="auto">
            <a:xfrm>
              <a:off x="283860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CustomShape 194"/>
            <p:cNvSpPr/>
            <p:nvPr/>
          </p:nvSpPr>
          <p:spPr bwMode="auto">
            <a:xfrm>
              <a:off x="1855800" y="2049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CustomShape 195"/>
            <p:cNvSpPr/>
            <p:nvPr/>
          </p:nvSpPr>
          <p:spPr bwMode="auto">
            <a:xfrm>
              <a:off x="2347920" y="204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CustomShape 196"/>
            <p:cNvSpPr/>
            <p:nvPr/>
          </p:nvSpPr>
          <p:spPr bwMode="auto">
            <a:xfrm>
              <a:off x="2838600" y="2049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14" name="Group 197"/>
          <p:cNvGrpSpPr/>
          <p:nvPr/>
        </p:nvGrpSpPr>
        <p:grpSpPr bwMode="auto">
          <a:xfrm>
            <a:off x="2347920" y="1077840"/>
            <a:ext cx="1474560" cy="1463040"/>
            <a:chOff x="2347920" y="1077840"/>
            <a:chExt cx="1474560" cy="1463040"/>
          </a:xfrm>
        </p:grpSpPr>
        <p:sp>
          <p:nvSpPr>
            <p:cNvPr id="615" name="CustomShape 198"/>
            <p:cNvSpPr/>
            <p:nvPr/>
          </p:nvSpPr>
          <p:spPr bwMode="auto">
            <a:xfrm>
              <a:off x="2347920" y="1077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CustomShape 199"/>
            <p:cNvSpPr/>
            <p:nvPr/>
          </p:nvSpPr>
          <p:spPr bwMode="auto">
            <a:xfrm>
              <a:off x="2840040" y="1077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CustomShape 200"/>
            <p:cNvSpPr/>
            <p:nvPr/>
          </p:nvSpPr>
          <p:spPr bwMode="auto">
            <a:xfrm>
              <a:off x="3330720" y="1077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CustomShape 201"/>
            <p:cNvSpPr/>
            <p:nvPr/>
          </p:nvSpPr>
          <p:spPr bwMode="auto">
            <a:xfrm>
              <a:off x="234792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CustomShape 202"/>
            <p:cNvSpPr/>
            <p:nvPr/>
          </p:nvSpPr>
          <p:spPr bwMode="auto">
            <a:xfrm>
              <a:off x="284004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0" name="CustomShape 203"/>
            <p:cNvSpPr/>
            <p:nvPr/>
          </p:nvSpPr>
          <p:spPr bwMode="auto">
            <a:xfrm>
              <a:off x="333072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1" name="CustomShape 204"/>
            <p:cNvSpPr/>
            <p:nvPr/>
          </p:nvSpPr>
          <p:spPr bwMode="auto">
            <a:xfrm>
              <a:off x="2347920" y="2049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2" name="CustomShape 205"/>
            <p:cNvSpPr/>
            <p:nvPr/>
          </p:nvSpPr>
          <p:spPr bwMode="auto">
            <a:xfrm>
              <a:off x="2840040" y="204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3" name="CustomShape 206"/>
            <p:cNvSpPr/>
            <p:nvPr/>
          </p:nvSpPr>
          <p:spPr bwMode="auto">
            <a:xfrm>
              <a:off x="3330720" y="2049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24" name="Group 207"/>
          <p:cNvGrpSpPr/>
          <p:nvPr/>
        </p:nvGrpSpPr>
        <p:grpSpPr bwMode="auto">
          <a:xfrm>
            <a:off x="2825640" y="1077840"/>
            <a:ext cx="1474560" cy="1463040"/>
            <a:chOff x="2825640" y="1077840"/>
            <a:chExt cx="1474560" cy="1463040"/>
          </a:xfrm>
        </p:grpSpPr>
        <p:sp>
          <p:nvSpPr>
            <p:cNvPr id="625" name="CustomShape 208"/>
            <p:cNvSpPr/>
            <p:nvPr/>
          </p:nvSpPr>
          <p:spPr bwMode="auto">
            <a:xfrm>
              <a:off x="2825640" y="1077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6" name="CustomShape 209"/>
            <p:cNvSpPr/>
            <p:nvPr/>
          </p:nvSpPr>
          <p:spPr bwMode="auto">
            <a:xfrm>
              <a:off x="3317760" y="1077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7" name="CustomShape 210"/>
            <p:cNvSpPr/>
            <p:nvPr/>
          </p:nvSpPr>
          <p:spPr bwMode="auto">
            <a:xfrm>
              <a:off x="3808440" y="1077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8" name="CustomShape 211"/>
            <p:cNvSpPr/>
            <p:nvPr/>
          </p:nvSpPr>
          <p:spPr bwMode="auto">
            <a:xfrm>
              <a:off x="282564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9" name="CustomShape 212"/>
            <p:cNvSpPr/>
            <p:nvPr/>
          </p:nvSpPr>
          <p:spPr bwMode="auto">
            <a:xfrm>
              <a:off x="331776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0" name="CustomShape 213"/>
            <p:cNvSpPr/>
            <p:nvPr/>
          </p:nvSpPr>
          <p:spPr bwMode="auto">
            <a:xfrm>
              <a:off x="380844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1" name="CustomShape 214"/>
            <p:cNvSpPr/>
            <p:nvPr/>
          </p:nvSpPr>
          <p:spPr bwMode="auto">
            <a:xfrm>
              <a:off x="2825640" y="2049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2" name="CustomShape 215"/>
            <p:cNvSpPr/>
            <p:nvPr/>
          </p:nvSpPr>
          <p:spPr bwMode="auto">
            <a:xfrm>
              <a:off x="3317760" y="204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3" name="CustomShape 216"/>
            <p:cNvSpPr/>
            <p:nvPr/>
          </p:nvSpPr>
          <p:spPr bwMode="auto">
            <a:xfrm>
              <a:off x="3808440" y="2049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34" name="Group 217"/>
          <p:cNvGrpSpPr/>
          <p:nvPr/>
        </p:nvGrpSpPr>
        <p:grpSpPr bwMode="auto">
          <a:xfrm>
            <a:off x="3317760" y="1077840"/>
            <a:ext cx="1474560" cy="1463040"/>
            <a:chOff x="3317760" y="1077840"/>
            <a:chExt cx="1474560" cy="1463040"/>
          </a:xfrm>
        </p:grpSpPr>
        <p:sp>
          <p:nvSpPr>
            <p:cNvPr id="635" name="CustomShape 218"/>
            <p:cNvSpPr/>
            <p:nvPr/>
          </p:nvSpPr>
          <p:spPr bwMode="auto">
            <a:xfrm>
              <a:off x="3317760" y="1077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6" name="CustomShape 219"/>
            <p:cNvSpPr/>
            <p:nvPr/>
          </p:nvSpPr>
          <p:spPr bwMode="auto">
            <a:xfrm>
              <a:off x="3809880" y="1077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7" name="CustomShape 220"/>
            <p:cNvSpPr/>
            <p:nvPr/>
          </p:nvSpPr>
          <p:spPr bwMode="auto">
            <a:xfrm>
              <a:off x="4300560" y="1077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8" name="CustomShape 221"/>
            <p:cNvSpPr/>
            <p:nvPr/>
          </p:nvSpPr>
          <p:spPr bwMode="auto">
            <a:xfrm>
              <a:off x="331776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9" name="CustomShape 222"/>
            <p:cNvSpPr/>
            <p:nvPr/>
          </p:nvSpPr>
          <p:spPr bwMode="auto">
            <a:xfrm>
              <a:off x="380988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0" name="CustomShape 223"/>
            <p:cNvSpPr/>
            <p:nvPr/>
          </p:nvSpPr>
          <p:spPr bwMode="auto">
            <a:xfrm>
              <a:off x="430056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1" name="CustomShape 224"/>
            <p:cNvSpPr/>
            <p:nvPr/>
          </p:nvSpPr>
          <p:spPr bwMode="auto">
            <a:xfrm>
              <a:off x="3317760" y="2049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2" name="CustomShape 225"/>
            <p:cNvSpPr/>
            <p:nvPr/>
          </p:nvSpPr>
          <p:spPr bwMode="auto">
            <a:xfrm>
              <a:off x="3809880" y="204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3" name="CustomShape 226"/>
            <p:cNvSpPr/>
            <p:nvPr/>
          </p:nvSpPr>
          <p:spPr bwMode="auto">
            <a:xfrm>
              <a:off x="4300560" y="2049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44" name="Group 227"/>
          <p:cNvGrpSpPr/>
          <p:nvPr/>
        </p:nvGrpSpPr>
        <p:grpSpPr bwMode="auto">
          <a:xfrm>
            <a:off x="1380960" y="1077840"/>
            <a:ext cx="1474560" cy="1463040"/>
            <a:chOff x="1380960" y="1077840"/>
            <a:chExt cx="1474560" cy="1463040"/>
          </a:xfrm>
        </p:grpSpPr>
        <p:sp>
          <p:nvSpPr>
            <p:cNvPr id="645" name="CustomShape 228"/>
            <p:cNvSpPr/>
            <p:nvPr/>
          </p:nvSpPr>
          <p:spPr bwMode="auto">
            <a:xfrm>
              <a:off x="1380960" y="1077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6" name="CustomShape 229"/>
            <p:cNvSpPr/>
            <p:nvPr/>
          </p:nvSpPr>
          <p:spPr bwMode="auto">
            <a:xfrm>
              <a:off x="1873080" y="1077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7" name="CustomShape 230"/>
            <p:cNvSpPr/>
            <p:nvPr/>
          </p:nvSpPr>
          <p:spPr bwMode="auto">
            <a:xfrm>
              <a:off x="2363760" y="1077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231"/>
            <p:cNvSpPr/>
            <p:nvPr/>
          </p:nvSpPr>
          <p:spPr bwMode="auto">
            <a:xfrm>
              <a:off x="138096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9" name="CustomShape 232"/>
            <p:cNvSpPr/>
            <p:nvPr/>
          </p:nvSpPr>
          <p:spPr bwMode="auto">
            <a:xfrm>
              <a:off x="187308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0" name="CustomShape 233"/>
            <p:cNvSpPr/>
            <p:nvPr/>
          </p:nvSpPr>
          <p:spPr bwMode="auto">
            <a:xfrm>
              <a:off x="236376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1" name="CustomShape 234"/>
            <p:cNvSpPr/>
            <p:nvPr/>
          </p:nvSpPr>
          <p:spPr bwMode="auto">
            <a:xfrm>
              <a:off x="1380960" y="2049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2" name="CustomShape 235"/>
            <p:cNvSpPr/>
            <p:nvPr/>
          </p:nvSpPr>
          <p:spPr bwMode="auto">
            <a:xfrm>
              <a:off x="1873080" y="204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3" name="CustomShape 236"/>
            <p:cNvSpPr/>
            <p:nvPr/>
          </p:nvSpPr>
          <p:spPr bwMode="auto">
            <a:xfrm>
              <a:off x="2363760" y="2049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54" name="Group 237"/>
          <p:cNvGrpSpPr/>
          <p:nvPr/>
        </p:nvGrpSpPr>
        <p:grpSpPr bwMode="auto">
          <a:xfrm>
            <a:off x="-100080" y="2071800"/>
            <a:ext cx="1474560" cy="1463040"/>
            <a:chOff x="-100080" y="2071800"/>
            <a:chExt cx="1474560" cy="1463040"/>
          </a:xfrm>
        </p:grpSpPr>
        <p:sp>
          <p:nvSpPr>
            <p:cNvPr id="655" name="CustomShape 238"/>
            <p:cNvSpPr/>
            <p:nvPr/>
          </p:nvSpPr>
          <p:spPr bwMode="auto">
            <a:xfrm>
              <a:off x="-100080" y="2071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6" name="CustomShape 239"/>
            <p:cNvSpPr/>
            <p:nvPr/>
          </p:nvSpPr>
          <p:spPr bwMode="auto">
            <a:xfrm>
              <a:off x="392040" y="207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7" name="CustomShape 240"/>
            <p:cNvSpPr/>
            <p:nvPr/>
          </p:nvSpPr>
          <p:spPr bwMode="auto">
            <a:xfrm>
              <a:off x="882720" y="2071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8" name="CustomShape 241"/>
            <p:cNvSpPr/>
            <p:nvPr/>
          </p:nvSpPr>
          <p:spPr bwMode="auto">
            <a:xfrm>
              <a:off x="-10008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9" name="CustomShape 242"/>
            <p:cNvSpPr/>
            <p:nvPr/>
          </p:nvSpPr>
          <p:spPr bwMode="auto">
            <a:xfrm>
              <a:off x="39204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0" name="CustomShape 243"/>
            <p:cNvSpPr/>
            <p:nvPr/>
          </p:nvSpPr>
          <p:spPr bwMode="auto">
            <a:xfrm>
              <a:off x="88272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244"/>
            <p:cNvSpPr/>
            <p:nvPr/>
          </p:nvSpPr>
          <p:spPr bwMode="auto">
            <a:xfrm>
              <a:off x="-100080" y="3043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245"/>
            <p:cNvSpPr/>
            <p:nvPr/>
          </p:nvSpPr>
          <p:spPr bwMode="auto">
            <a:xfrm>
              <a:off x="392040" y="30430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246"/>
            <p:cNvSpPr/>
            <p:nvPr/>
          </p:nvSpPr>
          <p:spPr bwMode="auto">
            <a:xfrm>
              <a:off x="882720" y="3043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64" name="Group 247"/>
          <p:cNvGrpSpPr/>
          <p:nvPr/>
        </p:nvGrpSpPr>
        <p:grpSpPr bwMode="auto">
          <a:xfrm>
            <a:off x="387360" y="2071800"/>
            <a:ext cx="1474560" cy="1463040"/>
            <a:chOff x="387360" y="2071800"/>
            <a:chExt cx="1474560" cy="1463040"/>
          </a:xfrm>
        </p:grpSpPr>
        <p:sp>
          <p:nvSpPr>
            <p:cNvPr id="665" name="CustomShape 248"/>
            <p:cNvSpPr/>
            <p:nvPr/>
          </p:nvSpPr>
          <p:spPr bwMode="auto">
            <a:xfrm>
              <a:off x="387360" y="2071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249"/>
            <p:cNvSpPr/>
            <p:nvPr/>
          </p:nvSpPr>
          <p:spPr bwMode="auto">
            <a:xfrm>
              <a:off x="879480" y="207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250"/>
            <p:cNvSpPr/>
            <p:nvPr/>
          </p:nvSpPr>
          <p:spPr bwMode="auto">
            <a:xfrm>
              <a:off x="1370160" y="2071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251"/>
            <p:cNvSpPr/>
            <p:nvPr/>
          </p:nvSpPr>
          <p:spPr bwMode="auto">
            <a:xfrm>
              <a:off x="38736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9" name="CustomShape 252"/>
            <p:cNvSpPr/>
            <p:nvPr/>
          </p:nvSpPr>
          <p:spPr bwMode="auto">
            <a:xfrm>
              <a:off x="87948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CustomShape 253"/>
            <p:cNvSpPr/>
            <p:nvPr/>
          </p:nvSpPr>
          <p:spPr bwMode="auto">
            <a:xfrm>
              <a:off x="137016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1" name="CustomShape 254"/>
            <p:cNvSpPr/>
            <p:nvPr/>
          </p:nvSpPr>
          <p:spPr bwMode="auto">
            <a:xfrm>
              <a:off x="387360" y="3043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2" name="CustomShape 255"/>
            <p:cNvSpPr/>
            <p:nvPr/>
          </p:nvSpPr>
          <p:spPr bwMode="auto">
            <a:xfrm>
              <a:off x="879480" y="30430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3" name="CustomShape 256"/>
            <p:cNvSpPr/>
            <p:nvPr/>
          </p:nvSpPr>
          <p:spPr bwMode="auto">
            <a:xfrm>
              <a:off x="1370160" y="3043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74" name="Group 257"/>
          <p:cNvGrpSpPr/>
          <p:nvPr/>
        </p:nvGrpSpPr>
        <p:grpSpPr bwMode="auto">
          <a:xfrm>
            <a:off x="884160" y="2071800"/>
            <a:ext cx="1474560" cy="1463040"/>
            <a:chOff x="884160" y="2071800"/>
            <a:chExt cx="1474560" cy="1463040"/>
          </a:xfrm>
        </p:grpSpPr>
        <p:sp>
          <p:nvSpPr>
            <p:cNvPr id="675" name="CustomShape 258"/>
            <p:cNvSpPr/>
            <p:nvPr/>
          </p:nvSpPr>
          <p:spPr bwMode="auto">
            <a:xfrm>
              <a:off x="884160" y="2071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6" name="CustomShape 259"/>
            <p:cNvSpPr/>
            <p:nvPr/>
          </p:nvSpPr>
          <p:spPr bwMode="auto">
            <a:xfrm>
              <a:off x="1376280" y="207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7" name="CustomShape 260"/>
            <p:cNvSpPr/>
            <p:nvPr/>
          </p:nvSpPr>
          <p:spPr bwMode="auto">
            <a:xfrm>
              <a:off x="1866960" y="2071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8" name="CustomShape 261"/>
            <p:cNvSpPr/>
            <p:nvPr/>
          </p:nvSpPr>
          <p:spPr bwMode="auto">
            <a:xfrm>
              <a:off x="88416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9" name="CustomShape 262"/>
            <p:cNvSpPr/>
            <p:nvPr/>
          </p:nvSpPr>
          <p:spPr bwMode="auto">
            <a:xfrm>
              <a:off x="137628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0" name="CustomShape 263"/>
            <p:cNvSpPr/>
            <p:nvPr/>
          </p:nvSpPr>
          <p:spPr bwMode="auto">
            <a:xfrm>
              <a:off x="186696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1" name="CustomShape 264"/>
            <p:cNvSpPr/>
            <p:nvPr/>
          </p:nvSpPr>
          <p:spPr bwMode="auto">
            <a:xfrm>
              <a:off x="884160" y="3043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265"/>
            <p:cNvSpPr/>
            <p:nvPr/>
          </p:nvSpPr>
          <p:spPr bwMode="auto">
            <a:xfrm>
              <a:off x="1376280" y="30430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266"/>
            <p:cNvSpPr/>
            <p:nvPr/>
          </p:nvSpPr>
          <p:spPr bwMode="auto">
            <a:xfrm>
              <a:off x="1866960" y="3043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84" name="Group 267"/>
          <p:cNvGrpSpPr/>
          <p:nvPr/>
        </p:nvGrpSpPr>
        <p:grpSpPr bwMode="auto">
          <a:xfrm>
            <a:off x="1855800" y="2071800"/>
            <a:ext cx="1474560" cy="1463040"/>
            <a:chOff x="1855800" y="2071800"/>
            <a:chExt cx="1474560" cy="1463040"/>
          </a:xfrm>
        </p:grpSpPr>
        <p:sp>
          <p:nvSpPr>
            <p:cNvPr id="685" name="CustomShape 268"/>
            <p:cNvSpPr/>
            <p:nvPr/>
          </p:nvSpPr>
          <p:spPr bwMode="auto">
            <a:xfrm>
              <a:off x="1855800" y="2071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CustomShape 269"/>
            <p:cNvSpPr/>
            <p:nvPr/>
          </p:nvSpPr>
          <p:spPr bwMode="auto">
            <a:xfrm>
              <a:off x="2347920" y="207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CustomShape 270"/>
            <p:cNvSpPr/>
            <p:nvPr/>
          </p:nvSpPr>
          <p:spPr bwMode="auto">
            <a:xfrm>
              <a:off x="2838600" y="2071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CustomShape 271"/>
            <p:cNvSpPr/>
            <p:nvPr/>
          </p:nvSpPr>
          <p:spPr bwMode="auto">
            <a:xfrm>
              <a:off x="185580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272"/>
            <p:cNvSpPr/>
            <p:nvPr/>
          </p:nvSpPr>
          <p:spPr bwMode="auto">
            <a:xfrm>
              <a:off x="234792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0" name="CustomShape 273"/>
            <p:cNvSpPr/>
            <p:nvPr/>
          </p:nvSpPr>
          <p:spPr bwMode="auto">
            <a:xfrm>
              <a:off x="283860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1" name="CustomShape 274"/>
            <p:cNvSpPr/>
            <p:nvPr/>
          </p:nvSpPr>
          <p:spPr bwMode="auto">
            <a:xfrm>
              <a:off x="1855800" y="3043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2" name="CustomShape 275"/>
            <p:cNvSpPr/>
            <p:nvPr/>
          </p:nvSpPr>
          <p:spPr bwMode="auto">
            <a:xfrm>
              <a:off x="2347920" y="30430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3" name="CustomShape 276"/>
            <p:cNvSpPr/>
            <p:nvPr/>
          </p:nvSpPr>
          <p:spPr bwMode="auto">
            <a:xfrm>
              <a:off x="2838600" y="3043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94" name="Group 277"/>
          <p:cNvGrpSpPr/>
          <p:nvPr/>
        </p:nvGrpSpPr>
        <p:grpSpPr bwMode="auto">
          <a:xfrm>
            <a:off x="2347920" y="2071800"/>
            <a:ext cx="1474560" cy="1463040"/>
            <a:chOff x="2347920" y="2071800"/>
            <a:chExt cx="1474560" cy="1463040"/>
          </a:xfrm>
        </p:grpSpPr>
        <p:sp>
          <p:nvSpPr>
            <p:cNvPr id="695" name="CustomShape 278"/>
            <p:cNvSpPr/>
            <p:nvPr/>
          </p:nvSpPr>
          <p:spPr bwMode="auto">
            <a:xfrm>
              <a:off x="2347920" y="2071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6" name="CustomShape 279"/>
            <p:cNvSpPr/>
            <p:nvPr/>
          </p:nvSpPr>
          <p:spPr bwMode="auto">
            <a:xfrm>
              <a:off x="2840040" y="207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7" name="CustomShape 280"/>
            <p:cNvSpPr/>
            <p:nvPr/>
          </p:nvSpPr>
          <p:spPr bwMode="auto">
            <a:xfrm>
              <a:off x="3330720" y="2071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8" name="CustomShape 281"/>
            <p:cNvSpPr/>
            <p:nvPr/>
          </p:nvSpPr>
          <p:spPr bwMode="auto">
            <a:xfrm>
              <a:off x="234792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9" name="CustomShape 282"/>
            <p:cNvSpPr/>
            <p:nvPr/>
          </p:nvSpPr>
          <p:spPr bwMode="auto">
            <a:xfrm>
              <a:off x="284004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0" name="CustomShape 283"/>
            <p:cNvSpPr/>
            <p:nvPr/>
          </p:nvSpPr>
          <p:spPr bwMode="auto">
            <a:xfrm>
              <a:off x="333072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1" name="CustomShape 284"/>
            <p:cNvSpPr/>
            <p:nvPr/>
          </p:nvSpPr>
          <p:spPr bwMode="auto">
            <a:xfrm>
              <a:off x="2347920" y="3043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2" name="CustomShape 285"/>
            <p:cNvSpPr/>
            <p:nvPr/>
          </p:nvSpPr>
          <p:spPr bwMode="auto">
            <a:xfrm>
              <a:off x="2840040" y="30430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286"/>
            <p:cNvSpPr/>
            <p:nvPr/>
          </p:nvSpPr>
          <p:spPr bwMode="auto">
            <a:xfrm>
              <a:off x="3330720" y="3043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04" name="Group 287"/>
          <p:cNvGrpSpPr/>
          <p:nvPr/>
        </p:nvGrpSpPr>
        <p:grpSpPr bwMode="auto">
          <a:xfrm>
            <a:off x="2825640" y="2071800"/>
            <a:ext cx="1474560" cy="1463040"/>
            <a:chOff x="2825640" y="2071800"/>
            <a:chExt cx="1474560" cy="1463040"/>
          </a:xfrm>
        </p:grpSpPr>
        <p:sp>
          <p:nvSpPr>
            <p:cNvPr id="705" name="CustomShape 288"/>
            <p:cNvSpPr/>
            <p:nvPr/>
          </p:nvSpPr>
          <p:spPr bwMode="auto">
            <a:xfrm>
              <a:off x="2825640" y="2071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6" name="CustomShape 289"/>
            <p:cNvSpPr/>
            <p:nvPr/>
          </p:nvSpPr>
          <p:spPr bwMode="auto">
            <a:xfrm>
              <a:off x="3317760" y="207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7" name="CustomShape 290"/>
            <p:cNvSpPr/>
            <p:nvPr/>
          </p:nvSpPr>
          <p:spPr bwMode="auto">
            <a:xfrm>
              <a:off x="3808440" y="2071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8" name="CustomShape 291"/>
            <p:cNvSpPr/>
            <p:nvPr/>
          </p:nvSpPr>
          <p:spPr bwMode="auto">
            <a:xfrm>
              <a:off x="282564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9" name="CustomShape 292"/>
            <p:cNvSpPr/>
            <p:nvPr/>
          </p:nvSpPr>
          <p:spPr bwMode="auto">
            <a:xfrm>
              <a:off x="331776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0" name="CustomShape 293"/>
            <p:cNvSpPr/>
            <p:nvPr/>
          </p:nvSpPr>
          <p:spPr bwMode="auto">
            <a:xfrm>
              <a:off x="380844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1" name="CustomShape 294"/>
            <p:cNvSpPr/>
            <p:nvPr/>
          </p:nvSpPr>
          <p:spPr bwMode="auto">
            <a:xfrm>
              <a:off x="2825640" y="3043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295"/>
            <p:cNvSpPr/>
            <p:nvPr/>
          </p:nvSpPr>
          <p:spPr bwMode="auto">
            <a:xfrm>
              <a:off x="3317760" y="30430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3" name="CustomShape 296"/>
            <p:cNvSpPr/>
            <p:nvPr/>
          </p:nvSpPr>
          <p:spPr bwMode="auto">
            <a:xfrm>
              <a:off x="3808440" y="3043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14" name="Group 297"/>
          <p:cNvGrpSpPr/>
          <p:nvPr/>
        </p:nvGrpSpPr>
        <p:grpSpPr bwMode="auto">
          <a:xfrm>
            <a:off x="3317760" y="2071800"/>
            <a:ext cx="1474560" cy="1463040"/>
            <a:chOff x="3317760" y="2071800"/>
            <a:chExt cx="1474560" cy="1463040"/>
          </a:xfrm>
        </p:grpSpPr>
        <p:sp>
          <p:nvSpPr>
            <p:cNvPr id="715" name="CustomShape 298"/>
            <p:cNvSpPr/>
            <p:nvPr/>
          </p:nvSpPr>
          <p:spPr bwMode="auto">
            <a:xfrm>
              <a:off x="3317760" y="2071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6" name="CustomShape 299"/>
            <p:cNvSpPr/>
            <p:nvPr/>
          </p:nvSpPr>
          <p:spPr bwMode="auto">
            <a:xfrm>
              <a:off x="3809880" y="207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7" name="CustomShape 300"/>
            <p:cNvSpPr/>
            <p:nvPr/>
          </p:nvSpPr>
          <p:spPr bwMode="auto">
            <a:xfrm>
              <a:off x="4300560" y="2071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8" name="CustomShape 301"/>
            <p:cNvSpPr/>
            <p:nvPr/>
          </p:nvSpPr>
          <p:spPr bwMode="auto">
            <a:xfrm>
              <a:off x="331776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9" name="CustomShape 302"/>
            <p:cNvSpPr/>
            <p:nvPr/>
          </p:nvSpPr>
          <p:spPr bwMode="auto">
            <a:xfrm>
              <a:off x="380988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0" name="CustomShape 303"/>
            <p:cNvSpPr/>
            <p:nvPr/>
          </p:nvSpPr>
          <p:spPr bwMode="auto">
            <a:xfrm>
              <a:off x="430056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1" name="CustomShape 304"/>
            <p:cNvSpPr/>
            <p:nvPr/>
          </p:nvSpPr>
          <p:spPr bwMode="auto">
            <a:xfrm>
              <a:off x="3317760" y="3043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2" name="CustomShape 305"/>
            <p:cNvSpPr/>
            <p:nvPr/>
          </p:nvSpPr>
          <p:spPr bwMode="auto">
            <a:xfrm>
              <a:off x="3809880" y="30430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3" name="CustomShape 306"/>
            <p:cNvSpPr/>
            <p:nvPr/>
          </p:nvSpPr>
          <p:spPr bwMode="auto">
            <a:xfrm>
              <a:off x="4300560" y="3043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24" name="Group 307"/>
          <p:cNvGrpSpPr/>
          <p:nvPr/>
        </p:nvGrpSpPr>
        <p:grpSpPr bwMode="auto">
          <a:xfrm>
            <a:off x="1380960" y="2071800"/>
            <a:ext cx="1474560" cy="1463040"/>
            <a:chOff x="1380960" y="2071800"/>
            <a:chExt cx="1474560" cy="1463040"/>
          </a:xfrm>
        </p:grpSpPr>
        <p:sp>
          <p:nvSpPr>
            <p:cNvPr id="725" name="CustomShape 308"/>
            <p:cNvSpPr/>
            <p:nvPr/>
          </p:nvSpPr>
          <p:spPr bwMode="auto">
            <a:xfrm>
              <a:off x="1380960" y="2071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6" name="CustomShape 309"/>
            <p:cNvSpPr/>
            <p:nvPr/>
          </p:nvSpPr>
          <p:spPr bwMode="auto">
            <a:xfrm>
              <a:off x="1873080" y="207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7" name="CustomShape 310"/>
            <p:cNvSpPr/>
            <p:nvPr/>
          </p:nvSpPr>
          <p:spPr bwMode="auto">
            <a:xfrm>
              <a:off x="2363760" y="2071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8" name="CustomShape 311"/>
            <p:cNvSpPr/>
            <p:nvPr/>
          </p:nvSpPr>
          <p:spPr bwMode="auto">
            <a:xfrm>
              <a:off x="138096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9" name="CustomShape 312"/>
            <p:cNvSpPr/>
            <p:nvPr/>
          </p:nvSpPr>
          <p:spPr bwMode="auto">
            <a:xfrm>
              <a:off x="187308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0" name="CustomShape 313"/>
            <p:cNvSpPr/>
            <p:nvPr/>
          </p:nvSpPr>
          <p:spPr bwMode="auto">
            <a:xfrm>
              <a:off x="236376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1" name="CustomShape 314"/>
            <p:cNvSpPr/>
            <p:nvPr/>
          </p:nvSpPr>
          <p:spPr bwMode="auto">
            <a:xfrm>
              <a:off x="1380960" y="3043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2" name="CustomShape 315"/>
            <p:cNvSpPr/>
            <p:nvPr/>
          </p:nvSpPr>
          <p:spPr bwMode="auto">
            <a:xfrm>
              <a:off x="1873080" y="30430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3" name="CustomShape 316"/>
            <p:cNvSpPr/>
            <p:nvPr/>
          </p:nvSpPr>
          <p:spPr bwMode="auto">
            <a:xfrm>
              <a:off x="2363760" y="3043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34" name="Group 317"/>
          <p:cNvGrpSpPr/>
          <p:nvPr/>
        </p:nvGrpSpPr>
        <p:grpSpPr bwMode="auto">
          <a:xfrm>
            <a:off x="-100080" y="2554200"/>
            <a:ext cx="1474560" cy="1463040"/>
            <a:chOff x="-100080" y="2554200"/>
            <a:chExt cx="1474560" cy="1463040"/>
          </a:xfrm>
        </p:grpSpPr>
        <p:sp>
          <p:nvSpPr>
            <p:cNvPr id="735" name="CustomShape 318"/>
            <p:cNvSpPr/>
            <p:nvPr/>
          </p:nvSpPr>
          <p:spPr bwMode="auto">
            <a:xfrm>
              <a:off x="-100080" y="2554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6" name="CustomShape 319"/>
            <p:cNvSpPr/>
            <p:nvPr/>
          </p:nvSpPr>
          <p:spPr bwMode="auto">
            <a:xfrm>
              <a:off x="392040" y="2554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7" name="CustomShape 320"/>
            <p:cNvSpPr/>
            <p:nvPr/>
          </p:nvSpPr>
          <p:spPr bwMode="auto">
            <a:xfrm>
              <a:off x="882720" y="2554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8" name="CustomShape 321"/>
            <p:cNvSpPr/>
            <p:nvPr/>
          </p:nvSpPr>
          <p:spPr bwMode="auto">
            <a:xfrm>
              <a:off x="-10008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9" name="CustomShape 322"/>
            <p:cNvSpPr/>
            <p:nvPr/>
          </p:nvSpPr>
          <p:spPr bwMode="auto">
            <a:xfrm>
              <a:off x="39204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0" name="CustomShape 323"/>
            <p:cNvSpPr/>
            <p:nvPr/>
          </p:nvSpPr>
          <p:spPr bwMode="auto">
            <a:xfrm>
              <a:off x="88272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1" name="CustomShape 324"/>
            <p:cNvSpPr/>
            <p:nvPr/>
          </p:nvSpPr>
          <p:spPr bwMode="auto">
            <a:xfrm>
              <a:off x="-100080" y="3525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2" name="CustomShape 325"/>
            <p:cNvSpPr/>
            <p:nvPr/>
          </p:nvSpPr>
          <p:spPr bwMode="auto">
            <a:xfrm>
              <a:off x="392040" y="3525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3" name="CustomShape 326"/>
            <p:cNvSpPr/>
            <p:nvPr/>
          </p:nvSpPr>
          <p:spPr bwMode="auto">
            <a:xfrm>
              <a:off x="882720" y="3525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44" name="Group 327"/>
          <p:cNvGrpSpPr/>
          <p:nvPr/>
        </p:nvGrpSpPr>
        <p:grpSpPr bwMode="auto">
          <a:xfrm>
            <a:off x="387360" y="2554200"/>
            <a:ext cx="1474560" cy="1463040"/>
            <a:chOff x="387360" y="2554200"/>
            <a:chExt cx="1474560" cy="1463040"/>
          </a:xfrm>
        </p:grpSpPr>
        <p:sp>
          <p:nvSpPr>
            <p:cNvPr id="745" name="CustomShape 328"/>
            <p:cNvSpPr/>
            <p:nvPr/>
          </p:nvSpPr>
          <p:spPr bwMode="auto">
            <a:xfrm>
              <a:off x="387360" y="2554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6" name="CustomShape 329"/>
            <p:cNvSpPr/>
            <p:nvPr/>
          </p:nvSpPr>
          <p:spPr bwMode="auto">
            <a:xfrm>
              <a:off x="879480" y="2554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7" name="CustomShape 330"/>
            <p:cNvSpPr/>
            <p:nvPr/>
          </p:nvSpPr>
          <p:spPr bwMode="auto">
            <a:xfrm>
              <a:off x="1370160" y="2554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8" name="CustomShape 331"/>
            <p:cNvSpPr/>
            <p:nvPr/>
          </p:nvSpPr>
          <p:spPr bwMode="auto">
            <a:xfrm>
              <a:off x="38736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9" name="CustomShape 332"/>
            <p:cNvSpPr/>
            <p:nvPr/>
          </p:nvSpPr>
          <p:spPr bwMode="auto">
            <a:xfrm>
              <a:off x="87948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0" name="CustomShape 333"/>
            <p:cNvSpPr/>
            <p:nvPr/>
          </p:nvSpPr>
          <p:spPr bwMode="auto">
            <a:xfrm>
              <a:off x="137016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1" name="CustomShape 334"/>
            <p:cNvSpPr/>
            <p:nvPr/>
          </p:nvSpPr>
          <p:spPr bwMode="auto">
            <a:xfrm>
              <a:off x="387360" y="3525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2" name="CustomShape 335"/>
            <p:cNvSpPr/>
            <p:nvPr/>
          </p:nvSpPr>
          <p:spPr bwMode="auto">
            <a:xfrm>
              <a:off x="879480" y="3525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3" name="CustomShape 336"/>
            <p:cNvSpPr/>
            <p:nvPr/>
          </p:nvSpPr>
          <p:spPr bwMode="auto">
            <a:xfrm>
              <a:off x="1370160" y="3525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54" name="Group 337"/>
          <p:cNvGrpSpPr/>
          <p:nvPr/>
        </p:nvGrpSpPr>
        <p:grpSpPr bwMode="auto">
          <a:xfrm>
            <a:off x="884160" y="2554200"/>
            <a:ext cx="1474560" cy="1463040"/>
            <a:chOff x="884160" y="2554200"/>
            <a:chExt cx="1474560" cy="1463040"/>
          </a:xfrm>
        </p:grpSpPr>
        <p:sp>
          <p:nvSpPr>
            <p:cNvPr id="755" name="CustomShape 338"/>
            <p:cNvSpPr/>
            <p:nvPr/>
          </p:nvSpPr>
          <p:spPr bwMode="auto">
            <a:xfrm>
              <a:off x="884160" y="2554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6" name="CustomShape 339"/>
            <p:cNvSpPr/>
            <p:nvPr/>
          </p:nvSpPr>
          <p:spPr bwMode="auto">
            <a:xfrm>
              <a:off x="1376280" y="2554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7" name="CustomShape 340"/>
            <p:cNvSpPr/>
            <p:nvPr/>
          </p:nvSpPr>
          <p:spPr bwMode="auto">
            <a:xfrm>
              <a:off x="1866960" y="2554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8" name="CustomShape 341"/>
            <p:cNvSpPr/>
            <p:nvPr/>
          </p:nvSpPr>
          <p:spPr bwMode="auto">
            <a:xfrm>
              <a:off x="88416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9" name="CustomShape 342"/>
            <p:cNvSpPr/>
            <p:nvPr/>
          </p:nvSpPr>
          <p:spPr bwMode="auto">
            <a:xfrm>
              <a:off x="137628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0" name="CustomShape 343"/>
            <p:cNvSpPr/>
            <p:nvPr/>
          </p:nvSpPr>
          <p:spPr bwMode="auto">
            <a:xfrm>
              <a:off x="186696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1" name="CustomShape 344"/>
            <p:cNvSpPr/>
            <p:nvPr/>
          </p:nvSpPr>
          <p:spPr bwMode="auto">
            <a:xfrm>
              <a:off x="884160" y="3525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2" name="CustomShape 345"/>
            <p:cNvSpPr/>
            <p:nvPr/>
          </p:nvSpPr>
          <p:spPr bwMode="auto">
            <a:xfrm>
              <a:off x="1376280" y="3525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3" name="CustomShape 346"/>
            <p:cNvSpPr/>
            <p:nvPr/>
          </p:nvSpPr>
          <p:spPr bwMode="auto">
            <a:xfrm>
              <a:off x="1866960" y="3525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64" name="Group 347"/>
          <p:cNvGrpSpPr/>
          <p:nvPr/>
        </p:nvGrpSpPr>
        <p:grpSpPr bwMode="auto">
          <a:xfrm>
            <a:off x="1855800" y="2554200"/>
            <a:ext cx="1474560" cy="1463040"/>
            <a:chOff x="1855800" y="2554200"/>
            <a:chExt cx="1474560" cy="1463040"/>
          </a:xfrm>
        </p:grpSpPr>
        <p:sp>
          <p:nvSpPr>
            <p:cNvPr id="765" name="CustomShape 348"/>
            <p:cNvSpPr/>
            <p:nvPr/>
          </p:nvSpPr>
          <p:spPr bwMode="auto">
            <a:xfrm>
              <a:off x="1855800" y="2554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6" name="CustomShape 349"/>
            <p:cNvSpPr/>
            <p:nvPr/>
          </p:nvSpPr>
          <p:spPr bwMode="auto">
            <a:xfrm>
              <a:off x="2347920" y="2554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7" name="CustomShape 350"/>
            <p:cNvSpPr/>
            <p:nvPr/>
          </p:nvSpPr>
          <p:spPr bwMode="auto">
            <a:xfrm>
              <a:off x="2838600" y="2554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8" name="CustomShape 351"/>
            <p:cNvSpPr/>
            <p:nvPr/>
          </p:nvSpPr>
          <p:spPr bwMode="auto">
            <a:xfrm>
              <a:off x="185580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9" name="CustomShape 352"/>
            <p:cNvSpPr/>
            <p:nvPr/>
          </p:nvSpPr>
          <p:spPr bwMode="auto">
            <a:xfrm>
              <a:off x="234792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0" name="CustomShape 353"/>
            <p:cNvSpPr/>
            <p:nvPr/>
          </p:nvSpPr>
          <p:spPr bwMode="auto">
            <a:xfrm>
              <a:off x="283860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1" name="CustomShape 354"/>
            <p:cNvSpPr/>
            <p:nvPr/>
          </p:nvSpPr>
          <p:spPr bwMode="auto">
            <a:xfrm>
              <a:off x="1855800" y="3525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CustomShape 355"/>
            <p:cNvSpPr/>
            <p:nvPr/>
          </p:nvSpPr>
          <p:spPr bwMode="auto">
            <a:xfrm>
              <a:off x="2347920" y="3525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3" name="CustomShape 356"/>
            <p:cNvSpPr/>
            <p:nvPr/>
          </p:nvSpPr>
          <p:spPr bwMode="auto">
            <a:xfrm>
              <a:off x="2838600" y="3525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74" name="Group 357"/>
          <p:cNvGrpSpPr/>
          <p:nvPr/>
        </p:nvGrpSpPr>
        <p:grpSpPr bwMode="auto">
          <a:xfrm>
            <a:off x="2347920" y="2554200"/>
            <a:ext cx="1474560" cy="1463040"/>
            <a:chOff x="2347920" y="2554200"/>
            <a:chExt cx="1474560" cy="1463040"/>
          </a:xfrm>
        </p:grpSpPr>
        <p:sp>
          <p:nvSpPr>
            <p:cNvPr id="775" name="CustomShape 358"/>
            <p:cNvSpPr/>
            <p:nvPr/>
          </p:nvSpPr>
          <p:spPr bwMode="auto">
            <a:xfrm>
              <a:off x="2347920" y="2554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CustomShape 359"/>
            <p:cNvSpPr/>
            <p:nvPr/>
          </p:nvSpPr>
          <p:spPr bwMode="auto">
            <a:xfrm>
              <a:off x="2840040" y="2554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7" name="CustomShape 360"/>
            <p:cNvSpPr/>
            <p:nvPr/>
          </p:nvSpPr>
          <p:spPr bwMode="auto">
            <a:xfrm>
              <a:off x="3330720" y="2554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8" name="CustomShape 361"/>
            <p:cNvSpPr/>
            <p:nvPr/>
          </p:nvSpPr>
          <p:spPr bwMode="auto">
            <a:xfrm>
              <a:off x="234792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9" name="CustomShape 362"/>
            <p:cNvSpPr/>
            <p:nvPr/>
          </p:nvSpPr>
          <p:spPr bwMode="auto">
            <a:xfrm>
              <a:off x="284004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0" name="CustomShape 363"/>
            <p:cNvSpPr/>
            <p:nvPr/>
          </p:nvSpPr>
          <p:spPr bwMode="auto">
            <a:xfrm>
              <a:off x="333072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1" name="CustomShape 364"/>
            <p:cNvSpPr/>
            <p:nvPr/>
          </p:nvSpPr>
          <p:spPr bwMode="auto">
            <a:xfrm>
              <a:off x="2347920" y="3525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2" name="CustomShape 365"/>
            <p:cNvSpPr/>
            <p:nvPr/>
          </p:nvSpPr>
          <p:spPr bwMode="auto">
            <a:xfrm>
              <a:off x="2840040" y="3525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3" name="CustomShape 366"/>
            <p:cNvSpPr/>
            <p:nvPr/>
          </p:nvSpPr>
          <p:spPr bwMode="auto">
            <a:xfrm>
              <a:off x="3330720" y="3525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84" name="Group 367"/>
          <p:cNvGrpSpPr/>
          <p:nvPr/>
        </p:nvGrpSpPr>
        <p:grpSpPr bwMode="auto">
          <a:xfrm>
            <a:off x="2825640" y="2554200"/>
            <a:ext cx="1474560" cy="1463040"/>
            <a:chOff x="2825640" y="2554200"/>
            <a:chExt cx="1474560" cy="1463040"/>
          </a:xfrm>
        </p:grpSpPr>
        <p:sp>
          <p:nvSpPr>
            <p:cNvPr id="785" name="CustomShape 368"/>
            <p:cNvSpPr/>
            <p:nvPr/>
          </p:nvSpPr>
          <p:spPr bwMode="auto">
            <a:xfrm>
              <a:off x="2825640" y="2554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6" name="CustomShape 369"/>
            <p:cNvSpPr/>
            <p:nvPr/>
          </p:nvSpPr>
          <p:spPr bwMode="auto">
            <a:xfrm>
              <a:off x="3317760" y="2554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7" name="CustomShape 370"/>
            <p:cNvSpPr/>
            <p:nvPr/>
          </p:nvSpPr>
          <p:spPr bwMode="auto">
            <a:xfrm>
              <a:off x="3808440" y="2554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8" name="CustomShape 371"/>
            <p:cNvSpPr/>
            <p:nvPr/>
          </p:nvSpPr>
          <p:spPr bwMode="auto">
            <a:xfrm>
              <a:off x="282564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9" name="CustomShape 372"/>
            <p:cNvSpPr/>
            <p:nvPr/>
          </p:nvSpPr>
          <p:spPr bwMode="auto">
            <a:xfrm>
              <a:off x="331776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0" name="CustomShape 373"/>
            <p:cNvSpPr/>
            <p:nvPr/>
          </p:nvSpPr>
          <p:spPr bwMode="auto">
            <a:xfrm>
              <a:off x="380844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1" name="CustomShape 374"/>
            <p:cNvSpPr/>
            <p:nvPr/>
          </p:nvSpPr>
          <p:spPr bwMode="auto">
            <a:xfrm>
              <a:off x="2825640" y="3525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2" name="CustomShape 375"/>
            <p:cNvSpPr/>
            <p:nvPr/>
          </p:nvSpPr>
          <p:spPr bwMode="auto">
            <a:xfrm>
              <a:off x="3317760" y="3525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3" name="CustomShape 376"/>
            <p:cNvSpPr/>
            <p:nvPr/>
          </p:nvSpPr>
          <p:spPr bwMode="auto">
            <a:xfrm>
              <a:off x="3808440" y="3525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94" name="Group 377"/>
          <p:cNvGrpSpPr/>
          <p:nvPr/>
        </p:nvGrpSpPr>
        <p:grpSpPr bwMode="auto">
          <a:xfrm>
            <a:off x="3317760" y="2554200"/>
            <a:ext cx="1474560" cy="1463040"/>
            <a:chOff x="3317760" y="2554200"/>
            <a:chExt cx="1474560" cy="1463040"/>
          </a:xfrm>
        </p:grpSpPr>
        <p:sp>
          <p:nvSpPr>
            <p:cNvPr id="795" name="CustomShape 378"/>
            <p:cNvSpPr/>
            <p:nvPr/>
          </p:nvSpPr>
          <p:spPr bwMode="auto">
            <a:xfrm>
              <a:off x="3317760" y="2554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6" name="CustomShape 379"/>
            <p:cNvSpPr/>
            <p:nvPr/>
          </p:nvSpPr>
          <p:spPr bwMode="auto">
            <a:xfrm>
              <a:off x="3809880" y="2554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7" name="CustomShape 380"/>
            <p:cNvSpPr/>
            <p:nvPr/>
          </p:nvSpPr>
          <p:spPr bwMode="auto">
            <a:xfrm>
              <a:off x="4300560" y="2554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8" name="CustomShape 381"/>
            <p:cNvSpPr/>
            <p:nvPr/>
          </p:nvSpPr>
          <p:spPr bwMode="auto">
            <a:xfrm>
              <a:off x="331776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9" name="CustomShape 382"/>
            <p:cNvSpPr/>
            <p:nvPr/>
          </p:nvSpPr>
          <p:spPr bwMode="auto">
            <a:xfrm>
              <a:off x="380988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0" name="CustomShape 383"/>
            <p:cNvSpPr/>
            <p:nvPr/>
          </p:nvSpPr>
          <p:spPr bwMode="auto">
            <a:xfrm>
              <a:off x="430056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1" name="CustomShape 384"/>
            <p:cNvSpPr/>
            <p:nvPr/>
          </p:nvSpPr>
          <p:spPr bwMode="auto">
            <a:xfrm>
              <a:off x="3317760" y="3525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2" name="CustomShape 385"/>
            <p:cNvSpPr/>
            <p:nvPr/>
          </p:nvSpPr>
          <p:spPr bwMode="auto">
            <a:xfrm>
              <a:off x="3809880" y="3525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3" name="CustomShape 386"/>
            <p:cNvSpPr/>
            <p:nvPr/>
          </p:nvSpPr>
          <p:spPr bwMode="auto">
            <a:xfrm>
              <a:off x="4300560" y="3525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04" name="Group 387"/>
          <p:cNvGrpSpPr/>
          <p:nvPr/>
        </p:nvGrpSpPr>
        <p:grpSpPr bwMode="auto">
          <a:xfrm>
            <a:off x="1380960" y="2554200"/>
            <a:ext cx="1474560" cy="1463040"/>
            <a:chOff x="1380960" y="2554200"/>
            <a:chExt cx="1474560" cy="1463040"/>
          </a:xfrm>
        </p:grpSpPr>
        <p:sp>
          <p:nvSpPr>
            <p:cNvPr id="805" name="CustomShape 388"/>
            <p:cNvSpPr/>
            <p:nvPr/>
          </p:nvSpPr>
          <p:spPr bwMode="auto">
            <a:xfrm>
              <a:off x="1380960" y="2554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6" name="CustomShape 389"/>
            <p:cNvSpPr/>
            <p:nvPr/>
          </p:nvSpPr>
          <p:spPr bwMode="auto">
            <a:xfrm>
              <a:off x="1873080" y="2554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7" name="CustomShape 390"/>
            <p:cNvSpPr/>
            <p:nvPr/>
          </p:nvSpPr>
          <p:spPr bwMode="auto">
            <a:xfrm>
              <a:off x="2363760" y="2554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8" name="CustomShape 391"/>
            <p:cNvSpPr/>
            <p:nvPr/>
          </p:nvSpPr>
          <p:spPr bwMode="auto">
            <a:xfrm>
              <a:off x="138096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9" name="CustomShape 392"/>
            <p:cNvSpPr/>
            <p:nvPr/>
          </p:nvSpPr>
          <p:spPr bwMode="auto">
            <a:xfrm>
              <a:off x="187308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0" name="CustomShape 393"/>
            <p:cNvSpPr/>
            <p:nvPr/>
          </p:nvSpPr>
          <p:spPr bwMode="auto">
            <a:xfrm>
              <a:off x="236376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1" name="CustomShape 394"/>
            <p:cNvSpPr/>
            <p:nvPr/>
          </p:nvSpPr>
          <p:spPr bwMode="auto">
            <a:xfrm>
              <a:off x="1380960" y="3525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2" name="CustomShape 395"/>
            <p:cNvSpPr/>
            <p:nvPr/>
          </p:nvSpPr>
          <p:spPr bwMode="auto">
            <a:xfrm>
              <a:off x="1873080" y="3525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3" name="CustomShape 396"/>
            <p:cNvSpPr/>
            <p:nvPr/>
          </p:nvSpPr>
          <p:spPr bwMode="auto">
            <a:xfrm>
              <a:off x="2363760" y="3525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14" name="Group 397"/>
          <p:cNvGrpSpPr/>
          <p:nvPr/>
        </p:nvGrpSpPr>
        <p:grpSpPr bwMode="auto">
          <a:xfrm>
            <a:off x="4802039" y="1577880"/>
            <a:ext cx="3927240" cy="3900240"/>
            <a:chOff x="4802039" y="1577880"/>
            <a:chExt cx="3927240" cy="3900240"/>
          </a:xfrm>
        </p:grpSpPr>
        <p:sp>
          <p:nvSpPr>
            <p:cNvPr id="815" name="CustomShape 398"/>
            <p:cNvSpPr/>
            <p:nvPr/>
          </p:nvSpPr>
          <p:spPr bwMode="auto">
            <a:xfrm>
              <a:off x="4802039" y="157788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6" name="CustomShape 399"/>
            <p:cNvSpPr/>
            <p:nvPr/>
          </p:nvSpPr>
          <p:spPr bwMode="auto">
            <a:xfrm>
              <a:off x="5294160" y="157788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7" name="CustomShape 400"/>
            <p:cNvSpPr/>
            <p:nvPr/>
          </p:nvSpPr>
          <p:spPr bwMode="auto">
            <a:xfrm>
              <a:off x="5784840" y="157788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8" name="CustomShape 401"/>
            <p:cNvSpPr/>
            <p:nvPr/>
          </p:nvSpPr>
          <p:spPr bwMode="auto">
            <a:xfrm>
              <a:off x="6275160" y="157788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9" name="CustomShape 402"/>
            <p:cNvSpPr/>
            <p:nvPr/>
          </p:nvSpPr>
          <p:spPr bwMode="auto">
            <a:xfrm>
              <a:off x="6765840" y="157788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0" name="CustomShape 403"/>
            <p:cNvSpPr/>
            <p:nvPr/>
          </p:nvSpPr>
          <p:spPr bwMode="auto">
            <a:xfrm>
              <a:off x="7256520" y="157788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1" name="CustomShape 404"/>
            <p:cNvSpPr/>
            <p:nvPr/>
          </p:nvSpPr>
          <p:spPr bwMode="auto">
            <a:xfrm>
              <a:off x="7746840" y="157788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2" name="CustomShape 405"/>
            <p:cNvSpPr/>
            <p:nvPr/>
          </p:nvSpPr>
          <p:spPr bwMode="auto">
            <a:xfrm>
              <a:off x="8237520" y="157788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3" name="CustomShape 406"/>
            <p:cNvSpPr/>
            <p:nvPr/>
          </p:nvSpPr>
          <p:spPr bwMode="auto">
            <a:xfrm>
              <a:off x="4802039" y="20685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4" name="CustomShape 407"/>
            <p:cNvSpPr/>
            <p:nvPr/>
          </p:nvSpPr>
          <p:spPr bwMode="auto">
            <a:xfrm>
              <a:off x="5294160" y="20685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5" name="CustomShape 408"/>
            <p:cNvSpPr/>
            <p:nvPr/>
          </p:nvSpPr>
          <p:spPr bwMode="auto">
            <a:xfrm>
              <a:off x="5784840" y="20685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6" name="CustomShape 409"/>
            <p:cNvSpPr/>
            <p:nvPr/>
          </p:nvSpPr>
          <p:spPr bwMode="auto">
            <a:xfrm>
              <a:off x="6275160" y="20685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7" name="CustomShape 410"/>
            <p:cNvSpPr/>
            <p:nvPr/>
          </p:nvSpPr>
          <p:spPr bwMode="auto">
            <a:xfrm>
              <a:off x="6765840" y="20685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8" name="CustomShape 411"/>
            <p:cNvSpPr/>
            <p:nvPr/>
          </p:nvSpPr>
          <p:spPr bwMode="auto">
            <a:xfrm>
              <a:off x="7256520" y="20685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9" name="CustomShape 412"/>
            <p:cNvSpPr/>
            <p:nvPr/>
          </p:nvSpPr>
          <p:spPr bwMode="auto">
            <a:xfrm>
              <a:off x="7746840" y="20685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0" name="CustomShape 413"/>
            <p:cNvSpPr/>
            <p:nvPr/>
          </p:nvSpPr>
          <p:spPr bwMode="auto">
            <a:xfrm>
              <a:off x="8237520" y="20685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1" name="CustomShape 414"/>
            <p:cNvSpPr/>
            <p:nvPr/>
          </p:nvSpPr>
          <p:spPr bwMode="auto">
            <a:xfrm>
              <a:off x="4802039" y="2549519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CustomShape 415"/>
            <p:cNvSpPr/>
            <p:nvPr/>
          </p:nvSpPr>
          <p:spPr bwMode="auto">
            <a:xfrm>
              <a:off x="5294160" y="2549519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3" name="CustomShape 416"/>
            <p:cNvSpPr/>
            <p:nvPr/>
          </p:nvSpPr>
          <p:spPr bwMode="auto">
            <a:xfrm>
              <a:off x="5784840" y="2549519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4" name="CustomShape 417"/>
            <p:cNvSpPr/>
            <p:nvPr/>
          </p:nvSpPr>
          <p:spPr bwMode="auto">
            <a:xfrm>
              <a:off x="6275160" y="2549519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5" name="CustomShape 418"/>
            <p:cNvSpPr/>
            <p:nvPr/>
          </p:nvSpPr>
          <p:spPr bwMode="auto">
            <a:xfrm>
              <a:off x="6765840" y="2549519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6" name="CustomShape 419"/>
            <p:cNvSpPr/>
            <p:nvPr/>
          </p:nvSpPr>
          <p:spPr bwMode="auto">
            <a:xfrm>
              <a:off x="7256520" y="2549519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7" name="CustomShape 420"/>
            <p:cNvSpPr/>
            <p:nvPr/>
          </p:nvSpPr>
          <p:spPr bwMode="auto">
            <a:xfrm>
              <a:off x="7746840" y="2549519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8" name="CustomShape 421"/>
            <p:cNvSpPr/>
            <p:nvPr/>
          </p:nvSpPr>
          <p:spPr bwMode="auto">
            <a:xfrm>
              <a:off x="8237520" y="2549519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9" name="CustomShape 422"/>
            <p:cNvSpPr/>
            <p:nvPr/>
          </p:nvSpPr>
          <p:spPr bwMode="auto">
            <a:xfrm>
              <a:off x="4802039" y="30402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0" name="CustomShape 423"/>
            <p:cNvSpPr/>
            <p:nvPr/>
          </p:nvSpPr>
          <p:spPr bwMode="auto">
            <a:xfrm>
              <a:off x="5294160" y="30402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1" name="CustomShape 424"/>
            <p:cNvSpPr/>
            <p:nvPr/>
          </p:nvSpPr>
          <p:spPr bwMode="auto">
            <a:xfrm>
              <a:off x="5784840" y="30402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2" name="CustomShape 425"/>
            <p:cNvSpPr/>
            <p:nvPr/>
          </p:nvSpPr>
          <p:spPr bwMode="auto">
            <a:xfrm>
              <a:off x="6275160" y="30402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3" name="CustomShape 426"/>
            <p:cNvSpPr/>
            <p:nvPr/>
          </p:nvSpPr>
          <p:spPr bwMode="auto">
            <a:xfrm>
              <a:off x="6765840" y="30402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4" name="CustomShape 427"/>
            <p:cNvSpPr/>
            <p:nvPr/>
          </p:nvSpPr>
          <p:spPr bwMode="auto">
            <a:xfrm>
              <a:off x="7256520" y="30402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5" name="CustomShape 428"/>
            <p:cNvSpPr/>
            <p:nvPr/>
          </p:nvSpPr>
          <p:spPr bwMode="auto">
            <a:xfrm>
              <a:off x="7746840" y="30402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6" name="CustomShape 429"/>
            <p:cNvSpPr/>
            <p:nvPr/>
          </p:nvSpPr>
          <p:spPr bwMode="auto">
            <a:xfrm>
              <a:off x="8237520" y="30402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7" name="CustomShape 430"/>
            <p:cNvSpPr/>
            <p:nvPr/>
          </p:nvSpPr>
          <p:spPr bwMode="auto">
            <a:xfrm>
              <a:off x="4802039" y="35244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8" name="CustomShape 431"/>
            <p:cNvSpPr/>
            <p:nvPr/>
          </p:nvSpPr>
          <p:spPr bwMode="auto">
            <a:xfrm>
              <a:off x="5294160" y="35244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9" name="CustomShape 432"/>
            <p:cNvSpPr/>
            <p:nvPr/>
          </p:nvSpPr>
          <p:spPr bwMode="auto">
            <a:xfrm>
              <a:off x="5784840" y="35244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0" name="CustomShape 433"/>
            <p:cNvSpPr/>
            <p:nvPr/>
          </p:nvSpPr>
          <p:spPr bwMode="auto">
            <a:xfrm>
              <a:off x="6275160" y="35244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1" name="CustomShape 434"/>
            <p:cNvSpPr/>
            <p:nvPr/>
          </p:nvSpPr>
          <p:spPr bwMode="auto">
            <a:xfrm>
              <a:off x="6765840" y="35244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2" name="CustomShape 435"/>
            <p:cNvSpPr/>
            <p:nvPr/>
          </p:nvSpPr>
          <p:spPr bwMode="auto">
            <a:xfrm>
              <a:off x="7256520" y="35244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3" name="CustomShape 436"/>
            <p:cNvSpPr/>
            <p:nvPr/>
          </p:nvSpPr>
          <p:spPr bwMode="auto">
            <a:xfrm>
              <a:off x="7746840" y="35244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4" name="CustomShape 437"/>
            <p:cNvSpPr/>
            <p:nvPr/>
          </p:nvSpPr>
          <p:spPr bwMode="auto">
            <a:xfrm>
              <a:off x="8237520" y="35244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5" name="CustomShape 438"/>
            <p:cNvSpPr/>
            <p:nvPr/>
          </p:nvSpPr>
          <p:spPr bwMode="auto">
            <a:xfrm>
              <a:off x="4802039" y="401472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6" name="CustomShape 439"/>
            <p:cNvSpPr/>
            <p:nvPr/>
          </p:nvSpPr>
          <p:spPr bwMode="auto">
            <a:xfrm>
              <a:off x="5294160" y="401472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7" name="CustomShape 440"/>
            <p:cNvSpPr/>
            <p:nvPr/>
          </p:nvSpPr>
          <p:spPr bwMode="auto">
            <a:xfrm>
              <a:off x="5784840" y="401472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8" name="CustomShape 441"/>
            <p:cNvSpPr/>
            <p:nvPr/>
          </p:nvSpPr>
          <p:spPr bwMode="auto">
            <a:xfrm>
              <a:off x="6275160" y="401472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9" name="CustomShape 442"/>
            <p:cNvSpPr/>
            <p:nvPr/>
          </p:nvSpPr>
          <p:spPr bwMode="auto">
            <a:xfrm>
              <a:off x="6765840" y="401472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0" name="CustomShape 443"/>
            <p:cNvSpPr/>
            <p:nvPr/>
          </p:nvSpPr>
          <p:spPr bwMode="auto">
            <a:xfrm>
              <a:off x="7256520" y="401472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CustomShape 444"/>
            <p:cNvSpPr/>
            <p:nvPr/>
          </p:nvSpPr>
          <p:spPr bwMode="auto">
            <a:xfrm>
              <a:off x="7746840" y="401472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2" name="CustomShape 445"/>
            <p:cNvSpPr/>
            <p:nvPr/>
          </p:nvSpPr>
          <p:spPr bwMode="auto">
            <a:xfrm>
              <a:off x="8237520" y="401472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3" name="CustomShape 446"/>
            <p:cNvSpPr/>
            <p:nvPr/>
          </p:nvSpPr>
          <p:spPr bwMode="auto">
            <a:xfrm>
              <a:off x="4802039" y="449604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CustomShape 447"/>
            <p:cNvSpPr/>
            <p:nvPr/>
          </p:nvSpPr>
          <p:spPr bwMode="auto">
            <a:xfrm>
              <a:off x="5294160" y="449604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5" name="CustomShape 448"/>
            <p:cNvSpPr/>
            <p:nvPr/>
          </p:nvSpPr>
          <p:spPr bwMode="auto">
            <a:xfrm>
              <a:off x="5784840" y="449604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6" name="CustomShape 449"/>
            <p:cNvSpPr/>
            <p:nvPr/>
          </p:nvSpPr>
          <p:spPr bwMode="auto">
            <a:xfrm>
              <a:off x="6275160" y="449604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CustomShape 450"/>
            <p:cNvSpPr/>
            <p:nvPr/>
          </p:nvSpPr>
          <p:spPr bwMode="auto">
            <a:xfrm>
              <a:off x="6765840" y="449604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8" name="CustomShape 451"/>
            <p:cNvSpPr/>
            <p:nvPr/>
          </p:nvSpPr>
          <p:spPr bwMode="auto">
            <a:xfrm>
              <a:off x="7256520" y="449604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9" name="CustomShape 452"/>
            <p:cNvSpPr/>
            <p:nvPr/>
          </p:nvSpPr>
          <p:spPr bwMode="auto">
            <a:xfrm>
              <a:off x="7746840" y="449604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0" name="CustomShape 453"/>
            <p:cNvSpPr/>
            <p:nvPr/>
          </p:nvSpPr>
          <p:spPr bwMode="auto">
            <a:xfrm>
              <a:off x="8237520" y="449604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1" name="CustomShape 454"/>
            <p:cNvSpPr/>
            <p:nvPr/>
          </p:nvSpPr>
          <p:spPr bwMode="auto">
            <a:xfrm>
              <a:off x="4802039" y="49863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2" name="CustomShape 455"/>
            <p:cNvSpPr/>
            <p:nvPr/>
          </p:nvSpPr>
          <p:spPr bwMode="auto">
            <a:xfrm>
              <a:off x="5294160" y="49863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3" name="CustomShape 456"/>
            <p:cNvSpPr/>
            <p:nvPr/>
          </p:nvSpPr>
          <p:spPr bwMode="auto">
            <a:xfrm>
              <a:off x="5784840" y="49863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4" name="CustomShape 457"/>
            <p:cNvSpPr/>
            <p:nvPr/>
          </p:nvSpPr>
          <p:spPr bwMode="auto">
            <a:xfrm>
              <a:off x="6275160" y="49863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5" name="CustomShape 458"/>
            <p:cNvSpPr/>
            <p:nvPr/>
          </p:nvSpPr>
          <p:spPr bwMode="auto">
            <a:xfrm>
              <a:off x="6765840" y="49863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6" name="CustomShape 459"/>
            <p:cNvSpPr/>
            <p:nvPr/>
          </p:nvSpPr>
          <p:spPr bwMode="auto">
            <a:xfrm>
              <a:off x="7256520" y="49863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7" name="CustomShape 460"/>
            <p:cNvSpPr/>
            <p:nvPr/>
          </p:nvSpPr>
          <p:spPr bwMode="auto">
            <a:xfrm>
              <a:off x="7746840" y="49863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8" name="CustomShape 461"/>
            <p:cNvSpPr/>
            <p:nvPr/>
          </p:nvSpPr>
          <p:spPr bwMode="auto">
            <a:xfrm>
              <a:off x="8237520" y="49863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79" name="Group 462"/>
          <p:cNvGrpSpPr/>
          <p:nvPr/>
        </p:nvGrpSpPr>
        <p:grpSpPr bwMode="auto">
          <a:xfrm>
            <a:off x="-98280" y="3041640"/>
            <a:ext cx="1473840" cy="1463040"/>
            <a:chOff x="-98280" y="3041640"/>
            <a:chExt cx="1473840" cy="1463040"/>
          </a:xfrm>
        </p:grpSpPr>
        <p:sp>
          <p:nvSpPr>
            <p:cNvPr id="880" name="CustomShape 463"/>
            <p:cNvSpPr/>
            <p:nvPr/>
          </p:nvSpPr>
          <p:spPr bwMode="auto">
            <a:xfrm>
              <a:off x="-98280" y="3041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1" name="CustomShape 464"/>
            <p:cNvSpPr/>
            <p:nvPr/>
          </p:nvSpPr>
          <p:spPr bwMode="auto">
            <a:xfrm>
              <a:off x="393480" y="3041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CustomShape 465"/>
            <p:cNvSpPr/>
            <p:nvPr/>
          </p:nvSpPr>
          <p:spPr bwMode="auto">
            <a:xfrm>
              <a:off x="884160" y="3041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CustomShape 466"/>
            <p:cNvSpPr/>
            <p:nvPr/>
          </p:nvSpPr>
          <p:spPr bwMode="auto">
            <a:xfrm>
              <a:off x="-98280" y="3531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4" name="CustomShape 467"/>
            <p:cNvSpPr/>
            <p:nvPr/>
          </p:nvSpPr>
          <p:spPr bwMode="auto">
            <a:xfrm>
              <a:off x="393480" y="3531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5" name="CustomShape 468"/>
            <p:cNvSpPr/>
            <p:nvPr/>
          </p:nvSpPr>
          <p:spPr bwMode="auto">
            <a:xfrm>
              <a:off x="884160" y="3531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6" name="CustomShape 469"/>
            <p:cNvSpPr/>
            <p:nvPr/>
          </p:nvSpPr>
          <p:spPr bwMode="auto">
            <a:xfrm>
              <a:off x="-98280" y="40129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7" name="CustomShape 470"/>
            <p:cNvSpPr/>
            <p:nvPr/>
          </p:nvSpPr>
          <p:spPr bwMode="auto">
            <a:xfrm>
              <a:off x="393480" y="40129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8" name="CustomShape 471"/>
            <p:cNvSpPr/>
            <p:nvPr/>
          </p:nvSpPr>
          <p:spPr bwMode="auto">
            <a:xfrm>
              <a:off x="884160" y="40129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89" name="Group 472"/>
          <p:cNvGrpSpPr/>
          <p:nvPr/>
        </p:nvGrpSpPr>
        <p:grpSpPr bwMode="auto">
          <a:xfrm>
            <a:off x="388800" y="3041640"/>
            <a:ext cx="1474560" cy="1463040"/>
            <a:chOff x="388800" y="3041640"/>
            <a:chExt cx="1474560" cy="1463040"/>
          </a:xfrm>
        </p:grpSpPr>
        <p:sp>
          <p:nvSpPr>
            <p:cNvPr id="890" name="CustomShape 473"/>
            <p:cNvSpPr/>
            <p:nvPr/>
          </p:nvSpPr>
          <p:spPr bwMode="auto">
            <a:xfrm>
              <a:off x="388800" y="3041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1" name="CustomShape 474"/>
            <p:cNvSpPr/>
            <p:nvPr/>
          </p:nvSpPr>
          <p:spPr bwMode="auto">
            <a:xfrm>
              <a:off x="880920" y="3041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2" name="CustomShape 475"/>
            <p:cNvSpPr/>
            <p:nvPr/>
          </p:nvSpPr>
          <p:spPr bwMode="auto">
            <a:xfrm>
              <a:off x="1371600" y="3041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3" name="CustomShape 476"/>
            <p:cNvSpPr/>
            <p:nvPr/>
          </p:nvSpPr>
          <p:spPr bwMode="auto">
            <a:xfrm>
              <a:off x="388800" y="3531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4" name="CustomShape 477"/>
            <p:cNvSpPr/>
            <p:nvPr/>
          </p:nvSpPr>
          <p:spPr bwMode="auto">
            <a:xfrm>
              <a:off x="880920" y="3531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5" name="CustomShape 478"/>
            <p:cNvSpPr/>
            <p:nvPr/>
          </p:nvSpPr>
          <p:spPr bwMode="auto">
            <a:xfrm>
              <a:off x="1371600" y="3531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6" name="CustomShape 479"/>
            <p:cNvSpPr/>
            <p:nvPr/>
          </p:nvSpPr>
          <p:spPr bwMode="auto">
            <a:xfrm>
              <a:off x="388800" y="4012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7" name="CustomShape 480"/>
            <p:cNvSpPr/>
            <p:nvPr/>
          </p:nvSpPr>
          <p:spPr bwMode="auto">
            <a:xfrm>
              <a:off x="880920" y="4012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8" name="CustomShape 481"/>
            <p:cNvSpPr/>
            <p:nvPr/>
          </p:nvSpPr>
          <p:spPr bwMode="auto">
            <a:xfrm>
              <a:off x="1371600" y="4012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99" name="Group 482"/>
          <p:cNvGrpSpPr/>
          <p:nvPr/>
        </p:nvGrpSpPr>
        <p:grpSpPr bwMode="auto">
          <a:xfrm>
            <a:off x="885960" y="3041640"/>
            <a:ext cx="1473840" cy="1463040"/>
            <a:chOff x="885960" y="3041640"/>
            <a:chExt cx="1473840" cy="1463040"/>
          </a:xfrm>
        </p:grpSpPr>
        <p:sp>
          <p:nvSpPr>
            <p:cNvPr id="900" name="CustomShape 483"/>
            <p:cNvSpPr/>
            <p:nvPr/>
          </p:nvSpPr>
          <p:spPr bwMode="auto">
            <a:xfrm>
              <a:off x="885960" y="3041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1" name="CustomShape 484"/>
            <p:cNvSpPr/>
            <p:nvPr/>
          </p:nvSpPr>
          <p:spPr bwMode="auto">
            <a:xfrm>
              <a:off x="1377720" y="3041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2" name="CustomShape 485"/>
            <p:cNvSpPr/>
            <p:nvPr/>
          </p:nvSpPr>
          <p:spPr bwMode="auto">
            <a:xfrm>
              <a:off x="1868400" y="3041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3" name="CustomShape 486"/>
            <p:cNvSpPr/>
            <p:nvPr/>
          </p:nvSpPr>
          <p:spPr bwMode="auto">
            <a:xfrm>
              <a:off x="885960" y="3531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4" name="CustomShape 487"/>
            <p:cNvSpPr/>
            <p:nvPr/>
          </p:nvSpPr>
          <p:spPr bwMode="auto">
            <a:xfrm>
              <a:off x="1377720" y="3531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5" name="CustomShape 488"/>
            <p:cNvSpPr/>
            <p:nvPr/>
          </p:nvSpPr>
          <p:spPr bwMode="auto">
            <a:xfrm>
              <a:off x="1868400" y="3531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6" name="CustomShape 489"/>
            <p:cNvSpPr/>
            <p:nvPr/>
          </p:nvSpPr>
          <p:spPr bwMode="auto">
            <a:xfrm>
              <a:off x="885960" y="40129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7" name="CustomShape 490"/>
            <p:cNvSpPr/>
            <p:nvPr/>
          </p:nvSpPr>
          <p:spPr bwMode="auto">
            <a:xfrm>
              <a:off x="1377720" y="40129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8" name="CustomShape 491"/>
            <p:cNvSpPr/>
            <p:nvPr/>
          </p:nvSpPr>
          <p:spPr bwMode="auto">
            <a:xfrm>
              <a:off x="1868400" y="40129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09" name="Group 492"/>
          <p:cNvGrpSpPr/>
          <p:nvPr/>
        </p:nvGrpSpPr>
        <p:grpSpPr bwMode="auto">
          <a:xfrm>
            <a:off x="1857240" y="3041640"/>
            <a:ext cx="1474560" cy="1463040"/>
            <a:chOff x="1857240" y="3041640"/>
            <a:chExt cx="1474560" cy="1463040"/>
          </a:xfrm>
        </p:grpSpPr>
        <p:sp>
          <p:nvSpPr>
            <p:cNvPr id="910" name="CustomShape 493"/>
            <p:cNvSpPr/>
            <p:nvPr/>
          </p:nvSpPr>
          <p:spPr bwMode="auto">
            <a:xfrm>
              <a:off x="1857240" y="3041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1" name="CustomShape 494"/>
            <p:cNvSpPr/>
            <p:nvPr/>
          </p:nvSpPr>
          <p:spPr bwMode="auto">
            <a:xfrm>
              <a:off x="2349360" y="3041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2" name="CustomShape 495"/>
            <p:cNvSpPr/>
            <p:nvPr/>
          </p:nvSpPr>
          <p:spPr bwMode="auto">
            <a:xfrm>
              <a:off x="2840040" y="3041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3" name="CustomShape 496"/>
            <p:cNvSpPr/>
            <p:nvPr/>
          </p:nvSpPr>
          <p:spPr bwMode="auto">
            <a:xfrm>
              <a:off x="1857240" y="3531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4" name="CustomShape 497"/>
            <p:cNvSpPr/>
            <p:nvPr/>
          </p:nvSpPr>
          <p:spPr bwMode="auto">
            <a:xfrm>
              <a:off x="2349360" y="3531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5" name="CustomShape 498"/>
            <p:cNvSpPr/>
            <p:nvPr/>
          </p:nvSpPr>
          <p:spPr bwMode="auto">
            <a:xfrm>
              <a:off x="2840040" y="3531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6" name="CustomShape 499"/>
            <p:cNvSpPr/>
            <p:nvPr/>
          </p:nvSpPr>
          <p:spPr bwMode="auto">
            <a:xfrm>
              <a:off x="1857240" y="4012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7" name="CustomShape 500"/>
            <p:cNvSpPr/>
            <p:nvPr/>
          </p:nvSpPr>
          <p:spPr bwMode="auto">
            <a:xfrm>
              <a:off x="2349360" y="4012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8" name="CustomShape 501"/>
            <p:cNvSpPr/>
            <p:nvPr/>
          </p:nvSpPr>
          <p:spPr bwMode="auto">
            <a:xfrm>
              <a:off x="2840040" y="4012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19" name="Group 502"/>
          <p:cNvGrpSpPr/>
          <p:nvPr/>
        </p:nvGrpSpPr>
        <p:grpSpPr bwMode="auto">
          <a:xfrm>
            <a:off x="2349360" y="3041640"/>
            <a:ext cx="1474560" cy="1463040"/>
            <a:chOff x="2349360" y="3041640"/>
            <a:chExt cx="1474560" cy="1463040"/>
          </a:xfrm>
        </p:grpSpPr>
        <p:sp>
          <p:nvSpPr>
            <p:cNvPr id="920" name="CustomShape 503"/>
            <p:cNvSpPr/>
            <p:nvPr/>
          </p:nvSpPr>
          <p:spPr bwMode="auto">
            <a:xfrm>
              <a:off x="2349360" y="3041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1" name="CustomShape 504"/>
            <p:cNvSpPr/>
            <p:nvPr/>
          </p:nvSpPr>
          <p:spPr bwMode="auto">
            <a:xfrm>
              <a:off x="2841480" y="3041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2" name="CustomShape 505"/>
            <p:cNvSpPr/>
            <p:nvPr/>
          </p:nvSpPr>
          <p:spPr bwMode="auto">
            <a:xfrm>
              <a:off x="3332160" y="3041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3" name="CustomShape 506"/>
            <p:cNvSpPr/>
            <p:nvPr/>
          </p:nvSpPr>
          <p:spPr bwMode="auto">
            <a:xfrm>
              <a:off x="2349360" y="3531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4" name="CustomShape 507"/>
            <p:cNvSpPr/>
            <p:nvPr/>
          </p:nvSpPr>
          <p:spPr bwMode="auto">
            <a:xfrm>
              <a:off x="2841480" y="3531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5" name="CustomShape 508"/>
            <p:cNvSpPr/>
            <p:nvPr/>
          </p:nvSpPr>
          <p:spPr bwMode="auto">
            <a:xfrm>
              <a:off x="3332160" y="3531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6" name="CustomShape 509"/>
            <p:cNvSpPr/>
            <p:nvPr/>
          </p:nvSpPr>
          <p:spPr bwMode="auto">
            <a:xfrm>
              <a:off x="2349360" y="4012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7" name="CustomShape 510"/>
            <p:cNvSpPr/>
            <p:nvPr/>
          </p:nvSpPr>
          <p:spPr bwMode="auto">
            <a:xfrm>
              <a:off x="2841480" y="4012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8" name="CustomShape 511"/>
            <p:cNvSpPr/>
            <p:nvPr/>
          </p:nvSpPr>
          <p:spPr bwMode="auto">
            <a:xfrm>
              <a:off x="3332160" y="4012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29" name="Group 512"/>
          <p:cNvGrpSpPr/>
          <p:nvPr/>
        </p:nvGrpSpPr>
        <p:grpSpPr bwMode="auto">
          <a:xfrm>
            <a:off x="2827440" y="3041640"/>
            <a:ext cx="1473840" cy="1463040"/>
            <a:chOff x="2827440" y="3041640"/>
            <a:chExt cx="1473840" cy="1463040"/>
          </a:xfrm>
        </p:grpSpPr>
        <p:sp>
          <p:nvSpPr>
            <p:cNvPr id="930" name="CustomShape 513"/>
            <p:cNvSpPr/>
            <p:nvPr/>
          </p:nvSpPr>
          <p:spPr bwMode="auto">
            <a:xfrm>
              <a:off x="2827440" y="3041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1" name="CustomShape 514"/>
            <p:cNvSpPr/>
            <p:nvPr/>
          </p:nvSpPr>
          <p:spPr bwMode="auto">
            <a:xfrm>
              <a:off x="3319200" y="3041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2" name="CustomShape 515"/>
            <p:cNvSpPr/>
            <p:nvPr/>
          </p:nvSpPr>
          <p:spPr bwMode="auto">
            <a:xfrm>
              <a:off x="3809880" y="3041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3" name="CustomShape 516"/>
            <p:cNvSpPr/>
            <p:nvPr/>
          </p:nvSpPr>
          <p:spPr bwMode="auto">
            <a:xfrm>
              <a:off x="2827440" y="3531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4" name="CustomShape 517"/>
            <p:cNvSpPr/>
            <p:nvPr/>
          </p:nvSpPr>
          <p:spPr bwMode="auto">
            <a:xfrm>
              <a:off x="3319200" y="3531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5" name="CustomShape 518"/>
            <p:cNvSpPr/>
            <p:nvPr/>
          </p:nvSpPr>
          <p:spPr bwMode="auto">
            <a:xfrm>
              <a:off x="3809880" y="3531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6" name="CustomShape 519"/>
            <p:cNvSpPr/>
            <p:nvPr/>
          </p:nvSpPr>
          <p:spPr bwMode="auto">
            <a:xfrm>
              <a:off x="2827440" y="40129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7" name="CustomShape 520"/>
            <p:cNvSpPr/>
            <p:nvPr/>
          </p:nvSpPr>
          <p:spPr bwMode="auto">
            <a:xfrm>
              <a:off x="3319200" y="40129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8" name="CustomShape 521"/>
            <p:cNvSpPr/>
            <p:nvPr/>
          </p:nvSpPr>
          <p:spPr bwMode="auto">
            <a:xfrm>
              <a:off x="3809880" y="40129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39" name="Group 522"/>
          <p:cNvGrpSpPr/>
          <p:nvPr/>
        </p:nvGrpSpPr>
        <p:grpSpPr bwMode="auto">
          <a:xfrm>
            <a:off x="3319560" y="3041640"/>
            <a:ext cx="1473840" cy="1463040"/>
            <a:chOff x="3319560" y="3041640"/>
            <a:chExt cx="1473840" cy="1463040"/>
          </a:xfrm>
        </p:grpSpPr>
        <p:sp>
          <p:nvSpPr>
            <p:cNvPr id="940" name="CustomShape 523"/>
            <p:cNvSpPr/>
            <p:nvPr/>
          </p:nvSpPr>
          <p:spPr bwMode="auto">
            <a:xfrm>
              <a:off x="3319560" y="3041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1" name="CustomShape 524"/>
            <p:cNvSpPr/>
            <p:nvPr/>
          </p:nvSpPr>
          <p:spPr bwMode="auto">
            <a:xfrm>
              <a:off x="3811320" y="3041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2" name="CustomShape 525"/>
            <p:cNvSpPr/>
            <p:nvPr/>
          </p:nvSpPr>
          <p:spPr bwMode="auto">
            <a:xfrm>
              <a:off x="4302000" y="3041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3" name="CustomShape 526"/>
            <p:cNvSpPr/>
            <p:nvPr/>
          </p:nvSpPr>
          <p:spPr bwMode="auto">
            <a:xfrm>
              <a:off x="3319560" y="3531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4" name="CustomShape 527"/>
            <p:cNvSpPr/>
            <p:nvPr/>
          </p:nvSpPr>
          <p:spPr bwMode="auto">
            <a:xfrm>
              <a:off x="3811320" y="3531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5" name="CustomShape 528"/>
            <p:cNvSpPr/>
            <p:nvPr/>
          </p:nvSpPr>
          <p:spPr bwMode="auto">
            <a:xfrm>
              <a:off x="4302000" y="3531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6" name="CustomShape 529"/>
            <p:cNvSpPr/>
            <p:nvPr/>
          </p:nvSpPr>
          <p:spPr bwMode="auto">
            <a:xfrm>
              <a:off x="3319560" y="40129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7" name="CustomShape 530"/>
            <p:cNvSpPr/>
            <p:nvPr/>
          </p:nvSpPr>
          <p:spPr bwMode="auto">
            <a:xfrm>
              <a:off x="3811320" y="40129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8" name="CustomShape 531"/>
            <p:cNvSpPr/>
            <p:nvPr/>
          </p:nvSpPr>
          <p:spPr bwMode="auto">
            <a:xfrm>
              <a:off x="4302000" y="40129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49" name="Group 532"/>
          <p:cNvGrpSpPr/>
          <p:nvPr/>
        </p:nvGrpSpPr>
        <p:grpSpPr bwMode="auto">
          <a:xfrm>
            <a:off x="1382759" y="3041640"/>
            <a:ext cx="1474560" cy="1463040"/>
            <a:chOff x="1382759" y="3041640"/>
            <a:chExt cx="1474560" cy="1463040"/>
          </a:xfrm>
        </p:grpSpPr>
        <p:sp>
          <p:nvSpPr>
            <p:cNvPr id="950" name="CustomShape 533"/>
            <p:cNvSpPr/>
            <p:nvPr/>
          </p:nvSpPr>
          <p:spPr bwMode="auto">
            <a:xfrm>
              <a:off x="1382759" y="3041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1" name="CustomShape 534"/>
            <p:cNvSpPr/>
            <p:nvPr/>
          </p:nvSpPr>
          <p:spPr bwMode="auto">
            <a:xfrm>
              <a:off x="1874880" y="3041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2" name="CustomShape 535"/>
            <p:cNvSpPr/>
            <p:nvPr/>
          </p:nvSpPr>
          <p:spPr bwMode="auto">
            <a:xfrm>
              <a:off x="2365560" y="3041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3" name="CustomShape 536"/>
            <p:cNvSpPr/>
            <p:nvPr/>
          </p:nvSpPr>
          <p:spPr bwMode="auto">
            <a:xfrm>
              <a:off x="1382759" y="3531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4" name="CustomShape 537"/>
            <p:cNvSpPr/>
            <p:nvPr/>
          </p:nvSpPr>
          <p:spPr bwMode="auto">
            <a:xfrm>
              <a:off x="1874880" y="3531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5" name="CustomShape 538"/>
            <p:cNvSpPr/>
            <p:nvPr/>
          </p:nvSpPr>
          <p:spPr bwMode="auto">
            <a:xfrm>
              <a:off x="2365560" y="3531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6" name="CustomShape 539"/>
            <p:cNvSpPr/>
            <p:nvPr/>
          </p:nvSpPr>
          <p:spPr bwMode="auto">
            <a:xfrm>
              <a:off x="1382759" y="4012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7" name="CustomShape 540"/>
            <p:cNvSpPr/>
            <p:nvPr/>
          </p:nvSpPr>
          <p:spPr bwMode="auto">
            <a:xfrm>
              <a:off x="1874880" y="4012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8" name="CustomShape 541"/>
            <p:cNvSpPr/>
            <p:nvPr/>
          </p:nvSpPr>
          <p:spPr bwMode="auto">
            <a:xfrm>
              <a:off x="2365560" y="4012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59" name="Group 542"/>
          <p:cNvGrpSpPr/>
          <p:nvPr/>
        </p:nvGrpSpPr>
        <p:grpSpPr bwMode="auto">
          <a:xfrm>
            <a:off x="-100080" y="3538440"/>
            <a:ext cx="1474560" cy="1463040"/>
            <a:chOff x="-100080" y="3538440"/>
            <a:chExt cx="1474560" cy="1463040"/>
          </a:xfrm>
        </p:grpSpPr>
        <p:sp>
          <p:nvSpPr>
            <p:cNvPr id="960" name="CustomShape 543"/>
            <p:cNvSpPr/>
            <p:nvPr/>
          </p:nvSpPr>
          <p:spPr bwMode="auto">
            <a:xfrm>
              <a:off x="-100080" y="3538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1" name="CustomShape 544"/>
            <p:cNvSpPr/>
            <p:nvPr/>
          </p:nvSpPr>
          <p:spPr bwMode="auto">
            <a:xfrm>
              <a:off x="392040" y="3538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2" name="CustomShape 545"/>
            <p:cNvSpPr/>
            <p:nvPr/>
          </p:nvSpPr>
          <p:spPr bwMode="auto">
            <a:xfrm>
              <a:off x="882720" y="3538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3" name="CustomShape 546"/>
            <p:cNvSpPr/>
            <p:nvPr/>
          </p:nvSpPr>
          <p:spPr bwMode="auto">
            <a:xfrm>
              <a:off x="-10008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4" name="CustomShape 547"/>
            <p:cNvSpPr/>
            <p:nvPr/>
          </p:nvSpPr>
          <p:spPr bwMode="auto">
            <a:xfrm>
              <a:off x="39204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5" name="CustomShape 548"/>
            <p:cNvSpPr/>
            <p:nvPr/>
          </p:nvSpPr>
          <p:spPr bwMode="auto">
            <a:xfrm>
              <a:off x="88272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6" name="CustomShape 549"/>
            <p:cNvSpPr/>
            <p:nvPr/>
          </p:nvSpPr>
          <p:spPr bwMode="auto">
            <a:xfrm>
              <a:off x="-100080" y="4509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7" name="CustomShape 550"/>
            <p:cNvSpPr/>
            <p:nvPr/>
          </p:nvSpPr>
          <p:spPr bwMode="auto">
            <a:xfrm>
              <a:off x="392040" y="45097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8" name="CustomShape 551"/>
            <p:cNvSpPr/>
            <p:nvPr/>
          </p:nvSpPr>
          <p:spPr bwMode="auto">
            <a:xfrm>
              <a:off x="882720" y="4509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69" name="Group 552"/>
          <p:cNvGrpSpPr/>
          <p:nvPr/>
        </p:nvGrpSpPr>
        <p:grpSpPr bwMode="auto">
          <a:xfrm>
            <a:off x="387360" y="3538440"/>
            <a:ext cx="1474560" cy="1463040"/>
            <a:chOff x="387360" y="3538440"/>
            <a:chExt cx="1474560" cy="1463040"/>
          </a:xfrm>
        </p:grpSpPr>
        <p:sp>
          <p:nvSpPr>
            <p:cNvPr id="970" name="CustomShape 553"/>
            <p:cNvSpPr/>
            <p:nvPr/>
          </p:nvSpPr>
          <p:spPr bwMode="auto">
            <a:xfrm>
              <a:off x="387360" y="3538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1" name="CustomShape 554"/>
            <p:cNvSpPr/>
            <p:nvPr/>
          </p:nvSpPr>
          <p:spPr bwMode="auto">
            <a:xfrm>
              <a:off x="879480" y="3538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2" name="CustomShape 555"/>
            <p:cNvSpPr/>
            <p:nvPr/>
          </p:nvSpPr>
          <p:spPr bwMode="auto">
            <a:xfrm>
              <a:off x="1370160" y="3538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3" name="CustomShape 556"/>
            <p:cNvSpPr/>
            <p:nvPr/>
          </p:nvSpPr>
          <p:spPr bwMode="auto">
            <a:xfrm>
              <a:off x="38736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4" name="CustomShape 557"/>
            <p:cNvSpPr/>
            <p:nvPr/>
          </p:nvSpPr>
          <p:spPr bwMode="auto">
            <a:xfrm>
              <a:off x="87948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5" name="CustomShape 558"/>
            <p:cNvSpPr/>
            <p:nvPr/>
          </p:nvSpPr>
          <p:spPr bwMode="auto">
            <a:xfrm>
              <a:off x="137016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6" name="CustomShape 559"/>
            <p:cNvSpPr/>
            <p:nvPr/>
          </p:nvSpPr>
          <p:spPr bwMode="auto">
            <a:xfrm>
              <a:off x="387360" y="4509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7" name="CustomShape 560"/>
            <p:cNvSpPr/>
            <p:nvPr/>
          </p:nvSpPr>
          <p:spPr bwMode="auto">
            <a:xfrm>
              <a:off x="879480" y="45097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8" name="CustomShape 561"/>
            <p:cNvSpPr/>
            <p:nvPr/>
          </p:nvSpPr>
          <p:spPr bwMode="auto">
            <a:xfrm>
              <a:off x="1370160" y="4509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79" name="Group 562"/>
          <p:cNvGrpSpPr/>
          <p:nvPr/>
        </p:nvGrpSpPr>
        <p:grpSpPr bwMode="auto">
          <a:xfrm>
            <a:off x="884160" y="3538440"/>
            <a:ext cx="1474560" cy="1463040"/>
            <a:chOff x="884160" y="3538440"/>
            <a:chExt cx="1474560" cy="1463040"/>
          </a:xfrm>
        </p:grpSpPr>
        <p:sp>
          <p:nvSpPr>
            <p:cNvPr id="980" name="CustomShape 563"/>
            <p:cNvSpPr/>
            <p:nvPr/>
          </p:nvSpPr>
          <p:spPr bwMode="auto">
            <a:xfrm>
              <a:off x="884160" y="3538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1" name="CustomShape 564"/>
            <p:cNvSpPr/>
            <p:nvPr/>
          </p:nvSpPr>
          <p:spPr bwMode="auto">
            <a:xfrm>
              <a:off x="1376280" y="3538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2" name="CustomShape 565"/>
            <p:cNvSpPr/>
            <p:nvPr/>
          </p:nvSpPr>
          <p:spPr bwMode="auto">
            <a:xfrm>
              <a:off x="1866960" y="3538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3" name="CustomShape 566"/>
            <p:cNvSpPr/>
            <p:nvPr/>
          </p:nvSpPr>
          <p:spPr bwMode="auto">
            <a:xfrm>
              <a:off x="88416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4" name="CustomShape 567"/>
            <p:cNvSpPr/>
            <p:nvPr/>
          </p:nvSpPr>
          <p:spPr bwMode="auto">
            <a:xfrm>
              <a:off x="137628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5" name="CustomShape 568"/>
            <p:cNvSpPr/>
            <p:nvPr/>
          </p:nvSpPr>
          <p:spPr bwMode="auto">
            <a:xfrm>
              <a:off x="186696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6" name="CustomShape 569"/>
            <p:cNvSpPr/>
            <p:nvPr/>
          </p:nvSpPr>
          <p:spPr bwMode="auto">
            <a:xfrm>
              <a:off x="884160" y="4509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7" name="CustomShape 570"/>
            <p:cNvSpPr/>
            <p:nvPr/>
          </p:nvSpPr>
          <p:spPr bwMode="auto">
            <a:xfrm>
              <a:off x="1376280" y="45097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8" name="CustomShape 571"/>
            <p:cNvSpPr/>
            <p:nvPr/>
          </p:nvSpPr>
          <p:spPr bwMode="auto">
            <a:xfrm>
              <a:off x="1866960" y="4509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89" name="Group 572"/>
          <p:cNvGrpSpPr/>
          <p:nvPr/>
        </p:nvGrpSpPr>
        <p:grpSpPr bwMode="auto">
          <a:xfrm>
            <a:off x="1855800" y="3538440"/>
            <a:ext cx="1474560" cy="1463040"/>
            <a:chOff x="1855800" y="3538440"/>
            <a:chExt cx="1474560" cy="1463040"/>
          </a:xfrm>
        </p:grpSpPr>
        <p:sp>
          <p:nvSpPr>
            <p:cNvPr id="990" name="CustomShape 573"/>
            <p:cNvSpPr/>
            <p:nvPr/>
          </p:nvSpPr>
          <p:spPr bwMode="auto">
            <a:xfrm>
              <a:off x="1855800" y="3538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1" name="CustomShape 574"/>
            <p:cNvSpPr/>
            <p:nvPr/>
          </p:nvSpPr>
          <p:spPr bwMode="auto">
            <a:xfrm>
              <a:off x="2347920" y="3538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2" name="CustomShape 575"/>
            <p:cNvSpPr/>
            <p:nvPr/>
          </p:nvSpPr>
          <p:spPr bwMode="auto">
            <a:xfrm>
              <a:off x="2838600" y="3538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3" name="CustomShape 576"/>
            <p:cNvSpPr/>
            <p:nvPr/>
          </p:nvSpPr>
          <p:spPr bwMode="auto">
            <a:xfrm>
              <a:off x="185580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4" name="CustomShape 577"/>
            <p:cNvSpPr/>
            <p:nvPr/>
          </p:nvSpPr>
          <p:spPr bwMode="auto">
            <a:xfrm>
              <a:off x="234792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5" name="CustomShape 578"/>
            <p:cNvSpPr/>
            <p:nvPr/>
          </p:nvSpPr>
          <p:spPr bwMode="auto">
            <a:xfrm>
              <a:off x="283860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6" name="CustomShape 579"/>
            <p:cNvSpPr/>
            <p:nvPr/>
          </p:nvSpPr>
          <p:spPr bwMode="auto">
            <a:xfrm>
              <a:off x="1855800" y="4509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7" name="CustomShape 580"/>
            <p:cNvSpPr/>
            <p:nvPr/>
          </p:nvSpPr>
          <p:spPr bwMode="auto">
            <a:xfrm>
              <a:off x="2347920" y="45097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8" name="CustomShape 581"/>
            <p:cNvSpPr/>
            <p:nvPr/>
          </p:nvSpPr>
          <p:spPr bwMode="auto">
            <a:xfrm>
              <a:off x="2838600" y="4509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99" name="Group 582"/>
          <p:cNvGrpSpPr/>
          <p:nvPr/>
        </p:nvGrpSpPr>
        <p:grpSpPr bwMode="auto">
          <a:xfrm>
            <a:off x="2347920" y="3538440"/>
            <a:ext cx="1474560" cy="1463040"/>
            <a:chOff x="2347920" y="3538440"/>
            <a:chExt cx="1474560" cy="1463040"/>
          </a:xfrm>
        </p:grpSpPr>
        <p:sp>
          <p:nvSpPr>
            <p:cNvPr id="1000" name="CustomShape 583"/>
            <p:cNvSpPr/>
            <p:nvPr/>
          </p:nvSpPr>
          <p:spPr bwMode="auto">
            <a:xfrm>
              <a:off x="2347920" y="3538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1" name="CustomShape 584"/>
            <p:cNvSpPr/>
            <p:nvPr/>
          </p:nvSpPr>
          <p:spPr bwMode="auto">
            <a:xfrm>
              <a:off x="2840040" y="3538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2" name="CustomShape 585"/>
            <p:cNvSpPr/>
            <p:nvPr/>
          </p:nvSpPr>
          <p:spPr bwMode="auto">
            <a:xfrm>
              <a:off x="3330720" y="3538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3" name="CustomShape 586"/>
            <p:cNvSpPr/>
            <p:nvPr/>
          </p:nvSpPr>
          <p:spPr bwMode="auto">
            <a:xfrm>
              <a:off x="234792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4" name="CustomShape 587"/>
            <p:cNvSpPr/>
            <p:nvPr/>
          </p:nvSpPr>
          <p:spPr bwMode="auto">
            <a:xfrm>
              <a:off x="284004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5" name="CustomShape 588"/>
            <p:cNvSpPr/>
            <p:nvPr/>
          </p:nvSpPr>
          <p:spPr bwMode="auto">
            <a:xfrm>
              <a:off x="333072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6" name="CustomShape 589"/>
            <p:cNvSpPr/>
            <p:nvPr/>
          </p:nvSpPr>
          <p:spPr bwMode="auto">
            <a:xfrm>
              <a:off x="2347920" y="4509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7" name="CustomShape 590"/>
            <p:cNvSpPr/>
            <p:nvPr/>
          </p:nvSpPr>
          <p:spPr bwMode="auto">
            <a:xfrm>
              <a:off x="2840040" y="45097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8" name="CustomShape 591"/>
            <p:cNvSpPr/>
            <p:nvPr/>
          </p:nvSpPr>
          <p:spPr bwMode="auto">
            <a:xfrm>
              <a:off x="3330720" y="4509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09" name="Group 592"/>
          <p:cNvGrpSpPr/>
          <p:nvPr/>
        </p:nvGrpSpPr>
        <p:grpSpPr bwMode="auto">
          <a:xfrm>
            <a:off x="2825640" y="3538440"/>
            <a:ext cx="1474560" cy="1463040"/>
            <a:chOff x="2825640" y="3538440"/>
            <a:chExt cx="1474560" cy="1463040"/>
          </a:xfrm>
        </p:grpSpPr>
        <p:sp>
          <p:nvSpPr>
            <p:cNvPr id="1010" name="CustomShape 593"/>
            <p:cNvSpPr/>
            <p:nvPr/>
          </p:nvSpPr>
          <p:spPr bwMode="auto">
            <a:xfrm>
              <a:off x="2825640" y="3538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1" name="CustomShape 594"/>
            <p:cNvSpPr/>
            <p:nvPr/>
          </p:nvSpPr>
          <p:spPr bwMode="auto">
            <a:xfrm>
              <a:off x="3317760" y="3538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2" name="CustomShape 595"/>
            <p:cNvSpPr/>
            <p:nvPr/>
          </p:nvSpPr>
          <p:spPr bwMode="auto">
            <a:xfrm>
              <a:off x="3808440" y="3538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3" name="CustomShape 596"/>
            <p:cNvSpPr/>
            <p:nvPr/>
          </p:nvSpPr>
          <p:spPr bwMode="auto">
            <a:xfrm>
              <a:off x="282564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4" name="CustomShape 597"/>
            <p:cNvSpPr/>
            <p:nvPr/>
          </p:nvSpPr>
          <p:spPr bwMode="auto">
            <a:xfrm>
              <a:off x="331776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5" name="CustomShape 598"/>
            <p:cNvSpPr/>
            <p:nvPr/>
          </p:nvSpPr>
          <p:spPr bwMode="auto">
            <a:xfrm>
              <a:off x="380844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6" name="CustomShape 599"/>
            <p:cNvSpPr/>
            <p:nvPr/>
          </p:nvSpPr>
          <p:spPr bwMode="auto">
            <a:xfrm>
              <a:off x="2825640" y="4509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7" name="CustomShape 600"/>
            <p:cNvSpPr/>
            <p:nvPr/>
          </p:nvSpPr>
          <p:spPr bwMode="auto">
            <a:xfrm>
              <a:off x="3317760" y="45097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8" name="CustomShape 601"/>
            <p:cNvSpPr/>
            <p:nvPr/>
          </p:nvSpPr>
          <p:spPr bwMode="auto">
            <a:xfrm>
              <a:off x="3808440" y="4509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19" name="Group 602"/>
          <p:cNvGrpSpPr/>
          <p:nvPr/>
        </p:nvGrpSpPr>
        <p:grpSpPr bwMode="auto">
          <a:xfrm>
            <a:off x="3317760" y="3538440"/>
            <a:ext cx="1474560" cy="1463040"/>
            <a:chOff x="3317760" y="3538440"/>
            <a:chExt cx="1474560" cy="1463040"/>
          </a:xfrm>
        </p:grpSpPr>
        <p:sp>
          <p:nvSpPr>
            <p:cNvPr id="1020" name="CustomShape 603"/>
            <p:cNvSpPr/>
            <p:nvPr/>
          </p:nvSpPr>
          <p:spPr bwMode="auto">
            <a:xfrm>
              <a:off x="3317760" y="3538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1" name="CustomShape 604"/>
            <p:cNvSpPr/>
            <p:nvPr/>
          </p:nvSpPr>
          <p:spPr bwMode="auto">
            <a:xfrm>
              <a:off x="3809880" y="3538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2" name="CustomShape 605"/>
            <p:cNvSpPr/>
            <p:nvPr/>
          </p:nvSpPr>
          <p:spPr bwMode="auto">
            <a:xfrm>
              <a:off x="4300560" y="3538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3" name="CustomShape 606"/>
            <p:cNvSpPr/>
            <p:nvPr/>
          </p:nvSpPr>
          <p:spPr bwMode="auto">
            <a:xfrm>
              <a:off x="331776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4" name="CustomShape 607"/>
            <p:cNvSpPr/>
            <p:nvPr/>
          </p:nvSpPr>
          <p:spPr bwMode="auto">
            <a:xfrm>
              <a:off x="380988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5" name="CustomShape 608"/>
            <p:cNvSpPr/>
            <p:nvPr/>
          </p:nvSpPr>
          <p:spPr bwMode="auto">
            <a:xfrm>
              <a:off x="430056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6" name="CustomShape 609"/>
            <p:cNvSpPr/>
            <p:nvPr/>
          </p:nvSpPr>
          <p:spPr bwMode="auto">
            <a:xfrm>
              <a:off x="3317760" y="4509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7" name="CustomShape 610"/>
            <p:cNvSpPr/>
            <p:nvPr/>
          </p:nvSpPr>
          <p:spPr bwMode="auto">
            <a:xfrm>
              <a:off x="3809880" y="45097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8" name="CustomShape 611"/>
            <p:cNvSpPr/>
            <p:nvPr/>
          </p:nvSpPr>
          <p:spPr bwMode="auto">
            <a:xfrm>
              <a:off x="4300560" y="4509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29" name="Group 612"/>
          <p:cNvGrpSpPr/>
          <p:nvPr/>
        </p:nvGrpSpPr>
        <p:grpSpPr bwMode="auto">
          <a:xfrm>
            <a:off x="1380960" y="3538440"/>
            <a:ext cx="1474560" cy="1463040"/>
            <a:chOff x="1380960" y="3538440"/>
            <a:chExt cx="1474560" cy="1463040"/>
          </a:xfrm>
        </p:grpSpPr>
        <p:sp>
          <p:nvSpPr>
            <p:cNvPr id="1030" name="CustomShape 613"/>
            <p:cNvSpPr/>
            <p:nvPr/>
          </p:nvSpPr>
          <p:spPr bwMode="auto">
            <a:xfrm>
              <a:off x="1380960" y="3538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1" name="CustomShape 614"/>
            <p:cNvSpPr/>
            <p:nvPr/>
          </p:nvSpPr>
          <p:spPr bwMode="auto">
            <a:xfrm>
              <a:off x="1873080" y="3538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2" name="CustomShape 615"/>
            <p:cNvSpPr/>
            <p:nvPr/>
          </p:nvSpPr>
          <p:spPr bwMode="auto">
            <a:xfrm>
              <a:off x="2363760" y="3538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3" name="CustomShape 616"/>
            <p:cNvSpPr/>
            <p:nvPr/>
          </p:nvSpPr>
          <p:spPr bwMode="auto">
            <a:xfrm>
              <a:off x="138096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4" name="CustomShape 617"/>
            <p:cNvSpPr/>
            <p:nvPr/>
          </p:nvSpPr>
          <p:spPr bwMode="auto">
            <a:xfrm>
              <a:off x="187308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5" name="CustomShape 618"/>
            <p:cNvSpPr/>
            <p:nvPr/>
          </p:nvSpPr>
          <p:spPr bwMode="auto">
            <a:xfrm>
              <a:off x="236376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6" name="CustomShape 619"/>
            <p:cNvSpPr/>
            <p:nvPr/>
          </p:nvSpPr>
          <p:spPr bwMode="auto">
            <a:xfrm>
              <a:off x="1380960" y="4509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7" name="CustomShape 620"/>
            <p:cNvSpPr/>
            <p:nvPr/>
          </p:nvSpPr>
          <p:spPr bwMode="auto">
            <a:xfrm>
              <a:off x="1873080" y="45097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8" name="CustomShape 621"/>
            <p:cNvSpPr/>
            <p:nvPr/>
          </p:nvSpPr>
          <p:spPr bwMode="auto">
            <a:xfrm>
              <a:off x="2363760" y="4509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39" name="Group 622"/>
          <p:cNvGrpSpPr/>
          <p:nvPr/>
        </p:nvGrpSpPr>
        <p:grpSpPr bwMode="auto">
          <a:xfrm>
            <a:off x="-98280" y="4011480"/>
            <a:ext cx="1473840" cy="1463040"/>
            <a:chOff x="-98280" y="4011480"/>
            <a:chExt cx="1473840" cy="1463040"/>
          </a:xfrm>
        </p:grpSpPr>
        <p:sp>
          <p:nvSpPr>
            <p:cNvPr id="1040" name="CustomShape 623"/>
            <p:cNvSpPr/>
            <p:nvPr/>
          </p:nvSpPr>
          <p:spPr bwMode="auto">
            <a:xfrm>
              <a:off x="-98280" y="4011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1" name="CustomShape 624"/>
            <p:cNvSpPr/>
            <p:nvPr/>
          </p:nvSpPr>
          <p:spPr bwMode="auto">
            <a:xfrm>
              <a:off x="393480" y="40114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2" name="CustomShape 625"/>
            <p:cNvSpPr/>
            <p:nvPr/>
          </p:nvSpPr>
          <p:spPr bwMode="auto">
            <a:xfrm>
              <a:off x="884160" y="4011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3" name="CustomShape 626"/>
            <p:cNvSpPr/>
            <p:nvPr/>
          </p:nvSpPr>
          <p:spPr bwMode="auto">
            <a:xfrm>
              <a:off x="-98280" y="4501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4" name="CustomShape 627"/>
            <p:cNvSpPr/>
            <p:nvPr/>
          </p:nvSpPr>
          <p:spPr bwMode="auto">
            <a:xfrm>
              <a:off x="393480" y="4501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5" name="CustomShape 628"/>
            <p:cNvSpPr/>
            <p:nvPr/>
          </p:nvSpPr>
          <p:spPr bwMode="auto">
            <a:xfrm>
              <a:off x="884160" y="4501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6" name="CustomShape 629"/>
            <p:cNvSpPr/>
            <p:nvPr/>
          </p:nvSpPr>
          <p:spPr bwMode="auto">
            <a:xfrm>
              <a:off x="-98280" y="49827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7" name="CustomShape 630"/>
            <p:cNvSpPr/>
            <p:nvPr/>
          </p:nvSpPr>
          <p:spPr bwMode="auto">
            <a:xfrm>
              <a:off x="393480" y="49827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8" name="CustomShape 631"/>
            <p:cNvSpPr/>
            <p:nvPr/>
          </p:nvSpPr>
          <p:spPr bwMode="auto">
            <a:xfrm>
              <a:off x="884160" y="49827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49" name="Group 632"/>
          <p:cNvGrpSpPr/>
          <p:nvPr/>
        </p:nvGrpSpPr>
        <p:grpSpPr bwMode="auto">
          <a:xfrm>
            <a:off x="388800" y="4011480"/>
            <a:ext cx="1474560" cy="1463040"/>
            <a:chOff x="388800" y="4011480"/>
            <a:chExt cx="1474560" cy="1463040"/>
          </a:xfrm>
        </p:grpSpPr>
        <p:sp>
          <p:nvSpPr>
            <p:cNvPr id="1050" name="CustomShape 633"/>
            <p:cNvSpPr/>
            <p:nvPr/>
          </p:nvSpPr>
          <p:spPr bwMode="auto">
            <a:xfrm>
              <a:off x="388800" y="4011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1" name="CustomShape 634"/>
            <p:cNvSpPr/>
            <p:nvPr/>
          </p:nvSpPr>
          <p:spPr bwMode="auto">
            <a:xfrm>
              <a:off x="880920" y="401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2" name="CustomShape 635"/>
            <p:cNvSpPr/>
            <p:nvPr/>
          </p:nvSpPr>
          <p:spPr bwMode="auto">
            <a:xfrm>
              <a:off x="1371600" y="4011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3" name="CustomShape 636"/>
            <p:cNvSpPr/>
            <p:nvPr/>
          </p:nvSpPr>
          <p:spPr bwMode="auto">
            <a:xfrm>
              <a:off x="388800" y="450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4" name="CustomShape 637"/>
            <p:cNvSpPr/>
            <p:nvPr/>
          </p:nvSpPr>
          <p:spPr bwMode="auto">
            <a:xfrm>
              <a:off x="880920" y="450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5" name="CustomShape 638"/>
            <p:cNvSpPr/>
            <p:nvPr/>
          </p:nvSpPr>
          <p:spPr bwMode="auto">
            <a:xfrm>
              <a:off x="1371600" y="450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6" name="CustomShape 639"/>
            <p:cNvSpPr/>
            <p:nvPr/>
          </p:nvSpPr>
          <p:spPr bwMode="auto">
            <a:xfrm>
              <a:off x="388800" y="4982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7" name="CustomShape 640"/>
            <p:cNvSpPr/>
            <p:nvPr/>
          </p:nvSpPr>
          <p:spPr bwMode="auto">
            <a:xfrm>
              <a:off x="880920" y="4982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8" name="CustomShape 641"/>
            <p:cNvSpPr/>
            <p:nvPr/>
          </p:nvSpPr>
          <p:spPr bwMode="auto">
            <a:xfrm>
              <a:off x="1371600" y="4982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59" name="Group 642"/>
          <p:cNvGrpSpPr/>
          <p:nvPr/>
        </p:nvGrpSpPr>
        <p:grpSpPr bwMode="auto">
          <a:xfrm>
            <a:off x="885960" y="4011480"/>
            <a:ext cx="1473840" cy="1463040"/>
            <a:chOff x="885960" y="4011480"/>
            <a:chExt cx="1473840" cy="1463040"/>
          </a:xfrm>
        </p:grpSpPr>
        <p:sp>
          <p:nvSpPr>
            <p:cNvPr id="1060" name="CustomShape 643"/>
            <p:cNvSpPr/>
            <p:nvPr/>
          </p:nvSpPr>
          <p:spPr bwMode="auto">
            <a:xfrm>
              <a:off x="885960" y="4011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1" name="CustomShape 644"/>
            <p:cNvSpPr/>
            <p:nvPr/>
          </p:nvSpPr>
          <p:spPr bwMode="auto">
            <a:xfrm>
              <a:off x="1377720" y="40114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2" name="CustomShape 645"/>
            <p:cNvSpPr/>
            <p:nvPr/>
          </p:nvSpPr>
          <p:spPr bwMode="auto">
            <a:xfrm>
              <a:off x="1868400" y="4011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3" name="CustomShape 646"/>
            <p:cNvSpPr/>
            <p:nvPr/>
          </p:nvSpPr>
          <p:spPr bwMode="auto">
            <a:xfrm>
              <a:off x="885960" y="4501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4" name="CustomShape 647"/>
            <p:cNvSpPr/>
            <p:nvPr/>
          </p:nvSpPr>
          <p:spPr bwMode="auto">
            <a:xfrm>
              <a:off x="1377720" y="4501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5" name="CustomShape 648"/>
            <p:cNvSpPr/>
            <p:nvPr/>
          </p:nvSpPr>
          <p:spPr bwMode="auto">
            <a:xfrm>
              <a:off x="1868400" y="4501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6" name="CustomShape 649"/>
            <p:cNvSpPr/>
            <p:nvPr/>
          </p:nvSpPr>
          <p:spPr bwMode="auto">
            <a:xfrm>
              <a:off x="885960" y="49827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7" name="CustomShape 650"/>
            <p:cNvSpPr/>
            <p:nvPr/>
          </p:nvSpPr>
          <p:spPr bwMode="auto">
            <a:xfrm>
              <a:off x="1377720" y="49827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8" name="CustomShape 651"/>
            <p:cNvSpPr/>
            <p:nvPr/>
          </p:nvSpPr>
          <p:spPr bwMode="auto">
            <a:xfrm>
              <a:off x="1868400" y="49827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69" name="Group 652"/>
          <p:cNvGrpSpPr/>
          <p:nvPr/>
        </p:nvGrpSpPr>
        <p:grpSpPr bwMode="auto">
          <a:xfrm>
            <a:off x="1857240" y="4011480"/>
            <a:ext cx="1474560" cy="1463040"/>
            <a:chOff x="1857240" y="4011480"/>
            <a:chExt cx="1474560" cy="1463040"/>
          </a:xfrm>
        </p:grpSpPr>
        <p:sp>
          <p:nvSpPr>
            <p:cNvPr id="1070" name="CustomShape 653"/>
            <p:cNvSpPr/>
            <p:nvPr/>
          </p:nvSpPr>
          <p:spPr bwMode="auto">
            <a:xfrm>
              <a:off x="1857240" y="4011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1" name="CustomShape 654"/>
            <p:cNvSpPr/>
            <p:nvPr/>
          </p:nvSpPr>
          <p:spPr bwMode="auto">
            <a:xfrm>
              <a:off x="2349360" y="401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2" name="CustomShape 655"/>
            <p:cNvSpPr/>
            <p:nvPr/>
          </p:nvSpPr>
          <p:spPr bwMode="auto">
            <a:xfrm>
              <a:off x="2840040" y="4011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3" name="CustomShape 656"/>
            <p:cNvSpPr/>
            <p:nvPr/>
          </p:nvSpPr>
          <p:spPr bwMode="auto">
            <a:xfrm>
              <a:off x="1857240" y="450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4" name="CustomShape 657"/>
            <p:cNvSpPr/>
            <p:nvPr/>
          </p:nvSpPr>
          <p:spPr bwMode="auto">
            <a:xfrm>
              <a:off x="2349360" y="450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5" name="CustomShape 658"/>
            <p:cNvSpPr/>
            <p:nvPr/>
          </p:nvSpPr>
          <p:spPr bwMode="auto">
            <a:xfrm>
              <a:off x="2840040" y="450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6" name="CustomShape 659"/>
            <p:cNvSpPr/>
            <p:nvPr/>
          </p:nvSpPr>
          <p:spPr bwMode="auto">
            <a:xfrm>
              <a:off x="1857240" y="4982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7" name="CustomShape 660"/>
            <p:cNvSpPr/>
            <p:nvPr/>
          </p:nvSpPr>
          <p:spPr bwMode="auto">
            <a:xfrm>
              <a:off x="2349360" y="4982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8" name="CustomShape 661"/>
            <p:cNvSpPr/>
            <p:nvPr/>
          </p:nvSpPr>
          <p:spPr bwMode="auto">
            <a:xfrm>
              <a:off x="2840040" y="4982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79" name="Group 662"/>
          <p:cNvGrpSpPr/>
          <p:nvPr/>
        </p:nvGrpSpPr>
        <p:grpSpPr bwMode="auto">
          <a:xfrm>
            <a:off x="2349360" y="4011480"/>
            <a:ext cx="1474560" cy="1463040"/>
            <a:chOff x="2349360" y="4011480"/>
            <a:chExt cx="1474560" cy="1463040"/>
          </a:xfrm>
        </p:grpSpPr>
        <p:sp>
          <p:nvSpPr>
            <p:cNvPr id="1080" name="CustomShape 663"/>
            <p:cNvSpPr/>
            <p:nvPr/>
          </p:nvSpPr>
          <p:spPr bwMode="auto">
            <a:xfrm>
              <a:off x="2349360" y="4011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1" name="CustomShape 664"/>
            <p:cNvSpPr/>
            <p:nvPr/>
          </p:nvSpPr>
          <p:spPr bwMode="auto">
            <a:xfrm>
              <a:off x="2841480" y="401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2" name="CustomShape 665"/>
            <p:cNvSpPr/>
            <p:nvPr/>
          </p:nvSpPr>
          <p:spPr bwMode="auto">
            <a:xfrm>
              <a:off x="3332160" y="4011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3" name="CustomShape 666"/>
            <p:cNvSpPr/>
            <p:nvPr/>
          </p:nvSpPr>
          <p:spPr bwMode="auto">
            <a:xfrm>
              <a:off x="2349360" y="450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4" name="CustomShape 667"/>
            <p:cNvSpPr/>
            <p:nvPr/>
          </p:nvSpPr>
          <p:spPr bwMode="auto">
            <a:xfrm>
              <a:off x="2841480" y="450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5" name="CustomShape 668"/>
            <p:cNvSpPr/>
            <p:nvPr/>
          </p:nvSpPr>
          <p:spPr bwMode="auto">
            <a:xfrm>
              <a:off x="3332160" y="450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6" name="CustomShape 669"/>
            <p:cNvSpPr/>
            <p:nvPr/>
          </p:nvSpPr>
          <p:spPr bwMode="auto">
            <a:xfrm>
              <a:off x="2349360" y="4982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7" name="CustomShape 670"/>
            <p:cNvSpPr/>
            <p:nvPr/>
          </p:nvSpPr>
          <p:spPr bwMode="auto">
            <a:xfrm>
              <a:off x="2841480" y="4982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8" name="CustomShape 671"/>
            <p:cNvSpPr/>
            <p:nvPr/>
          </p:nvSpPr>
          <p:spPr bwMode="auto">
            <a:xfrm>
              <a:off x="3332160" y="4982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89" name="Group 672"/>
          <p:cNvGrpSpPr/>
          <p:nvPr/>
        </p:nvGrpSpPr>
        <p:grpSpPr bwMode="auto">
          <a:xfrm>
            <a:off x="2827440" y="4011480"/>
            <a:ext cx="1473840" cy="1463040"/>
            <a:chOff x="2827440" y="4011480"/>
            <a:chExt cx="1473840" cy="1463040"/>
          </a:xfrm>
        </p:grpSpPr>
        <p:sp>
          <p:nvSpPr>
            <p:cNvPr id="1090" name="CustomShape 673"/>
            <p:cNvSpPr/>
            <p:nvPr/>
          </p:nvSpPr>
          <p:spPr bwMode="auto">
            <a:xfrm>
              <a:off x="2827440" y="4011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1" name="CustomShape 674"/>
            <p:cNvSpPr/>
            <p:nvPr/>
          </p:nvSpPr>
          <p:spPr bwMode="auto">
            <a:xfrm>
              <a:off x="3319200" y="40114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2" name="CustomShape 675"/>
            <p:cNvSpPr/>
            <p:nvPr/>
          </p:nvSpPr>
          <p:spPr bwMode="auto">
            <a:xfrm>
              <a:off x="3809880" y="4011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3" name="CustomShape 676"/>
            <p:cNvSpPr/>
            <p:nvPr/>
          </p:nvSpPr>
          <p:spPr bwMode="auto">
            <a:xfrm>
              <a:off x="2827440" y="4501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4" name="CustomShape 677"/>
            <p:cNvSpPr/>
            <p:nvPr/>
          </p:nvSpPr>
          <p:spPr bwMode="auto">
            <a:xfrm>
              <a:off x="3319200" y="4501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5" name="CustomShape 678"/>
            <p:cNvSpPr/>
            <p:nvPr/>
          </p:nvSpPr>
          <p:spPr bwMode="auto">
            <a:xfrm>
              <a:off x="3809880" y="4501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6" name="CustomShape 679"/>
            <p:cNvSpPr/>
            <p:nvPr/>
          </p:nvSpPr>
          <p:spPr bwMode="auto">
            <a:xfrm>
              <a:off x="2827440" y="49827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7" name="CustomShape 680"/>
            <p:cNvSpPr/>
            <p:nvPr/>
          </p:nvSpPr>
          <p:spPr bwMode="auto">
            <a:xfrm>
              <a:off x="3319200" y="49827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8" name="CustomShape 681"/>
            <p:cNvSpPr/>
            <p:nvPr/>
          </p:nvSpPr>
          <p:spPr bwMode="auto">
            <a:xfrm>
              <a:off x="3809880" y="49827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99" name="Group 682"/>
          <p:cNvGrpSpPr/>
          <p:nvPr/>
        </p:nvGrpSpPr>
        <p:grpSpPr bwMode="auto">
          <a:xfrm>
            <a:off x="3319560" y="4011480"/>
            <a:ext cx="1473840" cy="1463040"/>
            <a:chOff x="3319560" y="4011480"/>
            <a:chExt cx="1473840" cy="1463040"/>
          </a:xfrm>
        </p:grpSpPr>
        <p:sp>
          <p:nvSpPr>
            <p:cNvPr id="1100" name="CustomShape 683"/>
            <p:cNvSpPr/>
            <p:nvPr/>
          </p:nvSpPr>
          <p:spPr bwMode="auto">
            <a:xfrm>
              <a:off x="3319560" y="4011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1" name="CustomShape 684"/>
            <p:cNvSpPr/>
            <p:nvPr/>
          </p:nvSpPr>
          <p:spPr bwMode="auto">
            <a:xfrm>
              <a:off x="3811320" y="40114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2" name="CustomShape 685"/>
            <p:cNvSpPr/>
            <p:nvPr/>
          </p:nvSpPr>
          <p:spPr bwMode="auto">
            <a:xfrm>
              <a:off x="4302000" y="4011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3" name="CustomShape 686"/>
            <p:cNvSpPr/>
            <p:nvPr/>
          </p:nvSpPr>
          <p:spPr bwMode="auto">
            <a:xfrm>
              <a:off x="3319560" y="4501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4" name="CustomShape 687"/>
            <p:cNvSpPr/>
            <p:nvPr/>
          </p:nvSpPr>
          <p:spPr bwMode="auto">
            <a:xfrm>
              <a:off x="3811320" y="4501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5" name="CustomShape 688"/>
            <p:cNvSpPr/>
            <p:nvPr/>
          </p:nvSpPr>
          <p:spPr bwMode="auto">
            <a:xfrm>
              <a:off x="4302000" y="4501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6" name="CustomShape 689"/>
            <p:cNvSpPr/>
            <p:nvPr/>
          </p:nvSpPr>
          <p:spPr bwMode="auto">
            <a:xfrm>
              <a:off x="3319560" y="49827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7" name="CustomShape 690"/>
            <p:cNvSpPr/>
            <p:nvPr/>
          </p:nvSpPr>
          <p:spPr bwMode="auto">
            <a:xfrm>
              <a:off x="3811320" y="49827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8" name="CustomShape 691"/>
            <p:cNvSpPr/>
            <p:nvPr/>
          </p:nvSpPr>
          <p:spPr bwMode="auto">
            <a:xfrm>
              <a:off x="4302000" y="49827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09" name="Group 692"/>
          <p:cNvGrpSpPr/>
          <p:nvPr/>
        </p:nvGrpSpPr>
        <p:grpSpPr bwMode="auto">
          <a:xfrm>
            <a:off x="1382759" y="4011480"/>
            <a:ext cx="1474560" cy="1463040"/>
            <a:chOff x="1382759" y="4011480"/>
            <a:chExt cx="1474560" cy="1463040"/>
          </a:xfrm>
        </p:grpSpPr>
        <p:sp>
          <p:nvSpPr>
            <p:cNvPr id="1110" name="CustomShape 693"/>
            <p:cNvSpPr/>
            <p:nvPr/>
          </p:nvSpPr>
          <p:spPr bwMode="auto">
            <a:xfrm>
              <a:off x="1382759" y="4011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1" name="CustomShape 694"/>
            <p:cNvSpPr/>
            <p:nvPr/>
          </p:nvSpPr>
          <p:spPr bwMode="auto">
            <a:xfrm>
              <a:off x="1874880" y="401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2" name="CustomShape 695"/>
            <p:cNvSpPr/>
            <p:nvPr/>
          </p:nvSpPr>
          <p:spPr bwMode="auto">
            <a:xfrm>
              <a:off x="2365560" y="4011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3" name="CustomShape 696"/>
            <p:cNvSpPr/>
            <p:nvPr/>
          </p:nvSpPr>
          <p:spPr bwMode="auto">
            <a:xfrm>
              <a:off x="1382759" y="450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4" name="CustomShape 697"/>
            <p:cNvSpPr/>
            <p:nvPr/>
          </p:nvSpPr>
          <p:spPr bwMode="auto">
            <a:xfrm>
              <a:off x="1874880" y="450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5" name="CustomShape 698"/>
            <p:cNvSpPr/>
            <p:nvPr/>
          </p:nvSpPr>
          <p:spPr bwMode="auto">
            <a:xfrm>
              <a:off x="2365560" y="450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6" name="CustomShape 699"/>
            <p:cNvSpPr/>
            <p:nvPr/>
          </p:nvSpPr>
          <p:spPr bwMode="auto">
            <a:xfrm>
              <a:off x="1382759" y="4982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7" name="CustomShape 700"/>
            <p:cNvSpPr/>
            <p:nvPr/>
          </p:nvSpPr>
          <p:spPr bwMode="auto">
            <a:xfrm>
              <a:off x="1874880" y="4982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8" name="CustomShape 701"/>
            <p:cNvSpPr/>
            <p:nvPr/>
          </p:nvSpPr>
          <p:spPr bwMode="auto">
            <a:xfrm>
              <a:off x="2365560" y="4982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19" name="Group 702"/>
          <p:cNvGrpSpPr/>
          <p:nvPr/>
        </p:nvGrpSpPr>
        <p:grpSpPr bwMode="auto">
          <a:xfrm>
            <a:off x="-100080" y="4508640"/>
            <a:ext cx="1474560" cy="1463040"/>
            <a:chOff x="-100080" y="4508640"/>
            <a:chExt cx="1474560" cy="1463040"/>
          </a:xfrm>
        </p:grpSpPr>
        <p:sp>
          <p:nvSpPr>
            <p:cNvPr id="1120" name="CustomShape 703"/>
            <p:cNvSpPr/>
            <p:nvPr/>
          </p:nvSpPr>
          <p:spPr bwMode="auto">
            <a:xfrm>
              <a:off x="-100080" y="450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1" name="CustomShape 704"/>
            <p:cNvSpPr/>
            <p:nvPr/>
          </p:nvSpPr>
          <p:spPr bwMode="auto">
            <a:xfrm>
              <a:off x="392040" y="4508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2" name="CustomShape 705"/>
            <p:cNvSpPr/>
            <p:nvPr/>
          </p:nvSpPr>
          <p:spPr bwMode="auto">
            <a:xfrm>
              <a:off x="882720" y="450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3" name="CustomShape 706"/>
            <p:cNvSpPr/>
            <p:nvPr/>
          </p:nvSpPr>
          <p:spPr bwMode="auto">
            <a:xfrm>
              <a:off x="-10008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4" name="CustomShape 707"/>
            <p:cNvSpPr/>
            <p:nvPr/>
          </p:nvSpPr>
          <p:spPr bwMode="auto">
            <a:xfrm>
              <a:off x="39204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5" name="CustomShape 708"/>
            <p:cNvSpPr/>
            <p:nvPr/>
          </p:nvSpPr>
          <p:spPr bwMode="auto">
            <a:xfrm>
              <a:off x="88272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6" name="CustomShape 709"/>
            <p:cNvSpPr/>
            <p:nvPr/>
          </p:nvSpPr>
          <p:spPr bwMode="auto">
            <a:xfrm>
              <a:off x="-100080" y="547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7" name="CustomShape 710"/>
            <p:cNvSpPr/>
            <p:nvPr/>
          </p:nvSpPr>
          <p:spPr bwMode="auto">
            <a:xfrm>
              <a:off x="392040" y="547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8" name="CustomShape 711"/>
            <p:cNvSpPr/>
            <p:nvPr/>
          </p:nvSpPr>
          <p:spPr bwMode="auto">
            <a:xfrm>
              <a:off x="882720" y="547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29" name="Group 712"/>
          <p:cNvGrpSpPr/>
          <p:nvPr/>
        </p:nvGrpSpPr>
        <p:grpSpPr bwMode="auto">
          <a:xfrm>
            <a:off x="387360" y="4508640"/>
            <a:ext cx="1474560" cy="1463040"/>
            <a:chOff x="387360" y="4508640"/>
            <a:chExt cx="1474560" cy="1463040"/>
          </a:xfrm>
        </p:grpSpPr>
        <p:sp>
          <p:nvSpPr>
            <p:cNvPr id="1130" name="CustomShape 713"/>
            <p:cNvSpPr/>
            <p:nvPr/>
          </p:nvSpPr>
          <p:spPr bwMode="auto">
            <a:xfrm>
              <a:off x="387360" y="450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1" name="CustomShape 714"/>
            <p:cNvSpPr/>
            <p:nvPr/>
          </p:nvSpPr>
          <p:spPr bwMode="auto">
            <a:xfrm>
              <a:off x="879480" y="4508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2" name="CustomShape 715"/>
            <p:cNvSpPr/>
            <p:nvPr/>
          </p:nvSpPr>
          <p:spPr bwMode="auto">
            <a:xfrm>
              <a:off x="1370160" y="450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3" name="CustomShape 716"/>
            <p:cNvSpPr/>
            <p:nvPr/>
          </p:nvSpPr>
          <p:spPr bwMode="auto">
            <a:xfrm>
              <a:off x="38736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4" name="CustomShape 717"/>
            <p:cNvSpPr/>
            <p:nvPr/>
          </p:nvSpPr>
          <p:spPr bwMode="auto">
            <a:xfrm>
              <a:off x="87948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5" name="CustomShape 718"/>
            <p:cNvSpPr/>
            <p:nvPr/>
          </p:nvSpPr>
          <p:spPr bwMode="auto">
            <a:xfrm>
              <a:off x="137016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6" name="CustomShape 719"/>
            <p:cNvSpPr/>
            <p:nvPr/>
          </p:nvSpPr>
          <p:spPr bwMode="auto">
            <a:xfrm>
              <a:off x="387360" y="547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7" name="CustomShape 720"/>
            <p:cNvSpPr/>
            <p:nvPr/>
          </p:nvSpPr>
          <p:spPr bwMode="auto">
            <a:xfrm>
              <a:off x="879480" y="547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8" name="CustomShape 721"/>
            <p:cNvSpPr/>
            <p:nvPr/>
          </p:nvSpPr>
          <p:spPr bwMode="auto">
            <a:xfrm>
              <a:off x="1370160" y="547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39" name="Group 722"/>
          <p:cNvGrpSpPr/>
          <p:nvPr/>
        </p:nvGrpSpPr>
        <p:grpSpPr bwMode="auto">
          <a:xfrm>
            <a:off x="884160" y="4508640"/>
            <a:ext cx="1474560" cy="1463040"/>
            <a:chOff x="884160" y="4508640"/>
            <a:chExt cx="1474560" cy="1463040"/>
          </a:xfrm>
        </p:grpSpPr>
        <p:sp>
          <p:nvSpPr>
            <p:cNvPr id="1140" name="CustomShape 723"/>
            <p:cNvSpPr/>
            <p:nvPr/>
          </p:nvSpPr>
          <p:spPr bwMode="auto">
            <a:xfrm>
              <a:off x="884160" y="450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1" name="CustomShape 724"/>
            <p:cNvSpPr/>
            <p:nvPr/>
          </p:nvSpPr>
          <p:spPr bwMode="auto">
            <a:xfrm>
              <a:off x="1376280" y="4508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2" name="CustomShape 725"/>
            <p:cNvSpPr/>
            <p:nvPr/>
          </p:nvSpPr>
          <p:spPr bwMode="auto">
            <a:xfrm>
              <a:off x="1866960" y="450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3" name="CustomShape 726"/>
            <p:cNvSpPr/>
            <p:nvPr/>
          </p:nvSpPr>
          <p:spPr bwMode="auto">
            <a:xfrm>
              <a:off x="88416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4" name="CustomShape 727"/>
            <p:cNvSpPr/>
            <p:nvPr/>
          </p:nvSpPr>
          <p:spPr bwMode="auto">
            <a:xfrm>
              <a:off x="137628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5" name="CustomShape 728"/>
            <p:cNvSpPr/>
            <p:nvPr/>
          </p:nvSpPr>
          <p:spPr bwMode="auto">
            <a:xfrm>
              <a:off x="186696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6" name="CustomShape 729"/>
            <p:cNvSpPr/>
            <p:nvPr/>
          </p:nvSpPr>
          <p:spPr bwMode="auto">
            <a:xfrm>
              <a:off x="884160" y="547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7" name="CustomShape 730"/>
            <p:cNvSpPr/>
            <p:nvPr/>
          </p:nvSpPr>
          <p:spPr bwMode="auto">
            <a:xfrm>
              <a:off x="1376280" y="547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8" name="CustomShape 731"/>
            <p:cNvSpPr/>
            <p:nvPr/>
          </p:nvSpPr>
          <p:spPr bwMode="auto">
            <a:xfrm>
              <a:off x="1866960" y="547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49" name="Group 732"/>
          <p:cNvGrpSpPr/>
          <p:nvPr/>
        </p:nvGrpSpPr>
        <p:grpSpPr bwMode="auto">
          <a:xfrm>
            <a:off x="1855800" y="4508640"/>
            <a:ext cx="1474560" cy="1463040"/>
            <a:chOff x="1855800" y="4508640"/>
            <a:chExt cx="1474560" cy="1463040"/>
          </a:xfrm>
        </p:grpSpPr>
        <p:sp>
          <p:nvSpPr>
            <p:cNvPr id="1150" name="CustomShape 733"/>
            <p:cNvSpPr/>
            <p:nvPr/>
          </p:nvSpPr>
          <p:spPr bwMode="auto">
            <a:xfrm>
              <a:off x="1855800" y="450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1" name="CustomShape 734"/>
            <p:cNvSpPr/>
            <p:nvPr/>
          </p:nvSpPr>
          <p:spPr bwMode="auto">
            <a:xfrm>
              <a:off x="2347920" y="4508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2" name="CustomShape 735"/>
            <p:cNvSpPr/>
            <p:nvPr/>
          </p:nvSpPr>
          <p:spPr bwMode="auto">
            <a:xfrm>
              <a:off x="2838600" y="450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3" name="CustomShape 736"/>
            <p:cNvSpPr/>
            <p:nvPr/>
          </p:nvSpPr>
          <p:spPr bwMode="auto">
            <a:xfrm>
              <a:off x="185580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4" name="CustomShape 737"/>
            <p:cNvSpPr/>
            <p:nvPr/>
          </p:nvSpPr>
          <p:spPr bwMode="auto">
            <a:xfrm>
              <a:off x="234792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5" name="CustomShape 738"/>
            <p:cNvSpPr/>
            <p:nvPr/>
          </p:nvSpPr>
          <p:spPr bwMode="auto">
            <a:xfrm>
              <a:off x="283860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6" name="CustomShape 739"/>
            <p:cNvSpPr/>
            <p:nvPr/>
          </p:nvSpPr>
          <p:spPr bwMode="auto">
            <a:xfrm>
              <a:off x="1855800" y="547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7" name="CustomShape 740"/>
            <p:cNvSpPr/>
            <p:nvPr/>
          </p:nvSpPr>
          <p:spPr bwMode="auto">
            <a:xfrm>
              <a:off x="2347920" y="547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8" name="CustomShape 741"/>
            <p:cNvSpPr/>
            <p:nvPr/>
          </p:nvSpPr>
          <p:spPr bwMode="auto">
            <a:xfrm>
              <a:off x="2838600" y="547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59" name="Group 742"/>
          <p:cNvGrpSpPr/>
          <p:nvPr/>
        </p:nvGrpSpPr>
        <p:grpSpPr bwMode="auto">
          <a:xfrm>
            <a:off x="2347920" y="4508640"/>
            <a:ext cx="1474560" cy="1463040"/>
            <a:chOff x="2347920" y="4508640"/>
            <a:chExt cx="1474560" cy="1463040"/>
          </a:xfrm>
        </p:grpSpPr>
        <p:sp>
          <p:nvSpPr>
            <p:cNvPr id="1160" name="CustomShape 743"/>
            <p:cNvSpPr/>
            <p:nvPr/>
          </p:nvSpPr>
          <p:spPr bwMode="auto">
            <a:xfrm>
              <a:off x="2347920" y="450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1" name="CustomShape 744"/>
            <p:cNvSpPr/>
            <p:nvPr/>
          </p:nvSpPr>
          <p:spPr bwMode="auto">
            <a:xfrm>
              <a:off x="2840040" y="4508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2" name="CustomShape 745"/>
            <p:cNvSpPr/>
            <p:nvPr/>
          </p:nvSpPr>
          <p:spPr bwMode="auto">
            <a:xfrm>
              <a:off x="3330720" y="450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3" name="CustomShape 746"/>
            <p:cNvSpPr/>
            <p:nvPr/>
          </p:nvSpPr>
          <p:spPr bwMode="auto">
            <a:xfrm>
              <a:off x="234792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4" name="CustomShape 747"/>
            <p:cNvSpPr/>
            <p:nvPr/>
          </p:nvSpPr>
          <p:spPr bwMode="auto">
            <a:xfrm>
              <a:off x="284004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5" name="CustomShape 748"/>
            <p:cNvSpPr/>
            <p:nvPr/>
          </p:nvSpPr>
          <p:spPr bwMode="auto">
            <a:xfrm>
              <a:off x="333072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6" name="CustomShape 749"/>
            <p:cNvSpPr/>
            <p:nvPr/>
          </p:nvSpPr>
          <p:spPr bwMode="auto">
            <a:xfrm>
              <a:off x="2347920" y="547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7" name="CustomShape 750"/>
            <p:cNvSpPr/>
            <p:nvPr/>
          </p:nvSpPr>
          <p:spPr bwMode="auto">
            <a:xfrm>
              <a:off x="2840040" y="547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8" name="CustomShape 751"/>
            <p:cNvSpPr/>
            <p:nvPr/>
          </p:nvSpPr>
          <p:spPr bwMode="auto">
            <a:xfrm>
              <a:off x="3330720" y="547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69" name="Group 752"/>
          <p:cNvGrpSpPr/>
          <p:nvPr/>
        </p:nvGrpSpPr>
        <p:grpSpPr bwMode="auto">
          <a:xfrm>
            <a:off x="2825640" y="4508640"/>
            <a:ext cx="1474560" cy="1463040"/>
            <a:chOff x="2825640" y="4508640"/>
            <a:chExt cx="1474560" cy="1463040"/>
          </a:xfrm>
        </p:grpSpPr>
        <p:sp>
          <p:nvSpPr>
            <p:cNvPr id="1170" name="CustomShape 753"/>
            <p:cNvSpPr/>
            <p:nvPr/>
          </p:nvSpPr>
          <p:spPr bwMode="auto">
            <a:xfrm>
              <a:off x="2825640" y="450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1" name="CustomShape 754"/>
            <p:cNvSpPr/>
            <p:nvPr/>
          </p:nvSpPr>
          <p:spPr bwMode="auto">
            <a:xfrm>
              <a:off x="3317760" y="4508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2" name="CustomShape 755"/>
            <p:cNvSpPr/>
            <p:nvPr/>
          </p:nvSpPr>
          <p:spPr bwMode="auto">
            <a:xfrm>
              <a:off x="3808440" y="450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3" name="CustomShape 756"/>
            <p:cNvSpPr/>
            <p:nvPr/>
          </p:nvSpPr>
          <p:spPr bwMode="auto">
            <a:xfrm>
              <a:off x="282564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4" name="CustomShape 757"/>
            <p:cNvSpPr/>
            <p:nvPr/>
          </p:nvSpPr>
          <p:spPr bwMode="auto">
            <a:xfrm>
              <a:off x="331776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5" name="CustomShape 758"/>
            <p:cNvSpPr/>
            <p:nvPr/>
          </p:nvSpPr>
          <p:spPr bwMode="auto">
            <a:xfrm>
              <a:off x="380844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6" name="CustomShape 759"/>
            <p:cNvSpPr/>
            <p:nvPr/>
          </p:nvSpPr>
          <p:spPr bwMode="auto">
            <a:xfrm>
              <a:off x="2825640" y="547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7" name="CustomShape 760"/>
            <p:cNvSpPr/>
            <p:nvPr/>
          </p:nvSpPr>
          <p:spPr bwMode="auto">
            <a:xfrm>
              <a:off x="3317760" y="547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8" name="CustomShape 761"/>
            <p:cNvSpPr/>
            <p:nvPr/>
          </p:nvSpPr>
          <p:spPr bwMode="auto">
            <a:xfrm>
              <a:off x="3808440" y="547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79" name="Group 762"/>
          <p:cNvGrpSpPr/>
          <p:nvPr/>
        </p:nvGrpSpPr>
        <p:grpSpPr bwMode="auto">
          <a:xfrm>
            <a:off x="3317760" y="4508640"/>
            <a:ext cx="1474560" cy="1463040"/>
            <a:chOff x="3317760" y="4508640"/>
            <a:chExt cx="1474560" cy="1463040"/>
          </a:xfrm>
        </p:grpSpPr>
        <p:sp>
          <p:nvSpPr>
            <p:cNvPr id="1180" name="CustomShape 763"/>
            <p:cNvSpPr/>
            <p:nvPr/>
          </p:nvSpPr>
          <p:spPr bwMode="auto">
            <a:xfrm>
              <a:off x="3317760" y="450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1" name="CustomShape 764"/>
            <p:cNvSpPr/>
            <p:nvPr/>
          </p:nvSpPr>
          <p:spPr bwMode="auto">
            <a:xfrm>
              <a:off x="3809880" y="4508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2" name="CustomShape 765"/>
            <p:cNvSpPr/>
            <p:nvPr/>
          </p:nvSpPr>
          <p:spPr bwMode="auto">
            <a:xfrm>
              <a:off x="4300560" y="450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3" name="CustomShape 766"/>
            <p:cNvSpPr/>
            <p:nvPr/>
          </p:nvSpPr>
          <p:spPr bwMode="auto">
            <a:xfrm>
              <a:off x="331776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4" name="CustomShape 767"/>
            <p:cNvSpPr/>
            <p:nvPr/>
          </p:nvSpPr>
          <p:spPr bwMode="auto">
            <a:xfrm>
              <a:off x="380988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5" name="CustomShape 768"/>
            <p:cNvSpPr/>
            <p:nvPr/>
          </p:nvSpPr>
          <p:spPr bwMode="auto">
            <a:xfrm>
              <a:off x="430056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6" name="CustomShape 769"/>
            <p:cNvSpPr/>
            <p:nvPr/>
          </p:nvSpPr>
          <p:spPr bwMode="auto">
            <a:xfrm>
              <a:off x="3317760" y="547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7" name="CustomShape 770"/>
            <p:cNvSpPr/>
            <p:nvPr/>
          </p:nvSpPr>
          <p:spPr bwMode="auto">
            <a:xfrm>
              <a:off x="3809880" y="547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8" name="CustomShape 771"/>
            <p:cNvSpPr/>
            <p:nvPr/>
          </p:nvSpPr>
          <p:spPr bwMode="auto">
            <a:xfrm>
              <a:off x="4300560" y="547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89" name="Group 772"/>
          <p:cNvGrpSpPr/>
          <p:nvPr/>
        </p:nvGrpSpPr>
        <p:grpSpPr bwMode="auto">
          <a:xfrm>
            <a:off x="1380960" y="4508640"/>
            <a:ext cx="1474560" cy="1463040"/>
            <a:chOff x="1380960" y="4508640"/>
            <a:chExt cx="1474560" cy="1463040"/>
          </a:xfrm>
        </p:grpSpPr>
        <p:sp>
          <p:nvSpPr>
            <p:cNvPr id="1190" name="CustomShape 773"/>
            <p:cNvSpPr/>
            <p:nvPr/>
          </p:nvSpPr>
          <p:spPr bwMode="auto">
            <a:xfrm>
              <a:off x="1380960" y="450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1" name="CustomShape 774"/>
            <p:cNvSpPr/>
            <p:nvPr/>
          </p:nvSpPr>
          <p:spPr bwMode="auto">
            <a:xfrm>
              <a:off x="1873080" y="4508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2" name="CustomShape 775"/>
            <p:cNvSpPr/>
            <p:nvPr/>
          </p:nvSpPr>
          <p:spPr bwMode="auto">
            <a:xfrm>
              <a:off x="2363760" y="450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3" name="CustomShape 776"/>
            <p:cNvSpPr/>
            <p:nvPr/>
          </p:nvSpPr>
          <p:spPr bwMode="auto">
            <a:xfrm>
              <a:off x="138096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4" name="CustomShape 777"/>
            <p:cNvSpPr/>
            <p:nvPr/>
          </p:nvSpPr>
          <p:spPr bwMode="auto">
            <a:xfrm>
              <a:off x="187308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5" name="CustomShape 778"/>
            <p:cNvSpPr/>
            <p:nvPr/>
          </p:nvSpPr>
          <p:spPr bwMode="auto">
            <a:xfrm>
              <a:off x="236376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6" name="CustomShape 779"/>
            <p:cNvSpPr/>
            <p:nvPr/>
          </p:nvSpPr>
          <p:spPr bwMode="auto">
            <a:xfrm>
              <a:off x="1380960" y="547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7" name="CustomShape 780"/>
            <p:cNvSpPr/>
            <p:nvPr/>
          </p:nvSpPr>
          <p:spPr bwMode="auto">
            <a:xfrm>
              <a:off x="1873080" y="547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8" name="CustomShape 781"/>
            <p:cNvSpPr/>
            <p:nvPr/>
          </p:nvSpPr>
          <p:spPr bwMode="auto">
            <a:xfrm>
              <a:off x="2363760" y="547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99" name="CustomShape 782"/>
          <p:cNvSpPr/>
          <p:nvPr/>
        </p:nvSpPr>
        <p:spPr bwMode="auto">
          <a:xfrm>
            <a:off x="1513080" y="1222200"/>
            <a:ext cx="1663200" cy="367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Original Image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00" name="CustomShape 783"/>
          <p:cNvSpPr/>
          <p:nvPr/>
        </p:nvSpPr>
        <p:spPr bwMode="auto">
          <a:xfrm>
            <a:off x="4796640" y="1241280"/>
            <a:ext cx="3947760" cy="367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Processed Image With Eroded Pixels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01" name="CustomShape 784"/>
          <p:cNvSpPr/>
          <p:nvPr/>
        </p:nvSpPr>
        <p:spPr bwMode="auto">
          <a:xfrm>
            <a:off x="274320" y="458640"/>
            <a:ext cx="312012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Erosion Example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2" name="CustomShape 1"/>
          <p:cNvSpPr/>
          <p:nvPr/>
        </p:nvSpPr>
        <p:spPr bwMode="auto">
          <a:xfrm>
            <a:off x="390600" y="1585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3" name="CustomShape 2"/>
          <p:cNvSpPr/>
          <p:nvPr/>
        </p:nvSpPr>
        <p:spPr bwMode="auto">
          <a:xfrm>
            <a:off x="882720" y="1585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4" name="CustomShape 3"/>
          <p:cNvSpPr/>
          <p:nvPr/>
        </p:nvSpPr>
        <p:spPr bwMode="auto">
          <a:xfrm>
            <a:off x="1373040" y="1585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5" name="CustomShape 4"/>
          <p:cNvSpPr/>
          <p:nvPr/>
        </p:nvSpPr>
        <p:spPr bwMode="auto">
          <a:xfrm>
            <a:off x="1863720" y="1585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6" name="CustomShape 5"/>
          <p:cNvSpPr/>
          <p:nvPr/>
        </p:nvSpPr>
        <p:spPr bwMode="auto">
          <a:xfrm>
            <a:off x="2354400" y="1585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7" name="CustomShape 6"/>
          <p:cNvSpPr/>
          <p:nvPr/>
        </p:nvSpPr>
        <p:spPr bwMode="auto">
          <a:xfrm>
            <a:off x="2844720" y="1585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8" name="CustomShape 7"/>
          <p:cNvSpPr/>
          <p:nvPr/>
        </p:nvSpPr>
        <p:spPr bwMode="auto">
          <a:xfrm>
            <a:off x="3335400" y="1585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9" name="CustomShape 8"/>
          <p:cNvSpPr/>
          <p:nvPr/>
        </p:nvSpPr>
        <p:spPr bwMode="auto">
          <a:xfrm>
            <a:off x="3825720" y="1585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0" name="CustomShape 9"/>
          <p:cNvSpPr/>
          <p:nvPr/>
        </p:nvSpPr>
        <p:spPr bwMode="auto">
          <a:xfrm>
            <a:off x="390600" y="20761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1" name="CustomShape 10"/>
          <p:cNvSpPr/>
          <p:nvPr/>
        </p:nvSpPr>
        <p:spPr bwMode="auto">
          <a:xfrm>
            <a:off x="882720" y="20761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2" name="CustomShape 11"/>
          <p:cNvSpPr/>
          <p:nvPr/>
        </p:nvSpPr>
        <p:spPr bwMode="auto">
          <a:xfrm>
            <a:off x="1373040" y="20761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3" name="CustomShape 12"/>
          <p:cNvSpPr/>
          <p:nvPr/>
        </p:nvSpPr>
        <p:spPr bwMode="auto">
          <a:xfrm>
            <a:off x="1863720" y="207612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4" name="CustomShape 13"/>
          <p:cNvSpPr/>
          <p:nvPr/>
        </p:nvSpPr>
        <p:spPr bwMode="auto">
          <a:xfrm>
            <a:off x="2354400" y="207612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5" name="CustomShape 14"/>
          <p:cNvSpPr/>
          <p:nvPr/>
        </p:nvSpPr>
        <p:spPr bwMode="auto">
          <a:xfrm>
            <a:off x="2844720" y="207612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6" name="CustomShape 15"/>
          <p:cNvSpPr/>
          <p:nvPr/>
        </p:nvSpPr>
        <p:spPr bwMode="auto">
          <a:xfrm>
            <a:off x="3335400" y="20761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7" name="CustomShape 16"/>
          <p:cNvSpPr/>
          <p:nvPr/>
        </p:nvSpPr>
        <p:spPr bwMode="auto">
          <a:xfrm>
            <a:off x="3825720" y="20761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8" name="CustomShape 17"/>
          <p:cNvSpPr/>
          <p:nvPr/>
        </p:nvSpPr>
        <p:spPr bwMode="auto">
          <a:xfrm>
            <a:off x="390600" y="25574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9" name="CustomShape 18"/>
          <p:cNvSpPr/>
          <p:nvPr/>
        </p:nvSpPr>
        <p:spPr bwMode="auto">
          <a:xfrm>
            <a:off x="882720" y="25574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0" name="CustomShape 19"/>
          <p:cNvSpPr/>
          <p:nvPr/>
        </p:nvSpPr>
        <p:spPr bwMode="auto">
          <a:xfrm>
            <a:off x="1373040" y="25574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1" name="CustomShape 20"/>
          <p:cNvSpPr/>
          <p:nvPr/>
        </p:nvSpPr>
        <p:spPr bwMode="auto">
          <a:xfrm>
            <a:off x="1863720" y="25574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2" name="CustomShape 21"/>
          <p:cNvSpPr/>
          <p:nvPr/>
        </p:nvSpPr>
        <p:spPr bwMode="auto">
          <a:xfrm>
            <a:off x="2354400" y="25574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3" name="CustomShape 22"/>
          <p:cNvSpPr/>
          <p:nvPr/>
        </p:nvSpPr>
        <p:spPr bwMode="auto">
          <a:xfrm>
            <a:off x="2844720" y="25574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4" name="CustomShape 23"/>
          <p:cNvSpPr/>
          <p:nvPr/>
        </p:nvSpPr>
        <p:spPr bwMode="auto">
          <a:xfrm>
            <a:off x="3335400" y="25574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5" name="CustomShape 24"/>
          <p:cNvSpPr/>
          <p:nvPr/>
        </p:nvSpPr>
        <p:spPr bwMode="auto">
          <a:xfrm>
            <a:off x="3825720" y="25574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6" name="CustomShape 25"/>
          <p:cNvSpPr/>
          <p:nvPr/>
        </p:nvSpPr>
        <p:spPr bwMode="auto">
          <a:xfrm>
            <a:off x="390600" y="30477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7" name="CustomShape 26"/>
          <p:cNvSpPr/>
          <p:nvPr/>
        </p:nvSpPr>
        <p:spPr bwMode="auto">
          <a:xfrm>
            <a:off x="882720" y="304776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8" name="CustomShape 27"/>
          <p:cNvSpPr/>
          <p:nvPr/>
        </p:nvSpPr>
        <p:spPr bwMode="auto">
          <a:xfrm>
            <a:off x="1373040" y="304776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9" name="CustomShape 28"/>
          <p:cNvSpPr/>
          <p:nvPr/>
        </p:nvSpPr>
        <p:spPr bwMode="auto">
          <a:xfrm>
            <a:off x="1863720" y="304776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0" name="CustomShape 29"/>
          <p:cNvSpPr/>
          <p:nvPr/>
        </p:nvSpPr>
        <p:spPr bwMode="auto">
          <a:xfrm>
            <a:off x="2354400" y="304776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1" name="CustomShape 30"/>
          <p:cNvSpPr/>
          <p:nvPr/>
        </p:nvSpPr>
        <p:spPr bwMode="auto">
          <a:xfrm>
            <a:off x="2844720" y="30477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2" name="CustomShape 31"/>
          <p:cNvSpPr/>
          <p:nvPr/>
        </p:nvSpPr>
        <p:spPr bwMode="auto">
          <a:xfrm>
            <a:off x="3335400" y="30477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3" name="CustomShape 32"/>
          <p:cNvSpPr/>
          <p:nvPr/>
        </p:nvSpPr>
        <p:spPr bwMode="auto">
          <a:xfrm>
            <a:off x="3825720" y="30477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4" name="CustomShape 33"/>
          <p:cNvSpPr/>
          <p:nvPr/>
        </p:nvSpPr>
        <p:spPr bwMode="auto">
          <a:xfrm>
            <a:off x="390600" y="35319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5" name="CustomShape 34"/>
          <p:cNvSpPr/>
          <p:nvPr/>
        </p:nvSpPr>
        <p:spPr bwMode="auto">
          <a:xfrm>
            <a:off x="882720" y="353196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6" name="CustomShape 35"/>
          <p:cNvSpPr/>
          <p:nvPr/>
        </p:nvSpPr>
        <p:spPr bwMode="auto">
          <a:xfrm>
            <a:off x="1373040" y="353196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7" name="CustomShape 36"/>
          <p:cNvSpPr/>
          <p:nvPr/>
        </p:nvSpPr>
        <p:spPr bwMode="auto">
          <a:xfrm>
            <a:off x="1863720" y="353196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37"/>
          <p:cNvSpPr/>
          <p:nvPr/>
        </p:nvSpPr>
        <p:spPr bwMode="auto">
          <a:xfrm>
            <a:off x="2354400" y="35319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9" name="CustomShape 38"/>
          <p:cNvSpPr/>
          <p:nvPr/>
        </p:nvSpPr>
        <p:spPr bwMode="auto">
          <a:xfrm>
            <a:off x="2844720" y="35319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CustomShape 39"/>
          <p:cNvSpPr/>
          <p:nvPr/>
        </p:nvSpPr>
        <p:spPr bwMode="auto">
          <a:xfrm>
            <a:off x="3335400" y="35319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1" name="CustomShape 40"/>
          <p:cNvSpPr/>
          <p:nvPr/>
        </p:nvSpPr>
        <p:spPr bwMode="auto">
          <a:xfrm>
            <a:off x="3825720" y="35319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2" name="CustomShape 41"/>
          <p:cNvSpPr/>
          <p:nvPr/>
        </p:nvSpPr>
        <p:spPr bwMode="auto">
          <a:xfrm>
            <a:off x="390600" y="40226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3" name="CustomShape 42"/>
          <p:cNvSpPr/>
          <p:nvPr/>
        </p:nvSpPr>
        <p:spPr bwMode="auto">
          <a:xfrm>
            <a:off x="882720" y="40226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4" name="CustomShape 43"/>
          <p:cNvSpPr/>
          <p:nvPr/>
        </p:nvSpPr>
        <p:spPr bwMode="auto">
          <a:xfrm>
            <a:off x="1373040" y="40226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5" name="CustomShape 44"/>
          <p:cNvSpPr/>
          <p:nvPr/>
        </p:nvSpPr>
        <p:spPr bwMode="auto">
          <a:xfrm>
            <a:off x="1863720" y="40226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6" name="CustomShape 45"/>
          <p:cNvSpPr/>
          <p:nvPr/>
        </p:nvSpPr>
        <p:spPr bwMode="auto">
          <a:xfrm>
            <a:off x="2354400" y="40226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7" name="CustomShape 46"/>
          <p:cNvSpPr/>
          <p:nvPr/>
        </p:nvSpPr>
        <p:spPr bwMode="auto">
          <a:xfrm>
            <a:off x="2844720" y="40226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8" name="CustomShape 47"/>
          <p:cNvSpPr/>
          <p:nvPr/>
        </p:nvSpPr>
        <p:spPr bwMode="auto">
          <a:xfrm>
            <a:off x="3335400" y="40226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9" name="CustomShape 48"/>
          <p:cNvSpPr/>
          <p:nvPr/>
        </p:nvSpPr>
        <p:spPr bwMode="auto">
          <a:xfrm>
            <a:off x="3825720" y="40226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0" name="CustomShape 49"/>
          <p:cNvSpPr/>
          <p:nvPr/>
        </p:nvSpPr>
        <p:spPr bwMode="auto">
          <a:xfrm>
            <a:off x="390600" y="45036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1" name="CustomShape 50"/>
          <p:cNvSpPr/>
          <p:nvPr/>
        </p:nvSpPr>
        <p:spPr bwMode="auto">
          <a:xfrm>
            <a:off x="882720" y="45036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2" name="CustomShape 51"/>
          <p:cNvSpPr/>
          <p:nvPr/>
        </p:nvSpPr>
        <p:spPr bwMode="auto">
          <a:xfrm>
            <a:off x="1373040" y="45036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3" name="CustomShape 52"/>
          <p:cNvSpPr/>
          <p:nvPr/>
        </p:nvSpPr>
        <p:spPr bwMode="auto">
          <a:xfrm>
            <a:off x="1863720" y="45036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4" name="CustomShape 53"/>
          <p:cNvSpPr/>
          <p:nvPr/>
        </p:nvSpPr>
        <p:spPr bwMode="auto">
          <a:xfrm>
            <a:off x="2354400" y="45036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5" name="CustomShape 54"/>
          <p:cNvSpPr/>
          <p:nvPr/>
        </p:nvSpPr>
        <p:spPr bwMode="auto">
          <a:xfrm>
            <a:off x="2844720" y="45036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6" name="CustomShape 55"/>
          <p:cNvSpPr/>
          <p:nvPr/>
        </p:nvSpPr>
        <p:spPr bwMode="auto">
          <a:xfrm>
            <a:off x="3335400" y="45036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7" name="CustomShape 56"/>
          <p:cNvSpPr/>
          <p:nvPr/>
        </p:nvSpPr>
        <p:spPr bwMode="auto">
          <a:xfrm>
            <a:off x="3825720" y="45036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8" name="CustomShape 57"/>
          <p:cNvSpPr/>
          <p:nvPr/>
        </p:nvSpPr>
        <p:spPr bwMode="auto">
          <a:xfrm>
            <a:off x="390600" y="49939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9" name="CustomShape 58"/>
          <p:cNvSpPr/>
          <p:nvPr/>
        </p:nvSpPr>
        <p:spPr bwMode="auto">
          <a:xfrm>
            <a:off x="882720" y="49939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0" name="CustomShape 59"/>
          <p:cNvSpPr/>
          <p:nvPr/>
        </p:nvSpPr>
        <p:spPr bwMode="auto">
          <a:xfrm>
            <a:off x="1373040" y="49939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1" name="CustomShape 60"/>
          <p:cNvSpPr/>
          <p:nvPr/>
        </p:nvSpPr>
        <p:spPr bwMode="auto">
          <a:xfrm>
            <a:off x="1863720" y="49939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2" name="CustomShape 61"/>
          <p:cNvSpPr/>
          <p:nvPr/>
        </p:nvSpPr>
        <p:spPr bwMode="auto">
          <a:xfrm>
            <a:off x="2354400" y="49939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3" name="CustomShape 62"/>
          <p:cNvSpPr/>
          <p:nvPr/>
        </p:nvSpPr>
        <p:spPr bwMode="auto">
          <a:xfrm>
            <a:off x="2844720" y="49939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4" name="CustomShape 63"/>
          <p:cNvSpPr/>
          <p:nvPr/>
        </p:nvSpPr>
        <p:spPr bwMode="auto">
          <a:xfrm>
            <a:off x="3335400" y="49939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5" name="CustomShape 64"/>
          <p:cNvSpPr/>
          <p:nvPr/>
        </p:nvSpPr>
        <p:spPr bwMode="auto">
          <a:xfrm>
            <a:off x="3825720" y="49939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6" name="CustomShape 65"/>
          <p:cNvSpPr/>
          <p:nvPr/>
        </p:nvSpPr>
        <p:spPr bwMode="auto">
          <a:xfrm>
            <a:off x="3521880" y="5967360"/>
            <a:ext cx="3304800" cy="518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Structuring Element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67" name="CustomShape 66"/>
          <p:cNvSpPr/>
          <p:nvPr/>
        </p:nvSpPr>
        <p:spPr bwMode="auto">
          <a:xfrm>
            <a:off x="4802039" y="15778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8" name="CustomShape 67"/>
          <p:cNvSpPr/>
          <p:nvPr/>
        </p:nvSpPr>
        <p:spPr bwMode="auto">
          <a:xfrm>
            <a:off x="5294160" y="15778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9" name="CustomShape 68"/>
          <p:cNvSpPr/>
          <p:nvPr/>
        </p:nvSpPr>
        <p:spPr bwMode="auto">
          <a:xfrm>
            <a:off x="5784840" y="15778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0" name="CustomShape 69"/>
          <p:cNvSpPr/>
          <p:nvPr/>
        </p:nvSpPr>
        <p:spPr bwMode="auto">
          <a:xfrm>
            <a:off x="6275520" y="15778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1" name="CustomShape 70"/>
          <p:cNvSpPr/>
          <p:nvPr/>
        </p:nvSpPr>
        <p:spPr bwMode="auto">
          <a:xfrm>
            <a:off x="6765840" y="15778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2" name="CustomShape 71"/>
          <p:cNvSpPr/>
          <p:nvPr/>
        </p:nvSpPr>
        <p:spPr bwMode="auto">
          <a:xfrm>
            <a:off x="7256520" y="15778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3" name="CustomShape 72"/>
          <p:cNvSpPr/>
          <p:nvPr/>
        </p:nvSpPr>
        <p:spPr bwMode="auto">
          <a:xfrm>
            <a:off x="7746840" y="15778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4" name="CustomShape 73"/>
          <p:cNvSpPr/>
          <p:nvPr/>
        </p:nvSpPr>
        <p:spPr bwMode="auto">
          <a:xfrm>
            <a:off x="8237520" y="15778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5" name="CustomShape 74"/>
          <p:cNvSpPr/>
          <p:nvPr/>
        </p:nvSpPr>
        <p:spPr bwMode="auto">
          <a:xfrm>
            <a:off x="4802039" y="20685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6" name="CustomShape 75"/>
          <p:cNvSpPr/>
          <p:nvPr/>
        </p:nvSpPr>
        <p:spPr bwMode="auto">
          <a:xfrm>
            <a:off x="5294160" y="20685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7" name="CustomShape 76"/>
          <p:cNvSpPr/>
          <p:nvPr/>
        </p:nvSpPr>
        <p:spPr bwMode="auto">
          <a:xfrm>
            <a:off x="5784840" y="20685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8" name="CustomShape 77"/>
          <p:cNvSpPr/>
          <p:nvPr/>
        </p:nvSpPr>
        <p:spPr bwMode="auto">
          <a:xfrm>
            <a:off x="6275520" y="2068560"/>
            <a:ext cx="490320" cy="490320"/>
          </a:xfrm>
          <a:prstGeom prst="rect">
            <a:avLst/>
          </a:prstGeom>
          <a:solidFill>
            <a:srgbClr val="99CC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9" name="CustomShape 78"/>
          <p:cNvSpPr/>
          <p:nvPr/>
        </p:nvSpPr>
        <p:spPr bwMode="auto">
          <a:xfrm>
            <a:off x="6765840" y="2068560"/>
            <a:ext cx="490320" cy="490320"/>
          </a:xfrm>
          <a:prstGeom prst="rect">
            <a:avLst/>
          </a:prstGeom>
          <a:solidFill>
            <a:srgbClr val="99CC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0" name="CustomShape 79"/>
          <p:cNvSpPr/>
          <p:nvPr/>
        </p:nvSpPr>
        <p:spPr bwMode="auto">
          <a:xfrm>
            <a:off x="7256520" y="2068560"/>
            <a:ext cx="490320" cy="490320"/>
          </a:xfrm>
          <a:prstGeom prst="rect">
            <a:avLst/>
          </a:prstGeom>
          <a:solidFill>
            <a:srgbClr val="99CC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1" name="CustomShape 80"/>
          <p:cNvSpPr/>
          <p:nvPr/>
        </p:nvSpPr>
        <p:spPr bwMode="auto">
          <a:xfrm>
            <a:off x="7746840" y="20685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2" name="CustomShape 81"/>
          <p:cNvSpPr/>
          <p:nvPr/>
        </p:nvSpPr>
        <p:spPr bwMode="auto">
          <a:xfrm>
            <a:off x="8237520" y="20685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3" name="CustomShape 82"/>
          <p:cNvSpPr/>
          <p:nvPr/>
        </p:nvSpPr>
        <p:spPr bwMode="auto">
          <a:xfrm>
            <a:off x="4802039" y="2549519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4" name="CustomShape 83"/>
          <p:cNvSpPr/>
          <p:nvPr/>
        </p:nvSpPr>
        <p:spPr bwMode="auto">
          <a:xfrm>
            <a:off x="5294160" y="2549519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5" name="CustomShape 84"/>
          <p:cNvSpPr/>
          <p:nvPr/>
        </p:nvSpPr>
        <p:spPr bwMode="auto">
          <a:xfrm>
            <a:off x="5784840" y="2549519"/>
            <a:ext cx="490320" cy="490320"/>
          </a:xfrm>
          <a:prstGeom prst="rect">
            <a:avLst/>
          </a:prstGeom>
          <a:solidFill>
            <a:srgbClr val="99CC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6" name="CustomShape 85"/>
          <p:cNvSpPr/>
          <p:nvPr/>
        </p:nvSpPr>
        <p:spPr bwMode="auto">
          <a:xfrm>
            <a:off x="6275520" y="2549519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7" name="CustomShape 86"/>
          <p:cNvSpPr/>
          <p:nvPr/>
        </p:nvSpPr>
        <p:spPr bwMode="auto">
          <a:xfrm>
            <a:off x="6765840" y="2549519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8" name="CustomShape 87"/>
          <p:cNvSpPr/>
          <p:nvPr/>
        </p:nvSpPr>
        <p:spPr bwMode="auto">
          <a:xfrm>
            <a:off x="7256520" y="2549519"/>
            <a:ext cx="490320" cy="490320"/>
          </a:xfrm>
          <a:prstGeom prst="rect">
            <a:avLst/>
          </a:prstGeom>
          <a:solidFill>
            <a:srgbClr val="99CC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9" name="CustomShape 88"/>
          <p:cNvSpPr/>
          <p:nvPr/>
        </p:nvSpPr>
        <p:spPr bwMode="auto">
          <a:xfrm>
            <a:off x="7746840" y="2549519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0" name="CustomShape 89"/>
          <p:cNvSpPr/>
          <p:nvPr/>
        </p:nvSpPr>
        <p:spPr bwMode="auto">
          <a:xfrm>
            <a:off x="8237520" y="2549519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1" name="CustomShape 90"/>
          <p:cNvSpPr/>
          <p:nvPr/>
        </p:nvSpPr>
        <p:spPr bwMode="auto">
          <a:xfrm>
            <a:off x="4802039" y="30402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2" name="CustomShape 91"/>
          <p:cNvSpPr/>
          <p:nvPr/>
        </p:nvSpPr>
        <p:spPr bwMode="auto">
          <a:xfrm>
            <a:off x="5294160" y="3040200"/>
            <a:ext cx="490320" cy="490320"/>
          </a:xfrm>
          <a:prstGeom prst="rect">
            <a:avLst/>
          </a:prstGeom>
          <a:solidFill>
            <a:srgbClr val="99CC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3" name="CustomShape 92"/>
          <p:cNvSpPr/>
          <p:nvPr/>
        </p:nvSpPr>
        <p:spPr bwMode="auto">
          <a:xfrm>
            <a:off x="5784840" y="304020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4" name="CustomShape 93"/>
          <p:cNvSpPr/>
          <p:nvPr/>
        </p:nvSpPr>
        <p:spPr bwMode="auto">
          <a:xfrm>
            <a:off x="6275520" y="304020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5" name="CustomShape 94"/>
          <p:cNvSpPr/>
          <p:nvPr/>
        </p:nvSpPr>
        <p:spPr bwMode="auto">
          <a:xfrm>
            <a:off x="6765840" y="3040200"/>
            <a:ext cx="490320" cy="490320"/>
          </a:xfrm>
          <a:prstGeom prst="rect">
            <a:avLst/>
          </a:prstGeom>
          <a:solidFill>
            <a:srgbClr val="99CC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6" name="CustomShape 95"/>
          <p:cNvSpPr/>
          <p:nvPr/>
        </p:nvSpPr>
        <p:spPr bwMode="auto">
          <a:xfrm>
            <a:off x="7256520" y="30402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7" name="CustomShape 96"/>
          <p:cNvSpPr/>
          <p:nvPr/>
        </p:nvSpPr>
        <p:spPr bwMode="auto">
          <a:xfrm>
            <a:off x="7746840" y="30402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8" name="CustomShape 97"/>
          <p:cNvSpPr/>
          <p:nvPr/>
        </p:nvSpPr>
        <p:spPr bwMode="auto">
          <a:xfrm>
            <a:off x="8237520" y="30402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9" name="CustomShape 98"/>
          <p:cNvSpPr/>
          <p:nvPr/>
        </p:nvSpPr>
        <p:spPr bwMode="auto">
          <a:xfrm>
            <a:off x="4802039" y="35244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0" name="CustomShape 99"/>
          <p:cNvSpPr/>
          <p:nvPr/>
        </p:nvSpPr>
        <p:spPr bwMode="auto">
          <a:xfrm>
            <a:off x="5294160" y="3524400"/>
            <a:ext cx="490320" cy="490320"/>
          </a:xfrm>
          <a:prstGeom prst="rect">
            <a:avLst/>
          </a:prstGeom>
          <a:solidFill>
            <a:srgbClr val="99CC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1" name="CustomShape 100"/>
          <p:cNvSpPr/>
          <p:nvPr/>
        </p:nvSpPr>
        <p:spPr bwMode="auto">
          <a:xfrm>
            <a:off x="5784840" y="352440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2" name="CustomShape 101"/>
          <p:cNvSpPr/>
          <p:nvPr/>
        </p:nvSpPr>
        <p:spPr bwMode="auto">
          <a:xfrm>
            <a:off x="6275520" y="3524400"/>
            <a:ext cx="490320" cy="490320"/>
          </a:xfrm>
          <a:prstGeom prst="rect">
            <a:avLst/>
          </a:prstGeom>
          <a:solidFill>
            <a:srgbClr val="99CC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3" name="CustomShape 102"/>
          <p:cNvSpPr/>
          <p:nvPr/>
        </p:nvSpPr>
        <p:spPr bwMode="auto">
          <a:xfrm>
            <a:off x="6765840" y="35244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4" name="CustomShape 103"/>
          <p:cNvSpPr/>
          <p:nvPr/>
        </p:nvSpPr>
        <p:spPr bwMode="auto">
          <a:xfrm>
            <a:off x="7256520" y="35244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5" name="CustomShape 104"/>
          <p:cNvSpPr/>
          <p:nvPr/>
        </p:nvSpPr>
        <p:spPr bwMode="auto">
          <a:xfrm>
            <a:off x="7746840" y="35244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6" name="CustomShape 105"/>
          <p:cNvSpPr/>
          <p:nvPr/>
        </p:nvSpPr>
        <p:spPr bwMode="auto">
          <a:xfrm>
            <a:off x="8237520" y="35244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7" name="CustomShape 106"/>
          <p:cNvSpPr/>
          <p:nvPr/>
        </p:nvSpPr>
        <p:spPr bwMode="auto">
          <a:xfrm>
            <a:off x="4802039" y="40147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8" name="CustomShape 107"/>
          <p:cNvSpPr/>
          <p:nvPr/>
        </p:nvSpPr>
        <p:spPr bwMode="auto">
          <a:xfrm>
            <a:off x="5294160" y="4014720"/>
            <a:ext cx="490320" cy="490320"/>
          </a:xfrm>
          <a:prstGeom prst="rect">
            <a:avLst/>
          </a:prstGeom>
          <a:solidFill>
            <a:srgbClr val="99CC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9" name="CustomShape 108"/>
          <p:cNvSpPr/>
          <p:nvPr/>
        </p:nvSpPr>
        <p:spPr bwMode="auto">
          <a:xfrm>
            <a:off x="5784840" y="4014720"/>
            <a:ext cx="490320" cy="490320"/>
          </a:xfrm>
          <a:prstGeom prst="rect">
            <a:avLst/>
          </a:prstGeom>
          <a:solidFill>
            <a:srgbClr val="99CC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0" name="CustomShape 109"/>
          <p:cNvSpPr/>
          <p:nvPr/>
        </p:nvSpPr>
        <p:spPr bwMode="auto">
          <a:xfrm>
            <a:off x="6275520" y="4014720"/>
            <a:ext cx="490320" cy="490320"/>
          </a:xfrm>
          <a:prstGeom prst="rect">
            <a:avLst/>
          </a:prstGeom>
          <a:solidFill>
            <a:srgbClr val="99CC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1" name="CustomShape 110"/>
          <p:cNvSpPr/>
          <p:nvPr/>
        </p:nvSpPr>
        <p:spPr bwMode="auto">
          <a:xfrm>
            <a:off x="6765840" y="40147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2" name="CustomShape 111"/>
          <p:cNvSpPr/>
          <p:nvPr/>
        </p:nvSpPr>
        <p:spPr bwMode="auto">
          <a:xfrm>
            <a:off x="7256520" y="40147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3" name="CustomShape 112"/>
          <p:cNvSpPr/>
          <p:nvPr/>
        </p:nvSpPr>
        <p:spPr bwMode="auto">
          <a:xfrm>
            <a:off x="7746840" y="40147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4" name="CustomShape 113"/>
          <p:cNvSpPr/>
          <p:nvPr/>
        </p:nvSpPr>
        <p:spPr bwMode="auto">
          <a:xfrm>
            <a:off x="8237520" y="40147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5" name="CustomShape 114"/>
          <p:cNvSpPr/>
          <p:nvPr/>
        </p:nvSpPr>
        <p:spPr bwMode="auto">
          <a:xfrm>
            <a:off x="4802039" y="44956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6" name="CustomShape 115"/>
          <p:cNvSpPr/>
          <p:nvPr/>
        </p:nvSpPr>
        <p:spPr bwMode="auto">
          <a:xfrm>
            <a:off x="5294160" y="44956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7" name="CustomShape 116"/>
          <p:cNvSpPr/>
          <p:nvPr/>
        </p:nvSpPr>
        <p:spPr bwMode="auto">
          <a:xfrm>
            <a:off x="5784840" y="44956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8" name="CustomShape 117"/>
          <p:cNvSpPr/>
          <p:nvPr/>
        </p:nvSpPr>
        <p:spPr bwMode="auto">
          <a:xfrm>
            <a:off x="6275520" y="44956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9" name="CustomShape 118"/>
          <p:cNvSpPr/>
          <p:nvPr/>
        </p:nvSpPr>
        <p:spPr bwMode="auto">
          <a:xfrm>
            <a:off x="6765840" y="44956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0" name="CustomShape 119"/>
          <p:cNvSpPr/>
          <p:nvPr/>
        </p:nvSpPr>
        <p:spPr bwMode="auto">
          <a:xfrm>
            <a:off x="7256520" y="44956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1" name="CustomShape 120"/>
          <p:cNvSpPr/>
          <p:nvPr/>
        </p:nvSpPr>
        <p:spPr bwMode="auto">
          <a:xfrm>
            <a:off x="7746840" y="44956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2" name="CustomShape 121"/>
          <p:cNvSpPr/>
          <p:nvPr/>
        </p:nvSpPr>
        <p:spPr bwMode="auto">
          <a:xfrm>
            <a:off x="8237520" y="44956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3" name="CustomShape 122"/>
          <p:cNvSpPr/>
          <p:nvPr/>
        </p:nvSpPr>
        <p:spPr bwMode="auto">
          <a:xfrm>
            <a:off x="4802039" y="49863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4" name="CustomShape 123"/>
          <p:cNvSpPr/>
          <p:nvPr/>
        </p:nvSpPr>
        <p:spPr bwMode="auto">
          <a:xfrm>
            <a:off x="5294160" y="49863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5" name="CustomShape 124"/>
          <p:cNvSpPr/>
          <p:nvPr/>
        </p:nvSpPr>
        <p:spPr bwMode="auto">
          <a:xfrm>
            <a:off x="5784840" y="49863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6" name="CustomShape 125"/>
          <p:cNvSpPr/>
          <p:nvPr/>
        </p:nvSpPr>
        <p:spPr bwMode="auto">
          <a:xfrm>
            <a:off x="6275520" y="49863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7" name="CustomShape 126"/>
          <p:cNvSpPr/>
          <p:nvPr/>
        </p:nvSpPr>
        <p:spPr bwMode="auto">
          <a:xfrm>
            <a:off x="6765840" y="49863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8" name="CustomShape 127"/>
          <p:cNvSpPr/>
          <p:nvPr/>
        </p:nvSpPr>
        <p:spPr bwMode="auto">
          <a:xfrm>
            <a:off x="7256520" y="49863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9" name="CustomShape 128"/>
          <p:cNvSpPr/>
          <p:nvPr/>
        </p:nvSpPr>
        <p:spPr bwMode="auto">
          <a:xfrm>
            <a:off x="7746840" y="49863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0" name="CustomShape 129"/>
          <p:cNvSpPr/>
          <p:nvPr/>
        </p:nvSpPr>
        <p:spPr bwMode="auto">
          <a:xfrm>
            <a:off x="8237520" y="49863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1" name="CustomShape 130"/>
          <p:cNvSpPr/>
          <p:nvPr/>
        </p:nvSpPr>
        <p:spPr bwMode="auto">
          <a:xfrm>
            <a:off x="2817000" y="6058800"/>
            <a:ext cx="357840" cy="35784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2" name="CustomShape 131"/>
          <p:cNvSpPr/>
          <p:nvPr/>
        </p:nvSpPr>
        <p:spPr bwMode="auto">
          <a:xfrm>
            <a:off x="3175560" y="6058800"/>
            <a:ext cx="357840" cy="35784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3" name="CustomShape 132"/>
          <p:cNvSpPr/>
          <p:nvPr/>
        </p:nvSpPr>
        <p:spPr bwMode="auto">
          <a:xfrm>
            <a:off x="2817000" y="6412680"/>
            <a:ext cx="357840" cy="35784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4" name="CustomShape 133"/>
          <p:cNvSpPr/>
          <p:nvPr/>
        </p:nvSpPr>
        <p:spPr bwMode="auto">
          <a:xfrm>
            <a:off x="3175560" y="6412680"/>
            <a:ext cx="357840" cy="357840"/>
          </a:xfrm>
          <a:prstGeom prst="rect">
            <a:avLst/>
          </a:prstGeom>
          <a:solidFill>
            <a:srgbClr val="CCFFC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5" name="CustomShape 134"/>
          <p:cNvSpPr/>
          <p:nvPr/>
        </p:nvSpPr>
        <p:spPr bwMode="auto">
          <a:xfrm>
            <a:off x="2454120" y="6058800"/>
            <a:ext cx="357840" cy="35784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6" name="CustomShape 135"/>
          <p:cNvSpPr/>
          <p:nvPr/>
        </p:nvSpPr>
        <p:spPr bwMode="auto">
          <a:xfrm>
            <a:off x="2454120" y="6406920"/>
            <a:ext cx="357840" cy="357840"/>
          </a:xfrm>
          <a:prstGeom prst="rect">
            <a:avLst/>
          </a:prstGeom>
          <a:solidFill>
            <a:srgbClr val="CCFFC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7" name="CustomShape 136"/>
          <p:cNvSpPr/>
          <p:nvPr/>
        </p:nvSpPr>
        <p:spPr bwMode="auto">
          <a:xfrm>
            <a:off x="2817000" y="5703840"/>
            <a:ext cx="357840" cy="35784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8" name="CustomShape 137"/>
          <p:cNvSpPr/>
          <p:nvPr/>
        </p:nvSpPr>
        <p:spPr bwMode="auto">
          <a:xfrm>
            <a:off x="3175560" y="5703840"/>
            <a:ext cx="357840" cy="357840"/>
          </a:xfrm>
          <a:prstGeom prst="rect">
            <a:avLst/>
          </a:prstGeom>
          <a:solidFill>
            <a:srgbClr val="CCFFC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9" name="CustomShape 138"/>
          <p:cNvSpPr/>
          <p:nvPr/>
        </p:nvSpPr>
        <p:spPr bwMode="auto">
          <a:xfrm>
            <a:off x="2454120" y="5703840"/>
            <a:ext cx="357840" cy="357840"/>
          </a:xfrm>
          <a:prstGeom prst="rect">
            <a:avLst/>
          </a:prstGeom>
          <a:solidFill>
            <a:srgbClr val="CCFFC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0" name="CustomShape 139"/>
          <p:cNvSpPr/>
          <p:nvPr/>
        </p:nvSpPr>
        <p:spPr bwMode="auto">
          <a:xfrm>
            <a:off x="1513080" y="1222200"/>
            <a:ext cx="1661759" cy="366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Original Image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1" name="CustomShape 140"/>
          <p:cNvSpPr/>
          <p:nvPr/>
        </p:nvSpPr>
        <p:spPr bwMode="auto">
          <a:xfrm>
            <a:off x="5792400" y="1241280"/>
            <a:ext cx="1954440" cy="366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Processed Image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2" name="CustomShape 141"/>
          <p:cNvSpPr/>
          <p:nvPr/>
        </p:nvSpPr>
        <p:spPr bwMode="auto">
          <a:xfrm>
            <a:off x="365760" y="537120"/>
            <a:ext cx="312012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Erosion Example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3" name="CustomShape 1"/>
          <p:cNvSpPr/>
          <p:nvPr/>
        </p:nvSpPr>
        <p:spPr bwMode="auto">
          <a:xfrm>
            <a:off x="6494039" y="6336360"/>
            <a:ext cx="2266560" cy="383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  <a:defRPr/>
            </a:pPr>
            <a:fld id="{90592192-0E50-4BED-A02F-7F538FD3EB3D}" type="slidenum"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17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1344" name="Picture 4"/>
          <p:cNvPicPr/>
          <p:nvPr/>
        </p:nvPicPr>
        <p:blipFill>
          <a:blip r:embed="rId2"/>
          <a:stretch/>
        </p:blipFill>
        <p:spPr bwMode="auto">
          <a:xfrm>
            <a:off x="1925640" y="1371600"/>
            <a:ext cx="6155640" cy="4119120"/>
          </a:xfrm>
          <a:prstGeom prst="rect">
            <a:avLst/>
          </a:prstGeom>
          <a:ln>
            <a:noFill/>
          </a:ln>
        </p:spPr>
      </p:pic>
      <p:pic>
        <p:nvPicPr>
          <p:cNvPr id="1345" name="Picture 5"/>
          <p:cNvPicPr/>
          <p:nvPr/>
        </p:nvPicPr>
        <p:blipFill>
          <a:blip r:embed="rId3"/>
          <a:stretch/>
        </p:blipFill>
        <p:spPr bwMode="auto">
          <a:xfrm>
            <a:off x="622800" y="5968800"/>
            <a:ext cx="8153640" cy="682920"/>
          </a:xfrm>
          <a:prstGeom prst="rect">
            <a:avLst/>
          </a:prstGeom>
          <a:ln>
            <a:noFill/>
          </a:ln>
        </p:spPr>
      </p:pic>
      <p:pic>
        <p:nvPicPr>
          <p:cNvPr id="1346" name="Picture 6"/>
          <p:cNvPicPr/>
          <p:nvPr/>
        </p:nvPicPr>
        <p:blipFill>
          <a:blip r:embed="rId4"/>
          <a:stretch/>
        </p:blipFill>
        <p:spPr bwMode="auto">
          <a:xfrm>
            <a:off x="640440" y="5243039"/>
            <a:ext cx="1166759" cy="624960"/>
          </a:xfrm>
          <a:prstGeom prst="rect">
            <a:avLst/>
          </a:prstGeom>
          <a:ln>
            <a:noFill/>
          </a:ln>
        </p:spPr>
      </p:pic>
      <p:sp>
        <p:nvSpPr>
          <p:cNvPr id="1347" name="CustomShape 2"/>
          <p:cNvSpPr/>
          <p:nvPr/>
        </p:nvSpPr>
        <p:spPr bwMode="auto">
          <a:xfrm>
            <a:off x="5062320" y="1565640"/>
            <a:ext cx="2112480" cy="1864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8" name="CustomShape 3"/>
          <p:cNvSpPr/>
          <p:nvPr/>
        </p:nvSpPr>
        <p:spPr bwMode="auto">
          <a:xfrm>
            <a:off x="5171039" y="3449880"/>
            <a:ext cx="2501280" cy="199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9" name="CustomShape 4"/>
          <p:cNvSpPr/>
          <p:nvPr/>
        </p:nvSpPr>
        <p:spPr bwMode="auto">
          <a:xfrm>
            <a:off x="444240" y="548640"/>
            <a:ext cx="312012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Erosion Example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linds(horizontal)">
                                      <p:cBhvr additive="repl">
                                        <p:cTn id="6" dur="5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linds(horizontal)">
                                      <p:cBhvr additive="repl">
                                        <p:cTn id="11" dur="5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0" name="CustomShape 1"/>
          <p:cNvSpPr/>
          <p:nvPr/>
        </p:nvSpPr>
        <p:spPr bwMode="auto">
          <a:xfrm>
            <a:off x="0" y="6333840"/>
            <a:ext cx="9142200" cy="52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598"/>
              </a:spcBef>
              <a:defRPr/>
            </a:pPr>
            <a:r>
              <a:rPr lang="en-US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Watch out: In these examples a 1 refers to a black pixel!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351" name="Picture 6"/>
          <p:cNvPicPr/>
          <p:nvPr/>
        </p:nvPicPr>
        <p:blipFill>
          <a:blip r:embed="rId2"/>
          <a:srcRect t="10261"/>
          <a:stretch/>
        </p:blipFill>
        <p:spPr bwMode="auto">
          <a:xfrm>
            <a:off x="285840" y="1990800"/>
            <a:ext cx="8295840" cy="2458800"/>
          </a:xfrm>
          <a:prstGeom prst="rect">
            <a:avLst/>
          </a:prstGeom>
          <a:ln>
            <a:noFill/>
          </a:ln>
        </p:spPr>
      </p:pic>
      <p:sp>
        <p:nvSpPr>
          <p:cNvPr id="1352" name="CustomShape 2"/>
          <p:cNvSpPr/>
          <p:nvPr/>
        </p:nvSpPr>
        <p:spPr bwMode="auto">
          <a:xfrm>
            <a:off x="1154520" y="3648240"/>
            <a:ext cx="1648080" cy="366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Original image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53" name="CustomShape 3"/>
          <p:cNvSpPr/>
          <p:nvPr/>
        </p:nvSpPr>
        <p:spPr bwMode="auto">
          <a:xfrm>
            <a:off x="3209760" y="3648240"/>
            <a:ext cx="2227320" cy="9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Erosion by 3*3 square structuring element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54" name="CustomShape 4"/>
          <p:cNvSpPr/>
          <p:nvPr/>
        </p:nvSpPr>
        <p:spPr bwMode="auto">
          <a:xfrm>
            <a:off x="5605560" y="3648240"/>
            <a:ext cx="2366640" cy="9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Erosion by 5*5 square structuring element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55" name="CustomShape 5"/>
          <p:cNvSpPr/>
          <p:nvPr/>
        </p:nvSpPr>
        <p:spPr bwMode="auto">
          <a:xfrm>
            <a:off x="548640" y="537120"/>
            <a:ext cx="393012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Erosion Example 1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8" name="CustomShape 2"/>
          <p:cNvSpPr/>
          <p:nvPr/>
        </p:nvSpPr>
        <p:spPr bwMode="auto">
          <a:xfrm>
            <a:off x="961920" y="2505240"/>
            <a:ext cx="1317600" cy="640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Original image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59" name="CustomShape 3"/>
          <p:cNvSpPr/>
          <p:nvPr/>
        </p:nvSpPr>
        <p:spPr bwMode="auto">
          <a:xfrm>
            <a:off x="6649920" y="2381400"/>
            <a:ext cx="1528560" cy="9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After erosion with a disc of radius 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60" name="CustomShape 4"/>
          <p:cNvSpPr/>
          <p:nvPr/>
        </p:nvSpPr>
        <p:spPr bwMode="auto">
          <a:xfrm>
            <a:off x="6654960" y="4552920"/>
            <a:ext cx="1528560" cy="9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After erosion with a disc of radius 20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61" name="CustomShape 5"/>
          <p:cNvSpPr/>
          <p:nvPr/>
        </p:nvSpPr>
        <p:spPr bwMode="auto">
          <a:xfrm>
            <a:off x="822240" y="4514760"/>
            <a:ext cx="1528560" cy="9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After erosion with a disc of radius 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62" name="CustomShape 6"/>
          <p:cNvSpPr/>
          <p:nvPr/>
        </p:nvSpPr>
        <p:spPr bwMode="auto">
          <a:xfrm>
            <a:off x="548640" y="537120"/>
            <a:ext cx="393012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Erosion Example 1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 bwMode="auto">
          <a:xfrm>
            <a:off x="3124080" y="6245280"/>
            <a:ext cx="2894040" cy="474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Introduction to Image Processing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89" name="Picture 8"/>
          <p:cNvPicPr/>
          <p:nvPr/>
        </p:nvPicPr>
        <p:blipFill>
          <a:blip r:embed="rId2"/>
          <a:stretch/>
        </p:blipFill>
        <p:spPr bwMode="auto">
          <a:xfrm>
            <a:off x="3276720" y="2362320"/>
            <a:ext cx="5636880" cy="3757320"/>
          </a:xfrm>
          <a:prstGeom prst="rect">
            <a:avLst/>
          </a:prstGeom>
          <a:ln>
            <a:noFill/>
          </a:ln>
        </p:spPr>
      </p:pic>
      <p:pic>
        <p:nvPicPr>
          <p:cNvPr id="290" name="Picture 10"/>
          <p:cNvPicPr/>
          <p:nvPr/>
        </p:nvPicPr>
        <p:blipFill>
          <a:blip r:embed="rId3"/>
          <a:stretch/>
        </p:blipFill>
        <p:spPr bwMode="auto">
          <a:xfrm>
            <a:off x="152280" y="2286000"/>
            <a:ext cx="3046320" cy="2655720"/>
          </a:xfrm>
          <a:prstGeom prst="rect">
            <a:avLst/>
          </a:prstGeom>
          <a:ln>
            <a:noFill/>
          </a:ln>
        </p:spPr>
      </p:pic>
      <p:sp>
        <p:nvSpPr>
          <p:cNvPr id="291" name="CustomShape 2"/>
          <p:cNvSpPr/>
          <p:nvPr/>
        </p:nvSpPr>
        <p:spPr bwMode="auto">
          <a:xfrm>
            <a:off x="380880" y="2819519"/>
            <a:ext cx="1293840" cy="457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spcBef>
                <a:spcPts val="1500"/>
              </a:spcBef>
              <a:defRPr/>
            </a:pPr>
            <a:r>
              <a:rPr lang="en-US" sz="2400" b="0" strike="noStrike" spc="-1">
                <a:solidFill>
                  <a:srgbClr val="1C1C1C"/>
                </a:solidFill>
                <a:latin typeface="Times New Roman"/>
                <a:ea typeface="DejaVu Sans"/>
              </a:rPr>
              <a:t>Objects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92" name="Line 3"/>
          <p:cNvSpPr/>
          <p:nvPr/>
        </p:nvSpPr>
        <p:spPr bwMode="auto">
          <a:xfrm flipH="1">
            <a:off x="838080" y="3200400"/>
            <a:ext cx="76320" cy="838080"/>
          </a:xfrm>
          <a:prstGeom prst="line">
            <a:avLst/>
          </a:prstGeom>
          <a:ln w="12600">
            <a:solidFill>
              <a:srgbClr val="1C1C1C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Line 4"/>
          <p:cNvSpPr/>
          <p:nvPr/>
        </p:nvSpPr>
        <p:spPr bwMode="auto">
          <a:xfrm flipV="1">
            <a:off x="1523880" y="4495680"/>
            <a:ext cx="228600" cy="990720"/>
          </a:xfrm>
          <a:prstGeom prst="line">
            <a:avLst/>
          </a:prstGeom>
          <a:ln w="38160">
            <a:solidFill>
              <a:srgbClr val="1C1C1C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5"/>
          <p:cNvSpPr/>
          <p:nvPr/>
        </p:nvSpPr>
        <p:spPr bwMode="auto">
          <a:xfrm>
            <a:off x="609480" y="5410080"/>
            <a:ext cx="1903320" cy="8236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spcBef>
                <a:spcPts val="1500"/>
              </a:spcBef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Set threshold here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 bwMode="auto">
          <a:xfrm>
            <a:off x="274320" y="274320"/>
            <a:ext cx="8075160" cy="8938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5000" b="0" strike="noStrike" spc="-1">
                <a:solidFill>
                  <a:srgbClr val="04617B"/>
                </a:solidFill>
                <a:latin typeface="Calibri"/>
                <a:ea typeface="DejaVu Sans"/>
              </a:rPr>
              <a:t>Gray Level Thresholding </a:t>
            </a:r>
            <a:endParaRPr lang="en-US" sz="5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3" name="CustomShape 1"/>
          <p:cNvSpPr/>
          <p:nvPr/>
        </p:nvSpPr>
        <p:spPr bwMode="auto">
          <a:xfrm>
            <a:off x="457200" y="1333440"/>
            <a:ext cx="8227800" cy="552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Erosion can split apart joined objects</a:t>
            </a: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  <a:defRPr/>
            </a:pP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Erosion can strip away extrusions</a:t>
            </a: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Watch out: Erosion shrinks objects</a:t>
            </a:r>
            <a:endParaRPr lang="en-US" sz="2350" b="0" strike="noStrike" spc="-1">
              <a:latin typeface="Arial"/>
            </a:endParaRPr>
          </a:p>
        </p:txBody>
      </p:sp>
      <p:sp>
        <p:nvSpPr>
          <p:cNvPr id="1366" name="CustomShape 3"/>
          <p:cNvSpPr/>
          <p:nvPr/>
        </p:nvSpPr>
        <p:spPr bwMode="auto">
          <a:xfrm>
            <a:off x="2359080" y="3346560"/>
            <a:ext cx="2499840" cy="366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Erosion can split apart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69" name="CustomShape 5"/>
          <p:cNvSpPr/>
          <p:nvPr/>
        </p:nvSpPr>
        <p:spPr bwMode="auto">
          <a:xfrm>
            <a:off x="558360" y="537120"/>
            <a:ext cx="382896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What Is Erosion For?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0" name="CustomShape 1"/>
          <p:cNvSpPr/>
          <p:nvPr/>
        </p:nvSpPr>
        <p:spPr bwMode="auto">
          <a:xfrm>
            <a:off x="457200" y="1333440"/>
            <a:ext cx="8227800" cy="552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Dilation of image </a:t>
            </a:r>
            <a:r>
              <a:rPr lang="en-US" sz="2350" b="1" i="1" strike="noStrike" spc="-1">
                <a:solidFill>
                  <a:srgbClr val="1C1C1C"/>
                </a:solidFill>
                <a:latin typeface="Times New Roman"/>
                <a:ea typeface="DejaVu Sans"/>
              </a:rPr>
              <a:t>f</a:t>
            </a: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by structuring element </a:t>
            </a:r>
            <a:r>
              <a:rPr lang="en-US" sz="2350" b="1" i="1" strike="noStrike" spc="-1">
                <a:solidFill>
                  <a:srgbClr val="1C1C1C"/>
                </a:solidFill>
                <a:latin typeface="Times New Roman"/>
                <a:ea typeface="DejaVu Sans"/>
              </a:rPr>
              <a:t>s</a:t>
            </a: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is given by </a:t>
            </a:r>
            <a:r>
              <a:rPr lang="en-US" sz="2350" b="1" i="1" strike="noStrike" spc="-1">
                <a:solidFill>
                  <a:srgbClr val="1C1C1C"/>
                </a:solidFill>
                <a:latin typeface="Times New Roman"/>
                <a:ea typeface="DejaVu Sans"/>
              </a:rPr>
              <a:t>f </a:t>
            </a:r>
            <a:r>
              <a:rPr lang="en-US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   </a:t>
            </a:r>
            <a:r>
              <a:rPr lang="en-US" sz="2350" b="1" i="1" strike="noStrike" spc="-1">
                <a:solidFill>
                  <a:srgbClr val="1C1C1C"/>
                </a:solidFill>
                <a:latin typeface="Times New Roman"/>
                <a:ea typeface="DejaVu Sans"/>
              </a:rPr>
              <a:t>s</a:t>
            </a: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The structuring element s is positioned with its origin at </a:t>
            </a:r>
            <a:r>
              <a:rPr lang="en-US" sz="2350" b="1" i="1" strike="noStrike" spc="-1">
                <a:solidFill>
                  <a:srgbClr val="1C1C1C"/>
                </a:solidFill>
                <a:latin typeface="Times New Roman"/>
                <a:ea typeface="DejaVu Sans"/>
              </a:rPr>
              <a:t>(x, y)</a:t>
            </a: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and the new pixel value is determined using the rule:</a:t>
            </a: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endParaRPr lang="en-US" sz="235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1" name="Formula 2"/>
              <p:cNvSpPr txBox="1"/>
              <p:nvPr/>
            </p:nvSpPr>
            <p:spPr bwMode="auto">
              <a:xfrm>
                <a:off x="2359440" y="1737360"/>
                <a:ext cx="290520" cy="31284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>
                              <a:latin typeface="Cambria Math" panose="02040503050406030204" pitchFamily="18" charset="0"/>
                            </a:rPr>
                            <m:t>⊕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</p:txBody>
          </p:sp>
        </mc:Choice>
        <mc:Fallback xmlns="">
          <p:sp>
            <p:nvSpPr>
              <p:cNvPr id="1371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9440" y="1737360"/>
                <a:ext cx="290520" cy="312840"/>
              </a:xfrm>
              <a:prstGeom prst="rect">
                <a:avLst/>
              </a:prstGeom>
              <a:blipFill>
                <a:blip r:embed="rId2"/>
                <a:stretch>
                  <a:fillRect l="-2083" r="-45833" b="-27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2" name="Formula 3"/>
              <p:cNvSpPr txBox="1"/>
              <p:nvPr/>
            </p:nvSpPr>
            <p:spPr bwMode="auto">
              <a:xfrm>
                <a:off x="1454040" y="4127400"/>
                <a:ext cx="3932280" cy="128592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lit/>
                                        <m:nor/>
                                      </m:rPr>
                                      <a:rPr/>
                                      <m:t>1 </m:t>
                                    </m:r>
                                    <m:r>
                                      <m:rPr>
                                        <m:lit/>
                                        <m:nor/>
                                      </m:rPr>
                                      <a:rPr/>
                                      <m:t>if</m:t>
                                    </m:r>
                                    <m:r>
                                      <m:rPr>
                                        <m:lit/>
                                        <m:nor/>
                                      </m:rPr>
                                      <a:rPr/>
                                      <m:t> 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m:rPr>
                                        <m:lit/>
                                        <m:nor/>
                                      </m:rPr>
                                      <a:rPr/>
                                      <m:t> </m:t>
                                    </m:r>
                                    <m:r>
                                      <m:rPr>
                                        <m:lit/>
                                        <m:nor/>
                                      </m:rPr>
                                      <a:rPr/>
                                      <m:t>hits</m:t>
                                    </m:r>
                                    <m:r>
                                      <m:rPr>
                                        <m:lit/>
                                        <m:nor/>
                                      </m:rPr>
                                      <a:rPr/>
                                      <m:t> 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lit/>
                                        <m:nor/>
                                      </m:rPr>
                                      <a:rPr/>
                                      <m:t>0 </m:t>
                                    </m:r>
                                    <m:r>
                                      <m:rPr>
                                        <m:lit/>
                                        <m:nor/>
                                      </m:rPr>
                                      <a:rPr/>
                                      <m:t>otherwise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</p:txBody>
          </p:sp>
        </mc:Choice>
        <mc:Fallback xmlns="">
          <p:sp>
            <p:nvSpPr>
              <p:cNvPr id="1372" name="Formula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4040" y="4127400"/>
                <a:ext cx="3932280" cy="1285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3" name="CustomShape 4"/>
          <p:cNvSpPr/>
          <p:nvPr/>
        </p:nvSpPr>
        <p:spPr bwMode="auto">
          <a:xfrm>
            <a:off x="457200" y="537120"/>
            <a:ext cx="157032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Dilation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374" name="Group 1"/>
          <p:cNvGrpSpPr/>
          <p:nvPr/>
        </p:nvGrpSpPr>
        <p:grpSpPr bwMode="auto">
          <a:xfrm>
            <a:off x="390600" y="1585800"/>
            <a:ext cx="3926880" cy="3899880"/>
            <a:chOff x="390600" y="1585800"/>
            <a:chExt cx="3926880" cy="3899880"/>
          </a:xfrm>
        </p:grpSpPr>
        <p:sp>
          <p:nvSpPr>
            <p:cNvPr id="1375" name="CustomShape 2"/>
            <p:cNvSpPr/>
            <p:nvPr/>
          </p:nvSpPr>
          <p:spPr bwMode="auto">
            <a:xfrm>
              <a:off x="390600" y="15858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6" name="CustomShape 3"/>
            <p:cNvSpPr/>
            <p:nvPr/>
          </p:nvSpPr>
          <p:spPr bwMode="auto">
            <a:xfrm>
              <a:off x="882720" y="15858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7" name="CustomShape 4"/>
            <p:cNvSpPr/>
            <p:nvPr/>
          </p:nvSpPr>
          <p:spPr bwMode="auto">
            <a:xfrm>
              <a:off x="1373040" y="15858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8" name="CustomShape 5"/>
            <p:cNvSpPr/>
            <p:nvPr/>
          </p:nvSpPr>
          <p:spPr bwMode="auto">
            <a:xfrm>
              <a:off x="1863720" y="15858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9" name="CustomShape 6"/>
            <p:cNvSpPr/>
            <p:nvPr/>
          </p:nvSpPr>
          <p:spPr bwMode="auto">
            <a:xfrm>
              <a:off x="2354400" y="15858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0" name="CustomShape 7"/>
            <p:cNvSpPr/>
            <p:nvPr/>
          </p:nvSpPr>
          <p:spPr bwMode="auto">
            <a:xfrm>
              <a:off x="2844720" y="15858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1" name="CustomShape 8"/>
            <p:cNvSpPr/>
            <p:nvPr/>
          </p:nvSpPr>
          <p:spPr bwMode="auto">
            <a:xfrm>
              <a:off x="3335400" y="15858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2" name="CustomShape 9"/>
            <p:cNvSpPr/>
            <p:nvPr/>
          </p:nvSpPr>
          <p:spPr bwMode="auto">
            <a:xfrm>
              <a:off x="3825720" y="15858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3" name="CustomShape 10"/>
            <p:cNvSpPr/>
            <p:nvPr/>
          </p:nvSpPr>
          <p:spPr bwMode="auto">
            <a:xfrm>
              <a:off x="390600" y="20761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4" name="CustomShape 11"/>
            <p:cNvSpPr/>
            <p:nvPr/>
          </p:nvSpPr>
          <p:spPr bwMode="auto">
            <a:xfrm>
              <a:off x="882720" y="20761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5" name="CustomShape 12"/>
            <p:cNvSpPr/>
            <p:nvPr/>
          </p:nvSpPr>
          <p:spPr bwMode="auto">
            <a:xfrm>
              <a:off x="1373040" y="20761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6" name="CustomShape 13"/>
            <p:cNvSpPr/>
            <p:nvPr/>
          </p:nvSpPr>
          <p:spPr bwMode="auto">
            <a:xfrm>
              <a:off x="1863720" y="207612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7" name="CustomShape 14"/>
            <p:cNvSpPr/>
            <p:nvPr/>
          </p:nvSpPr>
          <p:spPr bwMode="auto">
            <a:xfrm>
              <a:off x="2354400" y="207612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8" name="CustomShape 15"/>
            <p:cNvSpPr/>
            <p:nvPr/>
          </p:nvSpPr>
          <p:spPr bwMode="auto">
            <a:xfrm>
              <a:off x="2844720" y="207612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9" name="CustomShape 16"/>
            <p:cNvSpPr/>
            <p:nvPr/>
          </p:nvSpPr>
          <p:spPr bwMode="auto">
            <a:xfrm>
              <a:off x="3335400" y="20761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0" name="CustomShape 17"/>
            <p:cNvSpPr/>
            <p:nvPr/>
          </p:nvSpPr>
          <p:spPr bwMode="auto">
            <a:xfrm>
              <a:off x="3825720" y="20761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1" name="CustomShape 18"/>
            <p:cNvSpPr/>
            <p:nvPr/>
          </p:nvSpPr>
          <p:spPr bwMode="auto">
            <a:xfrm>
              <a:off x="390600" y="255744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2" name="CustomShape 19"/>
            <p:cNvSpPr/>
            <p:nvPr/>
          </p:nvSpPr>
          <p:spPr bwMode="auto">
            <a:xfrm>
              <a:off x="882720" y="255744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3" name="CustomShape 20"/>
            <p:cNvSpPr/>
            <p:nvPr/>
          </p:nvSpPr>
          <p:spPr bwMode="auto">
            <a:xfrm>
              <a:off x="1373040" y="255744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4" name="CustomShape 21"/>
            <p:cNvSpPr/>
            <p:nvPr/>
          </p:nvSpPr>
          <p:spPr bwMode="auto">
            <a:xfrm>
              <a:off x="1863720" y="255744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5" name="CustomShape 22"/>
            <p:cNvSpPr/>
            <p:nvPr/>
          </p:nvSpPr>
          <p:spPr bwMode="auto">
            <a:xfrm>
              <a:off x="2354400" y="255744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6" name="CustomShape 23"/>
            <p:cNvSpPr/>
            <p:nvPr/>
          </p:nvSpPr>
          <p:spPr bwMode="auto">
            <a:xfrm>
              <a:off x="2844720" y="255744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7" name="CustomShape 24"/>
            <p:cNvSpPr/>
            <p:nvPr/>
          </p:nvSpPr>
          <p:spPr bwMode="auto">
            <a:xfrm>
              <a:off x="3335400" y="255744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8" name="CustomShape 25"/>
            <p:cNvSpPr/>
            <p:nvPr/>
          </p:nvSpPr>
          <p:spPr bwMode="auto">
            <a:xfrm>
              <a:off x="3825720" y="255744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9" name="CustomShape 26"/>
            <p:cNvSpPr/>
            <p:nvPr/>
          </p:nvSpPr>
          <p:spPr bwMode="auto">
            <a:xfrm>
              <a:off x="390600" y="304776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0" name="CustomShape 27"/>
            <p:cNvSpPr/>
            <p:nvPr/>
          </p:nvSpPr>
          <p:spPr bwMode="auto">
            <a:xfrm>
              <a:off x="882720" y="304776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1" name="CustomShape 28"/>
            <p:cNvSpPr/>
            <p:nvPr/>
          </p:nvSpPr>
          <p:spPr bwMode="auto">
            <a:xfrm>
              <a:off x="1373040" y="304776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2" name="CustomShape 29"/>
            <p:cNvSpPr/>
            <p:nvPr/>
          </p:nvSpPr>
          <p:spPr bwMode="auto">
            <a:xfrm>
              <a:off x="1863720" y="304776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3" name="CustomShape 30"/>
            <p:cNvSpPr/>
            <p:nvPr/>
          </p:nvSpPr>
          <p:spPr bwMode="auto">
            <a:xfrm>
              <a:off x="2354400" y="304776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4" name="CustomShape 31"/>
            <p:cNvSpPr/>
            <p:nvPr/>
          </p:nvSpPr>
          <p:spPr bwMode="auto">
            <a:xfrm>
              <a:off x="2844720" y="304776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5" name="CustomShape 32"/>
            <p:cNvSpPr/>
            <p:nvPr/>
          </p:nvSpPr>
          <p:spPr bwMode="auto">
            <a:xfrm>
              <a:off x="3335400" y="304776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6" name="CustomShape 33"/>
            <p:cNvSpPr/>
            <p:nvPr/>
          </p:nvSpPr>
          <p:spPr bwMode="auto">
            <a:xfrm>
              <a:off x="3825720" y="304776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7" name="CustomShape 34"/>
            <p:cNvSpPr/>
            <p:nvPr/>
          </p:nvSpPr>
          <p:spPr bwMode="auto">
            <a:xfrm>
              <a:off x="390600" y="353196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8" name="CustomShape 35"/>
            <p:cNvSpPr/>
            <p:nvPr/>
          </p:nvSpPr>
          <p:spPr bwMode="auto">
            <a:xfrm>
              <a:off x="882720" y="353196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9" name="CustomShape 36"/>
            <p:cNvSpPr/>
            <p:nvPr/>
          </p:nvSpPr>
          <p:spPr bwMode="auto">
            <a:xfrm>
              <a:off x="1373040" y="353196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0" name="CustomShape 37"/>
            <p:cNvSpPr/>
            <p:nvPr/>
          </p:nvSpPr>
          <p:spPr bwMode="auto">
            <a:xfrm>
              <a:off x="1863720" y="353196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1" name="CustomShape 38"/>
            <p:cNvSpPr/>
            <p:nvPr/>
          </p:nvSpPr>
          <p:spPr bwMode="auto">
            <a:xfrm>
              <a:off x="2354400" y="353196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2" name="CustomShape 39"/>
            <p:cNvSpPr/>
            <p:nvPr/>
          </p:nvSpPr>
          <p:spPr bwMode="auto">
            <a:xfrm>
              <a:off x="2844720" y="353196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3" name="CustomShape 40"/>
            <p:cNvSpPr/>
            <p:nvPr/>
          </p:nvSpPr>
          <p:spPr bwMode="auto">
            <a:xfrm>
              <a:off x="3335400" y="353196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4" name="CustomShape 41"/>
            <p:cNvSpPr/>
            <p:nvPr/>
          </p:nvSpPr>
          <p:spPr bwMode="auto">
            <a:xfrm>
              <a:off x="3825720" y="353196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5" name="CustomShape 42"/>
            <p:cNvSpPr/>
            <p:nvPr/>
          </p:nvSpPr>
          <p:spPr bwMode="auto">
            <a:xfrm>
              <a:off x="390600" y="402264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6" name="CustomShape 43"/>
            <p:cNvSpPr/>
            <p:nvPr/>
          </p:nvSpPr>
          <p:spPr bwMode="auto">
            <a:xfrm>
              <a:off x="882720" y="402264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7" name="CustomShape 44"/>
            <p:cNvSpPr/>
            <p:nvPr/>
          </p:nvSpPr>
          <p:spPr bwMode="auto">
            <a:xfrm>
              <a:off x="1373040" y="402264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8" name="CustomShape 45"/>
            <p:cNvSpPr/>
            <p:nvPr/>
          </p:nvSpPr>
          <p:spPr bwMode="auto">
            <a:xfrm>
              <a:off x="1863720" y="402264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9" name="CustomShape 46"/>
            <p:cNvSpPr/>
            <p:nvPr/>
          </p:nvSpPr>
          <p:spPr bwMode="auto">
            <a:xfrm>
              <a:off x="2354400" y="402264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0" name="CustomShape 47"/>
            <p:cNvSpPr/>
            <p:nvPr/>
          </p:nvSpPr>
          <p:spPr bwMode="auto">
            <a:xfrm>
              <a:off x="2844720" y="402264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1" name="CustomShape 48"/>
            <p:cNvSpPr/>
            <p:nvPr/>
          </p:nvSpPr>
          <p:spPr bwMode="auto">
            <a:xfrm>
              <a:off x="3335400" y="402264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2" name="CustomShape 49"/>
            <p:cNvSpPr/>
            <p:nvPr/>
          </p:nvSpPr>
          <p:spPr bwMode="auto">
            <a:xfrm>
              <a:off x="3825720" y="402264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3" name="CustomShape 50"/>
            <p:cNvSpPr/>
            <p:nvPr/>
          </p:nvSpPr>
          <p:spPr bwMode="auto">
            <a:xfrm>
              <a:off x="390600" y="45036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4" name="CustomShape 51"/>
            <p:cNvSpPr/>
            <p:nvPr/>
          </p:nvSpPr>
          <p:spPr bwMode="auto">
            <a:xfrm>
              <a:off x="882720" y="45036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5" name="CustomShape 52"/>
            <p:cNvSpPr/>
            <p:nvPr/>
          </p:nvSpPr>
          <p:spPr bwMode="auto">
            <a:xfrm>
              <a:off x="1373040" y="45036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6" name="CustomShape 53"/>
            <p:cNvSpPr/>
            <p:nvPr/>
          </p:nvSpPr>
          <p:spPr bwMode="auto">
            <a:xfrm>
              <a:off x="1863720" y="45036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7" name="CustomShape 54"/>
            <p:cNvSpPr/>
            <p:nvPr/>
          </p:nvSpPr>
          <p:spPr bwMode="auto">
            <a:xfrm>
              <a:off x="2354400" y="45036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8" name="CustomShape 55"/>
            <p:cNvSpPr/>
            <p:nvPr/>
          </p:nvSpPr>
          <p:spPr bwMode="auto">
            <a:xfrm>
              <a:off x="2844720" y="45036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9" name="CustomShape 56"/>
            <p:cNvSpPr/>
            <p:nvPr/>
          </p:nvSpPr>
          <p:spPr bwMode="auto">
            <a:xfrm>
              <a:off x="3335400" y="45036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0" name="CustomShape 57"/>
            <p:cNvSpPr/>
            <p:nvPr/>
          </p:nvSpPr>
          <p:spPr bwMode="auto">
            <a:xfrm>
              <a:off x="3825720" y="45036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1" name="CustomShape 58"/>
            <p:cNvSpPr/>
            <p:nvPr/>
          </p:nvSpPr>
          <p:spPr bwMode="auto">
            <a:xfrm>
              <a:off x="390600" y="49939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2" name="CustomShape 59"/>
            <p:cNvSpPr/>
            <p:nvPr/>
          </p:nvSpPr>
          <p:spPr bwMode="auto">
            <a:xfrm>
              <a:off x="882720" y="49939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3" name="CustomShape 60"/>
            <p:cNvSpPr/>
            <p:nvPr/>
          </p:nvSpPr>
          <p:spPr bwMode="auto">
            <a:xfrm>
              <a:off x="1373040" y="49939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4" name="CustomShape 61"/>
            <p:cNvSpPr/>
            <p:nvPr/>
          </p:nvSpPr>
          <p:spPr bwMode="auto">
            <a:xfrm>
              <a:off x="1863720" y="49939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5" name="CustomShape 62"/>
            <p:cNvSpPr/>
            <p:nvPr/>
          </p:nvSpPr>
          <p:spPr bwMode="auto">
            <a:xfrm>
              <a:off x="2354400" y="49939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6" name="CustomShape 63"/>
            <p:cNvSpPr/>
            <p:nvPr/>
          </p:nvSpPr>
          <p:spPr bwMode="auto">
            <a:xfrm>
              <a:off x="2844720" y="49939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7" name="CustomShape 64"/>
            <p:cNvSpPr/>
            <p:nvPr/>
          </p:nvSpPr>
          <p:spPr bwMode="auto">
            <a:xfrm>
              <a:off x="3335400" y="49939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8" name="CustomShape 65"/>
            <p:cNvSpPr/>
            <p:nvPr/>
          </p:nvSpPr>
          <p:spPr bwMode="auto">
            <a:xfrm>
              <a:off x="3825720" y="49939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39" name="Group 66"/>
          <p:cNvGrpSpPr/>
          <p:nvPr/>
        </p:nvGrpSpPr>
        <p:grpSpPr bwMode="auto">
          <a:xfrm>
            <a:off x="-100080" y="1573200"/>
            <a:ext cx="1474560" cy="1463040"/>
            <a:chOff x="-100080" y="1573200"/>
            <a:chExt cx="1474560" cy="1463040"/>
          </a:xfrm>
        </p:grpSpPr>
        <p:sp>
          <p:nvSpPr>
            <p:cNvPr id="1440" name="CustomShape 67"/>
            <p:cNvSpPr/>
            <p:nvPr/>
          </p:nvSpPr>
          <p:spPr bwMode="auto">
            <a:xfrm>
              <a:off x="-100080" y="1573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1" name="CustomShape 68"/>
            <p:cNvSpPr/>
            <p:nvPr/>
          </p:nvSpPr>
          <p:spPr bwMode="auto">
            <a:xfrm>
              <a:off x="392040" y="1573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2" name="CustomShape 69"/>
            <p:cNvSpPr/>
            <p:nvPr/>
          </p:nvSpPr>
          <p:spPr bwMode="auto">
            <a:xfrm>
              <a:off x="882720" y="1573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3" name="CustomShape 70"/>
            <p:cNvSpPr/>
            <p:nvPr/>
          </p:nvSpPr>
          <p:spPr bwMode="auto">
            <a:xfrm>
              <a:off x="-10008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4" name="CustomShape 71"/>
            <p:cNvSpPr/>
            <p:nvPr/>
          </p:nvSpPr>
          <p:spPr bwMode="auto">
            <a:xfrm>
              <a:off x="39204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5" name="CustomShape 72"/>
            <p:cNvSpPr/>
            <p:nvPr/>
          </p:nvSpPr>
          <p:spPr bwMode="auto">
            <a:xfrm>
              <a:off x="88272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6" name="CustomShape 73"/>
            <p:cNvSpPr/>
            <p:nvPr/>
          </p:nvSpPr>
          <p:spPr bwMode="auto">
            <a:xfrm>
              <a:off x="-100080" y="2544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7" name="CustomShape 74"/>
            <p:cNvSpPr/>
            <p:nvPr/>
          </p:nvSpPr>
          <p:spPr bwMode="auto">
            <a:xfrm>
              <a:off x="392040" y="2544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8" name="CustomShape 75"/>
            <p:cNvSpPr/>
            <p:nvPr/>
          </p:nvSpPr>
          <p:spPr bwMode="auto">
            <a:xfrm>
              <a:off x="882720" y="2544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49" name="CustomShape 76"/>
          <p:cNvSpPr/>
          <p:nvPr/>
        </p:nvSpPr>
        <p:spPr bwMode="auto">
          <a:xfrm>
            <a:off x="3521880" y="5967360"/>
            <a:ext cx="3306240" cy="520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Structuring Element</a:t>
            </a:r>
            <a:endParaRPr lang="en-US" sz="2800" b="0" strike="noStrike" spc="-1">
              <a:latin typeface="Arial"/>
            </a:endParaRPr>
          </a:p>
        </p:txBody>
      </p:sp>
      <p:grpSp>
        <p:nvGrpSpPr>
          <p:cNvPr id="1450" name="Group 77"/>
          <p:cNvGrpSpPr/>
          <p:nvPr/>
        </p:nvGrpSpPr>
        <p:grpSpPr bwMode="auto">
          <a:xfrm>
            <a:off x="2454120" y="5703840"/>
            <a:ext cx="1080720" cy="1068120"/>
            <a:chOff x="2454120" y="5703840"/>
            <a:chExt cx="1080720" cy="1068120"/>
          </a:xfrm>
        </p:grpSpPr>
        <p:sp>
          <p:nvSpPr>
            <p:cNvPr id="1451" name="CustomShape 78"/>
            <p:cNvSpPr/>
            <p:nvPr/>
          </p:nvSpPr>
          <p:spPr bwMode="auto">
            <a:xfrm>
              <a:off x="2817000" y="6058800"/>
              <a:ext cx="359280" cy="35928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2" name="CustomShape 79"/>
            <p:cNvSpPr/>
            <p:nvPr/>
          </p:nvSpPr>
          <p:spPr bwMode="auto">
            <a:xfrm>
              <a:off x="3175560" y="6058800"/>
              <a:ext cx="359280" cy="35928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3" name="CustomShape 80"/>
            <p:cNvSpPr/>
            <p:nvPr/>
          </p:nvSpPr>
          <p:spPr bwMode="auto">
            <a:xfrm>
              <a:off x="2817000" y="6412680"/>
              <a:ext cx="359280" cy="35928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4" name="CustomShape 81"/>
            <p:cNvSpPr/>
            <p:nvPr/>
          </p:nvSpPr>
          <p:spPr bwMode="auto">
            <a:xfrm>
              <a:off x="3175560" y="6412680"/>
              <a:ext cx="359280" cy="359280"/>
            </a:xfrm>
            <a:prstGeom prst="rect">
              <a:avLst/>
            </a:prstGeom>
            <a:solidFill>
              <a:srgbClr val="CCFFC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5" name="CustomShape 82"/>
            <p:cNvSpPr/>
            <p:nvPr/>
          </p:nvSpPr>
          <p:spPr bwMode="auto">
            <a:xfrm>
              <a:off x="2454120" y="6058800"/>
              <a:ext cx="359280" cy="35928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6" name="CustomShape 83"/>
            <p:cNvSpPr/>
            <p:nvPr/>
          </p:nvSpPr>
          <p:spPr bwMode="auto">
            <a:xfrm>
              <a:off x="2454120" y="6406920"/>
              <a:ext cx="359280" cy="359280"/>
            </a:xfrm>
            <a:prstGeom prst="rect">
              <a:avLst/>
            </a:prstGeom>
            <a:solidFill>
              <a:srgbClr val="CCFFC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7" name="CustomShape 84"/>
            <p:cNvSpPr/>
            <p:nvPr/>
          </p:nvSpPr>
          <p:spPr bwMode="auto">
            <a:xfrm>
              <a:off x="2817000" y="5703840"/>
              <a:ext cx="359280" cy="35928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8" name="CustomShape 85"/>
            <p:cNvSpPr/>
            <p:nvPr/>
          </p:nvSpPr>
          <p:spPr bwMode="auto">
            <a:xfrm>
              <a:off x="3175560" y="5703840"/>
              <a:ext cx="359280" cy="359280"/>
            </a:xfrm>
            <a:prstGeom prst="rect">
              <a:avLst/>
            </a:prstGeom>
            <a:solidFill>
              <a:srgbClr val="CCFFC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9" name="CustomShape 86"/>
            <p:cNvSpPr/>
            <p:nvPr/>
          </p:nvSpPr>
          <p:spPr bwMode="auto">
            <a:xfrm>
              <a:off x="2454120" y="5703840"/>
              <a:ext cx="359280" cy="359280"/>
            </a:xfrm>
            <a:prstGeom prst="rect">
              <a:avLst/>
            </a:prstGeom>
            <a:solidFill>
              <a:srgbClr val="CCFFC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60" name="Group 87"/>
          <p:cNvGrpSpPr/>
          <p:nvPr/>
        </p:nvGrpSpPr>
        <p:grpSpPr bwMode="auto">
          <a:xfrm>
            <a:off x="387360" y="1573200"/>
            <a:ext cx="1474560" cy="1463040"/>
            <a:chOff x="387360" y="1573200"/>
            <a:chExt cx="1474560" cy="1463040"/>
          </a:xfrm>
        </p:grpSpPr>
        <p:sp>
          <p:nvSpPr>
            <p:cNvPr id="1461" name="CustomShape 88"/>
            <p:cNvSpPr/>
            <p:nvPr/>
          </p:nvSpPr>
          <p:spPr bwMode="auto">
            <a:xfrm>
              <a:off x="387360" y="1573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2" name="CustomShape 89"/>
            <p:cNvSpPr/>
            <p:nvPr/>
          </p:nvSpPr>
          <p:spPr bwMode="auto">
            <a:xfrm>
              <a:off x="879480" y="1573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3" name="CustomShape 90"/>
            <p:cNvSpPr/>
            <p:nvPr/>
          </p:nvSpPr>
          <p:spPr bwMode="auto">
            <a:xfrm>
              <a:off x="1370160" y="1573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4" name="CustomShape 91"/>
            <p:cNvSpPr/>
            <p:nvPr/>
          </p:nvSpPr>
          <p:spPr bwMode="auto">
            <a:xfrm>
              <a:off x="38736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5" name="CustomShape 92"/>
            <p:cNvSpPr/>
            <p:nvPr/>
          </p:nvSpPr>
          <p:spPr bwMode="auto">
            <a:xfrm>
              <a:off x="87948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6" name="CustomShape 93"/>
            <p:cNvSpPr/>
            <p:nvPr/>
          </p:nvSpPr>
          <p:spPr bwMode="auto">
            <a:xfrm>
              <a:off x="137016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7" name="CustomShape 94"/>
            <p:cNvSpPr/>
            <p:nvPr/>
          </p:nvSpPr>
          <p:spPr bwMode="auto">
            <a:xfrm>
              <a:off x="387360" y="2544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8" name="CustomShape 95"/>
            <p:cNvSpPr/>
            <p:nvPr/>
          </p:nvSpPr>
          <p:spPr bwMode="auto">
            <a:xfrm>
              <a:off x="879480" y="2544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9" name="CustomShape 96"/>
            <p:cNvSpPr/>
            <p:nvPr/>
          </p:nvSpPr>
          <p:spPr bwMode="auto">
            <a:xfrm>
              <a:off x="1370160" y="2544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70" name="Group 97"/>
          <p:cNvGrpSpPr/>
          <p:nvPr/>
        </p:nvGrpSpPr>
        <p:grpSpPr bwMode="auto">
          <a:xfrm>
            <a:off x="884160" y="1573200"/>
            <a:ext cx="1474560" cy="1463040"/>
            <a:chOff x="884160" y="1573200"/>
            <a:chExt cx="1474560" cy="1463040"/>
          </a:xfrm>
        </p:grpSpPr>
        <p:sp>
          <p:nvSpPr>
            <p:cNvPr id="1471" name="CustomShape 98"/>
            <p:cNvSpPr/>
            <p:nvPr/>
          </p:nvSpPr>
          <p:spPr bwMode="auto">
            <a:xfrm>
              <a:off x="884160" y="1573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2" name="CustomShape 99"/>
            <p:cNvSpPr/>
            <p:nvPr/>
          </p:nvSpPr>
          <p:spPr bwMode="auto">
            <a:xfrm>
              <a:off x="1376280" y="1573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3" name="CustomShape 100"/>
            <p:cNvSpPr/>
            <p:nvPr/>
          </p:nvSpPr>
          <p:spPr bwMode="auto">
            <a:xfrm>
              <a:off x="1866960" y="1573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4" name="CustomShape 101"/>
            <p:cNvSpPr/>
            <p:nvPr/>
          </p:nvSpPr>
          <p:spPr bwMode="auto">
            <a:xfrm>
              <a:off x="88416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5" name="CustomShape 102"/>
            <p:cNvSpPr/>
            <p:nvPr/>
          </p:nvSpPr>
          <p:spPr bwMode="auto">
            <a:xfrm>
              <a:off x="137628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6" name="CustomShape 103"/>
            <p:cNvSpPr/>
            <p:nvPr/>
          </p:nvSpPr>
          <p:spPr bwMode="auto">
            <a:xfrm>
              <a:off x="186696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7" name="CustomShape 104"/>
            <p:cNvSpPr/>
            <p:nvPr/>
          </p:nvSpPr>
          <p:spPr bwMode="auto">
            <a:xfrm>
              <a:off x="884160" y="2544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8" name="CustomShape 105"/>
            <p:cNvSpPr/>
            <p:nvPr/>
          </p:nvSpPr>
          <p:spPr bwMode="auto">
            <a:xfrm>
              <a:off x="1376280" y="2544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9" name="CustomShape 106"/>
            <p:cNvSpPr/>
            <p:nvPr/>
          </p:nvSpPr>
          <p:spPr bwMode="auto">
            <a:xfrm>
              <a:off x="1866960" y="2544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80" name="Group 107"/>
          <p:cNvGrpSpPr/>
          <p:nvPr/>
        </p:nvGrpSpPr>
        <p:grpSpPr bwMode="auto">
          <a:xfrm>
            <a:off x="1855800" y="1573200"/>
            <a:ext cx="1474560" cy="1463040"/>
            <a:chOff x="1855800" y="1573200"/>
            <a:chExt cx="1474560" cy="1463040"/>
          </a:xfrm>
        </p:grpSpPr>
        <p:sp>
          <p:nvSpPr>
            <p:cNvPr id="1481" name="CustomShape 108"/>
            <p:cNvSpPr/>
            <p:nvPr/>
          </p:nvSpPr>
          <p:spPr bwMode="auto">
            <a:xfrm>
              <a:off x="1855800" y="1573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2" name="CustomShape 109"/>
            <p:cNvSpPr/>
            <p:nvPr/>
          </p:nvSpPr>
          <p:spPr bwMode="auto">
            <a:xfrm>
              <a:off x="2347920" y="1573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3" name="CustomShape 110"/>
            <p:cNvSpPr/>
            <p:nvPr/>
          </p:nvSpPr>
          <p:spPr bwMode="auto">
            <a:xfrm>
              <a:off x="2838600" y="1573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4" name="CustomShape 111"/>
            <p:cNvSpPr/>
            <p:nvPr/>
          </p:nvSpPr>
          <p:spPr bwMode="auto">
            <a:xfrm>
              <a:off x="185580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5" name="CustomShape 112"/>
            <p:cNvSpPr/>
            <p:nvPr/>
          </p:nvSpPr>
          <p:spPr bwMode="auto">
            <a:xfrm>
              <a:off x="234792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6" name="CustomShape 113"/>
            <p:cNvSpPr/>
            <p:nvPr/>
          </p:nvSpPr>
          <p:spPr bwMode="auto">
            <a:xfrm>
              <a:off x="283860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7" name="CustomShape 114"/>
            <p:cNvSpPr/>
            <p:nvPr/>
          </p:nvSpPr>
          <p:spPr bwMode="auto">
            <a:xfrm>
              <a:off x="1855800" y="2544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8" name="CustomShape 115"/>
            <p:cNvSpPr/>
            <p:nvPr/>
          </p:nvSpPr>
          <p:spPr bwMode="auto">
            <a:xfrm>
              <a:off x="2347920" y="2544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9" name="CustomShape 116"/>
            <p:cNvSpPr/>
            <p:nvPr/>
          </p:nvSpPr>
          <p:spPr bwMode="auto">
            <a:xfrm>
              <a:off x="2838600" y="2544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90" name="Group 117"/>
          <p:cNvGrpSpPr/>
          <p:nvPr/>
        </p:nvGrpSpPr>
        <p:grpSpPr bwMode="auto">
          <a:xfrm>
            <a:off x="2347920" y="1573200"/>
            <a:ext cx="1474560" cy="1463040"/>
            <a:chOff x="2347920" y="1573200"/>
            <a:chExt cx="1474560" cy="1463040"/>
          </a:xfrm>
        </p:grpSpPr>
        <p:sp>
          <p:nvSpPr>
            <p:cNvPr id="1491" name="CustomShape 118"/>
            <p:cNvSpPr/>
            <p:nvPr/>
          </p:nvSpPr>
          <p:spPr bwMode="auto">
            <a:xfrm>
              <a:off x="2347920" y="1573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2" name="CustomShape 119"/>
            <p:cNvSpPr/>
            <p:nvPr/>
          </p:nvSpPr>
          <p:spPr bwMode="auto">
            <a:xfrm>
              <a:off x="2840040" y="1573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3" name="CustomShape 120"/>
            <p:cNvSpPr/>
            <p:nvPr/>
          </p:nvSpPr>
          <p:spPr bwMode="auto">
            <a:xfrm>
              <a:off x="3330720" y="1573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4" name="CustomShape 121"/>
            <p:cNvSpPr/>
            <p:nvPr/>
          </p:nvSpPr>
          <p:spPr bwMode="auto">
            <a:xfrm>
              <a:off x="234792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5" name="CustomShape 122"/>
            <p:cNvSpPr/>
            <p:nvPr/>
          </p:nvSpPr>
          <p:spPr bwMode="auto">
            <a:xfrm>
              <a:off x="284004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6" name="CustomShape 123"/>
            <p:cNvSpPr/>
            <p:nvPr/>
          </p:nvSpPr>
          <p:spPr bwMode="auto">
            <a:xfrm>
              <a:off x="333072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7" name="CustomShape 124"/>
            <p:cNvSpPr/>
            <p:nvPr/>
          </p:nvSpPr>
          <p:spPr bwMode="auto">
            <a:xfrm>
              <a:off x="2347920" y="2544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8" name="CustomShape 125"/>
            <p:cNvSpPr/>
            <p:nvPr/>
          </p:nvSpPr>
          <p:spPr bwMode="auto">
            <a:xfrm>
              <a:off x="2840040" y="2544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9" name="CustomShape 126"/>
            <p:cNvSpPr/>
            <p:nvPr/>
          </p:nvSpPr>
          <p:spPr bwMode="auto">
            <a:xfrm>
              <a:off x="3330720" y="2544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00" name="Group 127"/>
          <p:cNvGrpSpPr/>
          <p:nvPr/>
        </p:nvGrpSpPr>
        <p:grpSpPr bwMode="auto">
          <a:xfrm>
            <a:off x="2825640" y="1573200"/>
            <a:ext cx="1474560" cy="1463040"/>
            <a:chOff x="2825640" y="1573200"/>
            <a:chExt cx="1474560" cy="1463040"/>
          </a:xfrm>
        </p:grpSpPr>
        <p:sp>
          <p:nvSpPr>
            <p:cNvPr id="1501" name="CustomShape 128"/>
            <p:cNvSpPr/>
            <p:nvPr/>
          </p:nvSpPr>
          <p:spPr bwMode="auto">
            <a:xfrm>
              <a:off x="2825640" y="1573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2" name="CustomShape 129"/>
            <p:cNvSpPr/>
            <p:nvPr/>
          </p:nvSpPr>
          <p:spPr bwMode="auto">
            <a:xfrm>
              <a:off x="3317760" y="1573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3" name="CustomShape 130"/>
            <p:cNvSpPr/>
            <p:nvPr/>
          </p:nvSpPr>
          <p:spPr bwMode="auto">
            <a:xfrm>
              <a:off x="3808440" y="1573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4" name="CustomShape 131"/>
            <p:cNvSpPr/>
            <p:nvPr/>
          </p:nvSpPr>
          <p:spPr bwMode="auto">
            <a:xfrm>
              <a:off x="282564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5" name="CustomShape 132"/>
            <p:cNvSpPr/>
            <p:nvPr/>
          </p:nvSpPr>
          <p:spPr bwMode="auto">
            <a:xfrm>
              <a:off x="331776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6" name="CustomShape 133"/>
            <p:cNvSpPr/>
            <p:nvPr/>
          </p:nvSpPr>
          <p:spPr bwMode="auto">
            <a:xfrm>
              <a:off x="380844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7" name="CustomShape 134"/>
            <p:cNvSpPr/>
            <p:nvPr/>
          </p:nvSpPr>
          <p:spPr bwMode="auto">
            <a:xfrm>
              <a:off x="2825640" y="2544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8" name="CustomShape 135"/>
            <p:cNvSpPr/>
            <p:nvPr/>
          </p:nvSpPr>
          <p:spPr bwMode="auto">
            <a:xfrm>
              <a:off x="3317760" y="2544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9" name="CustomShape 136"/>
            <p:cNvSpPr/>
            <p:nvPr/>
          </p:nvSpPr>
          <p:spPr bwMode="auto">
            <a:xfrm>
              <a:off x="3808440" y="2544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10" name="Group 137"/>
          <p:cNvGrpSpPr/>
          <p:nvPr/>
        </p:nvGrpSpPr>
        <p:grpSpPr bwMode="auto">
          <a:xfrm>
            <a:off x="3317760" y="1573200"/>
            <a:ext cx="1474560" cy="1463040"/>
            <a:chOff x="3317760" y="1573200"/>
            <a:chExt cx="1474560" cy="1463040"/>
          </a:xfrm>
        </p:grpSpPr>
        <p:sp>
          <p:nvSpPr>
            <p:cNvPr id="1511" name="CustomShape 138"/>
            <p:cNvSpPr/>
            <p:nvPr/>
          </p:nvSpPr>
          <p:spPr bwMode="auto">
            <a:xfrm>
              <a:off x="3317760" y="1573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2" name="CustomShape 139"/>
            <p:cNvSpPr/>
            <p:nvPr/>
          </p:nvSpPr>
          <p:spPr bwMode="auto">
            <a:xfrm>
              <a:off x="3809880" y="1573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3" name="CustomShape 140"/>
            <p:cNvSpPr/>
            <p:nvPr/>
          </p:nvSpPr>
          <p:spPr bwMode="auto">
            <a:xfrm>
              <a:off x="4300560" y="1573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4" name="CustomShape 141"/>
            <p:cNvSpPr/>
            <p:nvPr/>
          </p:nvSpPr>
          <p:spPr bwMode="auto">
            <a:xfrm>
              <a:off x="331776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5" name="CustomShape 142"/>
            <p:cNvSpPr/>
            <p:nvPr/>
          </p:nvSpPr>
          <p:spPr bwMode="auto">
            <a:xfrm>
              <a:off x="380988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6" name="CustomShape 143"/>
            <p:cNvSpPr/>
            <p:nvPr/>
          </p:nvSpPr>
          <p:spPr bwMode="auto">
            <a:xfrm>
              <a:off x="430056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7" name="CustomShape 144"/>
            <p:cNvSpPr/>
            <p:nvPr/>
          </p:nvSpPr>
          <p:spPr bwMode="auto">
            <a:xfrm>
              <a:off x="3317760" y="2544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8" name="CustomShape 145"/>
            <p:cNvSpPr/>
            <p:nvPr/>
          </p:nvSpPr>
          <p:spPr bwMode="auto">
            <a:xfrm>
              <a:off x="3809880" y="2544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9" name="CustomShape 146"/>
            <p:cNvSpPr/>
            <p:nvPr/>
          </p:nvSpPr>
          <p:spPr bwMode="auto">
            <a:xfrm>
              <a:off x="4300560" y="2544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20" name="Group 147"/>
          <p:cNvGrpSpPr/>
          <p:nvPr/>
        </p:nvGrpSpPr>
        <p:grpSpPr bwMode="auto">
          <a:xfrm>
            <a:off x="1380960" y="1573200"/>
            <a:ext cx="1474560" cy="1463040"/>
            <a:chOff x="1380960" y="1573200"/>
            <a:chExt cx="1474560" cy="1463040"/>
          </a:xfrm>
        </p:grpSpPr>
        <p:sp>
          <p:nvSpPr>
            <p:cNvPr id="1521" name="CustomShape 148"/>
            <p:cNvSpPr/>
            <p:nvPr/>
          </p:nvSpPr>
          <p:spPr bwMode="auto">
            <a:xfrm>
              <a:off x="1380960" y="1573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2" name="CustomShape 149"/>
            <p:cNvSpPr/>
            <p:nvPr/>
          </p:nvSpPr>
          <p:spPr bwMode="auto">
            <a:xfrm>
              <a:off x="1873080" y="1573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3" name="CustomShape 150"/>
            <p:cNvSpPr/>
            <p:nvPr/>
          </p:nvSpPr>
          <p:spPr bwMode="auto">
            <a:xfrm>
              <a:off x="2363760" y="1573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4" name="CustomShape 151"/>
            <p:cNvSpPr/>
            <p:nvPr/>
          </p:nvSpPr>
          <p:spPr bwMode="auto">
            <a:xfrm>
              <a:off x="138096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5" name="CustomShape 152"/>
            <p:cNvSpPr/>
            <p:nvPr/>
          </p:nvSpPr>
          <p:spPr bwMode="auto">
            <a:xfrm>
              <a:off x="187308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6" name="CustomShape 153"/>
            <p:cNvSpPr/>
            <p:nvPr/>
          </p:nvSpPr>
          <p:spPr bwMode="auto">
            <a:xfrm>
              <a:off x="2363760" y="2063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7" name="CustomShape 154"/>
            <p:cNvSpPr/>
            <p:nvPr/>
          </p:nvSpPr>
          <p:spPr bwMode="auto">
            <a:xfrm>
              <a:off x="1380960" y="2544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8" name="CustomShape 155"/>
            <p:cNvSpPr/>
            <p:nvPr/>
          </p:nvSpPr>
          <p:spPr bwMode="auto">
            <a:xfrm>
              <a:off x="1873080" y="2544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9" name="CustomShape 156"/>
            <p:cNvSpPr/>
            <p:nvPr/>
          </p:nvSpPr>
          <p:spPr bwMode="auto">
            <a:xfrm>
              <a:off x="2363760" y="2544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30" name="Group 157"/>
          <p:cNvGrpSpPr/>
          <p:nvPr/>
        </p:nvGrpSpPr>
        <p:grpSpPr bwMode="auto">
          <a:xfrm>
            <a:off x="-100080" y="1077840"/>
            <a:ext cx="1474560" cy="1463040"/>
            <a:chOff x="-100080" y="1077840"/>
            <a:chExt cx="1474560" cy="1463040"/>
          </a:xfrm>
        </p:grpSpPr>
        <p:sp>
          <p:nvSpPr>
            <p:cNvPr id="1531" name="CustomShape 158"/>
            <p:cNvSpPr/>
            <p:nvPr/>
          </p:nvSpPr>
          <p:spPr bwMode="auto">
            <a:xfrm>
              <a:off x="-100080" y="1077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2" name="CustomShape 159"/>
            <p:cNvSpPr/>
            <p:nvPr/>
          </p:nvSpPr>
          <p:spPr bwMode="auto">
            <a:xfrm>
              <a:off x="392040" y="1077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3" name="CustomShape 160"/>
            <p:cNvSpPr/>
            <p:nvPr/>
          </p:nvSpPr>
          <p:spPr bwMode="auto">
            <a:xfrm>
              <a:off x="882720" y="1077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4" name="CustomShape 161"/>
            <p:cNvSpPr/>
            <p:nvPr/>
          </p:nvSpPr>
          <p:spPr bwMode="auto">
            <a:xfrm>
              <a:off x="-10008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5" name="CustomShape 162"/>
            <p:cNvSpPr/>
            <p:nvPr/>
          </p:nvSpPr>
          <p:spPr bwMode="auto">
            <a:xfrm>
              <a:off x="39204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6" name="CustomShape 163"/>
            <p:cNvSpPr/>
            <p:nvPr/>
          </p:nvSpPr>
          <p:spPr bwMode="auto">
            <a:xfrm>
              <a:off x="88272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7" name="CustomShape 164"/>
            <p:cNvSpPr/>
            <p:nvPr/>
          </p:nvSpPr>
          <p:spPr bwMode="auto">
            <a:xfrm>
              <a:off x="-100080" y="2049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8" name="CustomShape 165"/>
            <p:cNvSpPr/>
            <p:nvPr/>
          </p:nvSpPr>
          <p:spPr bwMode="auto">
            <a:xfrm>
              <a:off x="392040" y="204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9" name="CustomShape 166"/>
            <p:cNvSpPr/>
            <p:nvPr/>
          </p:nvSpPr>
          <p:spPr bwMode="auto">
            <a:xfrm>
              <a:off x="882720" y="2049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40" name="Group 167"/>
          <p:cNvGrpSpPr/>
          <p:nvPr/>
        </p:nvGrpSpPr>
        <p:grpSpPr bwMode="auto">
          <a:xfrm>
            <a:off x="387360" y="1077840"/>
            <a:ext cx="1474560" cy="1463040"/>
            <a:chOff x="387360" y="1077840"/>
            <a:chExt cx="1474560" cy="1463040"/>
          </a:xfrm>
        </p:grpSpPr>
        <p:sp>
          <p:nvSpPr>
            <p:cNvPr id="1541" name="CustomShape 168"/>
            <p:cNvSpPr/>
            <p:nvPr/>
          </p:nvSpPr>
          <p:spPr bwMode="auto">
            <a:xfrm>
              <a:off x="387360" y="1077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2" name="CustomShape 169"/>
            <p:cNvSpPr/>
            <p:nvPr/>
          </p:nvSpPr>
          <p:spPr bwMode="auto">
            <a:xfrm>
              <a:off x="879480" y="1077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3" name="CustomShape 170"/>
            <p:cNvSpPr/>
            <p:nvPr/>
          </p:nvSpPr>
          <p:spPr bwMode="auto">
            <a:xfrm>
              <a:off x="1370160" y="1077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4" name="CustomShape 171"/>
            <p:cNvSpPr/>
            <p:nvPr/>
          </p:nvSpPr>
          <p:spPr bwMode="auto">
            <a:xfrm>
              <a:off x="38736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5" name="CustomShape 172"/>
            <p:cNvSpPr/>
            <p:nvPr/>
          </p:nvSpPr>
          <p:spPr bwMode="auto">
            <a:xfrm>
              <a:off x="87948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6" name="CustomShape 173"/>
            <p:cNvSpPr/>
            <p:nvPr/>
          </p:nvSpPr>
          <p:spPr bwMode="auto">
            <a:xfrm>
              <a:off x="137016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7" name="CustomShape 174"/>
            <p:cNvSpPr/>
            <p:nvPr/>
          </p:nvSpPr>
          <p:spPr bwMode="auto">
            <a:xfrm>
              <a:off x="387360" y="2049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8" name="CustomShape 175"/>
            <p:cNvSpPr/>
            <p:nvPr/>
          </p:nvSpPr>
          <p:spPr bwMode="auto">
            <a:xfrm>
              <a:off x="879480" y="204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9" name="CustomShape 176"/>
            <p:cNvSpPr/>
            <p:nvPr/>
          </p:nvSpPr>
          <p:spPr bwMode="auto">
            <a:xfrm>
              <a:off x="1370160" y="2049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50" name="Group 177"/>
          <p:cNvGrpSpPr/>
          <p:nvPr/>
        </p:nvGrpSpPr>
        <p:grpSpPr bwMode="auto">
          <a:xfrm>
            <a:off x="884160" y="1077840"/>
            <a:ext cx="1474560" cy="1463040"/>
            <a:chOff x="884160" y="1077840"/>
            <a:chExt cx="1474560" cy="1463040"/>
          </a:xfrm>
        </p:grpSpPr>
        <p:sp>
          <p:nvSpPr>
            <p:cNvPr id="1551" name="CustomShape 178"/>
            <p:cNvSpPr/>
            <p:nvPr/>
          </p:nvSpPr>
          <p:spPr bwMode="auto">
            <a:xfrm>
              <a:off x="884160" y="1077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2" name="CustomShape 179"/>
            <p:cNvSpPr/>
            <p:nvPr/>
          </p:nvSpPr>
          <p:spPr bwMode="auto">
            <a:xfrm>
              <a:off x="1376280" y="1077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3" name="CustomShape 180"/>
            <p:cNvSpPr/>
            <p:nvPr/>
          </p:nvSpPr>
          <p:spPr bwMode="auto">
            <a:xfrm>
              <a:off x="1866960" y="1077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4" name="CustomShape 181"/>
            <p:cNvSpPr/>
            <p:nvPr/>
          </p:nvSpPr>
          <p:spPr bwMode="auto">
            <a:xfrm>
              <a:off x="88416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5" name="CustomShape 182"/>
            <p:cNvSpPr/>
            <p:nvPr/>
          </p:nvSpPr>
          <p:spPr bwMode="auto">
            <a:xfrm>
              <a:off x="137628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6" name="CustomShape 183"/>
            <p:cNvSpPr/>
            <p:nvPr/>
          </p:nvSpPr>
          <p:spPr bwMode="auto">
            <a:xfrm>
              <a:off x="186696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7" name="CustomShape 184"/>
            <p:cNvSpPr/>
            <p:nvPr/>
          </p:nvSpPr>
          <p:spPr bwMode="auto">
            <a:xfrm>
              <a:off x="884160" y="2049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8" name="CustomShape 185"/>
            <p:cNvSpPr/>
            <p:nvPr/>
          </p:nvSpPr>
          <p:spPr bwMode="auto">
            <a:xfrm>
              <a:off x="1376280" y="204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9" name="CustomShape 186"/>
            <p:cNvSpPr/>
            <p:nvPr/>
          </p:nvSpPr>
          <p:spPr bwMode="auto">
            <a:xfrm>
              <a:off x="1866960" y="2049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60" name="Group 187"/>
          <p:cNvGrpSpPr/>
          <p:nvPr/>
        </p:nvGrpSpPr>
        <p:grpSpPr bwMode="auto">
          <a:xfrm>
            <a:off x="1855800" y="1077840"/>
            <a:ext cx="1474560" cy="1463040"/>
            <a:chOff x="1855800" y="1077840"/>
            <a:chExt cx="1474560" cy="1463040"/>
          </a:xfrm>
        </p:grpSpPr>
        <p:sp>
          <p:nvSpPr>
            <p:cNvPr id="1561" name="CustomShape 188"/>
            <p:cNvSpPr/>
            <p:nvPr/>
          </p:nvSpPr>
          <p:spPr bwMode="auto">
            <a:xfrm>
              <a:off x="1855800" y="1077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2" name="CustomShape 189"/>
            <p:cNvSpPr/>
            <p:nvPr/>
          </p:nvSpPr>
          <p:spPr bwMode="auto">
            <a:xfrm>
              <a:off x="2347920" y="1077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3" name="CustomShape 190"/>
            <p:cNvSpPr/>
            <p:nvPr/>
          </p:nvSpPr>
          <p:spPr bwMode="auto">
            <a:xfrm>
              <a:off x="2838600" y="1077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4" name="CustomShape 191"/>
            <p:cNvSpPr/>
            <p:nvPr/>
          </p:nvSpPr>
          <p:spPr bwMode="auto">
            <a:xfrm>
              <a:off x="185580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5" name="CustomShape 192"/>
            <p:cNvSpPr/>
            <p:nvPr/>
          </p:nvSpPr>
          <p:spPr bwMode="auto">
            <a:xfrm>
              <a:off x="234792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6" name="CustomShape 193"/>
            <p:cNvSpPr/>
            <p:nvPr/>
          </p:nvSpPr>
          <p:spPr bwMode="auto">
            <a:xfrm>
              <a:off x="283860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7" name="CustomShape 194"/>
            <p:cNvSpPr/>
            <p:nvPr/>
          </p:nvSpPr>
          <p:spPr bwMode="auto">
            <a:xfrm>
              <a:off x="1855800" y="2049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8" name="CustomShape 195"/>
            <p:cNvSpPr/>
            <p:nvPr/>
          </p:nvSpPr>
          <p:spPr bwMode="auto">
            <a:xfrm>
              <a:off x="2347920" y="204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9" name="CustomShape 196"/>
            <p:cNvSpPr/>
            <p:nvPr/>
          </p:nvSpPr>
          <p:spPr bwMode="auto">
            <a:xfrm>
              <a:off x="2838600" y="2049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70" name="Group 197"/>
          <p:cNvGrpSpPr/>
          <p:nvPr/>
        </p:nvGrpSpPr>
        <p:grpSpPr bwMode="auto">
          <a:xfrm>
            <a:off x="2347920" y="1077840"/>
            <a:ext cx="1474560" cy="1463040"/>
            <a:chOff x="2347920" y="1077840"/>
            <a:chExt cx="1474560" cy="1463040"/>
          </a:xfrm>
        </p:grpSpPr>
        <p:sp>
          <p:nvSpPr>
            <p:cNvPr id="1571" name="CustomShape 198"/>
            <p:cNvSpPr/>
            <p:nvPr/>
          </p:nvSpPr>
          <p:spPr bwMode="auto">
            <a:xfrm>
              <a:off x="2347920" y="1077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2" name="CustomShape 199"/>
            <p:cNvSpPr/>
            <p:nvPr/>
          </p:nvSpPr>
          <p:spPr bwMode="auto">
            <a:xfrm>
              <a:off x="2840040" y="1077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3" name="CustomShape 200"/>
            <p:cNvSpPr/>
            <p:nvPr/>
          </p:nvSpPr>
          <p:spPr bwMode="auto">
            <a:xfrm>
              <a:off x="3330720" y="1077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4" name="CustomShape 201"/>
            <p:cNvSpPr/>
            <p:nvPr/>
          </p:nvSpPr>
          <p:spPr bwMode="auto">
            <a:xfrm>
              <a:off x="234792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5" name="CustomShape 202"/>
            <p:cNvSpPr/>
            <p:nvPr/>
          </p:nvSpPr>
          <p:spPr bwMode="auto">
            <a:xfrm>
              <a:off x="284004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6" name="CustomShape 203"/>
            <p:cNvSpPr/>
            <p:nvPr/>
          </p:nvSpPr>
          <p:spPr bwMode="auto">
            <a:xfrm>
              <a:off x="333072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7" name="CustomShape 204"/>
            <p:cNvSpPr/>
            <p:nvPr/>
          </p:nvSpPr>
          <p:spPr bwMode="auto">
            <a:xfrm>
              <a:off x="2347920" y="2049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8" name="CustomShape 205"/>
            <p:cNvSpPr/>
            <p:nvPr/>
          </p:nvSpPr>
          <p:spPr bwMode="auto">
            <a:xfrm>
              <a:off x="2840040" y="204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9" name="CustomShape 206"/>
            <p:cNvSpPr/>
            <p:nvPr/>
          </p:nvSpPr>
          <p:spPr bwMode="auto">
            <a:xfrm>
              <a:off x="3330720" y="2049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80" name="Group 207"/>
          <p:cNvGrpSpPr/>
          <p:nvPr/>
        </p:nvGrpSpPr>
        <p:grpSpPr bwMode="auto">
          <a:xfrm>
            <a:off x="2825640" y="1077840"/>
            <a:ext cx="1474560" cy="1463040"/>
            <a:chOff x="2825640" y="1077840"/>
            <a:chExt cx="1474560" cy="1463040"/>
          </a:xfrm>
        </p:grpSpPr>
        <p:sp>
          <p:nvSpPr>
            <p:cNvPr id="1581" name="CustomShape 208"/>
            <p:cNvSpPr/>
            <p:nvPr/>
          </p:nvSpPr>
          <p:spPr bwMode="auto">
            <a:xfrm>
              <a:off x="2825640" y="1077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2" name="CustomShape 209"/>
            <p:cNvSpPr/>
            <p:nvPr/>
          </p:nvSpPr>
          <p:spPr bwMode="auto">
            <a:xfrm>
              <a:off x="3317760" y="1077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3" name="CustomShape 210"/>
            <p:cNvSpPr/>
            <p:nvPr/>
          </p:nvSpPr>
          <p:spPr bwMode="auto">
            <a:xfrm>
              <a:off x="3808440" y="1077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4" name="CustomShape 211"/>
            <p:cNvSpPr/>
            <p:nvPr/>
          </p:nvSpPr>
          <p:spPr bwMode="auto">
            <a:xfrm>
              <a:off x="282564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5" name="CustomShape 212"/>
            <p:cNvSpPr/>
            <p:nvPr/>
          </p:nvSpPr>
          <p:spPr bwMode="auto">
            <a:xfrm>
              <a:off x="331776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6" name="CustomShape 213"/>
            <p:cNvSpPr/>
            <p:nvPr/>
          </p:nvSpPr>
          <p:spPr bwMode="auto">
            <a:xfrm>
              <a:off x="380844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7" name="CustomShape 214"/>
            <p:cNvSpPr/>
            <p:nvPr/>
          </p:nvSpPr>
          <p:spPr bwMode="auto">
            <a:xfrm>
              <a:off x="2825640" y="2049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8" name="CustomShape 215"/>
            <p:cNvSpPr/>
            <p:nvPr/>
          </p:nvSpPr>
          <p:spPr bwMode="auto">
            <a:xfrm>
              <a:off x="3317760" y="204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9" name="CustomShape 216"/>
            <p:cNvSpPr/>
            <p:nvPr/>
          </p:nvSpPr>
          <p:spPr bwMode="auto">
            <a:xfrm>
              <a:off x="3808440" y="2049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90" name="Group 217"/>
          <p:cNvGrpSpPr/>
          <p:nvPr/>
        </p:nvGrpSpPr>
        <p:grpSpPr bwMode="auto">
          <a:xfrm>
            <a:off x="3317760" y="1077840"/>
            <a:ext cx="1474560" cy="1463040"/>
            <a:chOff x="3317760" y="1077840"/>
            <a:chExt cx="1474560" cy="1463040"/>
          </a:xfrm>
        </p:grpSpPr>
        <p:sp>
          <p:nvSpPr>
            <p:cNvPr id="1591" name="CustomShape 218"/>
            <p:cNvSpPr/>
            <p:nvPr/>
          </p:nvSpPr>
          <p:spPr bwMode="auto">
            <a:xfrm>
              <a:off x="3317760" y="1077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2" name="CustomShape 219"/>
            <p:cNvSpPr/>
            <p:nvPr/>
          </p:nvSpPr>
          <p:spPr bwMode="auto">
            <a:xfrm>
              <a:off x="3809880" y="1077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3" name="CustomShape 220"/>
            <p:cNvSpPr/>
            <p:nvPr/>
          </p:nvSpPr>
          <p:spPr bwMode="auto">
            <a:xfrm>
              <a:off x="4300560" y="1077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4" name="CustomShape 221"/>
            <p:cNvSpPr/>
            <p:nvPr/>
          </p:nvSpPr>
          <p:spPr bwMode="auto">
            <a:xfrm>
              <a:off x="331776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5" name="CustomShape 222"/>
            <p:cNvSpPr/>
            <p:nvPr/>
          </p:nvSpPr>
          <p:spPr bwMode="auto">
            <a:xfrm>
              <a:off x="380988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6" name="CustomShape 223"/>
            <p:cNvSpPr/>
            <p:nvPr/>
          </p:nvSpPr>
          <p:spPr bwMode="auto">
            <a:xfrm>
              <a:off x="430056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7" name="CustomShape 224"/>
            <p:cNvSpPr/>
            <p:nvPr/>
          </p:nvSpPr>
          <p:spPr bwMode="auto">
            <a:xfrm>
              <a:off x="3317760" y="2049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8" name="CustomShape 225"/>
            <p:cNvSpPr/>
            <p:nvPr/>
          </p:nvSpPr>
          <p:spPr bwMode="auto">
            <a:xfrm>
              <a:off x="3809880" y="204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9" name="CustomShape 226"/>
            <p:cNvSpPr/>
            <p:nvPr/>
          </p:nvSpPr>
          <p:spPr bwMode="auto">
            <a:xfrm>
              <a:off x="4300560" y="2049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00" name="Group 227"/>
          <p:cNvGrpSpPr/>
          <p:nvPr/>
        </p:nvGrpSpPr>
        <p:grpSpPr bwMode="auto">
          <a:xfrm>
            <a:off x="1380960" y="1077840"/>
            <a:ext cx="1474560" cy="1463040"/>
            <a:chOff x="1380960" y="1077840"/>
            <a:chExt cx="1474560" cy="1463040"/>
          </a:xfrm>
        </p:grpSpPr>
        <p:sp>
          <p:nvSpPr>
            <p:cNvPr id="1601" name="CustomShape 228"/>
            <p:cNvSpPr/>
            <p:nvPr/>
          </p:nvSpPr>
          <p:spPr bwMode="auto">
            <a:xfrm>
              <a:off x="1380960" y="1077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2" name="CustomShape 229"/>
            <p:cNvSpPr/>
            <p:nvPr/>
          </p:nvSpPr>
          <p:spPr bwMode="auto">
            <a:xfrm>
              <a:off x="1873080" y="1077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3" name="CustomShape 230"/>
            <p:cNvSpPr/>
            <p:nvPr/>
          </p:nvSpPr>
          <p:spPr bwMode="auto">
            <a:xfrm>
              <a:off x="2363760" y="1077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4" name="CustomShape 231"/>
            <p:cNvSpPr/>
            <p:nvPr/>
          </p:nvSpPr>
          <p:spPr bwMode="auto">
            <a:xfrm>
              <a:off x="138096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5" name="CustomShape 232"/>
            <p:cNvSpPr/>
            <p:nvPr/>
          </p:nvSpPr>
          <p:spPr bwMode="auto">
            <a:xfrm>
              <a:off x="187308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6" name="CustomShape 233"/>
            <p:cNvSpPr/>
            <p:nvPr/>
          </p:nvSpPr>
          <p:spPr bwMode="auto">
            <a:xfrm>
              <a:off x="2363760" y="156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7" name="CustomShape 234"/>
            <p:cNvSpPr/>
            <p:nvPr/>
          </p:nvSpPr>
          <p:spPr bwMode="auto">
            <a:xfrm>
              <a:off x="1380960" y="2049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8" name="CustomShape 235"/>
            <p:cNvSpPr/>
            <p:nvPr/>
          </p:nvSpPr>
          <p:spPr bwMode="auto">
            <a:xfrm>
              <a:off x="1873080" y="204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9" name="CustomShape 236"/>
            <p:cNvSpPr/>
            <p:nvPr/>
          </p:nvSpPr>
          <p:spPr bwMode="auto">
            <a:xfrm>
              <a:off x="2363760" y="2049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10" name="Group 237"/>
          <p:cNvGrpSpPr/>
          <p:nvPr/>
        </p:nvGrpSpPr>
        <p:grpSpPr bwMode="auto">
          <a:xfrm>
            <a:off x="-100080" y="2071800"/>
            <a:ext cx="1474560" cy="1463040"/>
            <a:chOff x="-100080" y="2071800"/>
            <a:chExt cx="1474560" cy="1463040"/>
          </a:xfrm>
        </p:grpSpPr>
        <p:sp>
          <p:nvSpPr>
            <p:cNvPr id="1611" name="CustomShape 238"/>
            <p:cNvSpPr/>
            <p:nvPr/>
          </p:nvSpPr>
          <p:spPr bwMode="auto">
            <a:xfrm>
              <a:off x="-100080" y="2071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2" name="CustomShape 239"/>
            <p:cNvSpPr/>
            <p:nvPr/>
          </p:nvSpPr>
          <p:spPr bwMode="auto">
            <a:xfrm>
              <a:off x="392040" y="207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3" name="CustomShape 240"/>
            <p:cNvSpPr/>
            <p:nvPr/>
          </p:nvSpPr>
          <p:spPr bwMode="auto">
            <a:xfrm>
              <a:off x="882720" y="2071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4" name="CustomShape 241"/>
            <p:cNvSpPr/>
            <p:nvPr/>
          </p:nvSpPr>
          <p:spPr bwMode="auto">
            <a:xfrm>
              <a:off x="-10008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5" name="CustomShape 242"/>
            <p:cNvSpPr/>
            <p:nvPr/>
          </p:nvSpPr>
          <p:spPr bwMode="auto">
            <a:xfrm>
              <a:off x="39204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6" name="CustomShape 243"/>
            <p:cNvSpPr/>
            <p:nvPr/>
          </p:nvSpPr>
          <p:spPr bwMode="auto">
            <a:xfrm>
              <a:off x="88272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7" name="CustomShape 244"/>
            <p:cNvSpPr/>
            <p:nvPr/>
          </p:nvSpPr>
          <p:spPr bwMode="auto">
            <a:xfrm>
              <a:off x="-100080" y="3043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8" name="CustomShape 245"/>
            <p:cNvSpPr/>
            <p:nvPr/>
          </p:nvSpPr>
          <p:spPr bwMode="auto">
            <a:xfrm>
              <a:off x="392040" y="30430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9" name="CustomShape 246"/>
            <p:cNvSpPr/>
            <p:nvPr/>
          </p:nvSpPr>
          <p:spPr bwMode="auto">
            <a:xfrm>
              <a:off x="882720" y="3043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20" name="Group 247"/>
          <p:cNvGrpSpPr/>
          <p:nvPr/>
        </p:nvGrpSpPr>
        <p:grpSpPr bwMode="auto">
          <a:xfrm>
            <a:off x="387360" y="2071800"/>
            <a:ext cx="1474560" cy="1463040"/>
            <a:chOff x="387360" y="2071800"/>
            <a:chExt cx="1474560" cy="1463040"/>
          </a:xfrm>
        </p:grpSpPr>
        <p:sp>
          <p:nvSpPr>
            <p:cNvPr id="1621" name="CustomShape 248"/>
            <p:cNvSpPr/>
            <p:nvPr/>
          </p:nvSpPr>
          <p:spPr bwMode="auto">
            <a:xfrm>
              <a:off x="387360" y="2071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2" name="CustomShape 249"/>
            <p:cNvSpPr/>
            <p:nvPr/>
          </p:nvSpPr>
          <p:spPr bwMode="auto">
            <a:xfrm>
              <a:off x="879480" y="207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3" name="CustomShape 250"/>
            <p:cNvSpPr/>
            <p:nvPr/>
          </p:nvSpPr>
          <p:spPr bwMode="auto">
            <a:xfrm>
              <a:off x="1370160" y="2071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4" name="CustomShape 251"/>
            <p:cNvSpPr/>
            <p:nvPr/>
          </p:nvSpPr>
          <p:spPr bwMode="auto">
            <a:xfrm>
              <a:off x="38736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5" name="CustomShape 252"/>
            <p:cNvSpPr/>
            <p:nvPr/>
          </p:nvSpPr>
          <p:spPr bwMode="auto">
            <a:xfrm>
              <a:off x="87948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6" name="CustomShape 253"/>
            <p:cNvSpPr/>
            <p:nvPr/>
          </p:nvSpPr>
          <p:spPr bwMode="auto">
            <a:xfrm>
              <a:off x="137016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7" name="CustomShape 254"/>
            <p:cNvSpPr/>
            <p:nvPr/>
          </p:nvSpPr>
          <p:spPr bwMode="auto">
            <a:xfrm>
              <a:off x="387360" y="3043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8" name="CustomShape 255"/>
            <p:cNvSpPr/>
            <p:nvPr/>
          </p:nvSpPr>
          <p:spPr bwMode="auto">
            <a:xfrm>
              <a:off x="879480" y="30430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9" name="CustomShape 256"/>
            <p:cNvSpPr/>
            <p:nvPr/>
          </p:nvSpPr>
          <p:spPr bwMode="auto">
            <a:xfrm>
              <a:off x="1370160" y="3043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30" name="Group 257"/>
          <p:cNvGrpSpPr/>
          <p:nvPr/>
        </p:nvGrpSpPr>
        <p:grpSpPr bwMode="auto">
          <a:xfrm>
            <a:off x="884160" y="2071800"/>
            <a:ext cx="1474560" cy="1463040"/>
            <a:chOff x="884160" y="2071800"/>
            <a:chExt cx="1474560" cy="1463040"/>
          </a:xfrm>
        </p:grpSpPr>
        <p:sp>
          <p:nvSpPr>
            <p:cNvPr id="1631" name="CustomShape 258"/>
            <p:cNvSpPr/>
            <p:nvPr/>
          </p:nvSpPr>
          <p:spPr bwMode="auto">
            <a:xfrm>
              <a:off x="884160" y="2071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2" name="CustomShape 259"/>
            <p:cNvSpPr/>
            <p:nvPr/>
          </p:nvSpPr>
          <p:spPr bwMode="auto">
            <a:xfrm>
              <a:off x="1376280" y="207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3" name="CustomShape 260"/>
            <p:cNvSpPr/>
            <p:nvPr/>
          </p:nvSpPr>
          <p:spPr bwMode="auto">
            <a:xfrm>
              <a:off x="1866960" y="2071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4" name="CustomShape 261"/>
            <p:cNvSpPr/>
            <p:nvPr/>
          </p:nvSpPr>
          <p:spPr bwMode="auto">
            <a:xfrm>
              <a:off x="88416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5" name="CustomShape 262"/>
            <p:cNvSpPr/>
            <p:nvPr/>
          </p:nvSpPr>
          <p:spPr bwMode="auto">
            <a:xfrm>
              <a:off x="137628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6" name="CustomShape 263"/>
            <p:cNvSpPr/>
            <p:nvPr/>
          </p:nvSpPr>
          <p:spPr bwMode="auto">
            <a:xfrm>
              <a:off x="186696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7" name="CustomShape 264"/>
            <p:cNvSpPr/>
            <p:nvPr/>
          </p:nvSpPr>
          <p:spPr bwMode="auto">
            <a:xfrm>
              <a:off x="884160" y="3043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8" name="CustomShape 265"/>
            <p:cNvSpPr/>
            <p:nvPr/>
          </p:nvSpPr>
          <p:spPr bwMode="auto">
            <a:xfrm>
              <a:off x="1376280" y="30430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9" name="CustomShape 266"/>
            <p:cNvSpPr/>
            <p:nvPr/>
          </p:nvSpPr>
          <p:spPr bwMode="auto">
            <a:xfrm>
              <a:off x="1866960" y="3043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40" name="Group 267"/>
          <p:cNvGrpSpPr/>
          <p:nvPr/>
        </p:nvGrpSpPr>
        <p:grpSpPr bwMode="auto">
          <a:xfrm>
            <a:off x="1855800" y="2071800"/>
            <a:ext cx="1474560" cy="1463040"/>
            <a:chOff x="1855800" y="2071800"/>
            <a:chExt cx="1474560" cy="1463040"/>
          </a:xfrm>
        </p:grpSpPr>
        <p:sp>
          <p:nvSpPr>
            <p:cNvPr id="1641" name="CustomShape 268"/>
            <p:cNvSpPr/>
            <p:nvPr/>
          </p:nvSpPr>
          <p:spPr bwMode="auto">
            <a:xfrm>
              <a:off x="1855800" y="2071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2" name="CustomShape 269"/>
            <p:cNvSpPr/>
            <p:nvPr/>
          </p:nvSpPr>
          <p:spPr bwMode="auto">
            <a:xfrm>
              <a:off x="2347920" y="207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3" name="CustomShape 270"/>
            <p:cNvSpPr/>
            <p:nvPr/>
          </p:nvSpPr>
          <p:spPr bwMode="auto">
            <a:xfrm>
              <a:off x="2838600" y="2071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4" name="CustomShape 271"/>
            <p:cNvSpPr/>
            <p:nvPr/>
          </p:nvSpPr>
          <p:spPr bwMode="auto">
            <a:xfrm>
              <a:off x="185580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5" name="CustomShape 272"/>
            <p:cNvSpPr/>
            <p:nvPr/>
          </p:nvSpPr>
          <p:spPr bwMode="auto">
            <a:xfrm>
              <a:off x="234792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6" name="CustomShape 273"/>
            <p:cNvSpPr/>
            <p:nvPr/>
          </p:nvSpPr>
          <p:spPr bwMode="auto">
            <a:xfrm>
              <a:off x="283860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7" name="CustomShape 274"/>
            <p:cNvSpPr/>
            <p:nvPr/>
          </p:nvSpPr>
          <p:spPr bwMode="auto">
            <a:xfrm>
              <a:off x="1855800" y="3043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8" name="CustomShape 275"/>
            <p:cNvSpPr/>
            <p:nvPr/>
          </p:nvSpPr>
          <p:spPr bwMode="auto">
            <a:xfrm>
              <a:off x="2347920" y="30430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9" name="CustomShape 276"/>
            <p:cNvSpPr/>
            <p:nvPr/>
          </p:nvSpPr>
          <p:spPr bwMode="auto">
            <a:xfrm>
              <a:off x="2838600" y="3043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50" name="Group 277"/>
          <p:cNvGrpSpPr/>
          <p:nvPr/>
        </p:nvGrpSpPr>
        <p:grpSpPr bwMode="auto">
          <a:xfrm>
            <a:off x="2347920" y="2071800"/>
            <a:ext cx="1474560" cy="1463040"/>
            <a:chOff x="2347920" y="2071800"/>
            <a:chExt cx="1474560" cy="1463040"/>
          </a:xfrm>
        </p:grpSpPr>
        <p:sp>
          <p:nvSpPr>
            <p:cNvPr id="1651" name="CustomShape 278"/>
            <p:cNvSpPr/>
            <p:nvPr/>
          </p:nvSpPr>
          <p:spPr bwMode="auto">
            <a:xfrm>
              <a:off x="2347920" y="2071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2" name="CustomShape 279"/>
            <p:cNvSpPr/>
            <p:nvPr/>
          </p:nvSpPr>
          <p:spPr bwMode="auto">
            <a:xfrm>
              <a:off x="2840040" y="207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3" name="CustomShape 280"/>
            <p:cNvSpPr/>
            <p:nvPr/>
          </p:nvSpPr>
          <p:spPr bwMode="auto">
            <a:xfrm>
              <a:off x="3330720" y="2071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4" name="CustomShape 281"/>
            <p:cNvSpPr/>
            <p:nvPr/>
          </p:nvSpPr>
          <p:spPr bwMode="auto">
            <a:xfrm>
              <a:off x="234792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5" name="CustomShape 282"/>
            <p:cNvSpPr/>
            <p:nvPr/>
          </p:nvSpPr>
          <p:spPr bwMode="auto">
            <a:xfrm>
              <a:off x="284004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6" name="CustomShape 283"/>
            <p:cNvSpPr/>
            <p:nvPr/>
          </p:nvSpPr>
          <p:spPr bwMode="auto">
            <a:xfrm>
              <a:off x="333072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7" name="CustomShape 284"/>
            <p:cNvSpPr/>
            <p:nvPr/>
          </p:nvSpPr>
          <p:spPr bwMode="auto">
            <a:xfrm>
              <a:off x="2347920" y="3043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8" name="CustomShape 285"/>
            <p:cNvSpPr/>
            <p:nvPr/>
          </p:nvSpPr>
          <p:spPr bwMode="auto">
            <a:xfrm>
              <a:off x="2840040" y="30430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9" name="CustomShape 286"/>
            <p:cNvSpPr/>
            <p:nvPr/>
          </p:nvSpPr>
          <p:spPr bwMode="auto">
            <a:xfrm>
              <a:off x="3330720" y="3043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60" name="Group 287"/>
          <p:cNvGrpSpPr/>
          <p:nvPr/>
        </p:nvGrpSpPr>
        <p:grpSpPr bwMode="auto">
          <a:xfrm>
            <a:off x="2825640" y="2071800"/>
            <a:ext cx="1474560" cy="1463040"/>
            <a:chOff x="2825640" y="2071800"/>
            <a:chExt cx="1474560" cy="1463040"/>
          </a:xfrm>
        </p:grpSpPr>
        <p:sp>
          <p:nvSpPr>
            <p:cNvPr id="1661" name="CustomShape 288"/>
            <p:cNvSpPr/>
            <p:nvPr/>
          </p:nvSpPr>
          <p:spPr bwMode="auto">
            <a:xfrm>
              <a:off x="2825640" y="2071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2" name="CustomShape 289"/>
            <p:cNvSpPr/>
            <p:nvPr/>
          </p:nvSpPr>
          <p:spPr bwMode="auto">
            <a:xfrm>
              <a:off x="3317760" y="207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3" name="CustomShape 290"/>
            <p:cNvSpPr/>
            <p:nvPr/>
          </p:nvSpPr>
          <p:spPr bwMode="auto">
            <a:xfrm>
              <a:off x="3808440" y="2071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4" name="CustomShape 291"/>
            <p:cNvSpPr/>
            <p:nvPr/>
          </p:nvSpPr>
          <p:spPr bwMode="auto">
            <a:xfrm>
              <a:off x="282564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5" name="CustomShape 292"/>
            <p:cNvSpPr/>
            <p:nvPr/>
          </p:nvSpPr>
          <p:spPr bwMode="auto">
            <a:xfrm>
              <a:off x="331776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6" name="CustomShape 293"/>
            <p:cNvSpPr/>
            <p:nvPr/>
          </p:nvSpPr>
          <p:spPr bwMode="auto">
            <a:xfrm>
              <a:off x="380844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7" name="CustomShape 294"/>
            <p:cNvSpPr/>
            <p:nvPr/>
          </p:nvSpPr>
          <p:spPr bwMode="auto">
            <a:xfrm>
              <a:off x="2825640" y="3043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8" name="CustomShape 295"/>
            <p:cNvSpPr/>
            <p:nvPr/>
          </p:nvSpPr>
          <p:spPr bwMode="auto">
            <a:xfrm>
              <a:off x="3317760" y="30430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9" name="CustomShape 296"/>
            <p:cNvSpPr/>
            <p:nvPr/>
          </p:nvSpPr>
          <p:spPr bwMode="auto">
            <a:xfrm>
              <a:off x="3808440" y="3043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70" name="Group 297"/>
          <p:cNvGrpSpPr/>
          <p:nvPr/>
        </p:nvGrpSpPr>
        <p:grpSpPr bwMode="auto">
          <a:xfrm>
            <a:off x="3317760" y="2071800"/>
            <a:ext cx="1474560" cy="1463040"/>
            <a:chOff x="3317760" y="2071800"/>
            <a:chExt cx="1474560" cy="1463040"/>
          </a:xfrm>
        </p:grpSpPr>
        <p:sp>
          <p:nvSpPr>
            <p:cNvPr id="1671" name="CustomShape 298"/>
            <p:cNvSpPr/>
            <p:nvPr/>
          </p:nvSpPr>
          <p:spPr bwMode="auto">
            <a:xfrm>
              <a:off x="3317760" y="2071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2" name="CustomShape 299"/>
            <p:cNvSpPr/>
            <p:nvPr/>
          </p:nvSpPr>
          <p:spPr bwMode="auto">
            <a:xfrm>
              <a:off x="3809880" y="207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3" name="CustomShape 300"/>
            <p:cNvSpPr/>
            <p:nvPr/>
          </p:nvSpPr>
          <p:spPr bwMode="auto">
            <a:xfrm>
              <a:off x="4300560" y="2071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4" name="CustomShape 301"/>
            <p:cNvSpPr/>
            <p:nvPr/>
          </p:nvSpPr>
          <p:spPr bwMode="auto">
            <a:xfrm>
              <a:off x="331776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5" name="CustomShape 302"/>
            <p:cNvSpPr/>
            <p:nvPr/>
          </p:nvSpPr>
          <p:spPr bwMode="auto">
            <a:xfrm>
              <a:off x="380988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6" name="CustomShape 303"/>
            <p:cNvSpPr/>
            <p:nvPr/>
          </p:nvSpPr>
          <p:spPr bwMode="auto">
            <a:xfrm>
              <a:off x="430056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7" name="CustomShape 304"/>
            <p:cNvSpPr/>
            <p:nvPr/>
          </p:nvSpPr>
          <p:spPr bwMode="auto">
            <a:xfrm>
              <a:off x="3317760" y="3043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8" name="CustomShape 305"/>
            <p:cNvSpPr/>
            <p:nvPr/>
          </p:nvSpPr>
          <p:spPr bwMode="auto">
            <a:xfrm>
              <a:off x="3809880" y="30430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9" name="CustomShape 306"/>
            <p:cNvSpPr/>
            <p:nvPr/>
          </p:nvSpPr>
          <p:spPr bwMode="auto">
            <a:xfrm>
              <a:off x="4300560" y="3043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80" name="Group 307"/>
          <p:cNvGrpSpPr/>
          <p:nvPr/>
        </p:nvGrpSpPr>
        <p:grpSpPr bwMode="auto">
          <a:xfrm>
            <a:off x="1380960" y="2071800"/>
            <a:ext cx="1474560" cy="1463040"/>
            <a:chOff x="1380960" y="2071800"/>
            <a:chExt cx="1474560" cy="1463040"/>
          </a:xfrm>
        </p:grpSpPr>
        <p:sp>
          <p:nvSpPr>
            <p:cNvPr id="1681" name="CustomShape 308"/>
            <p:cNvSpPr/>
            <p:nvPr/>
          </p:nvSpPr>
          <p:spPr bwMode="auto">
            <a:xfrm>
              <a:off x="1380960" y="2071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2" name="CustomShape 309"/>
            <p:cNvSpPr/>
            <p:nvPr/>
          </p:nvSpPr>
          <p:spPr bwMode="auto">
            <a:xfrm>
              <a:off x="1873080" y="207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3" name="CustomShape 310"/>
            <p:cNvSpPr/>
            <p:nvPr/>
          </p:nvSpPr>
          <p:spPr bwMode="auto">
            <a:xfrm>
              <a:off x="2363760" y="2071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4" name="CustomShape 311"/>
            <p:cNvSpPr/>
            <p:nvPr/>
          </p:nvSpPr>
          <p:spPr bwMode="auto">
            <a:xfrm>
              <a:off x="138096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5" name="CustomShape 312"/>
            <p:cNvSpPr/>
            <p:nvPr/>
          </p:nvSpPr>
          <p:spPr bwMode="auto">
            <a:xfrm>
              <a:off x="187308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6" name="CustomShape 313"/>
            <p:cNvSpPr/>
            <p:nvPr/>
          </p:nvSpPr>
          <p:spPr bwMode="auto">
            <a:xfrm>
              <a:off x="2363760" y="2562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7" name="CustomShape 314"/>
            <p:cNvSpPr/>
            <p:nvPr/>
          </p:nvSpPr>
          <p:spPr bwMode="auto">
            <a:xfrm>
              <a:off x="1380960" y="3043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8" name="CustomShape 315"/>
            <p:cNvSpPr/>
            <p:nvPr/>
          </p:nvSpPr>
          <p:spPr bwMode="auto">
            <a:xfrm>
              <a:off x="1873080" y="30430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9" name="CustomShape 316"/>
            <p:cNvSpPr/>
            <p:nvPr/>
          </p:nvSpPr>
          <p:spPr bwMode="auto">
            <a:xfrm>
              <a:off x="2363760" y="3043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90" name="Group 317"/>
          <p:cNvGrpSpPr/>
          <p:nvPr/>
        </p:nvGrpSpPr>
        <p:grpSpPr bwMode="auto">
          <a:xfrm>
            <a:off x="-100080" y="2554200"/>
            <a:ext cx="1474560" cy="1463040"/>
            <a:chOff x="-100080" y="2554200"/>
            <a:chExt cx="1474560" cy="1463040"/>
          </a:xfrm>
        </p:grpSpPr>
        <p:sp>
          <p:nvSpPr>
            <p:cNvPr id="1691" name="CustomShape 318"/>
            <p:cNvSpPr/>
            <p:nvPr/>
          </p:nvSpPr>
          <p:spPr bwMode="auto">
            <a:xfrm>
              <a:off x="-100080" y="2554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2" name="CustomShape 319"/>
            <p:cNvSpPr/>
            <p:nvPr/>
          </p:nvSpPr>
          <p:spPr bwMode="auto">
            <a:xfrm>
              <a:off x="392040" y="2554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3" name="CustomShape 320"/>
            <p:cNvSpPr/>
            <p:nvPr/>
          </p:nvSpPr>
          <p:spPr bwMode="auto">
            <a:xfrm>
              <a:off x="882720" y="2554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4" name="CustomShape 321"/>
            <p:cNvSpPr/>
            <p:nvPr/>
          </p:nvSpPr>
          <p:spPr bwMode="auto">
            <a:xfrm>
              <a:off x="-10008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5" name="CustomShape 322"/>
            <p:cNvSpPr/>
            <p:nvPr/>
          </p:nvSpPr>
          <p:spPr bwMode="auto">
            <a:xfrm>
              <a:off x="39204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6" name="CustomShape 323"/>
            <p:cNvSpPr/>
            <p:nvPr/>
          </p:nvSpPr>
          <p:spPr bwMode="auto">
            <a:xfrm>
              <a:off x="88272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7" name="CustomShape 324"/>
            <p:cNvSpPr/>
            <p:nvPr/>
          </p:nvSpPr>
          <p:spPr bwMode="auto">
            <a:xfrm>
              <a:off x="-100080" y="3525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8" name="CustomShape 325"/>
            <p:cNvSpPr/>
            <p:nvPr/>
          </p:nvSpPr>
          <p:spPr bwMode="auto">
            <a:xfrm>
              <a:off x="392040" y="3525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9" name="CustomShape 326"/>
            <p:cNvSpPr/>
            <p:nvPr/>
          </p:nvSpPr>
          <p:spPr bwMode="auto">
            <a:xfrm>
              <a:off x="882720" y="3525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00" name="Group 327"/>
          <p:cNvGrpSpPr/>
          <p:nvPr/>
        </p:nvGrpSpPr>
        <p:grpSpPr bwMode="auto">
          <a:xfrm>
            <a:off x="387360" y="2554200"/>
            <a:ext cx="1474560" cy="1463040"/>
            <a:chOff x="387360" y="2554200"/>
            <a:chExt cx="1474560" cy="1463040"/>
          </a:xfrm>
        </p:grpSpPr>
        <p:sp>
          <p:nvSpPr>
            <p:cNvPr id="1701" name="CustomShape 328"/>
            <p:cNvSpPr/>
            <p:nvPr/>
          </p:nvSpPr>
          <p:spPr bwMode="auto">
            <a:xfrm>
              <a:off x="387360" y="2554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2" name="CustomShape 329"/>
            <p:cNvSpPr/>
            <p:nvPr/>
          </p:nvSpPr>
          <p:spPr bwMode="auto">
            <a:xfrm>
              <a:off x="879480" y="2554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3" name="CustomShape 330"/>
            <p:cNvSpPr/>
            <p:nvPr/>
          </p:nvSpPr>
          <p:spPr bwMode="auto">
            <a:xfrm>
              <a:off x="1370160" y="2554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4" name="CustomShape 331"/>
            <p:cNvSpPr/>
            <p:nvPr/>
          </p:nvSpPr>
          <p:spPr bwMode="auto">
            <a:xfrm>
              <a:off x="38736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5" name="CustomShape 332"/>
            <p:cNvSpPr/>
            <p:nvPr/>
          </p:nvSpPr>
          <p:spPr bwMode="auto">
            <a:xfrm>
              <a:off x="87948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6" name="CustomShape 333"/>
            <p:cNvSpPr/>
            <p:nvPr/>
          </p:nvSpPr>
          <p:spPr bwMode="auto">
            <a:xfrm>
              <a:off x="137016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7" name="CustomShape 334"/>
            <p:cNvSpPr/>
            <p:nvPr/>
          </p:nvSpPr>
          <p:spPr bwMode="auto">
            <a:xfrm>
              <a:off x="387360" y="3525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8" name="CustomShape 335"/>
            <p:cNvSpPr/>
            <p:nvPr/>
          </p:nvSpPr>
          <p:spPr bwMode="auto">
            <a:xfrm>
              <a:off x="879480" y="3525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9" name="CustomShape 336"/>
            <p:cNvSpPr/>
            <p:nvPr/>
          </p:nvSpPr>
          <p:spPr bwMode="auto">
            <a:xfrm>
              <a:off x="1370160" y="3525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10" name="Group 337"/>
          <p:cNvGrpSpPr/>
          <p:nvPr/>
        </p:nvGrpSpPr>
        <p:grpSpPr bwMode="auto">
          <a:xfrm>
            <a:off x="884160" y="2554200"/>
            <a:ext cx="1474560" cy="1463040"/>
            <a:chOff x="884160" y="2554200"/>
            <a:chExt cx="1474560" cy="1463040"/>
          </a:xfrm>
        </p:grpSpPr>
        <p:sp>
          <p:nvSpPr>
            <p:cNvPr id="1711" name="CustomShape 338"/>
            <p:cNvSpPr/>
            <p:nvPr/>
          </p:nvSpPr>
          <p:spPr bwMode="auto">
            <a:xfrm>
              <a:off x="884160" y="2554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2" name="CustomShape 339"/>
            <p:cNvSpPr/>
            <p:nvPr/>
          </p:nvSpPr>
          <p:spPr bwMode="auto">
            <a:xfrm>
              <a:off x="1376280" y="2554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3" name="CustomShape 340"/>
            <p:cNvSpPr/>
            <p:nvPr/>
          </p:nvSpPr>
          <p:spPr bwMode="auto">
            <a:xfrm>
              <a:off x="1866960" y="2554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4" name="CustomShape 341"/>
            <p:cNvSpPr/>
            <p:nvPr/>
          </p:nvSpPr>
          <p:spPr bwMode="auto">
            <a:xfrm>
              <a:off x="88416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5" name="CustomShape 342"/>
            <p:cNvSpPr/>
            <p:nvPr/>
          </p:nvSpPr>
          <p:spPr bwMode="auto">
            <a:xfrm>
              <a:off x="137628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6" name="CustomShape 343"/>
            <p:cNvSpPr/>
            <p:nvPr/>
          </p:nvSpPr>
          <p:spPr bwMode="auto">
            <a:xfrm>
              <a:off x="186696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7" name="CustomShape 344"/>
            <p:cNvSpPr/>
            <p:nvPr/>
          </p:nvSpPr>
          <p:spPr bwMode="auto">
            <a:xfrm>
              <a:off x="884160" y="3525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8" name="CustomShape 345"/>
            <p:cNvSpPr/>
            <p:nvPr/>
          </p:nvSpPr>
          <p:spPr bwMode="auto">
            <a:xfrm>
              <a:off x="1376280" y="3525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9" name="CustomShape 346"/>
            <p:cNvSpPr/>
            <p:nvPr/>
          </p:nvSpPr>
          <p:spPr bwMode="auto">
            <a:xfrm>
              <a:off x="1866960" y="3525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20" name="Group 347"/>
          <p:cNvGrpSpPr/>
          <p:nvPr/>
        </p:nvGrpSpPr>
        <p:grpSpPr bwMode="auto">
          <a:xfrm>
            <a:off x="1855800" y="2554200"/>
            <a:ext cx="1474560" cy="1463040"/>
            <a:chOff x="1855800" y="2554200"/>
            <a:chExt cx="1474560" cy="1463040"/>
          </a:xfrm>
        </p:grpSpPr>
        <p:sp>
          <p:nvSpPr>
            <p:cNvPr id="1721" name="CustomShape 348"/>
            <p:cNvSpPr/>
            <p:nvPr/>
          </p:nvSpPr>
          <p:spPr bwMode="auto">
            <a:xfrm>
              <a:off x="1855800" y="2554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2" name="CustomShape 349"/>
            <p:cNvSpPr/>
            <p:nvPr/>
          </p:nvSpPr>
          <p:spPr bwMode="auto">
            <a:xfrm>
              <a:off x="2347920" y="2554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3" name="CustomShape 350"/>
            <p:cNvSpPr/>
            <p:nvPr/>
          </p:nvSpPr>
          <p:spPr bwMode="auto">
            <a:xfrm>
              <a:off x="2838600" y="2554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4" name="CustomShape 351"/>
            <p:cNvSpPr/>
            <p:nvPr/>
          </p:nvSpPr>
          <p:spPr bwMode="auto">
            <a:xfrm>
              <a:off x="185580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5" name="CustomShape 352"/>
            <p:cNvSpPr/>
            <p:nvPr/>
          </p:nvSpPr>
          <p:spPr bwMode="auto">
            <a:xfrm>
              <a:off x="234792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6" name="CustomShape 353"/>
            <p:cNvSpPr/>
            <p:nvPr/>
          </p:nvSpPr>
          <p:spPr bwMode="auto">
            <a:xfrm>
              <a:off x="283860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7" name="CustomShape 354"/>
            <p:cNvSpPr/>
            <p:nvPr/>
          </p:nvSpPr>
          <p:spPr bwMode="auto">
            <a:xfrm>
              <a:off x="1855800" y="3525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8" name="CustomShape 355"/>
            <p:cNvSpPr/>
            <p:nvPr/>
          </p:nvSpPr>
          <p:spPr bwMode="auto">
            <a:xfrm>
              <a:off x="2347920" y="3525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9" name="CustomShape 356"/>
            <p:cNvSpPr/>
            <p:nvPr/>
          </p:nvSpPr>
          <p:spPr bwMode="auto">
            <a:xfrm>
              <a:off x="2838600" y="3525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30" name="Group 357"/>
          <p:cNvGrpSpPr/>
          <p:nvPr/>
        </p:nvGrpSpPr>
        <p:grpSpPr bwMode="auto">
          <a:xfrm>
            <a:off x="2347920" y="2554200"/>
            <a:ext cx="1474560" cy="1463040"/>
            <a:chOff x="2347920" y="2554200"/>
            <a:chExt cx="1474560" cy="1463040"/>
          </a:xfrm>
        </p:grpSpPr>
        <p:sp>
          <p:nvSpPr>
            <p:cNvPr id="1731" name="CustomShape 358"/>
            <p:cNvSpPr/>
            <p:nvPr/>
          </p:nvSpPr>
          <p:spPr bwMode="auto">
            <a:xfrm>
              <a:off x="2347920" y="2554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2" name="CustomShape 359"/>
            <p:cNvSpPr/>
            <p:nvPr/>
          </p:nvSpPr>
          <p:spPr bwMode="auto">
            <a:xfrm>
              <a:off x="2840040" y="2554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3" name="CustomShape 360"/>
            <p:cNvSpPr/>
            <p:nvPr/>
          </p:nvSpPr>
          <p:spPr bwMode="auto">
            <a:xfrm>
              <a:off x="3330720" y="2554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4" name="CustomShape 361"/>
            <p:cNvSpPr/>
            <p:nvPr/>
          </p:nvSpPr>
          <p:spPr bwMode="auto">
            <a:xfrm>
              <a:off x="234792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5" name="CustomShape 362"/>
            <p:cNvSpPr/>
            <p:nvPr/>
          </p:nvSpPr>
          <p:spPr bwMode="auto">
            <a:xfrm>
              <a:off x="284004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6" name="CustomShape 363"/>
            <p:cNvSpPr/>
            <p:nvPr/>
          </p:nvSpPr>
          <p:spPr bwMode="auto">
            <a:xfrm>
              <a:off x="333072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7" name="CustomShape 364"/>
            <p:cNvSpPr/>
            <p:nvPr/>
          </p:nvSpPr>
          <p:spPr bwMode="auto">
            <a:xfrm>
              <a:off x="2347920" y="3525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8" name="CustomShape 365"/>
            <p:cNvSpPr/>
            <p:nvPr/>
          </p:nvSpPr>
          <p:spPr bwMode="auto">
            <a:xfrm>
              <a:off x="2840040" y="3525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9" name="CustomShape 366"/>
            <p:cNvSpPr/>
            <p:nvPr/>
          </p:nvSpPr>
          <p:spPr bwMode="auto">
            <a:xfrm>
              <a:off x="3330720" y="3525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40" name="Group 367"/>
          <p:cNvGrpSpPr/>
          <p:nvPr/>
        </p:nvGrpSpPr>
        <p:grpSpPr bwMode="auto">
          <a:xfrm>
            <a:off x="2825640" y="2554200"/>
            <a:ext cx="1474560" cy="1463040"/>
            <a:chOff x="2825640" y="2554200"/>
            <a:chExt cx="1474560" cy="1463040"/>
          </a:xfrm>
        </p:grpSpPr>
        <p:sp>
          <p:nvSpPr>
            <p:cNvPr id="1741" name="CustomShape 368"/>
            <p:cNvSpPr/>
            <p:nvPr/>
          </p:nvSpPr>
          <p:spPr bwMode="auto">
            <a:xfrm>
              <a:off x="2825640" y="2554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2" name="CustomShape 369"/>
            <p:cNvSpPr/>
            <p:nvPr/>
          </p:nvSpPr>
          <p:spPr bwMode="auto">
            <a:xfrm>
              <a:off x="3317760" y="2554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3" name="CustomShape 370"/>
            <p:cNvSpPr/>
            <p:nvPr/>
          </p:nvSpPr>
          <p:spPr bwMode="auto">
            <a:xfrm>
              <a:off x="3808440" y="2554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4" name="CustomShape 371"/>
            <p:cNvSpPr/>
            <p:nvPr/>
          </p:nvSpPr>
          <p:spPr bwMode="auto">
            <a:xfrm>
              <a:off x="282564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5" name="CustomShape 372"/>
            <p:cNvSpPr/>
            <p:nvPr/>
          </p:nvSpPr>
          <p:spPr bwMode="auto">
            <a:xfrm>
              <a:off x="331776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6" name="CustomShape 373"/>
            <p:cNvSpPr/>
            <p:nvPr/>
          </p:nvSpPr>
          <p:spPr bwMode="auto">
            <a:xfrm>
              <a:off x="380844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7" name="CustomShape 374"/>
            <p:cNvSpPr/>
            <p:nvPr/>
          </p:nvSpPr>
          <p:spPr bwMode="auto">
            <a:xfrm>
              <a:off x="2825640" y="3525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8" name="CustomShape 375"/>
            <p:cNvSpPr/>
            <p:nvPr/>
          </p:nvSpPr>
          <p:spPr bwMode="auto">
            <a:xfrm>
              <a:off x="3317760" y="3525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9" name="CustomShape 376"/>
            <p:cNvSpPr/>
            <p:nvPr/>
          </p:nvSpPr>
          <p:spPr bwMode="auto">
            <a:xfrm>
              <a:off x="3808440" y="3525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50" name="Group 377"/>
          <p:cNvGrpSpPr/>
          <p:nvPr/>
        </p:nvGrpSpPr>
        <p:grpSpPr bwMode="auto">
          <a:xfrm>
            <a:off x="3317760" y="2554200"/>
            <a:ext cx="1474560" cy="1463040"/>
            <a:chOff x="3317760" y="2554200"/>
            <a:chExt cx="1474560" cy="1463040"/>
          </a:xfrm>
        </p:grpSpPr>
        <p:sp>
          <p:nvSpPr>
            <p:cNvPr id="1751" name="CustomShape 378"/>
            <p:cNvSpPr/>
            <p:nvPr/>
          </p:nvSpPr>
          <p:spPr bwMode="auto">
            <a:xfrm>
              <a:off x="3317760" y="2554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2" name="CustomShape 379"/>
            <p:cNvSpPr/>
            <p:nvPr/>
          </p:nvSpPr>
          <p:spPr bwMode="auto">
            <a:xfrm>
              <a:off x="3809880" y="2554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3" name="CustomShape 380"/>
            <p:cNvSpPr/>
            <p:nvPr/>
          </p:nvSpPr>
          <p:spPr bwMode="auto">
            <a:xfrm>
              <a:off x="4300560" y="2554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4" name="CustomShape 381"/>
            <p:cNvSpPr/>
            <p:nvPr/>
          </p:nvSpPr>
          <p:spPr bwMode="auto">
            <a:xfrm>
              <a:off x="331776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5" name="CustomShape 382"/>
            <p:cNvSpPr/>
            <p:nvPr/>
          </p:nvSpPr>
          <p:spPr bwMode="auto">
            <a:xfrm>
              <a:off x="380988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6" name="CustomShape 383"/>
            <p:cNvSpPr/>
            <p:nvPr/>
          </p:nvSpPr>
          <p:spPr bwMode="auto">
            <a:xfrm>
              <a:off x="430056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7" name="CustomShape 384"/>
            <p:cNvSpPr/>
            <p:nvPr/>
          </p:nvSpPr>
          <p:spPr bwMode="auto">
            <a:xfrm>
              <a:off x="3317760" y="3525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8" name="CustomShape 385"/>
            <p:cNvSpPr/>
            <p:nvPr/>
          </p:nvSpPr>
          <p:spPr bwMode="auto">
            <a:xfrm>
              <a:off x="3809880" y="3525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9" name="CustomShape 386"/>
            <p:cNvSpPr/>
            <p:nvPr/>
          </p:nvSpPr>
          <p:spPr bwMode="auto">
            <a:xfrm>
              <a:off x="4300560" y="3525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60" name="Group 387"/>
          <p:cNvGrpSpPr/>
          <p:nvPr/>
        </p:nvGrpSpPr>
        <p:grpSpPr bwMode="auto">
          <a:xfrm>
            <a:off x="1380960" y="2554200"/>
            <a:ext cx="1474560" cy="1463040"/>
            <a:chOff x="1380960" y="2554200"/>
            <a:chExt cx="1474560" cy="1463040"/>
          </a:xfrm>
        </p:grpSpPr>
        <p:sp>
          <p:nvSpPr>
            <p:cNvPr id="1761" name="CustomShape 388"/>
            <p:cNvSpPr/>
            <p:nvPr/>
          </p:nvSpPr>
          <p:spPr bwMode="auto">
            <a:xfrm>
              <a:off x="1380960" y="2554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2" name="CustomShape 389"/>
            <p:cNvSpPr/>
            <p:nvPr/>
          </p:nvSpPr>
          <p:spPr bwMode="auto">
            <a:xfrm>
              <a:off x="1873080" y="2554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3" name="CustomShape 390"/>
            <p:cNvSpPr/>
            <p:nvPr/>
          </p:nvSpPr>
          <p:spPr bwMode="auto">
            <a:xfrm>
              <a:off x="2363760" y="2554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4" name="CustomShape 391"/>
            <p:cNvSpPr/>
            <p:nvPr/>
          </p:nvSpPr>
          <p:spPr bwMode="auto">
            <a:xfrm>
              <a:off x="138096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5" name="CustomShape 392"/>
            <p:cNvSpPr/>
            <p:nvPr/>
          </p:nvSpPr>
          <p:spPr bwMode="auto">
            <a:xfrm>
              <a:off x="187308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6" name="CustomShape 393"/>
            <p:cNvSpPr/>
            <p:nvPr/>
          </p:nvSpPr>
          <p:spPr bwMode="auto">
            <a:xfrm>
              <a:off x="2363760" y="3044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7" name="CustomShape 394"/>
            <p:cNvSpPr/>
            <p:nvPr/>
          </p:nvSpPr>
          <p:spPr bwMode="auto">
            <a:xfrm>
              <a:off x="1380960" y="3525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8" name="CustomShape 395"/>
            <p:cNvSpPr/>
            <p:nvPr/>
          </p:nvSpPr>
          <p:spPr bwMode="auto">
            <a:xfrm>
              <a:off x="1873080" y="3525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9" name="CustomShape 396"/>
            <p:cNvSpPr/>
            <p:nvPr/>
          </p:nvSpPr>
          <p:spPr bwMode="auto">
            <a:xfrm>
              <a:off x="2363760" y="3525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70" name="Group 397"/>
          <p:cNvGrpSpPr/>
          <p:nvPr/>
        </p:nvGrpSpPr>
        <p:grpSpPr bwMode="auto">
          <a:xfrm>
            <a:off x="4802039" y="1577880"/>
            <a:ext cx="3927240" cy="3900240"/>
            <a:chOff x="4802039" y="1577880"/>
            <a:chExt cx="3927240" cy="3900240"/>
          </a:xfrm>
        </p:grpSpPr>
        <p:sp>
          <p:nvSpPr>
            <p:cNvPr id="1771" name="CustomShape 398"/>
            <p:cNvSpPr/>
            <p:nvPr/>
          </p:nvSpPr>
          <p:spPr bwMode="auto">
            <a:xfrm>
              <a:off x="4802039" y="157788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2" name="CustomShape 399"/>
            <p:cNvSpPr/>
            <p:nvPr/>
          </p:nvSpPr>
          <p:spPr bwMode="auto">
            <a:xfrm>
              <a:off x="5294160" y="157788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3" name="CustomShape 400"/>
            <p:cNvSpPr/>
            <p:nvPr/>
          </p:nvSpPr>
          <p:spPr bwMode="auto">
            <a:xfrm>
              <a:off x="5784840" y="157788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4" name="CustomShape 401"/>
            <p:cNvSpPr/>
            <p:nvPr/>
          </p:nvSpPr>
          <p:spPr bwMode="auto">
            <a:xfrm>
              <a:off x="6275160" y="157788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5" name="CustomShape 402"/>
            <p:cNvSpPr/>
            <p:nvPr/>
          </p:nvSpPr>
          <p:spPr bwMode="auto">
            <a:xfrm>
              <a:off x="6765840" y="157788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6" name="CustomShape 403"/>
            <p:cNvSpPr/>
            <p:nvPr/>
          </p:nvSpPr>
          <p:spPr bwMode="auto">
            <a:xfrm>
              <a:off x="7256520" y="157788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7" name="CustomShape 404"/>
            <p:cNvSpPr/>
            <p:nvPr/>
          </p:nvSpPr>
          <p:spPr bwMode="auto">
            <a:xfrm>
              <a:off x="7746840" y="157788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8" name="CustomShape 405"/>
            <p:cNvSpPr/>
            <p:nvPr/>
          </p:nvSpPr>
          <p:spPr bwMode="auto">
            <a:xfrm>
              <a:off x="8237520" y="157788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9" name="CustomShape 406"/>
            <p:cNvSpPr/>
            <p:nvPr/>
          </p:nvSpPr>
          <p:spPr bwMode="auto">
            <a:xfrm>
              <a:off x="4802039" y="20685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0" name="CustomShape 407"/>
            <p:cNvSpPr/>
            <p:nvPr/>
          </p:nvSpPr>
          <p:spPr bwMode="auto">
            <a:xfrm>
              <a:off x="5294160" y="20685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1" name="CustomShape 408"/>
            <p:cNvSpPr/>
            <p:nvPr/>
          </p:nvSpPr>
          <p:spPr bwMode="auto">
            <a:xfrm>
              <a:off x="5784840" y="20685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2" name="CustomShape 409"/>
            <p:cNvSpPr/>
            <p:nvPr/>
          </p:nvSpPr>
          <p:spPr bwMode="auto">
            <a:xfrm>
              <a:off x="6275160" y="20685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3" name="CustomShape 410"/>
            <p:cNvSpPr/>
            <p:nvPr/>
          </p:nvSpPr>
          <p:spPr bwMode="auto">
            <a:xfrm>
              <a:off x="6765840" y="20685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4" name="CustomShape 411"/>
            <p:cNvSpPr/>
            <p:nvPr/>
          </p:nvSpPr>
          <p:spPr bwMode="auto">
            <a:xfrm>
              <a:off x="7256520" y="20685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5" name="CustomShape 412"/>
            <p:cNvSpPr/>
            <p:nvPr/>
          </p:nvSpPr>
          <p:spPr bwMode="auto">
            <a:xfrm>
              <a:off x="7746840" y="20685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6" name="CustomShape 413"/>
            <p:cNvSpPr/>
            <p:nvPr/>
          </p:nvSpPr>
          <p:spPr bwMode="auto">
            <a:xfrm>
              <a:off x="8237520" y="20685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7" name="CustomShape 414"/>
            <p:cNvSpPr/>
            <p:nvPr/>
          </p:nvSpPr>
          <p:spPr bwMode="auto">
            <a:xfrm>
              <a:off x="4802039" y="2549519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8" name="CustomShape 415"/>
            <p:cNvSpPr/>
            <p:nvPr/>
          </p:nvSpPr>
          <p:spPr bwMode="auto">
            <a:xfrm>
              <a:off x="5294160" y="2549519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9" name="CustomShape 416"/>
            <p:cNvSpPr/>
            <p:nvPr/>
          </p:nvSpPr>
          <p:spPr bwMode="auto">
            <a:xfrm>
              <a:off x="5784840" y="2549519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0" name="CustomShape 417"/>
            <p:cNvSpPr/>
            <p:nvPr/>
          </p:nvSpPr>
          <p:spPr bwMode="auto">
            <a:xfrm>
              <a:off x="6275160" y="2549519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1" name="CustomShape 418"/>
            <p:cNvSpPr/>
            <p:nvPr/>
          </p:nvSpPr>
          <p:spPr bwMode="auto">
            <a:xfrm>
              <a:off x="6765840" y="2549519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2" name="CustomShape 419"/>
            <p:cNvSpPr/>
            <p:nvPr/>
          </p:nvSpPr>
          <p:spPr bwMode="auto">
            <a:xfrm>
              <a:off x="7256520" y="2549519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3" name="CustomShape 420"/>
            <p:cNvSpPr/>
            <p:nvPr/>
          </p:nvSpPr>
          <p:spPr bwMode="auto">
            <a:xfrm>
              <a:off x="7746840" y="2549519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4" name="CustomShape 421"/>
            <p:cNvSpPr/>
            <p:nvPr/>
          </p:nvSpPr>
          <p:spPr bwMode="auto">
            <a:xfrm>
              <a:off x="8237520" y="2549519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5" name="CustomShape 422"/>
            <p:cNvSpPr/>
            <p:nvPr/>
          </p:nvSpPr>
          <p:spPr bwMode="auto">
            <a:xfrm>
              <a:off x="4802039" y="30402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6" name="CustomShape 423"/>
            <p:cNvSpPr/>
            <p:nvPr/>
          </p:nvSpPr>
          <p:spPr bwMode="auto">
            <a:xfrm>
              <a:off x="5294160" y="30402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7" name="CustomShape 424"/>
            <p:cNvSpPr/>
            <p:nvPr/>
          </p:nvSpPr>
          <p:spPr bwMode="auto">
            <a:xfrm>
              <a:off x="5784840" y="30402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8" name="CustomShape 425"/>
            <p:cNvSpPr/>
            <p:nvPr/>
          </p:nvSpPr>
          <p:spPr bwMode="auto">
            <a:xfrm>
              <a:off x="6275160" y="30402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9" name="CustomShape 426"/>
            <p:cNvSpPr/>
            <p:nvPr/>
          </p:nvSpPr>
          <p:spPr bwMode="auto">
            <a:xfrm>
              <a:off x="6765840" y="30402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0" name="CustomShape 427"/>
            <p:cNvSpPr/>
            <p:nvPr/>
          </p:nvSpPr>
          <p:spPr bwMode="auto">
            <a:xfrm>
              <a:off x="7256520" y="30402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1" name="CustomShape 428"/>
            <p:cNvSpPr/>
            <p:nvPr/>
          </p:nvSpPr>
          <p:spPr bwMode="auto">
            <a:xfrm>
              <a:off x="7746840" y="30402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2" name="CustomShape 429"/>
            <p:cNvSpPr/>
            <p:nvPr/>
          </p:nvSpPr>
          <p:spPr bwMode="auto">
            <a:xfrm>
              <a:off x="8237520" y="30402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3" name="CustomShape 430"/>
            <p:cNvSpPr/>
            <p:nvPr/>
          </p:nvSpPr>
          <p:spPr bwMode="auto">
            <a:xfrm>
              <a:off x="4802039" y="35244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4" name="CustomShape 431"/>
            <p:cNvSpPr/>
            <p:nvPr/>
          </p:nvSpPr>
          <p:spPr bwMode="auto">
            <a:xfrm>
              <a:off x="5294160" y="35244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5" name="CustomShape 432"/>
            <p:cNvSpPr/>
            <p:nvPr/>
          </p:nvSpPr>
          <p:spPr bwMode="auto">
            <a:xfrm>
              <a:off x="5784840" y="35244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6" name="CustomShape 433"/>
            <p:cNvSpPr/>
            <p:nvPr/>
          </p:nvSpPr>
          <p:spPr bwMode="auto">
            <a:xfrm>
              <a:off x="6275160" y="35244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7" name="CustomShape 434"/>
            <p:cNvSpPr/>
            <p:nvPr/>
          </p:nvSpPr>
          <p:spPr bwMode="auto">
            <a:xfrm>
              <a:off x="6765840" y="35244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8" name="CustomShape 435"/>
            <p:cNvSpPr/>
            <p:nvPr/>
          </p:nvSpPr>
          <p:spPr bwMode="auto">
            <a:xfrm>
              <a:off x="7256520" y="35244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9" name="CustomShape 436"/>
            <p:cNvSpPr/>
            <p:nvPr/>
          </p:nvSpPr>
          <p:spPr bwMode="auto">
            <a:xfrm>
              <a:off x="7746840" y="35244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0" name="CustomShape 437"/>
            <p:cNvSpPr/>
            <p:nvPr/>
          </p:nvSpPr>
          <p:spPr bwMode="auto">
            <a:xfrm>
              <a:off x="8237520" y="35244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1" name="CustomShape 438"/>
            <p:cNvSpPr/>
            <p:nvPr/>
          </p:nvSpPr>
          <p:spPr bwMode="auto">
            <a:xfrm>
              <a:off x="4802039" y="401472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2" name="CustomShape 439"/>
            <p:cNvSpPr/>
            <p:nvPr/>
          </p:nvSpPr>
          <p:spPr bwMode="auto">
            <a:xfrm>
              <a:off x="5294160" y="401472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3" name="CustomShape 440"/>
            <p:cNvSpPr/>
            <p:nvPr/>
          </p:nvSpPr>
          <p:spPr bwMode="auto">
            <a:xfrm>
              <a:off x="5784840" y="401472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4" name="CustomShape 441"/>
            <p:cNvSpPr/>
            <p:nvPr/>
          </p:nvSpPr>
          <p:spPr bwMode="auto">
            <a:xfrm>
              <a:off x="6275160" y="401472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5" name="CustomShape 442"/>
            <p:cNvSpPr/>
            <p:nvPr/>
          </p:nvSpPr>
          <p:spPr bwMode="auto">
            <a:xfrm>
              <a:off x="6765840" y="401472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6" name="CustomShape 443"/>
            <p:cNvSpPr/>
            <p:nvPr/>
          </p:nvSpPr>
          <p:spPr bwMode="auto">
            <a:xfrm>
              <a:off x="7256520" y="401472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7" name="CustomShape 444"/>
            <p:cNvSpPr/>
            <p:nvPr/>
          </p:nvSpPr>
          <p:spPr bwMode="auto">
            <a:xfrm>
              <a:off x="7746840" y="401472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8" name="CustomShape 445"/>
            <p:cNvSpPr/>
            <p:nvPr/>
          </p:nvSpPr>
          <p:spPr bwMode="auto">
            <a:xfrm>
              <a:off x="8237520" y="401472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9" name="CustomShape 446"/>
            <p:cNvSpPr/>
            <p:nvPr/>
          </p:nvSpPr>
          <p:spPr bwMode="auto">
            <a:xfrm>
              <a:off x="4802039" y="449604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0" name="CustomShape 447"/>
            <p:cNvSpPr/>
            <p:nvPr/>
          </p:nvSpPr>
          <p:spPr bwMode="auto">
            <a:xfrm>
              <a:off x="5294160" y="449604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1" name="CustomShape 448"/>
            <p:cNvSpPr/>
            <p:nvPr/>
          </p:nvSpPr>
          <p:spPr bwMode="auto">
            <a:xfrm>
              <a:off x="5784840" y="449604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2" name="CustomShape 449"/>
            <p:cNvSpPr/>
            <p:nvPr/>
          </p:nvSpPr>
          <p:spPr bwMode="auto">
            <a:xfrm>
              <a:off x="6275160" y="449604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3" name="CustomShape 450"/>
            <p:cNvSpPr/>
            <p:nvPr/>
          </p:nvSpPr>
          <p:spPr bwMode="auto">
            <a:xfrm>
              <a:off x="6765840" y="449604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4" name="CustomShape 451"/>
            <p:cNvSpPr/>
            <p:nvPr/>
          </p:nvSpPr>
          <p:spPr bwMode="auto">
            <a:xfrm>
              <a:off x="7256520" y="449604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5" name="CustomShape 452"/>
            <p:cNvSpPr/>
            <p:nvPr/>
          </p:nvSpPr>
          <p:spPr bwMode="auto">
            <a:xfrm>
              <a:off x="7746840" y="449604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6" name="CustomShape 453"/>
            <p:cNvSpPr/>
            <p:nvPr/>
          </p:nvSpPr>
          <p:spPr bwMode="auto">
            <a:xfrm>
              <a:off x="8237520" y="449604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7" name="CustomShape 454"/>
            <p:cNvSpPr/>
            <p:nvPr/>
          </p:nvSpPr>
          <p:spPr bwMode="auto">
            <a:xfrm>
              <a:off x="4802039" y="49863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8" name="CustomShape 455"/>
            <p:cNvSpPr/>
            <p:nvPr/>
          </p:nvSpPr>
          <p:spPr bwMode="auto">
            <a:xfrm>
              <a:off x="5294160" y="49863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9" name="CustomShape 456"/>
            <p:cNvSpPr/>
            <p:nvPr/>
          </p:nvSpPr>
          <p:spPr bwMode="auto">
            <a:xfrm>
              <a:off x="5784840" y="49863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0" name="CustomShape 457"/>
            <p:cNvSpPr/>
            <p:nvPr/>
          </p:nvSpPr>
          <p:spPr bwMode="auto">
            <a:xfrm>
              <a:off x="6275160" y="49863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1" name="CustomShape 458"/>
            <p:cNvSpPr/>
            <p:nvPr/>
          </p:nvSpPr>
          <p:spPr bwMode="auto">
            <a:xfrm>
              <a:off x="6765840" y="49863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2" name="CustomShape 459"/>
            <p:cNvSpPr/>
            <p:nvPr/>
          </p:nvSpPr>
          <p:spPr bwMode="auto">
            <a:xfrm>
              <a:off x="7256520" y="49863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3" name="CustomShape 460"/>
            <p:cNvSpPr/>
            <p:nvPr/>
          </p:nvSpPr>
          <p:spPr bwMode="auto">
            <a:xfrm>
              <a:off x="7746840" y="49863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4" name="CustomShape 461"/>
            <p:cNvSpPr/>
            <p:nvPr/>
          </p:nvSpPr>
          <p:spPr bwMode="auto">
            <a:xfrm>
              <a:off x="8237520" y="49863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35" name="Group 462"/>
          <p:cNvGrpSpPr/>
          <p:nvPr/>
        </p:nvGrpSpPr>
        <p:grpSpPr bwMode="auto">
          <a:xfrm>
            <a:off x="-98280" y="3041640"/>
            <a:ext cx="1473840" cy="1463040"/>
            <a:chOff x="-98280" y="3041640"/>
            <a:chExt cx="1473840" cy="1463040"/>
          </a:xfrm>
        </p:grpSpPr>
        <p:sp>
          <p:nvSpPr>
            <p:cNvPr id="1836" name="CustomShape 463"/>
            <p:cNvSpPr/>
            <p:nvPr/>
          </p:nvSpPr>
          <p:spPr bwMode="auto">
            <a:xfrm>
              <a:off x="-98280" y="3041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7" name="CustomShape 464"/>
            <p:cNvSpPr/>
            <p:nvPr/>
          </p:nvSpPr>
          <p:spPr bwMode="auto">
            <a:xfrm>
              <a:off x="393480" y="3041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8" name="CustomShape 465"/>
            <p:cNvSpPr/>
            <p:nvPr/>
          </p:nvSpPr>
          <p:spPr bwMode="auto">
            <a:xfrm>
              <a:off x="884160" y="3041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9" name="CustomShape 466"/>
            <p:cNvSpPr/>
            <p:nvPr/>
          </p:nvSpPr>
          <p:spPr bwMode="auto">
            <a:xfrm>
              <a:off x="-98280" y="3531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0" name="CustomShape 467"/>
            <p:cNvSpPr/>
            <p:nvPr/>
          </p:nvSpPr>
          <p:spPr bwMode="auto">
            <a:xfrm>
              <a:off x="393480" y="3531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1" name="CustomShape 468"/>
            <p:cNvSpPr/>
            <p:nvPr/>
          </p:nvSpPr>
          <p:spPr bwMode="auto">
            <a:xfrm>
              <a:off x="884160" y="3531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2" name="CustomShape 469"/>
            <p:cNvSpPr/>
            <p:nvPr/>
          </p:nvSpPr>
          <p:spPr bwMode="auto">
            <a:xfrm>
              <a:off x="-98280" y="40129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3" name="CustomShape 470"/>
            <p:cNvSpPr/>
            <p:nvPr/>
          </p:nvSpPr>
          <p:spPr bwMode="auto">
            <a:xfrm>
              <a:off x="393480" y="40129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4" name="CustomShape 471"/>
            <p:cNvSpPr/>
            <p:nvPr/>
          </p:nvSpPr>
          <p:spPr bwMode="auto">
            <a:xfrm>
              <a:off x="884160" y="40129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45" name="Group 472"/>
          <p:cNvGrpSpPr/>
          <p:nvPr/>
        </p:nvGrpSpPr>
        <p:grpSpPr bwMode="auto">
          <a:xfrm>
            <a:off x="388800" y="3041640"/>
            <a:ext cx="1474560" cy="1463040"/>
            <a:chOff x="388800" y="3041640"/>
            <a:chExt cx="1474560" cy="1463040"/>
          </a:xfrm>
        </p:grpSpPr>
        <p:sp>
          <p:nvSpPr>
            <p:cNvPr id="1846" name="CustomShape 473"/>
            <p:cNvSpPr/>
            <p:nvPr/>
          </p:nvSpPr>
          <p:spPr bwMode="auto">
            <a:xfrm>
              <a:off x="388800" y="3041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7" name="CustomShape 474"/>
            <p:cNvSpPr/>
            <p:nvPr/>
          </p:nvSpPr>
          <p:spPr bwMode="auto">
            <a:xfrm>
              <a:off x="880920" y="3041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8" name="CustomShape 475"/>
            <p:cNvSpPr/>
            <p:nvPr/>
          </p:nvSpPr>
          <p:spPr bwMode="auto">
            <a:xfrm>
              <a:off x="1371600" y="3041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9" name="CustomShape 476"/>
            <p:cNvSpPr/>
            <p:nvPr/>
          </p:nvSpPr>
          <p:spPr bwMode="auto">
            <a:xfrm>
              <a:off x="388800" y="3531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0" name="CustomShape 477"/>
            <p:cNvSpPr/>
            <p:nvPr/>
          </p:nvSpPr>
          <p:spPr bwMode="auto">
            <a:xfrm>
              <a:off x="880920" y="3531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1" name="CustomShape 478"/>
            <p:cNvSpPr/>
            <p:nvPr/>
          </p:nvSpPr>
          <p:spPr bwMode="auto">
            <a:xfrm>
              <a:off x="1371600" y="3531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2" name="CustomShape 479"/>
            <p:cNvSpPr/>
            <p:nvPr/>
          </p:nvSpPr>
          <p:spPr bwMode="auto">
            <a:xfrm>
              <a:off x="388800" y="4012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3" name="CustomShape 480"/>
            <p:cNvSpPr/>
            <p:nvPr/>
          </p:nvSpPr>
          <p:spPr bwMode="auto">
            <a:xfrm>
              <a:off x="880920" y="4012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4" name="CustomShape 481"/>
            <p:cNvSpPr/>
            <p:nvPr/>
          </p:nvSpPr>
          <p:spPr bwMode="auto">
            <a:xfrm>
              <a:off x="1371600" y="4012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55" name="Group 482"/>
          <p:cNvGrpSpPr/>
          <p:nvPr/>
        </p:nvGrpSpPr>
        <p:grpSpPr bwMode="auto">
          <a:xfrm>
            <a:off x="885960" y="3041640"/>
            <a:ext cx="1473840" cy="1463040"/>
            <a:chOff x="885960" y="3041640"/>
            <a:chExt cx="1473840" cy="1463040"/>
          </a:xfrm>
        </p:grpSpPr>
        <p:sp>
          <p:nvSpPr>
            <p:cNvPr id="1856" name="CustomShape 483"/>
            <p:cNvSpPr/>
            <p:nvPr/>
          </p:nvSpPr>
          <p:spPr bwMode="auto">
            <a:xfrm>
              <a:off x="885960" y="3041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7" name="CustomShape 484"/>
            <p:cNvSpPr/>
            <p:nvPr/>
          </p:nvSpPr>
          <p:spPr bwMode="auto">
            <a:xfrm>
              <a:off x="1377720" y="3041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8" name="CustomShape 485"/>
            <p:cNvSpPr/>
            <p:nvPr/>
          </p:nvSpPr>
          <p:spPr bwMode="auto">
            <a:xfrm>
              <a:off x="1868400" y="3041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9" name="CustomShape 486"/>
            <p:cNvSpPr/>
            <p:nvPr/>
          </p:nvSpPr>
          <p:spPr bwMode="auto">
            <a:xfrm>
              <a:off x="885960" y="3531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0" name="CustomShape 487"/>
            <p:cNvSpPr/>
            <p:nvPr/>
          </p:nvSpPr>
          <p:spPr bwMode="auto">
            <a:xfrm>
              <a:off x="1377720" y="3531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1" name="CustomShape 488"/>
            <p:cNvSpPr/>
            <p:nvPr/>
          </p:nvSpPr>
          <p:spPr bwMode="auto">
            <a:xfrm>
              <a:off x="1868400" y="3531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2" name="CustomShape 489"/>
            <p:cNvSpPr/>
            <p:nvPr/>
          </p:nvSpPr>
          <p:spPr bwMode="auto">
            <a:xfrm>
              <a:off x="885960" y="40129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3" name="CustomShape 490"/>
            <p:cNvSpPr/>
            <p:nvPr/>
          </p:nvSpPr>
          <p:spPr bwMode="auto">
            <a:xfrm>
              <a:off x="1377720" y="40129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4" name="CustomShape 491"/>
            <p:cNvSpPr/>
            <p:nvPr/>
          </p:nvSpPr>
          <p:spPr bwMode="auto">
            <a:xfrm>
              <a:off x="1868400" y="40129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65" name="Group 492"/>
          <p:cNvGrpSpPr/>
          <p:nvPr/>
        </p:nvGrpSpPr>
        <p:grpSpPr bwMode="auto">
          <a:xfrm>
            <a:off x="1857240" y="3041640"/>
            <a:ext cx="1474560" cy="1463040"/>
            <a:chOff x="1857240" y="3041640"/>
            <a:chExt cx="1474560" cy="1463040"/>
          </a:xfrm>
        </p:grpSpPr>
        <p:sp>
          <p:nvSpPr>
            <p:cNvPr id="1866" name="CustomShape 493"/>
            <p:cNvSpPr/>
            <p:nvPr/>
          </p:nvSpPr>
          <p:spPr bwMode="auto">
            <a:xfrm>
              <a:off x="1857240" y="3041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7" name="CustomShape 494"/>
            <p:cNvSpPr/>
            <p:nvPr/>
          </p:nvSpPr>
          <p:spPr bwMode="auto">
            <a:xfrm>
              <a:off x="2349360" y="3041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8" name="CustomShape 495"/>
            <p:cNvSpPr/>
            <p:nvPr/>
          </p:nvSpPr>
          <p:spPr bwMode="auto">
            <a:xfrm>
              <a:off x="2840040" y="3041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9" name="CustomShape 496"/>
            <p:cNvSpPr/>
            <p:nvPr/>
          </p:nvSpPr>
          <p:spPr bwMode="auto">
            <a:xfrm>
              <a:off x="1857240" y="3531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0" name="CustomShape 497"/>
            <p:cNvSpPr/>
            <p:nvPr/>
          </p:nvSpPr>
          <p:spPr bwMode="auto">
            <a:xfrm>
              <a:off x="2349360" y="3531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1" name="CustomShape 498"/>
            <p:cNvSpPr/>
            <p:nvPr/>
          </p:nvSpPr>
          <p:spPr bwMode="auto">
            <a:xfrm>
              <a:off x="2840040" y="3531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2" name="CustomShape 499"/>
            <p:cNvSpPr/>
            <p:nvPr/>
          </p:nvSpPr>
          <p:spPr bwMode="auto">
            <a:xfrm>
              <a:off x="1857240" y="4012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3" name="CustomShape 500"/>
            <p:cNvSpPr/>
            <p:nvPr/>
          </p:nvSpPr>
          <p:spPr bwMode="auto">
            <a:xfrm>
              <a:off x="2349360" y="4012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4" name="CustomShape 501"/>
            <p:cNvSpPr/>
            <p:nvPr/>
          </p:nvSpPr>
          <p:spPr bwMode="auto">
            <a:xfrm>
              <a:off x="2840040" y="4012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75" name="Group 502"/>
          <p:cNvGrpSpPr/>
          <p:nvPr/>
        </p:nvGrpSpPr>
        <p:grpSpPr bwMode="auto">
          <a:xfrm>
            <a:off x="2349360" y="3041640"/>
            <a:ext cx="1474560" cy="1463040"/>
            <a:chOff x="2349360" y="3041640"/>
            <a:chExt cx="1474560" cy="1463040"/>
          </a:xfrm>
        </p:grpSpPr>
        <p:sp>
          <p:nvSpPr>
            <p:cNvPr id="1876" name="CustomShape 503"/>
            <p:cNvSpPr/>
            <p:nvPr/>
          </p:nvSpPr>
          <p:spPr bwMode="auto">
            <a:xfrm>
              <a:off x="2349360" y="3041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7" name="CustomShape 504"/>
            <p:cNvSpPr/>
            <p:nvPr/>
          </p:nvSpPr>
          <p:spPr bwMode="auto">
            <a:xfrm>
              <a:off x="2841480" y="3041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8" name="CustomShape 505"/>
            <p:cNvSpPr/>
            <p:nvPr/>
          </p:nvSpPr>
          <p:spPr bwMode="auto">
            <a:xfrm>
              <a:off x="3332160" y="3041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9" name="CustomShape 506"/>
            <p:cNvSpPr/>
            <p:nvPr/>
          </p:nvSpPr>
          <p:spPr bwMode="auto">
            <a:xfrm>
              <a:off x="2349360" y="3531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0" name="CustomShape 507"/>
            <p:cNvSpPr/>
            <p:nvPr/>
          </p:nvSpPr>
          <p:spPr bwMode="auto">
            <a:xfrm>
              <a:off x="2841480" y="3531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1" name="CustomShape 508"/>
            <p:cNvSpPr/>
            <p:nvPr/>
          </p:nvSpPr>
          <p:spPr bwMode="auto">
            <a:xfrm>
              <a:off x="3332160" y="3531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2" name="CustomShape 509"/>
            <p:cNvSpPr/>
            <p:nvPr/>
          </p:nvSpPr>
          <p:spPr bwMode="auto">
            <a:xfrm>
              <a:off x="2349360" y="4012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3" name="CustomShape 510"/>
            <p:cNvSpPr/>
            <p:nvPr/>
          </p:nvSpPr>
          <p:spPr bwMode="auto">
            <a:xfrm>
              <a:off x="2841480" y="4012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4" name="CustomShape 511"/>
            <p:cNvSpPr/>
            <p:nvPr/>
          </p:nvSpPr>
          <p:spPr bwMode="auto">
            <a:xfrm>
              <a:off x="3332160" y="4012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85" name="Group 512"/>
          <p:cNvGrpSpPr/>
          <p:nvPr/>
        </p:nvGrpSpPr>
        <p:grpSpPr bwMode="auto">
          <a:xfrm>
            <a:off x="2827440" y="3041640"/>
            <a:ext cx="1473840" cy="1463040"/>
            <a:chOff x="2827440" y="3041640"/>
            <a:chExt cx="1473840" cy="1463040"/>
          </a:xfrm>
        </p:grpSpPr>
        <p:sp>
          <p:nvSpPr>
            <p:cNvPr id="1886" name="CustomShape 513"/>
            <p:cNvSpPr/>
            <p:nvPr/>
          </p:nvSpPr>
          <p:spPr bwMode="auto">
            <a:xfrm>
              <a:off x="2827440" y="3041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7" name="CustomShape 514"/>
            <p:cNvSpPr/>
            <p:nvPr/>
          </p:nvSpPr>
          <p:spPr bwMode="auto">
            <a:xfrm>
              <a:off x="3319200" y="3041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8" name="CustomShape 515"/>
            <p:cNvSpPr/>
            <p:nvPr/>
          </p:nvSpPr>
          <p:spPr bwMode="auto">
            <a:xfrm>
              <a:off x="3809880" y="3041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9" name="CustomShape 516"/>
            <p:cNvSpPr/>
            <p:nvPr/>
          </p:nvSpPr>
          <p:spPr bwMode="auto">
            <a:xfrm>
              <a:off x="2827440" y="3531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0" name="CustomShape 517"/>
            <p:cNvSpPr/>
            <p:nvPr/>
          </p:nvSpPr>
          <p:spPr bwMode="auto">
            <a:xfrm>
              <a:off x="3319200" y="3531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1" name="CustomShape 518"/>
            <p:cNvSpPr/>
            <p:nvPr/>
          </p:nvSpPr>
          <p:spPr bwMode="auto">
            <a:xfrm>
              <a:off x="3809880" y="3531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2" name="CustomShape 519"/>
            <p:cNvSpPr/>
            <p:nvPr/>
          </p:nvSpPr>
          <p:spPr bwMode="auto">
            <a:xfrm>
              <a:off x="2827440" y="40129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3" name="CustomShape 520"/>
            <p:cNvSpPr/>
            <p:nvPr/>
          </p:nvSpPr>
          <p:spPr bwMode="auto">
            <a:xfrm>
              <a:off x="3319200" y="40129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4" name="CustomShape 521"/>
            <p:cNvSpPr/>
            <p:nvPr/>
          </p:nvSpPr>
          <p:spPr bwMode="auto">
            <a:xfrm>
              <a:off x="3809880" y="40129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95" name="Group 522"/>
          <p:cNvGrpSpPr/>
          <p:nvPr/>
        </p:nvGrpSpPr>
        <p:grpSpPr bwMode="auto">
          <a:xfrm>
            <a:off x="3319560" y="3041640"/>
            <a:ext cx="1473840" cy="1463040"/>
            <a:chOff x="3319560" y="3041640"/>
            <a:chExt cx="1473840" cy="1463040"/>
          </a:xfrm>
        </p:grpSpPr>
        <p:sp>
          <p:nvSpPr>
            <p:cNvPr id="1896" name="CustomShape 523"/>
            <p:cNvSpPr/>
            <p:nvPr/>
          </p:nvSpPr>
          <p:spPr bwMode="auto">
            <a:xfrm>
              <a:off x="3319560" y="3041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7" name="CustomShape 524"/>
            <p:cNvSpPr/>
            <p:nvPr/>
          </p:nvSpPr>
          <p:spPr bwMode="auto">
            <a:xfrm>
              <a:off x="3811320" y="3041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8" name="CustomShape 525"/>
            <p:cNvSpPr/>
            <p:nvPr/>
          </p:nvSpPr>
          <p:spPr bwMode="auto">
            <a:xfrm>
              <a:off x="4302000" y="3041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9" name="CustomShape 526"/>
            <p:cNvSpPr/>
            <p:nvPr/>
          </p:nvSpPr>
          <p:spPr bwMode="auto">
            <a:xfrm>
              <a:off x="3319560" y="3531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0" name="CustomShape 527"/>
            <p:cNvSpPr/>
            <p:nvPr/>
          </p:nvSpPr>
          <p:spPr bwMode="auto">
            <a:xfrm>
              <a:off x="3811320" y="3531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1" name="CustomShape 528"/>
            <p:cNvSpPr/>
            <p:nvPr/>
          </p:nvSpPr>
          <p:spPr bwMode="auto">
            <a:xfrm>
              <a:off x="4302000" y="3531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2" name="CustomShape 529"/>
            <p:cNvSpPr/>
            <p:nvPr/>
          </p:nvSpPr>
          <p:spPr bwMode="auto">
            <a:xfrm>
              <a:off x="3319560" y="40129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3" name="CustomShape 530"/>
            <p:cNvSpPr/>
            <p:nvPr/>
          </p:nvSpPr>
          <p:spPr bwMode="auto">
            <a:xfrm>
              <a:off x="3811320" y="40129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4" name="CustomShape 531"/>
            <p:cNvSpPr/>
            <p:nvPr/>
          </p:nvSpPr>
          <p:spPr bwMode="auto">
            <a:xfrm>
              <a:off x="4302000" y="40129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05" name="Group 532"/>
          <p:cNvGrpSpPr/>
          <p:nvPr/>
        </p:nvGrpSpPr>
        <p:grpSpPr bwMode="auto">
          <a:xfrm>
            <a:off x="1382759" y="3041640"/>
            <a:ext cx="1474560" cy="1463040"/>
            <a:chOff x="1382759" y="3041640"/>
            <a:chExt cx="1474560" cy="1463040"/>
          </a:xfrm>
        </p:grpSpPr>
        <p:sp>
          <p:nvSpPr>
            <p:cNvPr id="1906" name="CustomShape 533"/>
            <p:cNvSpPr/>
            <p:nvPr/>
          </p:nvSpPr>
          <p:spPr bwMode="auto">
            <a:xfrm>
              <a:off x="1382759" y="3041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7" name="CustomShape 534"/>
            <p:cNvSpPr/>
            <p:nvPr/>
          </p:nvSpPr>
          <p:spPr bwMode="auto">
            <a:xfrm>
              <a:off x="1874880" y="3041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8" name="CustomShape 535"/>
            <p:cNvSpPr/>
            <p:nvPr/>
          </p:nvSpPr>
          <p:spPr bwMode="auto">
            <a:xfrm>
              <a:off x="2365560" y="3041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9" name="CustomShape 536"/>
            <p:cNvSpPr/>
            <p:nvPr/>
          </p:nvSpPr>
          <p:spPr bwMode="auto">
            <a:xfrm>
              <a:off x="1382759" y="3531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0" name="CustomShape 537"/>
            <p:cNvSpPr/>
            <p:nvPr/>
          </p:nvSpPr>
          <p:spPr bwMode="auto">
            <a:xfrm>
              <a:off x="1874880" y="3531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1" name="CustomShape 538"/>
            <p:cNvSpPr/>
            <p:nvPr/>
          </p:nvSpPr>
          <p:spPr bwMode="auto">
            <a:xfrm>
              <a:off x="2365560" y="3531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2" name="CustomShape 539"/>
            <p:cNvSpPr/>
            <p:nvPr/>
          </p:nvSpPr>
          <p:spPr bwMode="auto">
            <a:xfrm>
              <a:off x="1382759" y="4012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3" name="CustomShape 540"/>
            <p:cNvSpPr/>
            <p:nvPr/>
          </p:nvSpPr>
          <p:spPr bwMode="auto">
            <a:xfrm>
              <a:off x="1874880" y="4012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4" name="CustomShape 541"/>
            <p:cNvSpPr/>
            <p:nvPr/>
          </p:nvSpPr>
          <p:spPr bwMode="auto">
            <a:xfrm>
              <a:off x="2365560" y="4012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15" name="Group 542"/>
          <p:cNvGrpSpPr/>
          <p:nvPr/>
        </p:nvGrpSpPr>
        <p:grpSpPr bwMode="auto">
          <a:xfrm>
            <a:off x="-100080" y="3538440"/>
            <a:ext cx="1474560" cy="1463040"/>
            <a:chOff x="-100080" y="3538440"/>
            <a:chExt cx="1474560" cy="1463040"/>
          </a:xfrm>
        </p:grpSpPr>
        <p:sp>
          <p:nvSpPr>
            <p:cNvPr id="1916" name="CustomShape 543"/>
            <p:cNvSpPr/>
            <p:nvPr/>
          </p:nvSpPr>
          <p:spPr bwMode="auto">
            <a:xfrm>
              <a:off x="-100080" y="3538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7" name="CustomShape 544"/>
            <p:cNvSpPr/>
            <p:nvPr/>
          </p:nvSpPr>
          <p:spPr bwMode="auto">
            <a:xfrm>
              <a:off x="392040" y="3538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8" name="CustomShape 545"/>
            <p:cNvSpPr/>
            <p:nvPr/>
          </p:nvSpPr>
          <p:spPr bwMode="auto">
            <a:xfrm>
              <a:off x="882720" y="3538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9" name="CustomShape 546"/>
            <p:cNvSpPr/>
            <p:nvPr/>
          </p:nvSpPr>
          <p:spPr bwMode="auto">
            <a:xfrm>
              <a:off x="-10008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0" name="CustomShape 547"/>
            <p:cNvSpPr/>
            <p:nvPr/>
          </p:nvSpPr>
          <p:spPr bwMode="auto">
            <a:xfrm>
              <a:off x="39204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1" name="CustomShape 548"/>
            <p:cNvSpPr/>
            <p:nvPr/>
          </p:nvSpPr>
          <p:spPr bwMode="auto">
            <a:xfrm>
              <a:off x="88272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2" name="CustomShape 549"/>
            <p:cNvSpPr/>
            <p:nvPr/>
          </p:nvSpPr>
          <p:spPr bwMode="auto">
            <a:xfrm>
              <a:off x="-100080" y="4509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3" name="CustomShape 550"/>
            <p:cNvSpPr/>
            <p:nvPr/>
          </p:nvSpPr>
          <p:spPr bwMode="auto">
            <a:xfrm>
              <a:off x="392040" y="45097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4" name="CustomShape 551"/>
            <p:cNvSpPr/>
            <p:nvPr/>
          </p:nvSpPr>
          <p:spPr bwMode="auto">
            <a:xfrm>
              <a:off x="882720" y="4509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25" name="Group 552"/>
          <p:cNvGrpSpPr/>
          <p:nvPr/>
        </p:nvGrpSpPr>
        <p:grpSpPr bwMode="auto">
          <a:xfrm>
            <a:off x="387360" y="3538440"/>
            <a:ext cx="1474560" cy="1463040"/>
            <a:chOff x="387360" y="3538440"/>
            <a:chExt cx="1474560" cy="1463040"/>
          </a:xfrm>
        </p:grpSpPr>
        <p:sp>
          <p:nvSpPr>
            <p:cNvPr id="1926" name="CustomShape 553"/>
            <p:cNvSpPr/>
            <p:nvPr/>
          </p:nvSpPr>
          <p:spPr bwMode="auto">
            <a:xfrm>
              <a:off x="387360" y="3538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7" name="CustomShape 554"/>
            <p:cNvSpPr/>
            <p:nvPr/>
          </p:nvSpPr>
          <p:spPr bwMode="auto">
            <a:xfrm>
              <a:off x="879480" y="3538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8" name="CustomShape 555"/>
            <p:cNvSpPr/>
            <p:nvPr/>
          </p:nvSpPr>
          <p:spPr bwMode="auto">
            <a:xfrm>
              <a:off x="1370160" y="3538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9" name="CustomShape 556"/>
            <p:cNvSpPr/>
            <p:nvPr/>
          </p:nvSpPr>
          <p:spPr bwMode="auto">
            <a:xfrm>
              <a:off x="38736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0" name="CustomShape 557"/>
            <p:cNvSpPr/>
            <p:nvPr/>
          </p:nvSpPr>
          <p:spPr bwMode="auto">
            <a:xfrm>
              <a:off x="87948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1" name="CustomShape 558"/>
            <p:cNvSpPr/>
            <p:nvPr/>
          </p:nvSpPr>
          <p:spPr bwMode="auto">
            <a:xfrm>
              <a:off x="137016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2" name="CustomShape 559"/>
            <p:cNvSpPr/>
            <p:nvPr/>
          </p:nvSpPr>
          <p:spPr bwMode="auto">
            <a:xfrm>
              <a:off x="387360" y="4509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3" name="CustomShape 560"/>
            <p:cNvSpPr/>
            <p:nvPr/>
          </p:nvSpPr>
          <p:spPr bwMode="auto">
            <a:xfrm>
              <a:off x="879480" y="45097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4" name="CustomShape 561"/>
            <p:cNvSpPr/>
            <p:nvPr/>
          </p:nvSpPr>
          <p:spPr bwMode="auto">
            <a:xfrm>
              <a:off x="1370160" y="4509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35" name="Group 562"/>
          <p:cNvGrpSpPr/>
          <p:nvPr/>
        </p:nvGrpSpPr>
        <p:grpSpPr bwMode="auto">
          <a:xfrm>
            <a:off x="884160" y="3538440"/>
            <a:ext cx="1474560" cy="1463040"/>
            <a:chOff x="884160" y="3538440"/>
            <a:chExt cx="1474560" cy="1463040"/>
          </a:xfrm>
        </p:grpSpPr>
        <p:sp>
          <p:nvSpPr>
            <p:cNvPr id="1936" name="CustomShape 563"/>
            <p:cNvSpPr/>
            <p:nvPr/>
          </p:nvSpPr>
          <p:spPr bwMode="auto">
            <a:xfrm>
              <a:off x="884160" y="3538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7" name="CustomShape 564"/>
            <p:cNvSpPr/>
            <p:nvPr/>
          </p:nvSpPr>
          <p:spPr bwMode="auto">
            <a:xfrm>
              <a:off x="1376280" y="3538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8" name="CustomShape 565"/>
            <p:cNvSpPr/>
            <p:nvPr/>
          </p:nvSpPr>
          <p:spPr bwMode="auto">
            <a:xfrm>
              <a:off x="1866960" y="3538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9" name="CustomShape 566"/>
            <p:cNvSpPr/>
            <p:nvPr/>
          </p:nvSpPr>
          <p:spPr bwMode="auto">
            <a:xfrm>
              <a:off x="88416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0" name="CustomShape 567"/>
            <p:cNvSpPr/>
            <p:nvPr/>
          </p:nvSpPr>
          <p:spPr bwMode="auto">
            <a:xfrm>
              <a:off x="137628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1" name="CustomShape 568"/>
            <p:cNvSpPr/>
            <p:nvPr/>
          </p:nvSpPr>
          <p:spPr bwMode="auto">
            <a:xfrm>
              <a:off x="186696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2" name="CustomShape 569"/>
            <p:cNvSpPr/>
            <p:nvPr/>
          </p:nvSpPr>
          <p:spPr bwMode="auto">
            <a:xfrm>
              <a:off x="884160" y="4509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3" name="CustomShape 570"/>
            <p:cNvSpPr/>
            <p:nvPr/>
          </p:nvSpPr>
          <p:spPr bwMode="auto">
            <a:xfrm>
              <a:off x="1376280" y="45097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4" name="CustomShape 571"/>
            <p:cNvSpPr/>
            <p:nvPr/>
          </p:nvSpPr>
          <p:spPr bwMode="auto">
            <a:xfrm>
              <a:off x="1866960" y="4509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45" name="Group 572"/>
          <p:cNvGrpSpPr/>
          <p:nvPr/>
        </p:nvGrpSpPr>
        <p:grpSpPr bwMode="auto">
          <a:xfrm>
            <a:off x="1855800" y="3538440"/>
            <a:ext cx="1474560" cy="1463040"/>
            <a:chOff x="1855800" y="3538440"/>
            <a:chExt cx="1474560" cy="1463040"/>
          </a:xfrm>
        </p:grpSpPr>
        <p:sp>
          <p:nvSpPr>
            <p:cNvPr id="1946" name="CustomShape 573"/>
            <p:cNvSpPr/>
            <p:nvPr/>
          </p:nvSpPr>
          <p:spPr bwMode="auto">
            <a:xfrm>
              <a:off x="1855800" y="3538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7" name="CustomShape 574"/>
            <p:cNvSpPr/>
            <p:nvPr/>
          </p:nvSpPr>
          <p:spPr bwMode="auto">
            <a:xfrm>
              <a:off x="2347920" y="3538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8" name="CustomShape 575"/>
            <p:cNvSpPr/>
            <p:nvPr/>
          </p:nvSpPr>
          <p:spPr bwMode="auto">
            <a:xfrm>
              <a:off x="2838600" y="3538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9" name="CustomShape 576"/>
            <p:cNvSpPr/>
            <p:nvPr/>
          </p:nvSpPr>
          <p:spPr bwMode="auto">
            <a:xfrm>
              <a:off x="185580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0" name="CustomShape 577"/>
            <p:cNvSpPr/>
            <p:nvPr/>
          </p:nvSpPr>
          <p:spPr bwMode="auto">
            <a:xfrm>
              <a:off x="234792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1" name="CustomShape 578"/>
            <p:cNvSpPr/>
            <p:nvPr/>
          </p:nvSpPr>
          <p:spPr bwMode="auto">
            <a:xfrm>
              <a:off x="283860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2" name="CustomShape 579"/>
            <p:cNvSpPr/>
            <p:nvPr/>
          </p:nvSpPr>
          <p:spPr bwMode="auto">
            <a:xfrm>
              <a:off x="1855800" y="4509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3" name="CustomShape 580"/>
            <p:cNvSpPr/>
            <p:nvPr/>
          </p:nvSpPr>
          <p:spPr bwMode="auto">
            <a:xfrm>
              <a:off x="2347920" y="45097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4" name="CustomShape 581"/>
            <p:cNvSpPr/>
            <p:nvPr/>
          </p:nvSpPr>
          <p:spPr bwMode="auto">
            <a:xfrm>
              <a:off x="2838600" y="4509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55" name="Group 582"/>
          <p:cNvGrpSpPr/>
          <p:nvPr/>
        </p:nvGrpSpPr>
        <p:grpSpPr bwMode="auto">
          <a:xfrm>
            <a:off x="2347920" y="3538440"/>
            <a:ext cx="1474560" cy="1463040"/>
            <a:chOff x="2347920" y="3538440"/>
            <a:chExt cx="1474560" cy="1463040"/>
          </a:xfrm>
        </p:grpSpPr>
        <p:sp>
          <p:nvSpPr>
            <p:cNvPr id="1956" name="CustomShape 583"/>
            <p:cNvSpPr/>
            <p:nvPr/>
          </p:nvSpPr>
          <p:spPr bwMode="auto">
            <a:xfrm>
              <a:off x="2347920" y="3538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7" name="CustomShape 584"/>
            <p:cNvSpPr/>
            <p:nvPr/>
          </p:nvSpPr>
          <p:spPr bwMode="auto">
            <a:xfrm>
              <a:off x="2840040" y="3538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8" name="CustomShape 585"/>
            <p:cNvSpPr/>
            <p:nvPr/>
          </p:nvSpPr>
          <p:spPr bwMode="auto">
            <a:xfrm>
              <a:off x="3330720" y="3538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9" name="CustomShape 586"/>
            <p:cNvSpPr/>
            <p:nvPr/>
          </p:nvSpPr>
          <p:spPr bwMode="auto">
            <a:xfrm>
              <a:off x="234792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0" name="CustomShape 587"/>
            <p:cNvSpPr/>
            <p:nvPr/>
          </p:nvSpPr>
          <p:spPr bwMode="auto">
            <a:xfrm>
              <a:off x="284004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1" name="CustomShape 588"/>
            <p:cNvSpPr/>
            <p:nvPr/>
          </p:nvSpPr>
          <p:spPr bwMode="auto">
            <a:xfrm>
              <a:off x="333072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2" name="CustomShape 589"/>
            <p:cNvSpPr/>
            <p:nvPr/>
          </p:nvSpPr>
          <p:spPr bwMode="auto">
            <a:xfrm>
              <a:off x="2347920" y="4509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3" name="CustomShape 590"/>
            <p:cNvSpPr/>
            <p:nvPr/>
          </p:nvSpPr>
          <p:spPr bwMode="auto">
            <a:xfrm>
              <a:off x="2840040" y="45097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4" name="CustomShape 591"/>
            <p:cNvSpPr/>
            <p:nvPr/>
          </p:nvSpPr>
          <p:spPr bwMode="auto">
            <a:xfrm>
              <a:off x="3330720" y="4509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65" name="Group 592"/>
          <p:cNvGrpSpPr/>
          <p:nvPr/>
        </p:nvGrpSpPr>
        <p:grpSpPr bwMode="auto">
          <a:xfrm>
            <a:off x="2825640" y="3538440"/>
            <a:ext cx="1474560" cy="1463040"/>
            <a:chOff x="2825640" y="3538440"/>
            <a:chExt cx="1474560" cy="1463040"/>
          </a:xfrm>
        </p:grpSpPr>
        <p:sp>
          <p:nvSpPr>
            <p:cNvPr id="1966" name="CustomShape 593"/>
            <p:cNvSpPr/>
            <p:nvPr/>
          </p:nvSpPr>
          <p:spPr bwMode="auto">
            <a:xfrm>
              <a:off x="2825640" y="3538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7" name="CustomShape 594"/>
            <p:cNvSpPr/>
            <p:nvPr/>
          </p:nvSpPr>
          <p:spPr bwMode="auto">
            <a:xfrm>
              <a:off x="3317760" y="3538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8" name="CustomShape 595"/>
            <p:cNvSpPr/>
            <p:nvPr/>
          </p:nvSpPr>
          <p:spPr bwMode="auto">
            <a:xfrm>
              <a:off x="3808440" y="3538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9" name="CustomShape 596"/>
            <p:cNvSpPr/>
            <p:nvPr/>
          </p:nvSpPr>
          <p:spPr bwMode="auto">
            <a:xfrm>
              <a:off x="282564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0" name="CustomShape 597"/>
            <p:cNvSpPr/>
            <p:nvPr/>
          </p:nvSpPr>
          <p:spPr bwMode="auto">
            <a:xfrm>
              <a:off x="331776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1" name="CustomShape 598"/>
            <p:cNvSpPr/>
            <p:nvPr/>
          </p:nvSpPr>
          <p:spPr bwMode="auto">
            <a:xfrm>
              <a:off x="380844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2" name="CustomShape 599"/>
            <p:cNvSpPr/>
            <p:nvPr/>
          </p:nvSpPr>
          <p:spPr bwMode="auto">
            <a:xfrm>
              <a:off x="2825640" y="4509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3" name="CustomShape 600"/>
            <p:cNvSpPr/>
            <p:nvPr/>
          </p:nvSpPr>
          <p:spPr bwMode="auto">
            <a:xfrm>
              <a:off x="3317760" y="45097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4" name="CustomShape 601"/>
            <p:cNvSpPr/>
            <p:nvPr/>
          </p:nvSpPr>
          <p:spPr bwMode="auto">
            <a:xfrm>
              <a:off x="3808440" y="4509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75" name="Group 602"/>
          <p:cNvGrpSpPr/>
          <p:nvPr/>
        </p:nvGrpSpPr>
        <p:grpSpPr bwMode="auto">
          <a:xfrm>
            <a:off x="3317760" y="3538440"/>
            <a:ext cx="1474560" cy="1463040"/>
            <a:chOff x="3317760" y="3538440"/>
            <a:chExt cx="1474560" cy="1463040"/>
          </a:xfrm>
        </p:grpSpPr>
        <p:sp>
          <p:nvSpPr>
            <p:cNvPr id="1976" name="CustomShape 603"/>
            <p:cNvSpPr/>
            <p:nvPr/>
          </p:nvSpPr>
          <p:spPr bwMode="auto">
            <a:xfrm>
              <a:off x="3317760" y="3538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7" name="CustomShape 604"/>
            <p:cNvSpPr/>
            <p:nvPr/>
          </p:nvSpPr>
          <p:spPr bwMode="auto">
            <a:xfrm>
              <a:off x="3809880" y="3538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8" name="CustomShape 605"/>
            <p:cNvSpPr/>
            <p:nvPr/>
          </p:nvSpPr>
          <p:spPr bwMode="auto">
            <a:xfrm>
              <a:off x="4300560" y="3538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9" name="CustomShape 606"/>
            <p:cNvSpPr/>
            <p:nvPr/>
          </p:nvSpPr>
          <p:spPr bwMode="auto">
            <a:xfrm>
              <a:off x="331776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0" name="CustomShape 607"/>
            <p:cNvSpPr/>
            <p:nvPr/>
          </p:nvSpPr>
          <p:spPr bwMode="auto">
            <a:xfrm>
              <a:off x="380988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1" name="CustomShape 608"/>
            <p:cNvSpPr/>
            <p:nvPr/>
          </p:nvSpPr>
          <p:spPr bwMode="auto">
            <a:xfrm>
              <a:off x="430056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2" name="CustomShape 609"/>
            <p:cNvSpPr/>
            <p:nvPr/>
          </p:nvSpPr>
          <p:spPr bwMode="auto">
            <a:xfrm>
              <a:off x="3317760" y="4509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3" name="CustomShape 610"/>
            <p:cNvSpPr/>
            <p:nvPr/>
          </p:nvSpPr>
          <p:spPr bwMode="auto">
            <a:xfrm>
              <a:off x="3809880" y="45097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4" name="CustomShape 611"/>
            <p:cNvSpPr/>
            <p:nvPr/>
          </p:nvSpPr>
          <p:spPr bwMode="auto">
            <a:xfrm>
              <a:off x="4300560" y="4509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85" name="Group 612"/>
          <p:cNvGrpSpPr/>
          <p:nvPr/>
        </p:nvGrpSpPr>
        <p:grpSpPr bwMode="auto">
          <a:xfrm>
            <a:off x="1380960" y="3538440"/>
            <a:ext cx="1474560" cy="1463040"/>
            <a:chOff x="1380960" y="3538440"/>
            <a:chExt cx="1474560" cy="1463040"/>
          </a:xfrm>
        </p:grpSpPr>
        <p:sp>
          <p:nvSpPr>
            <p:cNvPr id="1986" name="CustomShape 613"/>
            <p:cNvSpPr/>
            <p:nvPr/>
          </p:nvSpPr>
          <p:spPr bwMode="auto">
            <a:xfrm>
              <a:off x="1380960" y="3538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7" name="CustomShape 614"/>
            <p:cNvSpPr/>
            <p:nvPr/>
          </p:nvSpPr>
          <p:spPr bwMode="auto">
            <a:xfrm>
              <a:off x="1873080" y="3538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8" name="CustomShape 615"/>
            <p:cNvSpPr/>
            <p:nvPr/>
          </p:nvSpPr>
          <p:spPr bwMode="auto">
            <a:xfrm>
              <a:off x="2363760" y="3538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9" name="CustomShape 616"/>
            <p:cNvSpPr/>
            <p:nvPr/>
          </p:nvSpPr>
          <p:spPr bwMode="auto">
            <a:xfrm>
              <a:off x="138096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0" name="CustomShape 617"/>
            <p:cNvSpPr/>
            <p:nvPr/>
          </p:nvSpPr>
          <p:spPr bwMode="auto">
            <a:xfrm>
              <a:off x="187308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1" name="CustomShape 618"/>
            <p:cNvSpPr/>
            <p:nvPr/>
          </p:nvSpPr>
          <p:spPr bwMode="auto">
            <a:xfrm>
              <a:off x="2363760" y="4028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2" name="CustomShape 619"/>
            <p:cNvSpPr/>
            <p:nvPr/>
          </p:nvSpPr>
          <p:spPr bwMode="auto">
            <a:xfrm>
              <a:off x="1380960" y="4509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3" name="CustomShape 620"/>
            <p:cNvSpPr/>
            <p:nvPr/>
          </p:nvSpPr>
          <p:spPr bwMode="auto">
            <a:xfrm>
              <a:off x="1873080" y="45097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4" name="CustomShape 621"/>
            <p:cNvSpPr/>
            <p:nvPr/>
          </p:nvSpPr>
          <p:spPr bwMode="auto">
            <a:xfrm>
              <a:off x="2363760" y="4509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95" name="Group 622"/>
          <p:cNvGrpSpPr/>
          <p:nvPr/>
        </p:nvGrpSpPr>
        <p:grpSpPr bwMode="auto">
          <a:xfrm>
            <a:off x="-98280" y="4011480"/>
            <a:ext cx="1473840" cy="1463040"/>
            <a:chOff x="-98280" y="4011480"/>
            <a:chExt cx="1473840" cy="1463040"/>
          </a:xfrm>
        </p:grpSpPr>
        <p:sp>
          <p:nvSpPr>
            <p:cNvPr id="1996" name="CustomShape 623"/>
            <p:cNvSpPr/>
            <p:nvPr/>
          </p:nvSpPr>
          <p:spPr bwMode="auto">
            <a:xfrm>
              <a:off x="-98280" y="4011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7" name="CustomShape 624"/>
            <p:cNvSpPr/>
            <p:nvPr/>
          </p:nvSpPr>
          <p:spPr bwMode="auto">
            <a:xfrm>
              <a:off x="393480" y="40114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8" name="CustomShape 625"/>
            <p:cNvSpPr/>
            <p:nvPr/>
          </p:nvSpPr>
          <p:spPr bwMode="auto">
            <a:xfrm>
              <a:off x="884160" y="4011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9" name="CustomShape 626"/>
            <p:cNvSpPr/>
            <p:nvPr/>
          </p:nvSpPr>
          <p:spPr bwMode="auto">
            <a:xfrm>
              <a:off x="-98280" y="4501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0" name="CustomShape 627"/>
            <p:cNvSpPr/>
            <p:nvPr/>
          </p:nvSpPr>
          <p:spPr bwMode="auto">
            <a:xfrm>
              <a:off x="393480" y="4501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1" name="CustomShape 628"/>
            <p:cNvSpPr/>
            <p:nvPr/>
          </p:nvSpPr>
          <p:spPr bwMode="auto">
            <a:xfrm>
              <a:off x="884160" y="4501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2" name="CustomShape 629"/>
            <p:cNvSpPr/>
            <p:nvPr/>
          </p:nvSpPr>
          <p:spPr bwMode="auto">
            <a:xfrm>
              <a:off x="-98280" y="49827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3" name="CustomShape 630"/>
            <p:cNvSpPr/>
            <p:nvPr/>
          </p:nvSpPr>
          <p:spPr bwMode="auto">
            <a:xfrm>
              <a:off x="393480" y="49827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4" name="CustomShape 631"/>
            <p:cNvSpPr/>
            <p:nvPr/>
          </p:nvSpPr>
          <p:spPr bwMode="auto">
            <a:xfrm>
              <a:off x="884160" y="49827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05" name="Group 632"/>
          <p:cNvGrpSpPr/>
          <p:nvPr/>
        </p:nvGrpSpPr>
        <p:grpSpPr bwMode="auto">
          <a:xfrm>
            <a:off x="388800" y="4011480"/>
            <a:ext cx="1474560" cy="1463040"/>
            <a:chOff x="388800" y="4011480"/>
            <a:chExt cx="1474560" cy="1463040"/>
          </a:xfrm>
        </p:grpSpPr>
        <p:sp>
          <p:nvSpPr>
            <p:cNvPr id="2006" name="CustomShape 633"/>
            <p:cNvSpPr/>
            <p:nvPr/>
          </p:nvSpPr>
          <p:spPr bwMode="auto">
            <a:xfrm>
              <a:off x="388800" y="4011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7" name="CustomShape 634"/>
            <p:cNvSpPr/>
            <p:nvPr/>
          </p:nvSpPr>
          <p:spPr bwMode="auto">
            <a:xfrm>
              <a:off x="880920" y="401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8" name="CustomShape 635"/>
            <p:cNvSpPr/>
            <p:nvPr/>
          </p:nvSpPr>
          <p:spPr bwMode="auto">
            <a:xfrm>
              <a:off x="1371600" y="4011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9" name="CustomShape 636"/>
            <p:cNvSpPr/>
            <p:nvPr/>
          </p:nvSpPr>
          <p:spPr bwMode="auto">
            <a:xfrm>
              <a:off x="388800" y="450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0" name="CustomShape 637"/>
            <p:cNvSpPr/>
            <p:nvPr/>
          </p:nvSpPr>
          <p:spPr bwMode="auto">
            <a:xfrm>
              <a:off x="880920" y="450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1" name="CustomShape 638"/>
            <p:cNvSpPr/>
            <p:nvPr/>
          </p:nvSpPr>
          <p:spPr bwMode="auto">
            <a:xfrm>
              <a:off x="1371600" y="450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2" name="CustomShape 639"/>
            <p:cNvSpPr/>
            <p:nvPr/>
          </p:nvSpPr>
          <p:spPr bwMode="auto">
            <a:xfrm>
              <a:off x="388800" y="4982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3" name="CustomShape 640"/>
            <p:cNvSpPr/>
            <p:nvPr/>
          </p:nvSpPr>
          <p:spPr bwMode="auto">
            <a:xfrm>
              <a:off x="880920" y="4982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4" name="CustomShape 641"/>
            <p:cNvSpPr/>
            <p:nvPr/>
          </p:nvSpPr>
          <p:spPr bwMode="auto">
            <a:xfrm>
              <a:off x="1371600" y="4982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15" name="Group 642"/>
          <p:cNvGrpSpPr/>
          <p:nvPr/>
        </p:nvGrpSpPr>
        <p:grpSpPr bwMode="auto">
          <a:xfrm>
            <a:off x="885960" y="4011480"/>
            <a:ext cx="1473840" cy="1463040"/>
            <a:chOff x="885960" y="4011480"/>
            <a:chExt cx="1473840" cy="1463040"/>
          </a:xfrm>
        </p:grpSpPr>
        <p:sp>
          <p:nvSpPr>
            <p:cNvPr id="2016" name="CustomShape 643"/>
            <p:cNvSpPr/>
            <p:nvPr/>
          </p:nvSpPr>
          <p:spPr bwMode="auto">
            <a:xfrm>
              <a:off x="885960" y="4011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7" name="CustomShape 644"/>
            <p:cNvSpPr/>
            <p:nvPr/>
          </p:nvSpPr>
          <p:spPr bwMode="auto">
            <a:xfrm>
              <a:off x="1377720" y="40114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8" name="CustomShape 645"/>
            <p:cNvSpPr/>
            <p:nvPr/>
          </p:nvSpPr>
          <p:spPr bwMode="auto">
            <a:xfrm>
              <a:off x="1868400" y="4011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9" name="CustomShape 646"/>
            <p:cNvSpPr/>
            <p:nvPr/>
          </p:nvSpPr>
          <p:spPr bwMode="auto">
            <a:xfrm>
              <a:off x="885960" y="4501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0" name="CustomShape 647"/>
            <p:cNvSpPr/>
            <p:nvPr/>
          </p:nvSpPr>
          <p:spPr bwMode="auto">
            <a:xfrm>
              <a:off x="1377720" y="4501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1" name="CustomShape 648"/>
            <p:cNvSpPr/>
            <p:nvPr/>
          </p:nvSpPr>
          <p:spPr bwMode="auto">
            <a:xfrm>
              <a:off x="1868400" y="4501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2" name="CustomShape 649"/>
            <p:cNvSpPr/>
            <p:nvPr/>
          </p:nvSpPr>
          <p:spPr bwMode="auto">
            <a:xfrm>
              <a:off x="885960" y="49827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3" name="CustomShape 650"/>
            <p:cNvSpPr/>
            <p:nvPr/>
          </p:nvSpPr>
          <p:spPr bwMode="auto">
            <a:xfrm>
              <a:off x="1377720" y="49827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4" name="CustomShape 651"/>
            <p:cNvSpPr/>
            <p:nvPr/>
          </p:nvSpPr>
          <p:spPr bwMode="auto">
            <a:xfrm>
              <a:off x="1868400" y="49827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25" name="Group 652"/>
          <p:cNvGrpSpPr/>
          <p:nvPr/>
        </p:nvGrpSpPr>
        <p:grpSpPr bwMode="auto">
          <a:xfrm>
            <a:off x="1857240" y="4011480"/>
            <a:ext cx="1474560" cy="1463040"/>
            <a:chOff x="1857240" y="4011480"/>
            <a:chExt cx="1474560" cy="1463040"/>
          </a:xfrm>
        </p:grpSpPr>
        <p:sp>
          <p:nvSpPr>
            <p:cNvPr id="2026" name="CustomShape 653"/>
            <p:cNvSpPr/>
            <p:nvPr/>
          </p:nvSpPr>
          <p:spPr bwMode="auto">
            <a:xfrm>
              <a:off x="1857240" y="4011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7" name="CustomShape 654"/>
            <p:cNvSpPr/>
            <p:nvPr/>
          </p:nvSpPr>
          <p:spPr bwMode="auto">
            <a:xfrm>
              <a:off x="2349360" y="401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8" name="CustomShape 655"/>
            <p:cNvSpPr/>
            <p:nvPr/>
          </p:nvSpPr>
          <p:spPr bwMode="auto">
            <a:xfrm>
              <a:off x="2840040" y="4011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9" name="CustomShape 656"/>
            <p:cNvSpPr/>
            <p:nvPr/>
          </p:nvSpPr>
          <p:spPr bwMode="auto">
            <a:xfrm>
              <a:off x="1857240" y="450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0" name="CustomShape 657"/>
            <p:cNvSpPr/>
            <p:nvPr/>
          </p:nvSpPr>
          <p:spPr bwMode="auto">
            <a:xfrm>
              <a:off x="2349360" y="450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1" name="CustomShape 658"/>
            <p:cNvSpPr/>
            <p:nvPr/>
          </p:nvSpPr>
          <p:spPr bwMode="auto">
            <a:xfrm>
              <a:off x="2840040" y="450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2" name="CustomShape 659"/>
            <p:cNvSpPr/>
            <p:nvPr/>
          </p:nvSpPr>
          <p:spPr bwMode="auto">
            <a:xfrm>
              <a:off x="1857240" y="4982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3" name="CustomShape 660"/>
            <p:cNvSpPr/>
            <p:nvPr/>
          </p:nvSpPr>
          <p:spPr bwMode="auto">
            <a:xfrm>
              <a:off x="2349360" y="4982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4" name="CustomShape 661"/>
            <p:cNvSpPr/>
            <p:nvPr/>
          </p:nvSpPr>
          <p:spPr bwMode="auto">
            <a:xfrm>
              <a:off x="2840040" y="4982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35" name="Group 662"/>
          <p:cNvGrpSpPr/>
          <p:nvPr/>
        </p:nvGrpSpPr>
        <p:grpSpPr bwMode="auto">
          <a:xfrm>
            <a:off x="2349360" y="4011480"/>
            <a:ext cx="1474560" cy="1463040"/>
            <a:chOff x="2349360" y="4011480"/>
            <a:chExt cx="1474560" cy="1463040"/>
          </a:xfrm>
        </p:grpSpPr>
        <p:sp>
          <p:nvSpPr>
            <p:cNvPr id="2036" name="CustomShape 663"/>
            <p:cNvSpPr/>
            <p:nvPr/>
          </p:nvSpPr>
          <p:spPr bwMode="auto">
            <a:xfrm>
              <a:off x="2349360" y="4011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7" name="CustomShape 664"/>
            <p:cNvSpPr/>
            <p:nvPr/>
          </p:nvSpPr>
          <p:spPr bwMode="auto">
            <a:xfrm>
              <a:off x="2841480" y="401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8" name="CustomShape 665"/>
            <p:cNvSpPr/>
            <p:nvPr/>
          </p:nvSpPr>
          <p:spPr bwMode="auto">
            <a:xfrm>
              <a:off x="3332160" y="4011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9" name="CustomShape 666"/>
            <p:cNvSpPr/>
            <p:nvPr/>
          </p:nvSpPr>
          <p:spPr bwMode="auto">
            <a:xfrm>
              <a:off x="2349360" y="450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0" name="CustomShape 667"/>
            <p:cNvSpPr/>
            <p:nvPr/>
          </p:nvSpPr>
          <p:spPr bwMode="auto">
            <a:xfrm>
              <a:off x="2841480" y="450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1" name="CustomShape 668"/>
            <p:cNvSpPr/>
            <p:nvPr/>
          </p:nvSpPr>
          <p:spPr bwMode="auto">
            <a:xfrm>
              <a:off x="3332160" y="450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2" name="CustomShape 669"/>
            <p:cNvSpPr/>
            <p:nvPr/>
          </p:nvSpPr>
          <p:spPr bwMode="auto">
            <a:xfrm>
              <a:off x="2349360" y="4982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3" name="CustomShape 670"/>
            <p:cNvSpPr/>
            <p:nvPr/>
          </p:nvSpPr>
          <p:spPr bwMode="auto">
            <a:xfrm>
              <a:off x="2841480" y="4982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4" name="CustomShape 671"/>
            <p:cNvSpPr/>
            <p:nvPr/>
          </p:nvSpPr>
          <p:spPr bwMode="auto">
            <a:xfrm>
              <a:off x="3332160" y="4982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45" name="Group 672"/>
          <p:cNvGrpSpPr/>
          <p:nvPr/>
        </p:nvGrpSpPr>
        <p:grpSpPr bwMode="auto">
          <a:xfrm>
            <a:off x="2827440" y="4011480"/>
            <a:ext cx="1473840" cy="1463040"/>
            <a:chOff x="2827440" y="4011480"/>
            <a:chExt cx="1473840" cy="1463040"/>
          </a:xfrm>
        </p:grpSpPr>
        <p:sp>
          <p:nvSpPr>
            <p:cNvPr id="2046" name="CustomShape 673"/>
            <p:cNvSpPr/>
            <p:nvPr/>
          </p:nvSpPr>
          <p:spPr bwMode="auto">
            <a:xfrm>
              <a:off x="2827440" y="4011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7" name="CustomShape 674"/>
            <p:cNvSpPr/>
            <p:nvPr/>
          </p:nvSpPr>
          <p:spPr bwMode="auto">
            <a:xfrm>
              <a:off x="3319200" y="40114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8" name="CustomShape 675"/>
            <p:cNvSpPr/>
            <p:nvPr/>
          </p:nvSpPr>
          <p:spPr bwMode="auto">
            <a:xfrm>
              <a:off x="3809880" y="4011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9" name="CustomShape 676"/>
            <p:cNvSpPr/>
            <p:nvPr/>
          </p:nvSpPr>
          <p:spPr bwMode="auto">
            <a:xfrm>
              <a:off x="2827440" y="4501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0" name="CustomShape 677"/>
            <p:cNvSpPr/>
            <p:nvPr/>
          </p:nvSpPr>
          <p:spPr bwMode="auto">
            <a:xfrm>
              <a:off x="3319200" y="4501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1" name="CustomShape 678"/>
            <p:cNvSpPr/>
            <p:nvPr/>
          </p:nvSpPr>
          <p:spPr bwMode="auto">
            <a:xfrm>
              <a:off x="3809880" y="4501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2" name="CustomShape 679"/>
            <p:cNvSpPr/>
            <p:nvPr/>
          </p:nvSpPr>
          <p:spPr bwMode="auto">
            <a:xfrm>
              <a:off x="2827440" y="49827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3" name="CustomShape 680"/>
            <p:cNvSpPr/>
            <p:nvPr/>
          </p:nvSpPr>
          <p:spPr bwMode="auto">
            <a:xfrm>
              <a:off x="3319200" y="49827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4" name="CustomShape 681"/>
            <p:cNvSpPr/>
            <p:nvPr/>
          </p:nvSpPr>
          <p:spPr bwMode="auto">
            <a:xfrm>
              <a:off x="3809880" y="49827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55" name="Group 682"/>
          <p:cNvGrpSpPr/>
          <p:nvPr/>
        </p:nvGrpSpPr>
        <p:grpSpPr bwMode="auto">
          <a:xfrm>
            <a:off x="3319560" y="4011480"/>
            <a:ext cx="1473840" cy="1463040"/>
            <a:chOff x="3319560" y="4011480"/>
            <a:chExt cx="1473840" cy="1463040"/>
          </a:xfrm>
        </p:grpSpPr>
        <p:sp>
          <p:nvSpPr>
            <p:cNvPr id="2056" name="CustomShape 683"/>
            <p:cNvSpPr/>
            <p:nvPr/>
          </p:nvSpPr>
          <p:spPr bwMode="auto">
            <a:xfrm>
              <a:off x="3319560" y="4011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7" name="CustomShape 684"/>
            <p:cNvSpPr/>
            <p:nvPr/>
          </p:nvSpPr>
          <p:spPr bwMode="auto">
            <a:xfrm>
              <a:off x="3811320" y="40114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8" name="CustomShape 685"/>
            <p:cNvSpPr/>
            <p:nvPr/>
          </p:nvSpPr>
          <p:spPr bwMode="auto">
            <a:xfrm>
              <a:off x="4302000" y="4011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9" name="CustomShape 686"/>
            <p:cNvSpPr/>
            <p:nvPr/>
          </p:nvSpPr>
          <p:spPr bwMode="auto">
            <a:xfrm>
              <a:off x="3319560" y="4501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0" name="CustomShape 687"/>
            <p:cNvSpPr/>
            <p:nvPr/>
          </p:nvSpPr>
          <p:spPr bwMode="auto">
            <a:xfrm>
              <a:off x="3811320" y="4501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1" name="CustomShape 688"/>
            <p:cNvSpPr/>
            <p:nvPr/>
          </p:nvSpPr>
          <p:spPr bwMode="auto">
            <a:xfrm>
              <a:off x="4302000" y="4501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2" name="CustomShape 689"/>
            <p:cNvSpPr/>
            <p:nvPr/>
          </p:nvSpPr>
          <p:spPr bwMode="auto">
            <a:xfrm>
              <a:off x="3319560" y="49827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3" name="CustomShape 690"/>
            <p:cNvSpPr/>
            <p:nvPr/>
          </p:nvSpPr>
          <p:spPr bwMode="auto">
            <a:xfrm>
              <a:off x="3811320" y="49827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4" name="CustomShape 691"/>
            <p:cNvSpPr/>
            <p:nvPr/>
          </p:nvSpPr>
          <p:spPr bwMode="auto">
            <a:xfrm>
              <a:off x="4302000" y="49827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65" name="Group 692"/>
          <p:cNvGrpSpPr/>
          <p:nvPr/>
        </p:nvGrpSpPr>
        <p:grpSpPr bwMode="auto">
          <a:xfrm>
            <a:off x="1382759" y="4011480"/>
            <a:ext cx="1474560" cy="1463040"/>
            <a:chOff x="1382759" y="4011480"/>
            <a:chExt cx="1474560" cy="1463040"/>
          </a:xfrm>
        </p:grpSpPr>
        <p:sp>
          <p:nvSpPr>
            <p:cNvPr id="2066" name="CustomShape 693"/>
            <p:cNvSpPr/>
            <p:nvPr/>
          </p:nvSpPr>
          <p:spPr bwMode="auto">
            <a:xfrm>
              <a:off x="1382759" y="4011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7" name="CustomShape 694"/>
            <p:cNvSpPr/>
            <p:nvPr/>
          </p:nvSpPr>
          <p:spPr bwMode="auto">
            <a:xfrm>
              <a:off x="1874880" y="401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8" name="CustomShape 695"/>
            <p:cNvSpPr/>
            <p:nvPr/>
          </p:nvSpPr>
          <p:spPr bwMode="auto">
            <a:xfrm>
              <a:off x="2365560" y="4011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9" name="CustomShape 696"/>
            <p:cNvSpPr/>
            <p:nvPr/>
          </p:nvSpPr>
          <p:spPr bwMode="auto">
            <a:xfrm>
              <a:off x="1382759" y="450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0" name="CustomShape 697"/>
            <p:cNvSpPr/>
            <p:nvPr/>
          </p:nvSpPr>
          <p:spPr bwMode="auto">
            <a:xfrm>
              <a:off x="1874880" y="450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1" name="CustomShape 698"/>
            <p:cNvSpPr/>
            <p:nvPr/>
          </p:nvSpPr>
          <p:spPr bwMode="auto">
            <a:xfrm>
              <a:off x="2365560" y="4501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2" name="CustomShape 699"/>
            <p:cNvSpPr/>
            <p:nvPr/>
          </p:nvSpPr>
          <p:spPr bwMode="auto">
            <a:xfrm>
              <a:off x="1382759" y="4982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3" name="CustomShape 700"/>
            <p:cNvSpPr/>
            <p:nvPr/>
          </p:nvSpPr>
          <p:spPr bwMode="auto">
            <a:xfrm>
              <a:off x="1874880" y="4982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4" name="CustomShape 701"/>
            <p:cNvSpPr/>
            <p:nvPr/>
          </p:nvSpPr>
          <p:spPr bwMode="auto">
            <a:xfrm>
              <a:off x="2365560" y="4982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75" name="Group 702"/>
          <p:cNvGrpSpPr/>
          <p:nvPr/>
        </p:nvGrpSpPr>
        <p:grpSpPr bwMode="auto">
          <a:xfrm>
            <a:off x="-100080" y="4508640"/>
            <a:ext cx="1474560" cy="1463040"/>
            <a:chOff x="-100080" y="4508640"/>
            <a:chExt cx="1474560" cy="1463040"/>
          </a:xfrm>
        </p:grpSpPr>
        <p:sp>
          <p:nvSpPr>
            <p:cNvPr id="2076" name="CustomShape 703"/>
            <p:cNvSpPr/>
            <p:nvPr/>
          </p:nvSpPr>
          <p:spPr bwMode="auto">
            <a:xfrm>
              <a:off x="-100080" y="450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7" name="CustomShape 704"/>
            <p:cNvSpPr/>
            <p:nvPr/>
          </p:nvSpPr>
          <p:spPr bwMode="auto">
            <a:xfrm>
              <a:off x="392040" y="4508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8" name="CustomShape 705"/>
            <p:cNvSpPr/>
            <p:nvPr/>
          </p:nvSpPr>
          <p:spPr bwMode="auto">
            <a:xfrm>
              <a:off x="882720" y="450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9" name="CustomShape 706"/>
            <p:cNvSpPr/>
            <p:nvPr/>
          </p:nvSpPr>
          <p:spPr bwMode="auto">
            <a:xfrm>
              <a:off x="-10008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0" name="CustomShape 707"/>
            <p:cNvSpPr/>
            <p:nvPr/>
          </p:nvSpPr>
          <p:spPr bwMode="auto">
            <a:xfrm>
              <a:off x="39204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1" name="CustomShape 708"/>
            <p:cNvSpPr/>
            <p:nvPr/>
          </p:nvSpPr>
          <p:spPr bwMode="auto">
            <a:xfrm>
              <a:off x="88272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2" name="CustomShape 709"/>
            <p:cNvSpPr/>
            <p:nvPr/>
          </p:nvSpPr>
          <p:spPr bwMode="auto">
            <a:xfrm>
              <a:off x="-100080" y="547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3" name="CustomShape 710"/>
            <p:cNvSpPr/>
            <p:nvPr/>
          </p:nvSpPr>
          <p:spPr bwMode="auto">
            <a:xfrm>
              <a:off x="392040" y="547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4" name="CustomShape 711"/>
            <p:cNvSpPr/>
            <p:nvPr/>
          </p:nvSpPr>
          <p:spPr bwMode="auto">
            <a:xfrm>
              <a:off x="882720" y="547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85" name="Group 712"/>
          <p:cNvGrpSpPr/>
          <p:nvPr/>
        </p:nvGrpSpPr>
        <p:grpSpPr bwMode="auto">
          <a:xfrm>
            <a:off x="387360" y="4508640"/>
            <a:ext cx="1474560" cy="1463040"/>
            <a:chOff x="387360" y="4508640"/>
            <a:chExt cx="1474560" cy="1463040"/>
          </a:xfrm>
        </p:grpSpPr>
        <p:sp>
          <p:nvSpPr>
            <p:cNvPr id="2086" name="CustomShape 713"/>
            <p:cNvSpPr/>
            <p:nvPr/>
          </p:nvSpPr>
          <p:spPr bwMode="auto">
            <a:xfrm>
              <a:off x="387360" y="450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7" name="CustomShape 714"/>
            <p:cNvSpPr/>
            <p:nvPr/>
          </p:nvSpPr>
          <p:spPr bwMode="auto">
            <a:xfrm>
              <a:off x="879480" y="4508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8" name="CustomShape 715"/>
            <p:cNvSpPr/>
            <p:nvPr/>
          </p:nvSpPr>
          <p:spPr bwMode="auto">
            <a:xfrm>
              <a:off x="1370160" y="450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9" name="CustomShape 716"/>
            <p:cNvSpPr/>
            <p:nvPr/>
          </p:nvSpPr>
          <p:spPr bwMode="auto">
            <a:xfrm>
              <a:off x="38736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0" name="CustomShape 717"/>
            <p:cNvSpPr/>
            <p:nvPr/>
          </p:nvSpPr>
          <p:spPr bwMode="auto">
            <a:xfrm>
              <a:off x="87948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1" name="CustomShape 718"/>
            <p:cNvSpPr/>
            <p:nvPr/>
          </p:nvSpPr>
          <p:spPr bwMode="auto">
            <a:xfrm>
              <a:off x="137016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2" name="CustomShape 719"/>
            <p:cNvSpPr/>
            <p:nvPr/>
          </p:nvSpPr>
          <p:spPr bwMode="auto">
            <a:xfrm>
              <a:off x="387360" y="547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3" name="CustomShape 720"/>
            <p:cNvSpPr/>
            <p:nvPr/>
          </p:nvSpPr>
          <p:spPr bwMode="auto">
            <a:xfrm>
              <a:off x="879480" y="547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4" name="CustomShape 721"/>
            <p:cNvSpPr/>
            <p:nvPr/>
          </p:nvSpPr>
          <p:spPr bwMode="auto">
            <a:xfrm>
              <a:off x="1370160" y="547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95" name="Group 722"/>
          <p:cNvGrpSpPr/>
          <p:nvPr/>
        </p:nvGrpSpPr>
        <p:grpSpPr bwMode="auto">
          <a:xfrm>
            <a:off x="884160" y="4508640"/>
            <a:ext cx="1474560" cy="1463040"/>
            <a:chOff x="884160" y="4508640"/>
            <a:chExt cx="1474560" cy="1463040"/>
          </a:xfrm>
        </p:grpSpPr>
        <p:sp>
          <p:nvSpPr>
            <p:cNvPr id="2096" name="CustomShape 723"/>
            <p:cNvSpPr/>
            <p:nvPr/>
          </p:nvSpPr>
          <p:spPr bwMode="auto">
            <a:xfrm>
              <a:off x="884160" y="450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7" name="CustomShape 724"/>
            <p:cNvSpPr/>
            <p:nvPr/>
          </p:nvSpPr>
          <p:spPr bwMode="auto">
            <a:xfrm>
              <a:off x="1376280" y="4508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8" name="CustomShape 725"/>
            <p:cNvSpPr/>
            <p:nvPr/>
          </p:nvSpPr>
          <p:spPr bwMode="auto">
            <a:xfrm>
              <a:off x="1866960" y="450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9" name="CustomShape 726"/>
            <p:cNvSpPr/>
            <p:nvPr/>
          </p:nvSpPr>
          <p:spPr bwMode="auto">
            <a:xfrm>
              <a:off x="88416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0" name="CustomShape 727"/>
            <p:cNvSpPr/>
            <p:nvPr/>
          </p:nvSpPr>
          <p:spPr bwMode="auto">
            <a:xfrm>
              <a:off x="137628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1" name="CustomShape 728"/>
            <p:cNvSpPr/>
            <p:nvPr/>
          </p:nvSpPr>
          <p:spPr bwMode="auto">
            <a:xfrm>
              <a:off x="186696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2" name="CustomShape 729"/>
            <p:cNvSpPr/>
            <p:nvPr/>
          </p:nvSpPr>
          <p:spPr bwMode="auto">
            <a:xfrm>
              <a:off x="884160" y="547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3" name="CustomShape 730"/>
            <p:cNvSpPr/>
            <p:nvPr/>
          </p:nvSpPr>
          <p:spPr bwMode="auto">
            <a:xfrm>
              <a:off x="1376280" y="547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4" name="CustomShape 731"/>
            <p:cNvSpPr/>
            <p:nvPr/>
          </p:nvSpPr>
          <p:spPr bwMode="auto">
            <a:xfrm>
              <a:off x="1866960" y="547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05" name="Group 732"/>
          <p:cNvGrpSpPr/>
          <p:nvPr/>
        </p:nvGrpSpPr>
        <p:grpSpPr bwMode="auto">
          <a:xfrm>
            <a:off x="1855800" y="4508640"/>
            <a:ext cx="1474560" cy="1463040"/>
            <a:chOff x="1855800" y="4508640"/>
            <a:chExt cx="1474560" cy="1463040"/>
          </a:xfrm>
        </p:grpSpPr>
        <p:sp>
          <p:nvSpPr>
            <p:cNvPr id="2106" name="CustomShape 733"/>
            <p:cNvSpPr/>
            <p:nvPr/>
          </p:nvSpPr>
          <p:spPr bwMode="auto">
            <a:xfrm>
              <a:off x="1855800" y="450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7" name="CustomShape 734"/>
            <p:cNvSpPr/>
            <p:nvPr/>
          </p:nvSpPr>
          <p:spPr bwMode="auto">
            <a:xfrm>
              <a:off x="2347920" y="4508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8" name="CustomShape 735"/>
            <p:cNvSpPr/>
            <p:nvPr/>
          </p:nvSpPr>
          <p:spPr bwMode="auto">
            <a:xfrm>
              <a:off x="2838600" y="450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9" name="CustomShape 736"/>
            <p:cNvSpPr/>
            <p:nvPr/>
          </p:nvSpPr>
          <p:spPr bwMode="auto">
            <a:xfrm>
              <a:off x="185580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0" name="CustomShape 737"/>
            <p:cNvSpPr/>
            <p:nvPr/>
          </p:nvSpPr>
          <p:spPr bwMode="auto">
            <a:xfrm>
              <a:off x="234792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1" name="CustomShape 738"/>
            <p:cNvSpPr/>
            <p:nvPr/>
          </p:nvSpPr>
          <p:spPr bwMode="auto">
            <a:xfrm>
              <a:off x="283860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2" name="CustomShape 739"/>
            <p:cNvSpPr/>
            <p:nvPr/>
          </p:nvSpPr>
          <p:spPr bwMode="auto">
            <a:xfrm>
              <a:off x="1855800" y="547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3" name="CustomShape 740"/>
            <p:cNvSpPr/>
            <p:nvPr/>
          </p:nvSpPr>
          <p:spPr bwMode="auto">
            <a:xfrm>
              <a:off x="2347920" y="547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4" name="CustomShape 741"/>
            <p:cNvSpPr/>
            <p:nvPr/>
          </p:nvSpPr>
          <p:spPr bwMode="auto">
            <a:xfrm>
              <a:off x="2838600" y="547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15" name="Group 742"/>
          <p:cNvGrpSpPr/>
          <p:nvPr/>
        </p:nvGrpSpPr>
        <p:grpSpPr bwMode="auto">
          <a:xfrm>
            <a:off x="2347920" y="4508640"/>
            <a:ext cx="1474560" cy="1463040"/>
            <a:chOff x="2347920" y="4508640"/>
            <a:chExt cx="1474560" cy="1463040"/>
          </a:xfrm>
        </p:grpSpPr>
        <p:sp>
          <p:nvSpPr>
            <p:cNvPr id="2116" name="CustomShape 743"/>
            <p:cNvSpPr/>
            <p:nvPr/>
          </p:nvSpPr>
          <p:spPr bwMode="auto">
            <a:xfrm>
              <a:off x="2347920" y="450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7" name="CustomShape 744"/>
            <p:cNvSpPr/>
            <p:nvPr/>
          </p:nvSpPr>
          <p:spPr bwMode="auto">
            <a:xfrm>
              <a:off x="2840040" y="4508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8" name="CustomShape 745"/>
            <p:cNvSpPr/>
            <p:nvPr/>
          </p:nvSpPr>
          <p:spPr bwMode="auto">
            <a:xfrm>
              <a:off x="3330720" y="450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9" name="CustomShape 746"/>
            <p:cNvSpPr/>
            <p:nvPr/>
          </p:nvSpPr>
          <p:spPr bwMode="auto">
            <a:xfrm>
              <a:off x="234792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0" name="CustomShape 747"/>
            <p:cNvSpPr/>
            <p:nvPr/>
          </p:nvSpPr>
          <p:spPr bwMode="auto">
            <a:xfrm>
              <a:off x="284004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1" name="CustomShape 748"/>
            <p:cNvSpPr/>
            <p:nvPr/>
          </p:nvSpPr>
          <p:spPr bwMode="auto">
            <a:xfrm>
              <a:off x="333072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2" name="CustomShape 749"/>
            <p:cNvSpPr/>
            <p:nvPr/>
          </p:nvSpPr>
          <p:spPr bwMode="auto">
            <a:xfrm>
              <a:off x="2347920" y="547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3" name="CustomShape 750"/>
            <p:cNvSpPr/>
            <p:nvPr/>
          </p:nvSpPr>
          <p:spPr bwMode="auto">
            <a:xfrm>
              <a:off x="2840040" y="547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4" name="CustomShape 751"/>
            <p:cNvSpPr/>
            <p:nvPr/>
          </p:nvSpPr>
          <p:spPr bwMode="auto">
            <a:xfrm>
              <a:off x="3330720" y="547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25" name="Group 752"/>
          <p:cNvGrpSpPr/>
          <p:nvPr/>
        </p:nvGrpSpPr>
        <p:grpSpPr bwMode="auto">
          <a:xfrm>
            <a:off x="2825640" y="4508640"/>
            <a:ext cx="1474560" cy="1463040"/>
            <a:chOff x="2825640" y="4508640"/>
            <a:chExt cx="1474560" cy="1463040"/>
          </a:xfrm>
        </p:grpSpPr>
        <p:sp>
          <p:nvSpPr>
            <p:cNvPr id="2126" name="CustomShape 753"/>
            <p:cNvSpPr/>
            <p:nvPr/>
          </p:nvSpPr>
          <p:spPr bwMode="auto">
            <a:xfrm>
              <a:off x="2825640" y="450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7" name="CustomShape 754"/>
            <p:cNvSpPr/>
            <p:nvPr/>
          </p:nvSpPr>
          <p:spPr bwMode="auto">
            <a:xfrm>
              <a:off x="3317760" y="4508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8" name="CustomShape 755"/>
            <p:cNvSpPr/>
            <p:nvPr/>
          </p:nvSpPr>
          <p:spPr bwMode="auto">
            <a:xfrm>
              <a:off x="3808440" y="450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9" name="CustomShape 756"/>
            <p:cNvSpPr/>
            <p:nvPr/>
          </p:nvSpPr>
          <p:spPr bwMode="auto">
            <a:xfrm>
              <a:off x="282564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0" name="CustomShape 757"/>
            <p:cNvSpPr/>
            <p:nvPr/>
          </p:nvSpPr>
          <p:spPr bwMode="auto">
            <a:xfrm>
              <a:off x="331776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1" name="CustomShape 758"/>
            <p:cNvSpPr/>
            <p:nvPr/>
          </p:nvSpPr>
          <p:spPr bwMode="auto">
            <a:xfrm>
              <a:off x="380844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2" name="CustomShape 759"/>
            <p:cNvSpPr/>
            <p:nvPr/>
          </p:nvSpPr>
          <p:spPr bwMode="auto">
            <a:xfrm>
              <a:off x="2825640" y="547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3" name="CustomShape 760"/>
            <p:cNvSpPr/>
            <p:nvPr/>
          </p:nvSpPr>
          <p:spPr bwMode="auto">
            <a:xfrm>
              <a:off x="3317760" y="547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4" name="CustomShape 761"/>
            <p:cNvSpPr/>
            <p:nvPr/>
          </p:nvSpPr>
          <p:spPr bwMode="auto">
            <a:xfrm>
              <a:off x="3808440" y="547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35" name="Group 762"/>
          <p:cNvGrpSpPr/>
          <p:nvPr/>
        </p:nvGrpSpPr>
        <p:grpSpPr bwMode="auto">
          <a:xfrm>
            <a:off x="3317760" y="4508640"/>
            <a:ext cx="1474560" cy="1463040"/>
            <a:chOff x="3317760" y="4508640"/>
            <a:chExt cx="1474560" cy="1463040"/>
          </a:xfrm>
        </p:grpSpPr>
        <p:sp>
          <p:nvSpPr>
            <p:cNvPr id="2136" name="CustomShape 763"/>
            <p:cNvSpPr/>
            <p:nvPr/>
          </p:nvSpPr>
          <p:spPr bwMode="auto">
            <a:xfrm>
              <a:off x="3317760" y="450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7" name="CustomShape 764"/>
            <p:cNvSpPr/>
            <p:nvPr/>
          </p:nvSpPr>
          <p:spPr bwMode="auto">
            <a:xfrm>
              <a:off x="3809880" y="4508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8" name="CustomShape 765"/>
            <p:cNvSpPr/>
            <p:nvPr/>
          </p:nvSpPr>
          <p:spPr bwMode="auto">
            <a:xfrm>
              <a:off x="4300560" y="450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9" name="CustomShape 766"/>
            <p:cNvSpPr/>
            <p:nvPr/>
          </p:nvSpPr>
          <p:spPr bwMode="auto">
            <a:xfrm>
              <a:off x="331776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0" name="CustomShape 767"/>
            <p:cNvSpPr/>
            <p:nvPr/>
          </p:nvSpPr>
          <p:spPr bwMode="auto">
            <a:xfrm>
              <a:off x="380988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1" name="CustomShape 768"/>
            <p:cNvSpPr/>
            <p:nvPr/>
          </p:nvSpPr>
          <p:spPr bwMode="auto">
            <a:xfrm>
              <a:off x="430056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2" name="CustomShape 769"/>
            <p:cNvSpPr/>
            <p:nvPr/>
          </p:nvSpPr>
          <p:spPr bwMode="auto">
            <a:xfrm>
              <a:off x="3317760" y="547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3" name="CustomShape 770"/>
            <p:cNvSpPr/>
            <p:nvPr/>
          </p:nvSpPr>
          <p:spPr bwMode="auto">
            <a:xfrm>
              <a:off x="3809880" y="547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4" name="CustomShape 771"/>
            <p:cNvSpPr/>
            <p:nvPr/>
          </p:nvSpPr>
          <p:spPr bwMode="auto">
            <a:xfrm>
              <a:off x="4300560" y="547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45" name="Group 772"/>
          <p:cNvGrpSpPr/>
          <p:nvPr/>
        </p:nvGrpSpPr>
        <p:grpSpPr bwMode="auto">
          <a:xfrm>
            <a:off x="1380960" y="4508640"/>
            <a:ext cx="1474560" cy="1463040"/>
            <a:chOff x="1380960" y="4508640"/>
            <a:chExt cx="1474560" cy="1463040"/>
          </a:xfrm>
        </p:grpSpPr>
        <p:sp>
          <p:nvSpPr>
            <p:cNvPr id="2146" name="CustomShape 773"/>
            <p:cNvSpPr/>
            <p:nvPr/>
          </p:nvSpPr>
          <p:spPr bwMode="auto">
            <a:xfrm>
              <a:off x="1380960" y="450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7" name="CustomShape 774"/>
            <p:cNvSpPr/>
            <p:nvPr/>
          </p:nvSpPr>
          <p:spPr bwMode="auto">
            <a:xfrm>
              <a:off x="1873080" y="4508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8" name="CustomShape 775"/>
            <p:cNvSpPr/>
            <p:nvPr/>
          </p:nvSpPr>
          <p:spPr bwMode="auto">
            <a:xfrm>
              <a:off x="2363760" y="450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9" name="CustomShape 776"/>
            <p:cNvSpPr/>
            <p:nvPr/>
          </p:nvSpPr>
          <p:spPr bwMode="auto">
            <a:xfrm>
              <a:off x="138096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0" name="CustomShape 777"/>
            <p:cNvSpPr/>
            <p:nvPr/>
          </p:nvSpPr>
          <p:spPr bwMode="auto">
            <a:xfrm>
              <a:off x="187308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1" name="CustomShape 778"/>
            <p:cNvSpPr/>
            <p:nvPr/>
          </p:nvSpPr>
          <p:spPr bwMode="auto">
            <a:xfrm>
              <a:off x="2363760" y="499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2" name="CustomShape 779"/>
            <p:cNvSpPr/>
            <p:nvPr/>
          </p:nvSpPr>
          <p:spPr bwMode="auto">
            <a:xfrm>
              <a:off x="1380960" y="547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3" name="CustomShape 780"/>
            <p:cNvSpPr/>
            <p:nvPr/>
          </p:nvSpPr>
          <p:spPr bwMode="auto">
            <a:xfrm>
              <a:off x="1873080" y="547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4" name="CustomShape 781"/>
            <p:cNvSpPr/>
            <p:nvPr/>
          </p:nvSpPr>
          <p:spPr bwMode="auto">
            <a:xfrm>
              <a:off x="2363760" y="547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55" name="CustomShape 782"/>
          <p:cNvSpPr/>
          <p:nvPr/>
        </p:nvSpPr>
        <p:spPr bwMode="auto">
          <a:xfrm>
            <a:off x="1498680" y="1222200"/>
            <a:ext cx="1663200" cy="367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Original Image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56" name="CustomShape 783"/>
          <p:cNvSpPr/>
          <p:nvPr/>
        </p:nvSpPr>
        <p:spPr bwMode="auto">
          <a:xfrm>
            <a:off x="5779800" y="1241280"/>
            <a:ext cx="1955880" cy="367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Processed Image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57" name="CustomShape 784"/>
          <p:cNvSpPr/>
          <p:nvPr/>
        </p:nvSpPr>
        <p:spPr bwMode="auto">
          <a:xfrm>
            <a:off x="457200" y="447120"/>
            <a:ext cx="318888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Dilation Example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8" name="CustomShape 1"/>
          <p:cNvSpPr/>
          <p:nvPr/>
        </p:nvSpPr>
        <p:spPr bwMode="auto">
          <a:xfrm>
            <a:off x="387360" y="1585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9" name="CustomShape 2"/>
          <p:cNvSpPr/>
          <p:nvPr/>
        </p:nvSpPr>
        <p:spPr bwMode="auto">
          <a:xfrm>
            <a:off x="879480" y="1585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0" name="CustomShape 3"/>
          <p:cNvSpPr/>
          <p:nvPr/>
        </p:nvSpPr>
        <p:spPr bwMode="auto">
          <a:xfrm>
            <a:off x="1369800" y="1585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1" name="CustomShape 4"/>
          <p:cNvSpPr/>
          <p:nvPr/>
        </p:nvSpPr>
        <p:spPr bwMode="auto">
          <a:xfrm>
            <a:off x="1860480" y="1585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2" name="CustomShape 5"/>
          <p:cNvSpPr/>
          <p:nvPr/>
        </p:nvSpPr>
        <p:spPr bwMode="auto">
          <a:xfrm>
            <a:off x="2351160" y="1585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3" name="CustomShape 6"/>
          <p:cNvSpPr/>
          <p:nvPr/>
        </p:nvSpPr>
        <p:spPr bwMode="auto">
          <a:xfrm>
            <a:off x="2841480" y="1585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4" name="CustomShape 7"/>
          <p:cNvSpPr/>
          <p:nvPr/>
        </p:nvSpPr>
        <p:spPr bwMode="auto">
          <a:xfrm>
            <a:off x="3332160" y="1585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5" name="CustomShape 8"/>
          <p:cNvSpPr/>
          <p:nvPr/>
        </p:nvSpPr>
        <p:spPr bwMode="auto">
          <a:xfrm>
            <a:off x="3822480" y="1585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6" name="CustomShape 9"/>
          <p:cNvSpPr/>
          <p:nvPr/>
        </p:nvSpPr>
        <p:spPr bwMode="auto">
          <a:xfrm>
            <a:off x="387360" y="20761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7" name="CustomShape 10"/>
          <p:cNvSpPr/>
          <p:nvPr/>
        </p:nvSpPr>
        <p:spPr bwMode="auto">
          <a:xfrm>
            <a:off x="879480" y="20761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8" name="CustomShape 11"/>
          <p:cNvSpPr/>
          <p:nvPr/>
        </p:nvSpPr>
        <p:spPr bwMode="auto">
          <a:xfrm>
            <a:off x="1369800" y="20761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9" name="CustomShape 12"/>
          <p:cNvSpPr/>
          <p:nvPr/>
        </p:nvSpPr>
        <p:spPr bwMode="auto">
          <a:xfrm>
            <a:off x="1860480" y="207612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0" name="CustomShape 13"/>
          <p:cNvSpPr/>
          <p:nvPr/>
        </p:nvSpPr>
        <p:spPr bwMode="auto">
          <a:xfrm>
            <a:off x="2351160" y="207612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1" name="CustomShape 14"/>
          <p:cNvSpPr/>
          <p:nvPr/>
        </p:nvSpPr>
        <p:spPr bwMode="auto">
          <a:xfrm>
            <a:off x="2841480" y="207612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2" name="CustomShape 15"/>
          <p:cNvSpPr/>
          <p:nvPr/>
        </p:nvSpPr>
        <p:spPr bwMode="auto">
          <a:xfrm>
            <a:off x="3332160" y="20761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3" name="CustomShape 16"/>
          <p:cNvSpPr/>
          <p:nvPr/>
        </p:nvSpPr>
        <p:spPr bwMode="auto">
          <a:xfrm>
            <a:off x="3822480" y="20761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4" name="CustomShape 17"/>
          <p:cNvSpPr/>
          <p:nvPr/>
        </p:nvSpPr>
        <p:spPr bwMode="auto">
          <a:xfrm>
            <a:off x="387360" y="25574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5" name="CustomShape 18"/>
          <p:cNvSpPr/>
          <p:nvPr/>
        </p:nvSpPr>
        <p:spPr bwMode="auto">
          <a:xfrm>
            <a:off x="879480" y="25574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6" name="CustomShape 19"/>
          <p:cNvSpPr/>
          <p:nvPr/>
        </p:nvSpPr>
        <p:spPr bwMode="auto">
          <a:xfrm>
            <a:off x="1369800" y="25574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7" name="CustomShape 20"/>
          <p:cNvSpPr/>
          <p:nvPr/>
        </p:nvSpPr>
        <p:spPr bwMode="auto">
          <a:xfrm>
            <a:off x="1860480" y="25574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8" name="CustomShape 21"/>
          <p:cNvSpPr/>
          <p:nvPr/>
        </p:nvSpPr>
        <p:spPr bwMode="auto">
          <a:xfrm>
            <a:off x="2351160" y="25574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9" name="CustomShape 22"/>
          <p:cNvSpPr/>
          <p:nvPr/>
        </p:nvSpPr>
        <p:spPr bwMode="auto">
          <a:xfrm>
            <a:off x="2841480" y="25574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0" name="CustomShape 23"/>
          <p:cNvSpPr/>
          <p:nvPr/>
        </p:nvSpPr>
        <p:spPr bwMode="auto">
          <a:xfrm>
            <a:off x="3332160" y="25574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1" name="CustomShape 24"/>
          <p:cNvSpPr/>
          <p:nvPr/>
        </p:nvSpPr>
        <p:spPr bwMode="auto">
          <a:xfrm>
            <a:off x="3822480" y="25574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2" name="CustomShape 25"/>
          <p:cNvSpPr/>
          <p:nvPr/>
        </p:nvSpPr>
        <p:spPr bwMode="auto">
          <a:xfrm>
            <a:off x="387360" y="30477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3" name="CustomShape 26"/>
          <p:cNvSpPr/>
          <p:nvPr/>
        </p:nvSpPr>
        <p:spPr bwMode="auto">
          <a:xfrm>
            <a:off x="879480" y="304776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4" name="CustomShape 27"/>
          <p:cNvSpPr/>
          <p:nvPr/>
        </p:nvSpPr>
        <p:spPr bwMode="auto">
          <a:xfrm>
            <a:off x="1369800" y="304776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5" name="CustomShape 28"/>
          <p:cNvSpPr/>
          <p:nvPr/>
        </p:nvSpPr>
        <p:spPr bwMode="auto">
          <a:xfrm>
            <a:off x="1860480" y="304776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6" name="CustomShape 29"/>
          <p:cNvSpPr/>
          <p:nvPr/>
        </p:nvSpPr>
        <p:spPr bwMode="auto">
          <a:xfrm>
            <a:off x="2351160" y="304776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7" name="CustomShape 30"/>
          <p:cNvSpPr/>
          <p:nvPr/>
        </p:nvSpPr>
        <p:spPr bwMode="auto">
          <a:xfrm>
            <a:off x="2841480" y="30477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8" name="CustomShape 31"/>
          <p:cNvSpPr/>
          <p:nvPr/>
        </p:nvSpPr>
        <p:spPr bwMode="auto">
          <a:xfrm>
            <a:off x="3332160" y="30477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9" name="CustomShape 32"/>
          <p:cNvSpPr/>
          <p:nvPr/>
        </p:nvSpPr>
        <p:spPr bwMode="auto">
          <a:xfrm>
            <a:off x="3822480" y="30477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0" name="CustomShape 33"/>
          <p:cNvSpPr/>
          <p:nvPr/>
        </p:nvSpPr>
        <p:spPr bwMode="auto">
          <a:xfrm>
            <a:off x="387360" y="35319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1" name="CustomShape 34"/>
          <p:cNvSpPr/>
          <p:nvPr/>
        </p:nvSpPr>
        <p:spPr bwMode="auto">
          <a:xfrm>
            <a:off x="879480" y="353196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2" name="CustomShape 35"/>
          <p:cNvSpPr/>
          <p:nvPr/>
        </p:nvSpPr>
        <p:spPr bwMode="auto">
          <a:xfrm>
            <a:off x="1369800" y="353196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3" name="CustomShape 36"/>
          <p:cNvSpPr/>
          <p:nvPr/>
        </p:nvSpPr>
        <p:spPr bwMode="auto">
          <a:xfrm>
            <a:off x="1860480" y="353196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4" name="CustomShape 37"/>
          <p:cNvSpPr/>
          <p:nvPr/>
        </p:nvSpPr>
        <p:spPr bwMode="auto">
          <a:xfrm>
            <a:off x="2351160" y="35319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5" name="CustomShape 38"/>
          <p:cNvSpPr/>
          <p:nvPr/>
        </p:nvSpPr>
        <p:spPr bwMode="auto">
          <a:xfrm>
            <a:off x="2841480" y="35319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6" name="CustomShape 39"/>
          <p:cNvSpPr/>
          <p:nvPr/>
        </p:nvSpPr>
        <p:spPr bwMode="auto">
          <a:xfrm>
            <a:off x="3332160" y="35319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7" name="CustomShape 40"/>
          <p:cNvSpPr/>
          <p:nvPr/>
        </p:nvSpPr>
        <p:spPr bwMode="auto">
          <a:xfrm>
            <a:off x="3822480" y="35319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8" name="CustomShape 41"/>
          <p:cNvSpPr/>
          <p:nvPr/>
        </p:nvSpPr>
        <p:spPr bwMode="auto">
          <a:xfrm>
            <a:off x="387360" y="40226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9" name="CustomShape 42"/>
          <p:cNvSpPr/>
          <p:nvPr/>
        </p:nvSpPr>
        <p:spPr bwMode="auto">
          <a:xfrm>
            <a:off x="879480" y="40226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0" name="CustomShape 43"/>
          <p:cNvSpPr/>
          <p:nvPr/>
        </p:nvSpPr>
        <p:spPr bwMode="auto">
          <a:xfrm>
            <a:off x="1369800" y="40226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1" name="CustomShape 44"/>
          <p:cNvSpPr/>
          <p:nvPr/>
        </p:nvSpPr>
        <p:spPr bwMode="auto">
          <a:xfrm>
            <a:off x="1860480" y="40226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2" name="CustomShape 45"/>
          <p:cNvSpPr/>
          <p:nvPr/>
        </p:nvSpPr>
        <p:spPr bwMode="auto">
          <a:xfrm>
            <a:off x="2351160" y="40226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3" name="CustomShape 46"/>
          <p:cNvSpPr/>
          <p:nvPr/>
        </p:nvSpPr>
        <p:spPr bwMode="auto">
          <a:xfrm>
            <a:off x="2841480" y="40226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4" name="CustomShape 47"/>
          <p:cNvSpPr/>
          <p:nvPr/>
        </p:nvSpPr>
        <p:spPr bwMode="auto">
          <a:xfrm>
            <a:off x="3332160" y="40226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5" name="CustomShape 48"/>
          <p:cNvSpPr/>
          <p:nvPr/>
        </p:nvSpPr>
        <p:spPr bwMode="auto">
          <a:xfrm>
            <a:off x="3822480" y="40226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6" name="CustomShape 49"/>
          <p:cNvSpPr/>
          <p:nvPr/>
        </p:nvSpPr>
        <p:spPr bwMode="auto">
          <a:xfrm>
            <a:off x="387360" y="45036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7" name="CustomShape 50"/>
          <p:cNvSpPr/>
          <p:nvPr/>
        </p:nvSpPr>
        <p:spPr bwMode="auto">
          <a:xfrm>
            <a:off x="879480" y="45036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8" name="CustomShape 51"/>
          <p:cNvSpPr/>
          <p:nvPr/>
        </p:nvSpPr>
        <p:spPr bwMode="auto">
          <a:xfrm>
            <a:off x="1369800" y="45036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9" name="CustomShape 52"/>
          <p:cNvSpPr/>
          <p:nvPr/>
        </p:nvSpPr>
        <p:spPr bwMode="auto">
          <a:xfrm>
            <a:off x="1860480" y="45036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0" name="CustomShape 53"/>
          <p:cNvSpPr/>
          <p:nvPr/>
        </p:nvSpPr>
        <p:spPr bwMode="auto">
          <a:xfrm>
            <a:off x="2351160" y="45036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1" name="CustomShape 54"/>
          <p:cNvSpPr/>
          <p:nvPr/>
        </p:nvSpPr>
        <p:spPr bwMode="auto">
          <a:xfrm>
            <a:off x="2841480" y="45036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2" name="CustomShape 55"/>
          <p:cNvSpPr/>
          <p:nvPr/>
        </p:nvSpPr>
        <p:spPr bwMode="auto">
          <a:xfrm>
            <a:off x="3332160" y="45036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3" name="CustomShape 56"/>
          <p:cNvSpPr/>
          <p:nvPr/>
        </p:nvSpPr>
        <p:spPr bwMode="auto">
          <a:xfrm>
            <a:off x="3822480" y="45036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4" name="CustomShape 57"/>
          <p:cNvSpPr/>
          <p:nvPr/>
        </p:nvSpPr>
        <p:spPr bwMode="auto">
          <a:xfrm>
            <a:off x="387360" y="49939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5" name="CustomShape 58"/>
          <p:cNvSpPr/>
          <p:nvPr/>
        </p:nvSpPr>
        <p:spPr bwMode="auto">
          <a:xfrm>
            <a:off x="879480" y="49939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6" name="CustomShape 59"/>
          <p:cNvSpPr/>
          <p:nvPr/>
        </p:nvSpPr>
        <p:spPr bwMode="auto">
          <a:xfrm>
            <a:off x="1369800" y="49939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7" name="CustomShape 60"/>
          <p:cNvSpPr/>
          <p:nvPr/>
        </p:nvSpPr>
        <p:spPr bwMode="auto">
          <a:xfrm>
            <a:off x="1860480" y="49939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8" name="CustomShape 61"/>
          <p:cNvSpPr/>
          <p:nvPr/>
        </p:nvSpPr>
        <p:spPr bwMode="auto">
          <a:xfrm>
            <a:off x="2351160" y="49939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9" name="CustomShape 62"/>
          <p:cNvSpPr/>
          <p:nvPr/>
        </p:nvSpPr>
        <p:spPr bwMode="auto">
          <a:xfrm>
            <a:off x="2841480" y="49939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0" name="CustomShape 63"/>
          <p:cNvSpPr/>
          <p:nvPr/>
        </p:nvSpPr>
        <p:spPr bwMode="auto">
          <a:xfrm>
            <a:off x="3332160" y="49939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1" name="CustomShape 64"/>
          <p:cNvSpPr/>
          <p:nvPr/>
        </p:nvSpPr>
        <p:spPr bwMode="auto">
          <a:xfrm>
            <a:off x="3822480" y="49939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2" name="CustomShape 65"/>
          <p:cNvSpPr/>
          <p:nvPr/>
        </p:nvSpPr>
        <p:spPr bwMode="auto">
          <a:xfrm>
            <a:off x="3521880" y="5965920"/>
            <a:ext cx="3304800" cy="518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Structuring Element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223" name="CustomShape 66"/>
          <p:cNvSpPr/>
          <p:nvPr/>
        </p:nvSpPr>
        <p:spPr bwMode="auto">
          <a:xfrm>
            <a:off x="4802039" y="15778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4" name="CustomShape 67"/>
          <p:cNvSpPr/>
          <p:nvPr/>
        </p:nvSpPr>
        <p:spPr bwMode="auto">
          <a:xfrm>
            <a:off x="5294160" y="15778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5" name="CustomShape 68"/>
          <p:cNvSpPr/>
          <p:nvPr/>
        </p:nvSpPr>
        <p:spPr bwMode="auto">
          <a:xfrm>
            <a:off x="5784840" y="15778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6" name="CustomShape 69"/>
          <p:cNvSpPr/>
          <p:nvPr/>
        </p:nvSpPr>
        <p:spPr bwMode="auto">
          <a:xfrm>
            <a:off x="6275520" y="1577880"/>
            <a:ext cx="490320" cy="490320"/>
          </a:xfrm>
          <a:prstGeom prst="rect">
            <a:avLst/>
          </a:prstGeom>
          <a:solidFill>
            <a:srgbClr val="99CC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7" name="CustomShape 70"/>
          <p:cNvSpPr/>
          <p:nvPr/>
        </p:nvSpPr>
        <p:spPr bwMode="auto">
          <a:xfrm>
            <a:off x="6765840" y="1577880"/>
            <a:ext cx="490320" cy="490320"/>
          </a:xfrm>
          <a:prstGeom prst="rect">
            <a:avLst/>
          </a:prstGeom>
          <a:solidFill>
            <a:srgbClr val="99CC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8" name="CustomShape 71"/>
          <p:cNvSpPr/>
          <p:nvPr/>
        </p:nvSpPr>
        <p:spPr bwMode="auto">
          <a:xfrm>
            <a:off x="7256520" y="1577880"/>
            <a:ext cx="490320" cy="490320"/>
          </a:xfrm>
          <a:prstGeom prst="rect">
            <a:avLst/>
          </a:prstGeom>
          <a:solidFill>
            <a:srgbClr val="99CC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9" name="CustomShape 72"/>
          <p:cNvSpPr/>
          <p:nvPr/>
        </p:nvSpPr>
        <p:spPr bwMode="auto">
          <a:xfrm>
            <a:off x="7746840" y="15778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0" name="CustomShape 73"/>
          <p:cNvSpPr/>
          <p:nvPr/>
        </p:nvSpPr>
        <p:spPr bwMode="auto">
          <a:xfrm>
            <a:off x="8237520" y="15778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1" name="CustomShape 74"/>
          <p:cNvSpPr/>
          <p:nvPr/>
        </p:nvSpPr>
        <p:spPr bwMode="auto">
          <a:xfrm>
            <a:off x="4802039" y="20685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2" name="CustomShape 75"/>
          <p:cNvSpPr/>
          <p:nvPr/>
        </p:nvSpPr>
        <p:spPr bwMode="auto">
          <a:xfrm>
            <a:off x="5294160" y="20685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3" name="CustomShape 76"/>
          <p:cNvSpPr/>
          <p:nvPr/>
        </p:nvSpPr>
        <p:spPr bwMode="auto">
          <a:xfrm>
            <a:off x="5784840" y="2068560"/>
            <a:ext cx="490320" cy="490320"/>
          </a:xfrm>
          <a:prstGeom prst="rect">
            <a:avLst/>
          </a:prstGeom>
          <a:solidFill>
            <a:srgbClr val="99CC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4" name="CustomShape 77"/>
          <p:cNvSpPr/>
          <p:nvPr/>
        </p:nvSpPr>
        <p:spPr bwMode="auto">
          <a:xfrm>
            <a:off x="6275520" y="206856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5" name="CustomShape 78"/>
          <p:cNvSpPr/>
          <p:nvPr/>
        </p:nvSpPr>
        <p:spPr bwMode="auto">
          <a:xfrm>
            <a:off x="6765840" y="206856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6" name="CustomShape 79"/>
          <p:cNvSpPr/>
          <p:nvPr/>
        </p:nvSpPr>
        <p:spPr bwMode="auto">
          <a:xfrm>
            <a:off x="7256520" y="206856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7" name="CustomShape 80"/>
          <p:cNvSpPr/>
          <p:nvPr/>
        </p:nvSpPr>
        <p:spPr bwMode="auto">
          <a:xfrm>
            <a:off x="7746840" y="2068560"/>
            <a:ext cx="490320" cy="490320"/>
          </a:xfrm>
          <a:prstGeom prst="rect">
            <a:avLst/>
          </a:prstGeom>
          <a:solidFill>
            <a:srgbClr val="99CC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8" name="CustomShape 81"/>
          <p:cNvSpPr/>
          <p:nvPr/>
        </p:nvSpPr>
        <p:spPr bwMode="auto">
          <a:xfrm>
            <a:off x="8237520" y="20685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9" name="CustomShape 82"/>
          <p:cNvSpPr/>
          <p:nvPr/>
        </p:nvSpPr>
        <p:spPr bwMode="auto">
          <a:xfrm>
            <a:off x="4802039" y="2549519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0" name="CustomShape 83"/>
          <p:cNvSpPr/>
          <p:nvPr/>
        </p:nvSpPr>
        <p:spPr bwMode="auto">
          <a:xfrm>
            <a:off x="5294160" y="2549519"/>
            <a:ext cx="490320" cy="490320"/>
          </a:xfrm>
          <a:prstGeom prst="rect">
            <a:avLst/>
          </a:prstGeom>
          <a:solidFill>
            <a:srgbClr val="99CC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1" name="CustomShape 84"/>
          <p:cNvSpPr/>
          <p:nvPr/>
        </p:nvSpPr>
        <p:spPr bwMode="auto">
          <a:xfrm>
            <a:off x="5784840" y="2549519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2" name="CustomShape 85"/>
          <p:cNvSpPr/>
          <p:nvPr/>
        </p:nvSpPr>
        <p:spPr bwMode="auto">
          <a:xfrm>
            <a:off x="6275520" y="2549519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3" name="CustomShape 86"/>
          <p:cNvSpPr/>
          <p:nvPr/>
        </p:nvSpPr>
        <p:spPr bwMode="auto">
          <a:xfrm>
            <a:off x="6765840" y="2549519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4" name="CustomShape 87"/>
          <p:cNvSpPr/>
          <p:nvPr/>
        </p:nvSpPr>
        <p:spPr bwMode="auto">
          <a:xfrm>
            <a:off x="7256520" y="2549519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5" name="CustomShape 88"/>
          <p:cNvSpPr/>
          <p:nvPr/>
        </p:nvSpPr>
        <p:spPr bwMode="auto">
          <a:xfrm>
            <a:off x="7746840" y="2549519"/>
            <a:ext cx="490320" cy="490320"/>
          </a:xfrm>
          <a:prstGeom prst="rect">
            <a:avLst/>
          </a:prstGeom>
          <a:solidFill>
            <a:srgbClr val="99CC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6" name="CustomShape 89"/>
          <p:cNvSpPr/>
          <p:nvPr/>
        </p:nvSpPr>
        <p:spPr bwMode="auto">
          <a:xfrm>
            <a:off x="8237520" y="2549519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7" name="CustomShape 90"/>
          <p:cNvSpPr/>
          <p:nvPr/>
        </p:nvSpPr>
        <p:spPr bwMode="auto">
          <a:xfrm>
            <a:off x="4802039" y="3040200"/>
            <a:ext cx="490320" cy="490320"/>
          </a:xfrm>
          <a:prstGeom prst="rect">
            <a:avLst/>
          </a:prstGeom>
          <a:solidFill>
            <a:srgbClr val="99CC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8" name="CustomShape 91"/>
          <p:cNvSpPr/>
          <p:nvPr/>
        </p:nvSpPr>
        <p:spPr bwMode="auto">
          <a:xfrm>
            <a:off x="5294160" y="304020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9" name="CustomShape 92"/>
          <p:cNvSpPr/>
          <p:nvPr/>
        </p:nvSpPr>
        <p:spPr bwMode="auto">
          <a:xfrm>
            <a:off x="5784840" y="304020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0" name="CustomShape 93"/>
          <p:cNvSpPr/>
          <p:nvPr/>
        </p:nvSpPr>
        <p:spPr bwMode="auto">
          <a:xfrm>
            <a:off x="6275520" y="304020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1" name="CustomShape 94"/>
          <p:cNvSpPr/>
          <p:nvPr/>
        </p:nvSpPr>
        <p:spPr bwMode="auto">
          <a:xfrm>
            <a:off x="6765840" y="304020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2" name="CustomShape 95"/>
          <p:cNvSpPr/>
          <p:nvPr/>
        </p:nvSpPr>
        <p:spPr bwMode="auto">
          <a:xfrm>
            <a:off x="7256520" y="3040200"/>
            <a:ext cx="490320" cy="490320"/>
          </a:xfrm>
          <a:prstGeom prst="rect">
            <a:avLst/>
          </a:prstGeom>
          <a:solidFill>
            <a:srgbClr val="99CC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3" name="CustomShape 96"/>
          <p:cNvSpPr/>
          <p:nvPr/>
        </p:nvSpPr>
        <p:spPr bwMode="auto">
          <a:xfrm>
            <a:off x="7746840" y="30402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4" name="CustomShape 97"/>
          <p:cNvSpPr/>
          <p:nvPr/>
        </p:nvSpPr>
        <p:spPr bwMode="auto">
          <a:xfrm>
            <a:off x="8237520" y="30402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5" name="CustomShape 98"/>
          <p:cNvSpPr/>
          <p:nvPr/>
        </p:nvSpPr>
        <p:spPr bwMode="auto">
          <a:xfrm>
            <a:off x="4802039" y="3524400"/>
            <a:ext cx="490320" cy="490320"/>
          </a:xfrm>
          <a:prstGeom prst="rect">
            <a:avLst/>
          </a:prstGeom>
          <a:solidFill>
            <a:srgbClr val="99CC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6" name="CustomShape 99"/>
          <p:cNvSpPr/>
          <p:nvPr/>
        </p:nvSpPr>
        <p:spPr bwMode="auto">
          <a:xfrm>
            <a:off x="5294160" y="352440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7" name="CustomShape 100"/>
          <p:cNvSpPr/>
          <p:nvPr/>
        </p:nvSpPr>
        <p:spPr bwMode="auto">
          <a:xfrm>
            <a:off x="5784840" y="352440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8" name="CustomShape 101"/>
          <p:cNvSpPr/>
          <p:nvPr/>
        </p:nvSpPr>
        <p:spPr bwMode="auto">
          <a:xfrm>
            <a:off x="6275520" y="352440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9" name="CustomShape 102"/>
          <p:cNvSpPr/>
          <p:nvPr/>
        </p:nvSpPr>
        <p:spPr bwMode="auto">
          <a:xfrm>
            <a:off x="6765840" y="3524400"/>
            <a:ext cx="490320" cy="490320"/>
          </a:xfrm>
          <a:prstGeom prst="rect">
            <a:avLst/>
          </a:prstGeom>
          <a:solidFill>
            <a:srgbClr val="99CC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0" name="CustomShape 103"/>
          <p:cNvSpPr/>
          <p:nvPr/>
        </p:nvSpPr>
        <p:spPr bwMode="auto">
          <a:xfrm>
            <a:off x="7256520" y="35244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1" name="CustomShape 104"/>
          <p:cNvSpPr/>
          <p:nvPr/>
        </p:nvSpPr>
        <p:spPr bwMode="auto">
          <a:xfrm>
            <a:off x="7746840" y="35244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2" name="CustomShape 105"/>
          <p:cNvSpPr/>
          <p:nvPr/>
        </p:nvSpPr>
        <p:spPr bwMode="auto">
          <a:xfrm>
            <a:off x="8237520" y="35244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3" name="CustomShape 106"/>
          <p:cNvSpPr/>
          <p:nvPr/>
        </p:nvSpPr>
        <p:spPr bwMode="auto">
          <a:xfrm>
            <a:off x="4802039" y="4014720"/>
            <a:ext cx="490320" cy="490320"/>
          </a:xfrm>
          <a:prstGeom prst="rect">
            <a:avLst/>
          </a:prstGeom>
          <a:solidFill>
            <a:srgbClr val="99CC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4" name="CustomShape 107"/>
          <p:cNvSpPr/>
          <p:nvPr/>
        </p:nvSpPr>
        <p:spPr bwMode="auto">
          <a:xfrm>
            <a:off x="5294160" y="401472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5" name="CustomShape 108"/>
          <p:cNvSpPr/>
          <p:nvPr/>
        </p:nvSpPr>
        <p:spPr bwMode="auto">
          <a:xfrm>
            <a:off x="5784840" y="401472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6" name="CustomShape 109"/>
          <p:cNvSpPr/>
          <p:nvPr/>
        </p:nvSpPr>
        <p:spPr bwMode="auto">
          <a:xfrm>
            <a:off x="6275520" y="401472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7" name="CustomShape 110"/>
          <p:cNvSpPr/>
          <p:nvPr/>
        </p:nvSpPr>
        <p:spPr bwMode="auto">
          <a:xfrm>
            <a:off x="6765840" y="4014720"/>
            <a:ext cx="490320" cy="490320"/>
          </a:xfrm>
          <a:prstGeom prst="rect">
            <a:avLst/>
          </a:prstGeom>
          <a:solidFill>
            <a:srgbClr val="99CC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8" name="CustomShape 111"/>
          <p:cNvSpPr/>
          <p:nvPr/>
        </p:nvSpPr>
        <p:spPr bwMode="auto">
          <a:xfrm>
            <a:off x="7256520" y="40147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9" name="CustomShape 112"/>
          <p:cNvSpPr/>
          <p:nvPr/>
        </p:nvSpPr>
        <p:spPr bwMode="auto">
          <a:xfrm>
            <a:off x="7746840" y="40147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0" name="CustomShape 113"/>
          <p:cNvSpPr/>
          <p:nvPr/>
        </p:nvSpPr>
        <p:spPr bwMode="auto">
          <a:xfrm>
            <a:off x="8237520" y="40147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1" name="CustomShape 114"/>
          <p:cNvSpPr/>
          <p:nvPr/>
        </p:nvSpPr>
        <p:spPr bwMode="auto">
          <a:xfrm>
            <a:off x="4802039" y="44956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2" name="CustomShape 115"/>
          <p:cNvSpPr/>
          <p:nvPr/>
        </p:nvSpPr>
        <p:spPr bwMode="auto">
          <a:xfrm>
            <a:off x="5294160" y="4495680"/>
            <a:ext cx="490320" cy="490320"/>
          </a:xfrm>
          <a:prstGeom prst="rect">
            <a:avLst/>
          </a:prstGeom>
          <a:solidFill>
            <a:srgbClr val="99CC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3" name="CustomShape 116"/>
          <p:cNvSpPr/>
          <p:nvPr/>
        </p:nvSpPr>
        <p:spPr bwMode="auto">
          <a:xfrm>
            <a:off x="5784840" y="4495680"/>
            <a:ext cx="490320" cy="490320"/>
          </a:xfrm>
          <a:prstGeom prst="rect">
            <a:avLst/>
          </a:prstGeom>
          <a:solidFill>
            <a:srgbClr val="99CC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4" name="CustomShape 117"/>
          <p:cNvSpPr/>
          <p:nvPr/>
        </p:nvSpPr>
        <p:spPr bwMode="auto">
          <a:xfrm>
            <a:off x="6275520" y="4495680"/>
            <a:ext cx="490320" cy="490320"/>
          </a:xfrm>
          <a:prstGeom prst="rect">
            <a:avLst/>
          </a:prstGeom>
          <a:solidFill>
            <a:srgbClr val="99CC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5" name="CustomShape 118"/>
          <p:cNvSpPr/>
          <p:nvPr/>
        </p:nvSpPr>
        <p:spPr bwMode="auto">
          <a:xfrm>
            <a:off x="6765840" y="44956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6" name="CustomShape 119"/>
          <p:cNvSpPr/>
          <p:nvPr/>
        </p:nvSpPr>
        <p:spPr bwMode="auto">
          <a:xfrm>
            <a:off x="7256520" y="44956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7" name="CustomShape 120"/>
          <p:cNvSpPr/>
          <p:nvPr/>
        </p:nvSpPr>
        <p:spPr bwMode="auto">
          <a:xfrm>
            <a:off x="7746840" y="44956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8" name="CustomShape 121"/>
          <p:cNvSpPr/>
          <p:nvPr/>
        </p:nvSpPr>
        <p:spPr bwMode="auto">
          <a:xfrm>
            <a:off x="8237520" y="44956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9" name="CustomShape 122"/>
          <p:cNvSpPr/>
          <p:nvPr/>
        </p:nvSpPr>
        <p:spPr bwMode="auto">
          <a:xfrm>
            <a:off x="4802039" y="49863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0" name="CustomShape 123"/>
          <p:cNvSpPr/>
          <p:nvPr/>
        </p:nvSpPr>
        <p:spPr bwMode="auto">
          <a:xfrm>
            <a:off x="5294160" y="49863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1" name="CustomShape 124"/>
          <p:cNvSpPr/>
          <p:nvPr/>
        </p:nvSpPr>
        <p:spPr bwMode="auto">
          <a:xfrm>
            <a:off x="5784840" y="49863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2" name="CustomShape 125"/>
          <p:cNvSpPr/>
          <p:nvPr/>
        </p:nvSpPr>
        <p:spPr bwMode="auto">
          <a:xfrm>
            <a:off x="6275520" y="49863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3" name="CustomShape 126"/>
          <p:cNvSpPr/>
          <p:nvPr/>
        </p:nvSpPr>
        <p:spPr bwMode="auto">
          <a:xfrm>
            <a:off x="6765840" y="49863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4" name="CustomShape 127"/>
          <p:cNvSpPr/>
          <p:nvPr/>
        </p:nvSpPr>
        <p:spPr bwMode="auto">
          <a:xfrm>
            <a:off x="7256520" y="49863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5" name="CustomShape 128"/>
          <p:cNvSpPr/>
          <p:nvPr/>
        </p:nvSpPr>
        <p:spPr bwMode="auto">
          <a:xfrm>
            <a:off x="7746840" y="49863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6" name="CustomShape 129"/>
          <p:cNvSpPr/>
          <p:nvPr/>
        </p:nvSpPr>
        <p:spPr bwMode="auto">
          <a:xfrm>
            <a:off x="8237520" y="498636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7" name="CustomShape 130"/>
          <p:cNvSpPr/>
          <p:nvPr/>
        </p:nvSpPr>
        <p:spPr bwMode="auto">
          <a:xfrm>
            <a:off x="2817000" y="6057000"/>
            <a:ext cx="357840" cy="35748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8" name="CustomShape 131"/>
          <p:cNvSpPr/>
          <p:nvPr/>
        </p:nvSpPr>
        <p:spPr bwMode="auto">
          <a:xfrm>
            <a:off x="3175560" y="6057000"/>
            <a:ext cx="357840" cy="35748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9" name="CustomShape 132"/>
          <p:cNvSpPr/>
          <p:nvPr/>
        </p:nvSpPr>
        <p:spPr bwMode="auto">
          <a:xfrm>
            <a:off x="2817000" y="6410880"/>
            <a:ext cx="357840" cy="35748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0" name="CustomShape 133"/>
          <p:cNvSpPr/>
          <p:nvPr/>
        </p:nvSpPr>
        <p:spPr bwMode="auto">
          <a:xfrm>
            <a:off x="3175560" y="6410880"/>
            <a:ext cx="357840" cy="357480"/>
          </a:xfrm>
          <a:prstGeom prst="rect">
            <a:avLst/>
          </a:prstGeom>
          <a:solidFill>
            <a:srgbClr val="CCFFC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1" name="CustomShape 134"/>
          <p:cNvSpPr/>
          <p:nvPr/>
        </p:nvSpPr>
        <p:spPr bwMode="auto">
          <a:xfrm>
            <a:off x="2454120" y="6057000"/>
            <a:ext cx="357840" cy="35748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2" name="CustomShape 135"/>
          <p:cNvSpPr/>
          <p:nvPr/>
        </p:nvSpPr>
        <p:spPr bwMode="auto">
          <a:xfrm>
            <a:off x="2454120" y="6405120"/>
            <a:ext cx="357840" cy="357480"/>
          </a:xfrm>
          <a:prstGeom prst="rect">
            <a:avLst/>
          </a:prstGeom>
          <a:solidFill>
            <a:srgbClr val="CCFFC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3" name="CustomShape 136"/>
          <p:cNvSpPr/>
          <p:nvPr/>
        </p:nvSpPr>
        <p:spPr bwMode="auto">
          <a:xfrm>
            <a:off x="2817000" y="5702400"/>
            <a:ext cx="357840" cy="35748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4" name="CustomShape 137"/>
          <p:cNvSpPr/>
          <p:nvPr/>
        </p:nvSpPr>
        <p:spPr bwMode="auto">
          <a:xfrm>
            <a:off x="3175560" y="5702400"/>
            <a:ext cx="357840" cy="357480"/>
          </a:xfrm>
          <a:prstGeom prst="rect">
            <a:avLst/>
          </a:prstGeom>
          <a:solidFill>
            <a:srgbClr val="CCFFC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5" name="CustomShape 138"/>
          <p:cNvSpPr/>
          <p:nvPr/>
        </p:nvSpPr>
        <p:spPr bwMode="auto">
          <a:xfrm>
            <a:off x="2454120" y="5702400"/>
            <a:ext cx="357840" cy="357480"/>
          </a:xfrm>
          <a:prstGeom prst="rect">
            <a:avLst/>
          </a:prstGeom>
          <a:solidFill>
            <a:srgbClr val="CCFFC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6" name="CustomShape 139"/>
          <p:cNvSpPr/>
          <p:nvPr/>
        </p:nvSpPr>
        <p:spPr bwMode="auto">
          <a:xfrm>
            <a:off x="1498680" y="1222200"/>
            <a:ext cx="1661759" cy="366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Original Image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97" name="CustomShape 140"/>
          <p:cNvSpPr/>
          <p:nvPr/>
        </p:nvSpPr>
        <p:spPr bwMode="auto">
          <a:xfrm>
            <a:off x="4796640" y="1241280"/>
            <a:ext cx="3920400" cy="366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Processed Image With Dilated Pixels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98" name="CustomShape 141"/>
          <p:cNvSpPr/>
          <p:nvPr/>
        </p:nvSpPr>
        <p:spPr bwMode="auto">
          <a:xfrm>
            <a:off x="457200" y="457200"/>
            <a:ext cx="318888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Dilation Example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99" name="Picture 6"/>
          <p:cNvPicPr/>
          <p:nvPr/>
        </p:nvPicPr>
        <p:blipFill>
          <a:blip r:embed="rId2"/>
          <a:stretch/>
        </p:blipFill>
        <p:spPr bwMode="auto">
          <a:xfrm>
            <a:off x="1060920" y="1556280"/>
            <a:ext cx="5021640" cy="4777560"/>
          </a:xfrm>
          <a:prstGeom prst="rect">
            <a:avLst/>
          </a:prstGeom>
          <a:ln>
            <a:noFill/>
          </a:ln>
        </p:spPr>
      </p:pic>
      <p:pic>
        <p:nvPicPr>
          <p:cNvPr id="2300" name="Picture 7"/>
          <p:cNvPicPr/>
          <p:nvPr/>
        </p:nvPicPr>
        <p:blipFill>
          <a:blip r:embed="rId3"/>
          <a:stretch/>
        </p:blipFill>
        <p:spPr bwMode="auto">
          <a:xfrm>
            <a:off x="6185160" y="1565280"/>
            <a:ext cx="1717920" cy="4676760"/>
          </a:xfrm>
          <a:prstGeom prst="rect">
            <a:avLst/>
          </a:prstGeom>
          <a:ln>
            <a:noFill/>
          </a:ln>
        </p:spPr>
      </p:pic>
      <p:sp>
        <p:nvSpPr>
          <p:cNvPr id="2301" name="CustomShape 1"/>
          <p:cNvSpPr/>
          <p:nvPr/>
        </p:nvSpPr>
        <p:spPr bwMode="auto">
          <a:xfrm>
            <a:off x="3774600" y="1463040"/>
            <a:ext cx="2062440" cy="1848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2" name="CustomShape 2"/>
          <p:cNvSpPr/>
          <p:nvPr/>
        </p:nvSpPr>
        <p:spPr bwMode="auto">
          <a:xfrm>
            <a:off x="3782160" y="3416040"/>
            <a:ext cx="2189160" cy="2700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3" name="CustomShape 3"/>
          <p:cNvSpPr/>
          <p:nvPr/>
        </p:nvSpPr>
        <p:spPr bwMode="auto">
          <a:xfrm>
            <a:off x="326520" y="326520"/>
            <a:ext cx="8489160" cy="81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Dilation Example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linds(horizontal)">
                                      <p:cBhvr additive="repl">
                                        <p:cTn id="6" dur="500"/>
                                        <p:tgtEl>
                                          <p:spTgt spid="2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linds(horizontal)">
                                      <p:cBhvr additive="repl">
                                        <p:cTn id="11" dur="500"/>
                                        <p:tgtEl>
                                          <p:spTgt spid="2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04" name="Picture 4"/>
          <p:cNvPicPr/>
          <p:nvPr/>
        </p:nvPicPr>
        <p:blipFill>
          <a:blip r:embed="rId2"/>
          <a:stretch/>
        </p:blipFill>
        <p:spPr bwMode="auto">
          <a:xfrm>
            <a:off x="431640" y="1301759"/>
            <a:ext cx="8262720" cy="2423880"/>
          </a:xfrm>
          <a:prstGeom prst="rect">
            <a:avLst/>
          </a:prstGeom>
          <a:ln>
            <a:noFill/>
          </a:ln>
        </p:spPr>
      </p:pic>
      <p:sp>
        <p:nvSpPr>
          <p:cNvPr id="2305" name="CustomShape 1"/>
          <p:cNvSpPr/>
          <p:nvPr/>
        </p:nvSpPr>
        <p:spPr bwMode="auto">
          <a:xfrm>
            <a:off x="902160" y="3451320"/>
            <a:ext cx="1648080" cy="366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Original image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06" name="CustomShape 2"/>
          <p:cNvSpPr/>
          <p:nvPr/>
        </p:nvSpPr>
        <p:spPr bwMode="auto">
          <a:xfrm>
            <a:off x="3152880" y="3376440"/>
            <a:ext cx="2226960" cy="9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Dilation by 3*3 square structuring element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07" name="CustomShape 3"/>
          <p:cNvSpPr/>
          <p:nvPr/>
        </p:nvSpPr>
        <p:spPr bwMode="auto">
          <a:xfrm>
            <a:off x="5605560" y="3405240"/>
            <a:ext cx="2366640" cy="9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Dilation by 5*5 square structuring element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08" name="CustomShape 4"/>
          <p:cNvSpPr/>
          <p:nvPr/>
        </p:nvSpPr>
        <p:spPr bwMode="auto">
          <a:xfrm>
            <a:off x="0" y="6334200"/>
            <a:ext cx="9142200" cy="52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598"/>
              </a:spcBef>
              <a:defRPr/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Watch out: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In these examples a 1 refers to a black pixel!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09" name="CustomShape 5"/>
          <p:cNvSpPr/>
          <p:nvPr/>
        </p:nvSpPr>
        <p:spPr bwMode="auto">
          <a:xfrm>
            <a:off x="503640" y="548640"/>
            <a:ext cx="351792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Dilation Example 1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10" name="Picture 4"/>
          <p:cNvPicPr/>
          <p:nvPr/>
        </p:nvPicPr>
        <p:blipFill>
          <a:blip r:embed="rId2"/>
          <a:srcRect r="18861"/>
          <a:stretch/>
        </p:blipFill>
        <p:spPr bwMode="auto">
          <a:xfrm>
            <a:off x="835200" y="1662120"/>
            <a:ext cx="7278480" cy="4827240"/>
          </a:xfrm>
          <a:prstGeom prst="rect">
            <a:avLst/>
          </a:prstGeom>
          <a:ln>
            <a:noFill/>
          </a:ln>
        </p:spPr>
      </p:pic>
      <p:sp>
        <p:nvSpPr>
          <p:cNvPr id="2311" name="CustomShape 1"/>
          <p:cNvSpPr/>
          <p:nvPr/>
        </p:nvSpPr>
        <p:spPr bwMode="auto">
          <a:xfrm>
            <a:off x="3982680" y="6408720"/>
            <a:ext cx="2602080" cy="4273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  <a:defRPr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Structuring element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312" name="CustomShape 2"/>
          <p:cNvSpPr/>
          <p:nvPr/>
        </p:nvSpPr>
        <p:spPr bwMode="auto">
          <a:xfrm>
            <a:off x="1650240" y="1378080"/>
            <a:ext cx="1980360" cy="4273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  <a:defRPr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Original image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313" name="CustomShape 3"/>
          <p:cNvSpPr/>
          <p:nvPr/>
        </p:nvSpPr>
        <p:spPr bwMode="auto">
          <a:xfrm>
            <a:off x="5425920" y="1397160"/>
            <a:ext cx="1733400" cy="4273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  <a:defRPr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After dilation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314" name="CustomShape 4"/>
          <p:cNvSpPr/>
          <p:nvPr/>
        </p:nvSpPr>
        <p:spPr bwMode="auto">
          <a:xfrm>
            <a:off x="457200" y="537120"/>
            <a:ext cx="351792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Dilation Example 2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15" name="CustomShape 1"/>
          <p:cNvSpPr/>
          <p:nvPr/>
        </p:nvSpPr>
        <p:spPr bwMode="auto">
          <a:xfrm>
            <a:off x="457200" y="1333440"/>
            <a:ext cx="8227800" cy="552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Dilation can repair breaks</a:t>
            </a: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Dilation can repair intrusions</a:t>
            </a: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Watch out: Dilation enlarges objects</a:t>
            </a:r>
            <a:endParaRPr lang="en-US" sz="2350" b="0" strike="noStrike" spc="-1">
              <a:latin typeface="Arial"/>
            </a:endParaRPr>
          </a:p>
        </p:txBody>
      </p:sp>
      <p:sp>
        <p:nvSpPr>
          <p:cNvPr id="2320" name="CustomShape 4"/>
          <p:cNvSpPr/>
          <p:nvPr/>
        </p:nvSpPr>
        <p:spPr bwMode="auto">
          <a:xfrm>
            <a:off x="457200" y="457200"/>
            <a:ext cx="389736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What Is Dilation For?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21" name="CustomShape 1"/>
          <p:cNvSpPr/>
          <p:nvPr/>
        </p:nvSpPr>
        <p:spPr bwMode="auto">
          <a:xfrm>
            <a:off x="326520" y="326520"/>
            <a:ext cx="8489160" cy="81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Combining The Operations</a:t>
            </a:r>
            <a:endParaRPr lang="en-US" sz="2500" b="0" strike="noStrike" spc="-1">
              <a:latin typeface="Arial"/>
            </a:endParaRPr>
          </a:p>
        </p:txBody>
      </p:sp>
      <p:pic>
        <p:nvPicPr>
          <p:cNvPr id="2322" name="Picture 3"/>
          <p:cNvPicPr/>
          <p:nvPr/>
        </p:nvPicPr>
        <p:blipFill>
          <a:blip r:embed="rId2"/>
          <a:stretch/>
        </p:blipFill>
        <p:spPr bwMode="auto">
          <a:xfrm>
            <a:off x="91440" y="2053440"/>
            <a:ext cx="8607240" cy="379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23" name="CustomShape 1"/>
          <p:cNvSpPr/>
          <p:nvPr/>
        </p:nvSpPr>
        <p:spPr bwMode="auto">
          <a:xfrm>
            <a:off x="457200" y="1333440"/>
            <a:ext cx="8227800" cy="552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More interesting morphological operations can be performed by performing combinations of erosions and dilations</a:t>
            </a: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The most widely used of these </a:t>
            </a:r>
            <a:r>
              <a:rPr lang="en-US" sz="2350" b="1" i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compound operations</a:t>
            </a: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are:</a:t>
            </a:r>
            <a:endParaRPr lang="en-US" sz="235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Bef>
                <a:spcPts val="697"/>
              </a:spcBef>
              <a:defRPr/>
            </a:pPr>
            <a:r>
              <a:rPr lang="en-US" sz="20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Opening</a:t>
            </a:r>
            <a:endParaRPr lang="en-US" sz="20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Bef>
                <a:spcPts val="697"/>
              </a:spcBef>
              <a:defRPr/>
            </a:pPr>
            <a:r>
              <a:rPr lang="en-US" sz="20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Closing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24" name="CustomShape 2"/>
          <p:cNvSpPr/>
          <p:nvPr/>
        </p:nvSpPr>
        <p:spPr bwMode="auto">
          <a:xfrm>
            <a:off x="498960" y="537120"/>
            <a:ext cx="425412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Compound Operations 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96" name="Picture 8"/>
          <p:cNvPicPr/>
          <p:nvPr/>
        </p:nvPicPr>
        <p:blipFill>
          <a:blip r:embed="rId2"/>
          <a:stretch/>
        </p:blipFill>
        <p:spPr bwMode="auto">
          <a:xfrm>
            <a:off x="914400" y="1318680"/>
            <a:ext cx="7465680" cy="4976640"/>
          </a:xfrm>
          <a:prstGeom prst="rect">
            <a:avLst/>
          </a:prstGeom>
          <a:ln>
            <a:noFill/>
          </a:ln>
        </p:spPr>
      </p:pic>
      <p:sp>
        <p:nvSpPr>
          <p:cNvPr id="297" name="CustomShape 1"/>
          <p:cNvSpPr/>
          <p:nvPr/>
        </p:nvSpPr>
        <p:spPr bwMode="auto">
          <a:xfrm>
            <a:off x="2895480" y="1471320"/>
            <a:ext cx="2589120" cy="1598400"/>
          </a:xfrm>
          <a:prstGeom prst="ellipse">
            <a:avLst/>
          </a:prstGeom>
          <a:noFill/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2"/>
          <p:cNvSpPr/>
          <p:nvPr/>
        </p:nvSpPr>
        <p:spPr bwMode="auto">
          <a:xfrm>
            <a:off x="5181480" y="1318680"/>
            <a:ext cx="3351240" cy="457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spcBef>
                <a:spcPts val="1500"/>
              </a:spcBef>
              <a:defRPr/>
            </a:pPr>
            <a:r>
              <a:rPr lang="en-US" sz="2400" b="0" strike="noStrike" spc="-1">
                <a:solidFill>
                  <a:srgbClr val="FF0000"/>
                </a:solidFill>
                <a:latin typeface="Tahoma"/>
                <a:ea typeface="DejaVu Sans"/>
              </a:rPr>
              <a:t>Problem here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 bwMode="auto">
          <a:xfrm>
            <a:off x="2286000" y="5814720"/>
            <a:ext cx="5789520" cy="457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spcBef>
                <a:spcPts val="1500"/>
              </a:spcBef>
              <a:defRPr/>
            </a:pPr>
            <a:r>
              <a:rPr lang="en-US" sz="2400" b="0" strike="noStrike" spc="-1">
                <a:solidFill>
                  <a:srgbClr val="FF0000"/>
                </a:solidFill>
                <a:latin typeface="Tahoma"/>
                <a:ea typeface="DejaVu Sans"/>
              </a:rPr>
              <a:t>How do we fill “missing pixels”?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 bwMode="auto">
          <a:xfrm>
            <a:off x="365760" y="274320"/>
            <a:ext cx="8075160" cy="8938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5000" b="0" strike="noStrike" spc="-1">
                <a:solidFill>
                  <a:srgbClr val="04617B"/>
                </a:solidFill>
                <a:latin typeface="Calibri"/>
                <a:ea typeface="DejaVu Sans"/>
              </a:rPr>
              <a:t>Binary Image</a:t>
            </a:r>
            <a:endParaRPr lang="en-US" sz="5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25" name="CustomShape 1"/>
          <p:cNvSpPr/>
          <p:nvPr/>
        </p:nvSpPr>
        <p:spPr bwMode="auto">
          <a:xfrm>
            <a:off x="326520" y="326520"/>
            <a:ext cx="8489160" cy="81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Opening and Closing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326" name="CustomShape 2"/>
          <p:cNvSpPr/>
          <p:nvPr/>
        </p:nvSpPr>
        <p:spPr bwMode="auto">
          <a:xfrm>
            <a:off x="301680" y="1599840"/>
            <a:ext cx="8538840" cy="449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598"/>
              </a:spcBef>
              <a:defRPr/>
            </a:pPr>
            <a:r>
              <a:rPr lang="en-US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Opening generally smoothes the contour of an object, breaks narrow isthmuses, and eliminates thin protrusions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defRPr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defRPr/>
            </a:pPr>
            <a:r>
              <a:rPr lang="en-US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Closing tends to smooth sections of contours but it generates fuses narrow breaks and long thin gulfs, eliminates small holes, and fills gaps in the contour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27" name="CustomShape 1"/>
          <p:cNvSpPr/>
          <p:nvPr/>
        </p:nvSpPr>
        <p:spPr bwMode="auto">
          <a:xfrm>
            <a:off x="457200" y="1333440"/>
            <a:ext cx="8227800" cy="552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The opening of image </a:t>
            </a:r>
            <a:r>
              <a:rPr lang="en-US" sz="2350" b="1" i="1" strike="noStrike" spc="-1">
                <a:solidFill>
                  <a:srgbClr val="1C1C1C"/>
                </a:solidFill>
                <a:latin typeface="Times New Roman"/>
                <a:ea typeface="DejaVu Sans"/>
              </a:rPr>
              <a:t>f</a:t>
            </a: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by structuring element </a:t>
            </a:r>
            <a:r>
              <a:rPr lang="en-US" sz="2350" b="1" i="1" strike="noStrike" spc="-1">
                <a:solidFill>
                  <a:srgbClr val="1C1C1C"/>
                </a:solidFill>
                <a:latin typeface="Times New Roman"/>
                <a:ea typeface="DejaVu Sans"/>
              </a:rPr>
              <a:t>s,</a:t>
            </a: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denoted </a:t>
            </a:r>
            <a:r>
              <a:rPr lang="en-US" sz="2350" b="1" i="1" strike="noStrike" spc="-1">
                <a:solidFill>
                  <a:srgbClr val="1C1C1C"/>
                </a:solidFill>
                <a:latin typeface="Times New Roman"/>
                <a:ea typeface="DejaVu Sans"/>
              </a:rPr>
              <a:t>f  </a:t>
            </a:r>
            <a:r>
              <a:rPr lang="en-US" sz="2400" b="1" strike="noStrike" spc="-1">
                <a:solidFill>
                  <a:srgbClr val="1C1C1C"/>
                </a:solidFill>
                <a:latin typeface="Source Sans Pro Semibold"/>
                <a:ea typeface="Arial"/>
              </a:rPr>
              <a:t>○ </a:t>
            </a:r>
            <a:r>
              <a:rPr lang="en-US" sz="2350" b="1" i="1" strike="noStrike" spc="-1">
                <a:solidFill>
                  <a:srgbClr val="1C1C1C"/>
                </a:solidFill>
                <a:latin typeface="Times New Roman"/>
                <a:ea typeface="Arial"/>
              </a:rPr>
              <a:t>s</a:t>
            </a: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Arial"/>
              </a:rPr>
              <a:t> is simply an erosion followed by a dilation</a:t>
            </a: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Arial"/>
              </a:rPr>
              <a:t> 	</a:t>
            </a:r>
            <a:r>
              <a:rPr lang="en-US" sz="2350" b="1" i="1" strike="noStrike" spc="-1">
                <a:solidFill>
                  <a:srgbClr val="1C1C1C"/>
                </a:solidFill>
                <a:latin typeface="Times New Roman"/>
                <a:ea typeface="Arial"/>
              </a:rPr>
              <a:t>f  </a:t>
            </a:r>
            <a:r>
              <a:rPr lang="en-US" sz="2400" b="1" strike="noStrike" spc="-1">
                <a:solidFill>
                  <a:srgbClr val="1C1C1C"/>
                </a:solidFill>
                <a:latin typeface="Source Sans Pro Semibold"/>
                <a:ea typeface="Arial"/>
              </a:rPr>
              <a:t>○ </a:t>
            </a:r>
            <a:r>
              <a:rPr lang="en-US" sz="2350" b="1" i="1" strike="noStrike" spc="-1">
                <a:solidFill>
                  <a:srgbClr val="1C1C1C"/>
                </a:solidFill>
                <a:latin typeface="Times New Roman"/>
                <a:ea typeface="Arial"/>
              </a:rPr>
              <a:t>s = (f </a:t>
            </a:r>
            <a:r>
              <a:rPr lang="en-US" sz="2400" b="1" i="1" strike="noStrike" spc="-1">
                <a:solidFill>
                  <a:srgbClr val="1C1C1C"/>
                </a:solidFill>
                <a:latin typeface="Webdings"/>
                <a:ea typeface="Webdings"/>
              </a:rPr>
              <a:t> </a:t>
            </a:r>
            <a:r>
              <a:rPr lang="en-US" sz="2700" b="0" strike="noStrike" spc="-1">
                <a:solidFill>
                  <a:srgbClr val="1C1C1C"/>
                </a:solidFill>
                <a:latin typeface="Arial"/>
                <a:ea typeface="Arial"/>
              </a:rPr>
              <a:t>Θ</a:t>
            </a:r>
            <a:r>
              <a:rPr lang="en-US" sz="2400" b="1" i="1" strike="noStrike" spc="-1">
                <a:solidFill>
                  <a:srgbClr val="1C1C1C"/>
                </a:solidFill>
                <a:latin typeface="Webdings"/>
                <a:ea typeface="Webdings"/>
              </a:rPr>
              <a:t> </a:t>
            </a:r>
            <a:r>
              <a:rPr lang="en-US" sz="2350" b="1" i="1" strike="noStrike" spc="-1">
                <a:solidFill>
                  <a:srgbClr val="1C1C1C"/>
                </a:solidFill>
                <a:latin typeface="Times New Roman"/>
                <a:ea typeface="Webdings"/>
              </a:rPr>
              <a:t>s)     s</a:t>
            </a: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endParaRPr lang="en-US" sz="235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8" name="Formula 2"/>
              <p:cNvSpPr txBox="1"/>
              <p:nvPr/>
            </p:nvSpPr>
            <p:spPr bwMode="auto">
              <a:xfrm>
                <a:off x="3097800" y="2468880"/>
                <a:ext cx="375840" cy="40464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>
                              <a:latin typeface="Cambria Math" panose="02040503050406030204" pitchFamily="18" charset="0"/>
                            </a:rPr>
                            <m:t>⊕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</p:txBody>
          </p:sp>
        </mc:Choice>
        <mc:Fallback xmlns="">
          <p:sp>
            <p:nvSpPr>
              <p:cNvPr id="2328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7800" y="2468880"/>
                <a:ext cx="375840" cy="404640"/>
              </a:xfrm>
              <a:prstGeom prst="rect">
                <a:avLst/>
              </a:prstGeom>
              <a:blipFill>
                <a:blip r:embed="rId2"/>
                <a:stretch>
                  <a:fillRect l="-1613" r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29" name="Picture 5"/>
          <p:cNvPicPr/>
          <p:nvPr/>
        </p:nvPicPr>
        <p:blipFill>
          <a:blip r:embed="rId3"/>
          <a:srcRect l="52583" r="16275" b="82101"/>
          <a:stretch/>
        </p:blipFill>
        <p:spPr bwMode="auto">
          <a:xfrm>
            <a:off x="484200" y="3724200"/>
            <a:ext cx="3124080" cy="1658880"/>
          </a:xfrm>
          <a:prstGeom prst="rect">
            <a:avLst/>
          </a:prstGeom>
          <a:ln>
            <a:noFill/>
          </a:ln>
        </p:spPr>
      </p:pic>
      <p:pic>
        <p:nvPicPr>
          <p:cNvPr id="2330" name="Picture 6"/>
          <p:cNvPicPr/>
          <p:nvPr/>
        </p:nvPicPr>
        <p:blipFill>
          <a:blip r:embed="rId3"/>
          <a:srcRect l="72147" t="20190" r="5328" b="63664"/>
          <a:stretch/>
        </p:blipFill>
        <p:spPr bwMode="auto">
          <a:xfrm>
            <a:off x="3687840" y="3807000"/>
            <a:ext cx="2260440" cy="1496520"/>
          </a:xfrm>
          <a:prstGeom prst="rect">
            <a:avLst/>
          </a:prstGeom>
          <a:ln>
            <a:noFill/>
          </a:ln>
        </p:spPr>
      </p:pic>
      <p:pic>
        <p:nvPicPr>
          <p:cNvPr id="2331" name="Picture 7"/>
          <p:cNvPicPr/>
          <p:nvPr/>
        </p:nvPicPr>
        <p:blipFill>
          <a:blip r:embed="rId3"/>
          <a:srcRect l="71088" t="38402" r="3924" b="43025"/>
          <a:stretch/>
        </p:blipFill>
        <p:spPr bwMode="auto">
          <a:xfrm>
            <a:off x="6172200" y="3693960"/>
            <a:ext cx="2504880" cy="1720800"/>
          </a:xfrm>
          <a:prstGeom prst="rect">
            <a:avLst/>
          </a:prstGeom>
          <a:ln>
            <a:noFill/>
          </a:ln>
        </p:spPr>
      </p:pic>
      <p:sp>
        <p:nvSpPr>
          <p:cNvPr id="2332" name="CustomShape 3"/>
          <p:cNvSpPr/>
          <p:nvPr/>
        </p:nvSpPr>
        <p:spPr bwMode="auto">
          <a:xfrm>
            <a:off x="1113120" y="5365800"/>
            <a:ext cx="1648080" cy="366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Original shape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33" name="CustomShape 4"/>
          <p:cNvSpPr/>
          <p:nvPr/>
        </p:nvSpPr>
        <p:spPr bwMode="auto">
          <a:xfrm>
            <a:off x="4163400" y="5365800"/>
            <a:ext cx="1472759" cy="366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After erosion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34" name="CustomShape 5"/>
          <p:cNvSpPr/>
          <p:nvPr/>
        </p:nvSpPr>
        <p:spPr bwMode="auto">
          <a:xfrm>
            <a:off x="6879600" y="5365800"/>
            <a:ext cx="1446840" cy="640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After dilation</a:t>
            </a:r>
            <a:br>
              <a:rPr/>
            </a:b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(opening)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35" name="CustomShape 6"/>
          <p:cNvSpPr/>
          <p:nvPr/>
        </p:nvSpPr>
        <p:spPr bwMode="auto">
          <a:xfrm>
            <a:off x="477720" y="6334200"/>
            <a:ext cx="8664480" cy="52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spcBef>
                <a:spcPts val="598"/>
              </a:spcBef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Note a disc shaped structuring element is used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36" name="CustomShape 7"/>
          <p:cNvSpPr/>
          <p:nvPr/>
        </p:nvSpPr>
        <p:spPr bwMode="auto">
          <a:xfrm>
            <a:off x="524880" y="457200"/>
            <a:ext cx="166788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Opening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41" name="CustomShape 3"/>
          <p:cNvSpPr/>
          <p:nvPr/>
        </p:nvSpPr>
        <p:spPr bwMode="auto">
          <a:xfrm>
            <a:off x="901800" y="2263680"/>
            <a:ext cx="1377720" cy="8236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Original Image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42" name="CustomShape 4"/>
          <p:cNvSpPr/>
          <p:nvPr/>
        </p:nvSpPr>
        <p:spPr bwMode="auto">
          <a:xfrm>
            <a:off x="901800" y="4834080"/>
            <a:ext cx="1377720" cy="1189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Image After Opening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43" name="CustomShape 5"/>
          <p:cNvSpPr/>
          <p:nvPr/>
        </p:nvSpPr>
        <p:spPr bwMode="auto">
          <a:xfrm>
            <a:off x="369360" y="537120"/>
            <a:ext cx="328644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Opening Example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44" name="CustomShape 1"/>
          <p:cNvSpPr/>
          <p:nvPr/>
        </p:nvSpPr>
        <p:spPr bwMode="auto">
          <a:xfrm>
            <a:off x="390600" y="158580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5" name="CustomShape 2"/>
          <p:cNvSpPr/>
          <p:nvPr/>
        </p:nvSpPr>
        <p:spPr bwMode="auto">
          <a:xfrm>
            <a:off x="882720" y="158580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6" name="CustomShape 3"/>
          <p:cNvSpPr/>
          <p:nvPr/>
        </p:nvSpPr>
        <p:spPr bwMode="auto">
          <a:xfrm>
            <a:off x="1373040" y="158580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7" name="CustomShape 4"/>
          <p:cNvSpPr/>
          <p:nvPr/>
        </p:nvSpPr>
        <p:spPr bwMode="auto">
          <a:xfrm>
            <a:off x="1863720" y="158580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8" name="CustomShape 5"/>
          <p:cNvSpPr/>
          <p:nvPr/>
        </p:nvSpPr>
        <p:spPr bwMode="auto">
          <a:xfrm>
            <a:off x="2354400" y="1585800"/>
            <a:ext cx="491760" cy="49176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9" name="CustomShape 6"/>
          <p:cNvSpPr/>
          <p:nvPr/>
        </p:nvSpPr>
        <p:spPr bwMode="auto">
          <a:xfrm>
            <a:off x="2844720" y="1585800"/>
            <a:ext cx="491760" cy="49176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0" name="CustomShape 7"/>
          <p:cNvSpPr/>
          <p:nvPr/>
        </p:nvSpPr>
        <p:spPr bwMode="auto">
          <a:xfrm>
            <a:off x="3335400" y="1585800"/>
            <a:ext cx="491760" cy="49176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1" name="CustomShape 8"/>
          <p:cNvSpPr/>
          <p:nvPr/>
        </p:nvSpPr>
        <p:spPr bwMode="auto">
          <a:xfrm>
            <a:off x="3825720" y="158580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2" name="CustomShape 9"/>
          <p:cNvSpPr/>
          <p:nvPr/>
        </p:nvSpPr>
        <p:spPr bwMode="auto">
          <a:xfrm>
            <a:off x="390600" y="2076480"/>
            <a:ext cx="491760" cy="491760"/>
          </a:xfrm>
          <a:prstGeom prst="rect">
            <a:avLst/>
          </a:prstGeom>
          <a:solidFill>
            <a:srgbClr val="E9F1FD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3" name="CustomShape 10"/>
          <p:cNvSpPr/>
          <p:nvPr/>
        </p:nvSpPr>
        <p:spPr bwMode="auto">
          <a:xfrm>
            <a:off x="882720" y="2076480"/>
            <a:ext cx="491760" cy="491760"/>
          </a:xfrm>
          <a:prstGeom prst="rect">
            <a:avLst/>
          </a:prstGeom>
          <a:solidFill>
            <a:srgbClr val="E9F1FD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4" name="CustomShape 11"/>
          <p:cNvSpPr/>
          <p:nvPr/>
        </p:nvSpPr>
        <p:spPr bwMode="auto">
          <a:xfrm>
            <a:off x="1373040" y="2076480"/>
            <a:ext cx="491760" cy="491760"/>
          </a:xfrm>
          <a:prstGeom prst="rect">
            <a:avLst/>
          </a:prstGeom>
          <a:solidFill>
            <a:srgbClr val="E9F1FD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5" name="CustomShape 12"/>
          <p:cNvSpPr/>
          <p:nvPr/>
        </p:nvSpPr>
        <p:spPr bwMode="auto">
          <a:xfrm>
            <a:off x="1863720" y="2076480"/>
            <a:ext cx="491760" cy="491760"/>
          </a:xfrm>
          <a:prstGeom prst="rect">
            <a:avLst/>
          </a:prstGeom>
          <a:solidFill>
            <a:srgbClr val="E9F1FD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6" name="CustomShape 13"/>
          <p:cNvSpPr/>
          <p:nvPr/>
        </p:nvSpPr>
        <p:spPr bwMode="auto">
          <a:xfrm>
            <a:off x="2354400" y="2076480"/>
            <a:ext cx="491760" cy="49176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7" name="CustomShape 14"/>
          <p:cNvSpPr/>
          <p:nvPr/>
        </p:nvSpPr>
        <p:spPr bwMode="auto">
          <a:xfrm>
            <a:off x="2844720" y="2076480"/>
            <a:ext cx="491760" cy="49176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8" name="CustomShape 15"/>
          <p:cNvSpPr/>
          <p:nvPr/>
        </p:nvSpPr>
        <p:spPr bwMode="auto">
          <a:xfrm>
            <a:off x="3335400" y="2076480"/>
            <a:ext cx="491760" cy="49176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9" name="CustomShape 16"/>
          <p:cNvSpPr/>
          <p:nvPr/>
        </p:nvSpPr>
        <p:spPr bwMode="auto">
          <a:xfrm>
            <a:off x="3825720" y="207648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0" name="CustomShape 17"/>
          <p:cNvSpPr/>
          <p:nvPr/>
        </p:nvSpPr>
        <p:spPr bwMode="auto">
          <a:xfrm>
            <a:off x="390600" y="2557440"/>
            <a:ext cx="491760" cy="491760"/>
          </a:xfrm>
          <a:prstGeom prst="rect">
            <a:avLst/>
          </a:prstGeom>
          <a:solidFill>
            <a:srgbClr val="E9F1FD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1" name="CustomShape 18"/>
          <p:cNvSpPr/>
          <p:nvPr/>
        </p:nvSpPr>
        <p:spPr bwMode="auto">
          <a:xfrm>
            <a:off x="882720" y="2557440"/>
            <a:ext cx="491760" cy="491760"/>
          </a:xfrm>
          <a:prstGeom prst="rect">
            <a:avLst/>
          </a:prstGeom>
          <a:solidFill>
            <a:srgbClr val="E9F1FD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2" name="CustomShape 19"/>
          <p:cNvSpPr/>
          <p:nvPr/>
        </p:nvSpPr>
        <p:spPr bwMode="auto">
          <a:xfrm>
            <a:off x="1373040" y="2557440"/>
            <a:ext cx="491760" cy="491760"/>
          </a:xfrm>
          <a:prstGeom prst="rect">
            <a:avLst/>
          </a:prstGeom>
          <a:solidFill>
            <a:srgbClr val="E9F1FD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3" name="CustomShape 20"/>
          <p:cNvSpPr/>
          <p:nvPr/>
        </p:nvSpPr>
        <p:spPr bwMode="auto">
          <a:xfrm>
            <a:off x="1863720" y="2557440"/>
            <a:ext cx="491760" cy="491760"/>
          </a:xfrm>
          <a:prstGeom prst="rect">
            <a:avLst/>
          </a:prstGeom>
          <a:solidFill>
            <a:srgbClr val="E9F1FD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4" name="CustomShape 21"/>
          <p:cNvSpPr/>
          <p:nvPr/>
        </p:nvSpPr>
        <p:spPr bwMode="auto">
          <a:xfrm>
            <a:off x="2354400" y="2557440"/>
            <a:ext cx="491760" cy="49176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5" name="CustomShape 22"/>
          <p:cNvSpPr/>
          <p:nvPr/>
        </p:nvSpPr>
        <p:spPr bwMode="auto">
          <a:xfrm>
            <a:off x="2844720" y="2557440"/>
            <a:ext cx="491760" cy="49176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6" name="CustomShape 23"/>
          <p:cNvSpPr/>
          <p:nvPr/>
        </p:nvSpPr>
        <p:spPr bwMode="auto">
          <a:xfrm>
            <a:off x="3335400" y="2557440"/>
            <a:ext cx="491760" cy="49176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7" name="CustomShape 24"/>
          <p:cNvSpPr/>
          <p:nvPr/>
        </p:nvSpPr>
        <p:spPr bwMode="auto">
          <a:xfrm>
            <a:off x="3825720" y="255744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8" name="CustomShape 25"/>
          <p:cNvSpPr/>
          <p:nvPr/>
        </p:nvSpPr>
        <p:spPr bwMode="auto">
          <a:xfrm>
            <a:off x="390600" y="3048120"/>
            <a:ext cx="491760" cy="491760"/>
          </a:xfrm>
          <a:prstGeom prst="rect">
            <a:avLst/>
          </a:prstGeom>
          <a:solidFill>
            <a:srgbClr val="E9F1FD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9" name="CustomShape 26"/>
          <p:cNvSpPr/>
          <p:nvPr/>
        </p:nvSpPr>
        <p:spPr bwMode="auto">
          <a:xfrm>
            <a:off x="882720" y="3048120"/>
            <a:ext cx="491760" cy="491760"/>
          </a:xfrm>
          <a:prstGeom prst="rect">
            <a:avLst/>
          </a:prstGeom>
          <a:solidFill>
            <a:srgbClr val="E9F1FD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0" name="CustomShape 27"/>
          <p:cNvSpPr/>
          <p:nvPr/>
        </p:nvSpPr>
        <p:spPr bwMode="auto">
          <a:xfrm>
            <a:off x="1373040" y="3048120"/>
            <a:ext cx="491760" cy="491760"/>
          </a:xfrm>
          <a:prstGeom prst="rect">
            <a:avLst/>
          </a:prstGeom>
          <a:solidFill>
            <a:srgbClr val="E9F1FD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1" name="CustomShape 28"/>
          <p:cNvSpPr/>
          <p:nvPr/>
        </p:nvSpPr>
        <p:spPr bwMode="auto">
          <a:xfrm>
            <a:off x="1863720" y="3048120"/>
            <a:ext cx="491760" cy="49176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2" name="CustomShape 29"/>
          <p:cNvSpPr/>
          <p:nvPr/>
        </p:nvSpPr>
        <p:spPr bwMode="auto">
          <a:xfrm>
            <a:off x="2354400" y="3048120"/>
            <a:ext cx="491760" cy="49176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3" name="CustomShape 30"/>
          <p:cNvSpPr/>
          <p:nvPr/>
        </p:nvSpPr>
        <p:spPr bwMode="auto">
          <a:xfrm>
            <a:off x="2844720" y="304812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4" name="CustomShape 31"/>
          <p:cNvSpPr/>
          <p:nvPr/>
        </p:nvSpPr>
        <p:spPr bwMode="auto">
          <a:xfrm>
            <a:off x="3335400" y="304812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5" name="CustomShape 32"/>
          <p:cNvSpPr/>
          <p:nvPr/>
        </p:nvSpPr>
        <p:spPr bwMode="auto">
          <a:xfrm>
            <a:off x="3825720" y="304812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6" name="CustomShape 33"/>
          <p:cNvSpPr/>
          <p:nvPr/>
        </p:nvSpPr>
        <p:spPr bwMode="auto">
          <a:xfrm>
            <a:off x="390600" y="353232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7" name="CustomShape 34"/>
          <p:cNvSpPr/>
          <p:nvPr/>
        </p:nvSpPr>
        <p:spPr bwMode="auto">
          <a:xfrm>
            <a:off x="882720" y="3532320"/>
            <a:ext cx="491760" cy="49176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8" name="CustomShape 35"/>
          <p:cNvSpPr/>
          <p:nvPr/>
        </p:nvSpPr>
        <p:spPr bwMode="auto">
          <a:xfrm>
            <a:off x="1373040" y="3532320"/>
            <a:ext cx="491760" cy="49176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9" name="CustomShape 36"/>
          <p:cNvSpPr/>
          <p:nvPr/>
        </p:nvSpPr>
        <p:spPr bwMode="auto">
          <a:xfrm>
            <a:off x="1863720" y="3532320"/>
            <a:ext cx="491760" cy="49176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0" name="CustomShape 37"/>
          <p:cNvSpPr/>
          <p:nvPr/>
        </p:nvSpPr>
        <p:spPr bwMode="auto">
          <a:xfrm>
            <a:off x="2354400" y="353232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1" name="CustomShape 38"/>
          <p:cNvSpPr/>
          <p:nvPr/>
        </p:nvSpPr>
        <p:spPr bwMode="auto">
          <a:xfrm>
            <a:off x="2844720" y="353232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2" name="CustomShape 39"/>
          <p:cNvSpPr/>
          <p:nvPr/>
        </p:nvSpPr>
        <p:spPr bwMode="auto">
          <a:xfrm>
            <a:off x="3335400" y="353232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3" name="CustomShape 40"/>
          <p:cNvSpPr/>
          <p:nvPr/>
        </p:nvSpPr>
        <p:spPr bwMode="auto">
          <a:xfrm>
            <a:off x="3825720" y="353232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4" name="CustomShape 41"/>
          <p:cNvSpPr/>
          <p:nvPr/>
        </p:nvSpPr>
        <p:spPr bwMode="auto">
          <a:xfrm>
            <a:off x="390600" y="402264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5" name="CustomShape 42"/>
          <p:cNvSpPr/>
          <p:nvPr/>
        </p:nvSpPr>
        <p:spPr bwMode="auto">
          <a:xfrm>
            <a:off x="882720" y="4022640"/>
            <a:ext cx="491760" cy="49176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6" name="CustomShape 43"/>
          <p:cNvSpPr/>
          <p:nvPr/>
        </p:nvSpPr>
        <p:spPr bwMode="auto">
          <a:xfrm>
            <a:off x="1373040" y="4022640"/>
            <a:ext cx="491760" cy="49176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7" name="CustomShape 44"/>
          <p:cNvSpPr/>
          <p:nvPr/>
        </p:nvSpPr>
        <p:spPr bwMode="auto">
          <a:xfrm>
            <a:off x="1863720" y="4022640"/>
            <a:ext cx="491760" cy="49176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8" name="CustomShape 45"/>
          <p:cNvSpPr/>
          <p:nvPr/>
        </p:nvSpPr>
        <p:spPr bwMode="auto">
          <a:xfrm>
            <a:off x="2354400" y="402264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9" name="CustomShape 46"/>
          <p:cNvSpPr/>
          <p:nvPr/>
        </p:nvSpPr>
        <p:spPr bwMode="auto">
          <a:xfrm>
            <a:off x="2844720" y="402264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0" name="CustomShape 47"/>
          <p:cNvSpPr/>
          <p:nvPr/>
        </p:nvSpPr>
        <p:spPr bwMode="auto">
          <a:xfrm>
            <a:off x="3335400" y="402264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1" name="CustomShape 48"/>
          <p:cNvSpPr/>
          <p:nvPr/>
        </p:nvSpPr>
        <p:spPr bwMode="auto">
          <a:xfrm>
            <a:off x="3825720" y="402264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2" name="CustomShape 49"/>
          <p:cNvSpPr/>
          <p:nvPr/>
        </p:nvSpPr>
        <p:spPr bwMode="auto">
          <a:xfrm>
            <a:off x="390600" y="450360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3" name="CustomShape 50"/>
          <p:cNvSpPr/>
          <p:nvPr/>
        </p:nvSpPr>
        <p:spPr bwMode="auto">
          <a:xfrm>
            <a:off x="882720" y="4503600"/>
            <a:ext cx="491760" cy="49176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4" name="CustomShape 51"/>
          <p:cNvSpPr/>
          <p:nvPr/>
        </p:nvSpPr>
        <p:spPr bwMode="auto">
          <a:xfrm>
            <a:off x="1373040" y="4503600"/>
            <a:ext cx="491760" cy="49176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5" name="CustomShape 52"/>
          <p:cNvSpPr/>
          <p:nvPr/>
        </p:nvSpPr>
        <p:spPr bwMode="auto">
          <a:xfrm>
            <a:off x="1863720" y="4503600"/>
            <a:ext cx="491760" cy="49176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6" name="CustomShape 53"/>
          <p:cNvSpPr/>
          <p:nvPr/>
        </p:nvSpPr>
        <p:spPr bwMode="auto">
          <a:xfrm>
            <a:off x="2354400" y="450360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7" name="CustomShape 54"/>
          <p:cNvSpPr/>
          <p:nvPr/>
        </p:nvSpPr>
        <p:spPr bwMode="auto">
          <a:xfrm>
            <a:off x="2844720" y="450360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8" name="CustomShape 55"/>
          <p:cNvSpPr/>
          <p:nvPr/>
        </p:nvSpPr>
        <p:spPr bwMode="auto">
          <a:xfrm>
            <a:off x="3335400" y="450360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9" name="CustomShape 56"/>
          <p:cNvSpPr/>
          <p:nvPr/>
        </p:nvSpPr>
        <p:spPr bwMode="auto">
          <a:xfrm>
            <a:off x="3825720" y="450360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0" name="CustomShape 57"/>
          <p:cNvSpPr/>
          <p:nvPr/>
        </p:nvSpPr>
        <p:spPr bwMode="auto">
          <a:xfrm>
            <a:off x="390600" y="499428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1" name="CustomShape 58"/>
          <p:cNvSpPr/>
          <p:nvPr/>
        </p:nvSpPr>
        <p:spPr bwMode="auto">
          <a:xfrm>
            <a:off x="882720" y="499428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2" name="CustomShape 59"/>
          <p:cNvSpPr/>
          <p:nvPr/>
        </p:nvSpPr>
        <p:spPr bwMode="auto">
          <a:xfrm>
            <a:off x="1373040" y="499428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3" name="CustomShape 60"/>
          <p:cNvSpPr/>
          <p:nvPr/>
        </p:nvSpPr>
        <p:spPr bwMode="auto">
          <a:xfrm>
            <a:off x="1863720" y="499428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4" name="CustomShape 61"/>
          <p:cNvSpPr/>
          <p:nvPr/>
        </p:nvSpPr>
        <p:spPr bwMode="auto">
          <a:xfrm>
            <a:off x="2354400" y="499428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5" name="CustomShape 62"/>
          <p:cNvSpPr/>
          <p:nvPr/>
        </p:nvSpPr>
        <p:spPr bwMode="auto">
          <a:xfrm>
            <a:off x="2844720" y="499428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6" name="CustomShape 63"/>
          <p:cNvSpPr/>
          <p:nvPr/>
        </p:nvSpPr>
        <p:spPr bwMode="auto">
          <a:xfrm>
            <a:off x="3335400" y="499428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7" name="CustomShape 64"/>
          <p:cNvSpPr/>
          <p:nvPr/>
        </p:nvSpPr>
        <p:spPr bwMode="auto">
          <a:xfrm>
            <a:off x="3825720" y="4994280"/>
            <a:ext cx="491760" cy="49176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408" name="Group 65"/>
          <p:cNvGrpSpPr/>
          <p:nvPr/>
        </p:nvGrpSpPr>
        <p:grpSpPr bwMode="auto">
          <a:xfrm>
            <a:off x="-87480" y="1584360"/>
            <a:ext cx="1474560" cy="1463040"/>
            <a:chOff x="-87480" y="1584360"/>
            <a:chExt cx="1474560" cy="1463040"/>
          </a:xfrm>
        </p:grpSpPr>
        <p:sp>
          <p:nvSpPr>
            <p:cNvPr id="2409" name="CustomShape 66"/>
            <p:cNvSpPr/>
            <p:nvPr/>
          </p:nvSpPr>
          <p:spPr bwMode="auto">
            <a:xfrm>
              <a:off x="-87480" y="15843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0" name="CustomShape 67"/>
            <p:cNvSpPr/>
            <p:nvPr/>
          </p:nvSpPr>
          <p:spPr bwMode="auto">
            <a:xfrm>
              <a:off x="404640" y="15843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1" name="CustomShape 68"/>
            <p:cNvSpPr/>
            <p:nvPr/>
          </p:nvSpPr>
          <p:spPr bwMode="auto">
            <a:xfrm>
              <a:off x="895320" y="15843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2" name="CustomShape 69"/>
            <p:cNvSpPr/>
            <p:nvPr/>
          </p:nvSpPr>
          <p:spPr bwMode="auto">
            <a:xfrm>
              <a:off x="-87480" y="20746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3" name="CustomShape 70"/>
            <p:cNvSpPr/>
            <p:nvPr/>
          </p:nvSpPr>
          <p:spPr bwMode="auto">
            <a:xfrm>
              <a:off x="404640" y="20746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4" name="CustomShape 71"/>
            <p:cNvSpPr/>
            <p:nvPr/>
          </p:nvSpPr>
          <p:spPr bwMode="auto">
            <a:xfrm>
              <a:off x="895320" y="20746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5" name="CustomShape 72"/>
            <p:cNvSpPr/>
            <p:nvPr/>
          </p:nvSpPr>
          <p:spPr bwMode="auto">
            <a:xfrm>
              <a:off x="-87480" y="2555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6" name="CustomShape 73"/>
            <p:cNvSpPr/>
            <p:nvPr/>
          </p:nvSpPr>
          <p:spPr bwMode="auto">
            <a:xfrm>
              <a:off x="404640" y="2555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7" name="CustomShape 74"/>
            <p:cNvSpPr/>
            <p:nvPr/>
          </p:nvSpPr>
          <p:spPr bwMode="auto">
            <a:xfrm>
              <a:off x="895320" y="2555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18" name="CustomShape 75"/>
          <p:cNvSpPr/>
          <p:nvPr/>
        </p:nvSpPr>
        <p:spPr bwMode="auto">
          <a:xfrm>
            <a:off x="3521880" y="5967360"/>
            <a:ext cx="3306240" cy="520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Structuring Element</a:t>
            </a:r>
            <a:endParaRPr lang="en-US" sz="2800" b="0" strike="noStrike" spc="-1">
              <a:latin typeface="Arial"/>
            </a:endParaRPr>
          </a:p>
        </p:txBody>
      </p:sp>
      <p:grpSp>
        <p:nvGrpSpPr>
          <p:cNvPr id="2419" name="Group 76"/>
          <p:cNvGrpSpPr/>
          <p:nvPr/>
        </p:nvGrpSpPr>
        <p:grpSpPr bwMode="auto">
          <a:xfrm>
            <a:off x="2454120" y="5703840"/>
            <a:ext cx="1080720" cy="1068120"/>
            <a:chOff x="2454120" y="5703840"/>
            <a:chExt cx="1080720" cy="1068120"/>
          </a:xfrm>
        </p:grpSpPr>
        <p:sp>
          <p:nvSpPr>
            <p:cNvPr id="2420" name="CustomShape 77"/>
            <p:cNvSpPr/>
            <p:nvPr/>
          </p:nvSpPr>
          <p:spPr bwMode="auto">
            <a:xfrm>
              <a:off x="2817000" y="6058800"/>
              <a:ext cx="359280" cy="35928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1" name="CustomShape 78"/>
            <p:cNvSpPr/>
            <p:nvPr/>
          </p:nvSpPr>
          <p:spPr bwMode="auto">
            <a:xfrm>
              <a:off x="3175560" y="6058800"/>
              <a:ext cx="359280" cy="35928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2" name="CustomShape 79"/>
            <p:cNvSpPr/>
            <p:nvPr/>
          </p:nvSpPr>
          <p:spPr bwMode="auto">
            <a:xfrm>
              <a:off x="2817000" y="6412680"/>
              <a:ext cx="359280" cy="35928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3" name="CustomShape 80"/>
            <p:cNvSpPr/>
            <p:nvPr/>
          </p:nvSpPr>
          <p:spPr bwMode="auto">
            <a:xfrm>
              <a:off x="3175560" y="6412680"/>
              <a:ext cx="359280" cy="359280"/>
            </a:xfrm>
            <a:prstGeom prst="rect">
              <a:avLst/>
            </a:prstGeom>
            <a:solidFill>
              <a:srgbClr val="CCFFC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4" name="CustomShape 81"/>
            <p:cNvSpPr/>
            <p:nvPr/>
          </p:nvSpPr>
          <p:spPr bwMode="auto">
            <a:xfrm>
              <a:off x="2454120" y="6058800"/>
              <a:ext cx="359280" cy="35928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5" name="CustomShape 82"/>
            <p:cNvSpPr/>
            <p:nvPr/>
          </p:nvSpPr>
          <p:spPr bwMode="auto">
            <a:xfrm>
              <a:off x="2454120" y="6406920"/>
              <a:ext cx="359280" cy="359280"/>
            </a:xfrm>
            <a:prstGeom prst="rect">
              <a:avLst/>
            </a:prstGeom>
            <a:solidFill>
              <a:srgbClr val="CCFFC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6" name="CustomShape 83"/>
            <p:cNvSpPr/>
            <p:nvPr/>
          </p:nvSpPr>
          <p:spPr bwMode="auto">
            <a:xfrm>
              <a:off x="2817000" y="5703840"/>
              <a:ext cx="359280" cy="35928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7" name="CustomShape 84"/>
            <p:cNvSpPr/>
            <p:nvPr/>
          </p:nvSpPr>
          <p:spPr bwMode="auto">
            <a:xfrm>
              <a:off x="3175560" y="5703840"/>
              <a:ext cx="359280" cy="359280"/>
            </a:xfrm>
            <a:prstGeom prst="rect">
              <a:avLst/>
            </a:prstGeom>
            <a:solidFill>
              <a:srgbClr val="CCFFC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8" name="CustomShape 85"/>
            <p:cNvSpPr/>
            <p:nvPr/>
          </p:nvSpPr>
          <p:spPr bwMode="auto">
            <a:xfrm>
              <a:off x="2454120" y="5703840"/>
              <a:ext cx="359280" cy="359280"/>
            </a:xfrm>
            <a:prstGeom prst="rect">
              <a:avLst/>
            </a:prstGeom>
            <a:solidFill>
              <a:srgbClr val="CCFFC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29" name="Group 86"/>
          <p:cNvGrpSpPr/>
          <p:nvPr/>
        </p:nvGrpSpPr>
        <p:grpSpPr bwMode="auto">
          <a:xfrm>
            <a:off x="399960" y="1584360"/>
            <a:ext cx="1474560" cy="1463040"/>
            <a:chOff x="399960" y="1584360"/>
            <a:chExt cx="1474560" cy="1463040"/>
          </a:xfrm>
        </p:grpSpPr>
        <p:sp>
          <p:nvSpPr>
            <p:cNvPr id="2430" name="CustomShape 87"/>
            <p:cNvSpPr/>
            <p:nvPr/>
          </p:nvSpPr>
          <p:spPr bwMode="auto">
            <a:xfrm>
              <a:off x="399960" y="15843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1" name="CustomShape 88"/>
            <p:cNvSpPr/>
            <p:nvPr/>
          </p:nvSpPr>
          <p:spPr bwMode="auto">
            <a:xfrm>
              <a:off x="892080" y="15843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2" name="CustomShape 89"/>
            <p:cNvSpPr/>
            <p:nvPr/>
          </p:nvSpPr>
          <p:spPr bwMode="auto">
            <a:xfrm>
              <a:off x="1382759" y="15843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3" name="CustomShape 90"/>
            <p:cNvSpPr/>
            <p:nvPr/>
          </p:nvSpPr>
          <p:spPr bwMode="auto">
            <a:xfrm>
              <a:off x="399960" y="20746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4" name="CustomShape 91"/>
            <p:cNvSpPr/>
            <p:nvPr/>
          </p:nvSpPr>
          <p:spPr bwMode="auto">
            <a:xfrm>
              <a:off x="892080" y="20746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5" name="CustomShape 92"/>
            <p:cNvSpPr/>
            <p:nvPr/>
          </p:nvSpPr>
          <p:spPr bwMode="auto">
            <a:xfrm>
              <a:off x="1382759" y="20746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6" name="CustomShape 93"/>
            <p:cNvSpPr/>
            <p:nvPr/>
          </p:nvSpPr>
          <p:spPr bwMode="auto">
            <a:xfrm>
              <a:off x="399960" y="2555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7" name="CustomShape 94"/>
            <p:cNvSpPr/>
            <p:nvPr/>
          </p:nvSpPr>
          <p:spPr bwMode="auto">
            <a:xfrm>
              <a:off x="892080" y="2555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8" name="CustomShape 95"/>
            <p:cNvSpPr/>
            <p:nvPr/>
          </p:nvSpPr>
          <p:spPr bwMode="auto">
            <a:xfrm>
              <a:off x="1382759" y="2555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39" name="Group 96"/>
          <p:cNvGrpSpPr/>
          <p:nvPr/>
        </p:nvGrpSpPr>
        <p:grpSpPr bwMode="auto">
          <a:xfrm>
            <a:off x="896760" y="1584360"/>
            <a:ext cx="1474560" cy="1463040"/>
            <a:chOff x="896760" y="1584360"/>
            <a:chExt cx="1474560" cy="1463040"/>
          </a:xfrm>
        </p:grpSpPr>
        <p:sp>
          <p:nvSpPr>
            <p:cNvPr id="2440" name="CustomShape 97"/>
            <p:cNvSpPr/>
            <p:nvPr/>
          </p:nvSpPr>
          <p:spPr bwMode="auto">
            <a:xfrm>
              <a:off x="896760" y="15843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1" name="CustomShape 98"/>
            <p:cNvSpPr/>
            <p:nvPr/>
          </p:nvSpPr>
          <p:spPr bwMode="auto">
            <a:xfrm>
              <a:off x="1388880" y="15843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2" name="CustomShape 99"/>
            <p:cNvSpPr/>
            <p:nvPr/>
          </p:nvSpPr>
          <p:spPr bwMode="auto">
            <a:xfrm>
              <a:off x="1879560" y="15843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3" name="CustomShape 100"/>
            <p:cNvSpPr/>
            <p:nvPr/>
          </p:nvSpPr>
          <p:spPr bwMode="auto">
            <a:xfrm>
              <a:off x="896760" y="20746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4" name="CustomShape 101"/>
            <p:cNvSpPr/>
            <p:nvPr/>
          </p:nvSpPr>
          <p:spPr bwMode="auto">
            <a:xfrm>
              <a:off x="1388880" y="20746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5" name="CustomShape 102"/>
            <p:cNvSpPr/>
            <p:nvPr/>
          </p:nvSpPr>
          <p:spPr bwMode="auto">
            <a:xfrm>
              <a:off x="1879560" y="20746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6" name="CustomShape 103"/>
            <p:cNvSpPr/>
            <p:nvPr/>
          </p:nvSpPr>
          <p:spPr bwMode="auto">
            <a:xfrm>
              <a:off x="896760" y="2555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7" name="CustomShape 104"/>
            <p:cNvSpPr/>
            <p:nvPr/>
          </p:nvSpPr>
          <p:spPr bwMode="auto">
            <a:xfrm>
              <a:off x="1388880" y="2555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8" name="CustomShape 105"/>
            <p:cNvSpPr/>
            <p:nvPr/>
          </p:nvSpPr>
          <p:spPr bwMode="auto">
            <a:xfrm>
              <a:off x="1879560" y="2555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49" name="Group 106"/>
          <p:cNvGrpSpPr/>
          <p:nvPr/>
        </p:nvGrpSpPr>
        <p:grpSpPr bwMode="auto">
          <a:xfrm>
            <a:off x="1868400" y="1584360"/>
            <a:ext cx="1474560" cy="1463040"/>
            <a:chOff x="1868400" y="1584360"/>
            <a:chExt cx="1474560" cy="1463040"/>
          </a:xfrm>
        </p:grpSpPr>
        <p:sp>
          <p:nvSpPr>
            <p:cNvPr id="2450" name="CustomShape 107"/>
            <p:cNvSpPr/>
            <p:nvPr/>
          </p:nvSpPr>
          <p:spPr bwMode="auto">
            <a:xfrm>
              <a:off x="1868400" y="15843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1" name="CustomShape 108"/>
            <p:cNvSpPr/>
            <p:nvPr/>
          </p:nvSpPr>
          <p:spPr bwMode="auto">
            <a:xfrm>
              <a:off x="2360519" y="15843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2" name="CustomShape 109"/>
            <p:cNvSpPr/>
            <p:nvPr/>
          </p:nvSpPr>
          <p:spPr bwMode="auto">
            <a:xfrm>
              <a:off x="2851200" y="15843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3" name="CustomShape 110"/>
            <p:cNvSpPr/>
            <p:nvPr/>
          </p:nvSpPr>
          <p:spPr bwMode="auto">
            <a:xfrm>
              <a:off x="1868400" y="20746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4" name="CustomShape 111"/>
            <p:cNvSpPr/>
            <p:nvPr/>
          </p:nvSpPr>
          <p:spPr bwMode="auto">
            <a:xfrm>
              <a:off x="2360519" y="20746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5" name="CustomShape 112"/>
            <p:cNvSpPr/>
            <p:nvPr/>
          </p:nvSpPr>
          <p:spPr bwMode="auto">
            <a:xfrm>
              <a:off x="2851200" y="20746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6" name="CustomShape 113"/>
            <p:cNvSpPr/>
            <p:nvPr/>
          </p:nvSpPr>
          <p:spPr bwMode="auto">
            <a:xfrm>
              <a:off x="1868400" y="2555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7" name="CustomShape 114"/>
            <p:cNvSpPr/>
            <p:nvPr/>
          </p:nvSpPr>
          <p:spPr bwMode="auto">
            <a:xfrm>
              <a:off x="2360519" y="2555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8" name="CustomShape 115"/>
            <p:cNvSpPr/>
            <p:nvPr/>
          </p:nvSpPr>
          <p:spPr bwMode="auto">
            <a:xfrm>
              <a:off x="2851200" y="2555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59" name="Group 116"/>
          <p:cNvGrpSpPr/>
          <p:nvPr/>
        </p:nvGrpSpPr>
        <p:grpSpPr bwMode="auto">
          <a:xfrm>
            <a:off x="2360519" y="1584360"/>
            <a:ext cx="1474560" cy="1463040"/>
            <a:chOff x="2360519" y="1584360"/>
            <a:chExt cx="1474560" cy="1463040"/>
          </a:xfrm>
        </p:grpSpPr>
        <p:sp>
          <p:nvSpPr>
            <p:cNvPr id="2460" name="CustomShape 117"/>
            <p:cNvSpPr/>
            <p:nvPr/>
          </p:nvSpPr>
          <p:spPr bwMode="auto">
            <a:xfrm>
              <a:off x="2360519" y="15843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1" name="CustomShape 118"/>
            <p:cNvSpPr/>
            <p:nvPr/>
          </p:nvSpPr>
          <p:spPr bwMode="auto">
            <a:xfrm>
              <a:off x="2852640" y="15843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2" name="CustomShape 119"/>
            <p:cNvSpPr/>
            <p:nvPr/>
          </p:nvSpPr>
          <p:spPr bwMode="auto">
            <a:xfrm>
              <a:off x="3343320" y="15843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3" name="CustomShape 120"/>
            <p:cNvSpPr/>
            <p:nvPr/>
          </p:nvSpPr>
          <p:spPr bwMode="auto">
            <a:xfrm>
              <a:off x="2360519" y="20746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4" name="CustomShape 121"/>
            <p:cNvSpPr/>
            <p:nvPr/>
          </p:nvSpPr>
          <p:spPr bwMode="auto">
            <a:xfrm>
              <a:off x="2852640" y="20746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5" name="CustomShape 122"/>
            <p:cNvSpPr/>
            <p:nvPr/>
          </p:nvSpPr>
          <p:spPr bwMode="auto">
            <a:xfrm>
              <a:off x="3343320" y="20746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6" name="CustomShape 123"/>
            <p:cNvSpPr/>
            <p:nvPr/>
          </p:nvSpPr>
          <p:spPr bwMode="auto">
            <a:xfrm>
              <a:off x="2360519" y="2555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7" name="CustomShape 124"/>
            <p:cNvSpPr/>
            <p:nvPr/>
          </p:nvSpPr>
          <p:spPr bwMode="auto">
            <a:xfrm>
              <a:off x="2852640" y="2555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8" name="CustomShape 125"/>
            <p:cNvSpPr/>
            <p:nvPr/>
          </p:nvSpPr>
          <p:spPr bwMode="auto">
            <a:xfrm>
              <a:off x="3343320" y="2555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69" name="Group 126"/>
          <p:cNvGrpSpPr/>
          <p:nvPr/>
        </p:nvGrpSpPr>
        <p:grpSpPr bwMode="auto">
          <a:xfrm>
            <a:off x="2838600" y="1584360"/>
            <a:ext cx="1473840" cy="1463040"/>
            <a:chOff x="2838600" y="1584360"/>
            <a:chExt cx="1473840" cy="1463040"/>
          </a:xfrm>
        </p:grpSpPr>
        <p:sp>
          <p:nvSpPr>
            <p:cNvPr id="2470" name="CustomShape 127"/>
            <p:cNvSpPr/>
            <p:nvPr/>
          </p:nvSpPr>
          <p:spPr bwMode="auto">
            <a:xfrm>
              <a:off x="2838600" y="15843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1" name="CustomShape 128"/>
            <p:cNvSpPr/>
            <p:nvPr/>
          </p:nvSpPr>
          <p:spPr bwMode="auto">
            <a:xfrm>
              <a:off x="3330360" y="15843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2" name="CustomShape 129"/>
            <p:cNvSpPr/>
            <p:nvPr/>
          </p:nvSpPr>
          <p:spPr bwMode="auto">
            <a:xfrm>
              <a:off x="3821040" y="15843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3" name="CustomShape 130"/>
            <p:cNvSpPr/>
            <p:nvPr/>
          </p:nvSpPr>
          <p:spPr bwMode="auto">
            <a:xfrm>
              <a:off x="2838600" y="20746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4" name="CustomShape 131"/>
            <p:cNvSpPr/>
            <p:nvPr/>
          </p:nvSpPr>
          <p:spPr bwMode="auto">
            <a:xfrm>
              <a:off x="3330360" y="20746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5" name="CustomShape 132"/>
            <p:cNvSpPr/>
            <p:nvPr/>
          </p:nvSpPr>
          <p:spPr bwMode="auto">
            <a:xfrm>
              <a:off x="3821040" y="20746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6" name="CustomShape 133"/>
            <p:cNvSpPr/>
            <p:nvPr/>
          </p:nvSpPr>
          <p:spPr bwMode="auto">
            <a:xfrm>
              <a:off x="2838600" y="2555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7" name="CustomShape 134"/>
            <p:cNvSpPr/>
            <p:nvPr/>
          </p:nvSpPr>
          <p:spPr bwMode="auto">
            <a:xfrm>
              <a:off x="3330360" y="2555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8" name="CustomShape 135"/>
            <p:cNvSpPr/>
            <p:nvPr/>
          </p:nvSpPr>
          <p:spPr bwMode="auto">
            <a:xfrm>
              <a:off x="3821040" y="2555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79" name="Group 136"/>
          <p:cNvGrpSpPr/>
          <p:nvPr/>
        </p:nvGrpSpPr>
        <p:grpSpPr bwMode="auto">
          <a:xfrm>
            <a:off x="3330720" y="1584360"/>
            <a:ext cx="1473840" cy="1463040"/>
            <a:chOff x="3330720" y="1584360"/>
            <a:chExt cx="1473840" cy="1463040"/>
          </a:xfrm>
        </p:grpSpPr>
        <p:sp>
          <p:nvSpPr>
            <p:cNvPr id="2480" name="CustomShape 137"/>
            <p:cNvSpPr/>
            <p:nvPr/>
          </p:nvSpPr>
          <p:spPr bwMode="auto">
            <a:xfrm>
              <a:off x="3330720" y="15843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1" name="CustomShape 138"/>
            <p:cNvSpPr/>
            <p:nvPr/>
          </p:nvSpPr>
          <p:spPr bwMode="auto">
            <a:xfrm>
              <a:off x="3822480" y="15843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2" name="CustomShape 139"/>
            <p:cNvSpPr/>
            <p:nvPr/>
          </p:nvSpPr>
          <p:spPr bwMode="auto">
            <a:xfrm>
              <a:off x="4313160" y="15843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3" name="CustomShape 140"/>
            <p:cNvSpPr/>
            <p:nvPr/>
          </p:nvSpPr>
          <p:spPr bwMode="auto">
            <a:xfrm>
              <a:off x="3330720" y="20746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4" name="CustomShape 141"/>
            <p:cNvSpPr/>
            <p:nvPr/>
          </p:nvSpPr>
          <p:spPr bwMode="auto">
            <a:xfrm>
              <a:off x="3822480" y="20746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5" name="CustomShape 142"/>
            <p:cNvSpPr/>
            <p:nvPr/>
          </p:nvSpPr>
          <p:spPr bwMode="auto">
            <a:xfrm>
              <a:off x="4313160" y="20746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6" name="CustomShape 143"/>
            <p:cNvSpPr/>
            <p:nvPr/>
          </p:nvSpPr>
          <p:spPr bwMode="auto">
            <a:xfrm>
              <a:off x="3330720" y="2555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7" name="CustomShape 144"/>
            <p:cNvSpPr/>
            <p:nvPr/>
          </p:nvSpPr>
          <p:spPr bwMode="auto">
            <a:xfrm>
              <a:off x="3822480" y="2555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8" name="CustomShape 145"/>
            <p:cNvSpPr/>
            <p:nvPr/>
          </p:nvSpPr>
          <p:spPr bwMode="auto">
            <a:xfrm>
              <a:off x="4313160" y="2555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89" name="Group 146"/>
          <p:cNvGrpSpPr/>
          <p:nvPr/>
        </p:nvGrpSpPr>
        <p:grpSpPr bwMode="auto">
          <a:xfrm>
            <a:off x="1393920" y="1584360"/>
            <a:ext cx="1473840" cy="1463040"/>
            <a:chOff x="1393920" y="1584360"/>
            <a:chExt cx="1473840" cy="1463040"/>
          </a:xfrm>
        </p:grpSpPr>
        <p:sp>
          <p:nvSpPr>
            <p:cNvPr id="2490" name="CustomShape 147"/>
            <p:cNvSpPr/>
            <p:nvPr/>
          </p:nvSpPr>
          <p:spPr bwMode="auto">
            <a:xfrm>
              <a:off x="1393920" y="15843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1" name="CustomShape 148"/>
            <p:cNvSpPr/>
            <p:nvPr/>
          </p:nvSpPr>
          <p:spPr bwMode="auto">
            <a:xfrm>
              <a:off x="1885680" y="15843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2" name="CustomShape 149"/>
            <p:cNvSpPr/>
            <p:nvPr/>
          </p:nvSpPr>
          <p:spPr bwMode="auto">
            <a:xfrm>
              <a:off x="2376360" y="15843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3" name="CustomShape 150"/>
            <p:cNvSpPr/>
            <p:nvPr/>
          </p:nvSpPr>
          <p:spPr bwMode="auto">
            <a:xfrm>
              <a:off x="1393920" y="20746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4" name="CustomShape 151"/>
            <p:cNvSpPr/>
            <p:nvPr/>
          </p:nvSpPr>
          <p:spPr bwMode="auto">
            <a:xfrm>
              <a:off x="1885680" y="20746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5" name="CustomShape 152"/>
            <p:cNvSpPr/>
            <p:nvPr/>
          </p:nvSpPr>
          <p:spPr bwMode="auto">
            <a:xfrm>
              <a:off x="2376360" y="20746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6" name="CustomShape 153"/>
            <p:cNvSpPr/>
            <p:nvPr/>
          </p:nvSpPr>
          <p:spPr bwMode="auto">
            <a:xfrm>
              <a:off x="1393920" y="2555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7" name="CustomShape 154"/>
            <p:cNvSpPr/>
            <p:nvPr/>
          </p:nvSpPr>
          <p:spPr bwMode="auto">
            <a:xfrm>
              <a:off x="1885680" y="2555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8" name="CustomShape 155"/>
            <p:cNvSpPr/>
            <p:nvPr/>
          </p:nvSpPr>
          <p:spPr bwMode="auto">
            <a:xfrm>
              <a:off x="2376360" y="2555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99" name="Group 156"/>
          <p:cNvGrpSpPr/>
          <p:nvPr/>
        </p:nvGrpSpPr>
        <p:grpSpPr bwMode="auto">
          <a:xfrm>
            <a:off x="-87480" y="1089000"/>
            <a:ext cx="1474560" cy="1463040"/>
            <a:chOff x="-87480" y="1089000"/>
            <a:chExt cx="1474560" cy="1463040"/>
          </a:xfrm>
        </p:grpSpPr>
        <p:sp>
          <p:nvSpPr>
            <p:cNvPr id="2500" name="CustomShape 157"/>
            <p:cNvSpPr/>
            <p:nvPr/>
          </p:nvSpPr>
          <p:spPr bwMode="auto">
            <a:xfrm>
              <a:off x="-87480" y="10890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1" name="CustomShape 158"/>
            <p:cNvSpPr/>
            <p:nvPr/>
          </p:nvSpPr>
          <p:spPr bwMode="auto">
            <a:xfrm>
              <a:off x="404640" y="10890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2" name="CustomShape 159"/>
            <p:cNvSpPr/>
            <p:nvPr/>
          </p:nvSpPr>
          <p:spPr bwMode="auto">
            <a:xfrm>
              <a:off x="895320" y="10890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3" name="CustomShape 160"/>
            <p:cNvSpPr/>
            <p:nvPr/>
          </p:nvSpPr>
          <p:spPr bwMode="auto">
            <a:xfrm>
              <a:off x="-87480" y="1579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4" name="CustomShape 161"/>
            <p:cNvSpPr/>
            <p:nvPr/>
          </p:nvSpPr>
          <p:spPr bwMode="auto">
            <a:xfrm>
              <a:off x="404640" y="1579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5" name="CustomShape 162"/>
            <p:cNvSpPr/>
            <p:nvPr/>
          </p:nvSpPr>
          <p:spPr bwMode="auto">
            <a:xfrm>
              <a:off x="895320" y="1579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6" name="CustomShape 163"/>
            <p:cNvSpPr/>
            <p:nvPr/>
          </p:nvSpPr>
          <p:spPr bwMode="auto">
            <a:xfrm>
              <a:off x="-87480" y="20602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7" name="CustomShape 164"/>
            <p:cNvSpPr/>
            <p:nvPr/>
          </p:nvSpPr>
          <p:spPr bwMode="auto">
            <a:xfrm>
              <a:off x="404640" y="20602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8" name="CustomShape 165"/>
            <p:cNvSpPr/>
            <p:nvPr/>
          </p:nvSpPr>
          <p:spPr bwMode="auto">
            <a:xfrm>
              <a:off x="895320" y="20602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509" name="Group 166"/>
          <p:cNvGrpSpPr/>
          <p:nvPr/>
        </p:nvGrpSpPr>
        <p:grpSpPr bwMode="auto">
          <a:xfrm>
            <a:off x="399960" y="1089000"/>
            <a:ext cx="1474560" cy="1463040"/>
            <a:chOff x="399960" y="1089000"/>
            <a:chExt cx="1474560" cy="1463040"/>
          </a:xfrm>
        </p:grpSpPr>
        <p:sp>
          <p:nvSpPr>
            <p:cNvPr id="2510" name="CustomShape 167"/>
            <p:cNvSpPr/>
            <p:nvPr/>
          </p:nvSpPr>
          <p:spPr bwMode="auto">
            <a:xfrm>
              <a:off x="399960" y="10890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1" name="CustomShape 168"/>
            <p:cNvSpPr/>
            <p:nvPr/>
          </p:nvSpPr>
          <p:spPr bwMode="auto">
            <a:xfrm>
              <a:off x="892080" y="10890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2" name="CustomShape 169"/>
            <p:cNvSpPr/>
            <p:nvPr/>
          </p:nvSpPr>
          <p:spPr bwMode="auto">
            <a:xfrm>
              <a:off x="1382759" y="10890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3" name="CustomShape 170"/>
            <p:cNvSpPr/>
            <p:nvPr/>
          </p:nvSpPr>
          <p:spPr bwMode="auto">
            <a:xfrm>
              <a:off x="399960" y="1579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4" name="CustomShape 171"/>
            <p:cNvSpPr/>
            <p:nvPr/>
          </p:nvSpPr>
          <p:spPr bwMode="auto">
            <a:xfrm>
              <a:off x="892080" y="1579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5" name="CustomShape 172"/>
            <p:cNvSpPr/>
            <p:nvPr/>
          </p:nvSpPr>
          <p:spPr bwMode="auto">
            <a:xfrm>
              <a:off x="1382759" y="1579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6" name="CustomShape 173"/>
            <p:cNvSpPr/>
            <p:nvPr/>
          </p:nvSpPr>
          <p:spPr bwMode="auto">
            <a:xfrm>
              <a:off x="399960" y="20602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7" name="CustomShape 174"/>
            <p:cNvSpPr/>
            <p:nvPr/>
          </p:nvSpPr>
          <p:spPr bwMode="auto">
            <a:xfrm>
              <a:off x="892080" y="20602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8" name="CustomShape 175"/>
            <p:cNvSpPr/>
            <p:nvPr/>
          </p:nvSpPr>
          <p:spPr bwMode="auto">
            <a:xfrm>
              <a:off x="1382759" y="20602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519" name="Group 176"/>
          <p:cNvGrpSpPr/>
          <p:nvPr/>
        </p:nvGrpSpPr>
        <p:grpSpPr bwMode="auto">
          <a:xfrm>
            <a:off x="896760" y="1089000"/>
            <a:ext cx="1474560" cy="1463040"/>
            <a:chOff x="896760" y="1089000"/>
            <a:chExt cx="1474560" cy="1463040"/>
          </a:xfrm>
        </p:grpSpPr>
        <p:sp>
          <p:nvSpPr>
            <p:cNvPr id="2520" name="CustomShape 177"/>
            <p:cNvSpPr/>
            <p:nvPr/>
          </p:nvSpPr>
          <p:spPr bwMode="auto">
            <a:xfrm>
              <a:off x="896760" y="10890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1" name="CustomShape 178"/>
            <p:cNvSpPr/>
            <p:nvPr/>
          </p:nvSpPr>
          <p:spPr bwMode="auto">
            <a:xfrm>
              <a:off x="1388880" y="10890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2" name="CustomShape 179"/>
            <p:cNvSpPr/>
            <p:nvPr/>
          </p:nvSpPr>
          <p:spPr bwMode="auto">
            <a:xfrm>
              <a:off x="1879560" y="10890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3" name="CustomShape 180"/>
            <p:cNvSpPr/>
            <p:nvPr/>
          </p:nvSpPr>
          <p:spPr bwMode="auto">
            <a:xfrm>
              <a:off x="896760" y="1579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4" name="CustomShape 181"/>
            <p:cNvSpPr/>
            <p:nvPr/>
          </p:nvSpPr>
          <p:spPr bwMode="auto">
            <a:xfrm>
              <a:off x="1388880" y="1579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5" name="CustomShape 182"/>
            <p:cNvSpPr/>
            <p:nvPr/>
          </p:nvSpPr>
          <p:spPr bwMode="auto">
            <a:xfrm>
              <a:off x="1879560" y="1579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6" name="CustomShape 183"/>
            <p:cNvSpPr/>
            <p:nvPr/>
          </p:nvSpPr>
          <p:spPr bwMode="auto">
            <a:xfrm>
              <a:off x="896760" y="20602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7" name="CustomShape 184"/>
            <p:cNvSpPr/>
            <p:nvPr/>
          </p:nvSpPr>
          <p:spPr bwMode="auto">
            <a:xfrm>
              <a:off x="1388880" y="20602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8" name="CustomShape 185"/>
            <p:cNvSpPr/>
            <p:nvPr/>
          </p:nvSpPr>
          <p:spPr bwMode="auto">
            <a:xfrm>
              <a:off x="1879560" y="20602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529" name="Group 186"/>
          <p:cNvGrpSpPr/>
          <p:nvPr/>
        </p:nvGrpSpPr>
        <p:grpSpPr bwMode="auto">
          <a:xfrm>
            <a:off x="1868400" y="1089000"/>
            <a:ext cx="1474560" cy="1463040"/>
            <a:chOff x="1868400" y="1089000"/>
            <a:chExt cx="1474560" cy="1463040"/>
          </a:xfrm>
        </p:grpSpPr>
        <p:sp>
          <p:nvSpPr>
            <p:cNvPr id="2530" name="CustomShape 187"/>
            <p:cNvSpPr/>
            <p:nvPr/>
          </p:nvSpPr>
          <p:spPr bwMode="auto">
            <a:xfrm>
              <a:off x="1868400" y="10890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1" name="CustomShape 188"/>
            <p:cNvSpPr/>
            <p:nvPr/>
          </p:nvSpPr>
          <p:spPr bwMode="auto">
            <a:xfrm>
              <a:off x="2360519" y="10890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2" name="CustomShape 189"/>
            <p:cNvSpPr/>
            <p:nvPr/>
          </p:nvSpPr>
          <p:spPr bwMode="auto">
            <a:xfrm>
              <a:off x="2851200" y="10890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3" name="CustomShape 190"/>
            <p:cNvSpPr/>
            <p:nvPr/>
          </p:nvSpPr>
          <p:spPr bwMode="auto">
            <a:xfrm>
              <a:off x="1868400" y="1579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4" name="CustomShape 191"/>
            <p:cNvSpPr/>
            <p:nvPr/>
          </p:nvSpPr>
          <p:spPr bwMode="auto">
            <a:xfrm>
              <a:off x="2360519" y="1579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5" name="CustomShape 192"/>
            <p:cNvSpPr/>
            <p:nvPr/>
          </p:nvSpPr>
          <p:spPr bwMode="auto">
            <a:xfrm>
              <a:off x="2851200" y="1579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6" name="CustomShape 193"/>
            <p:cNvSpPr/>
            <p:nvPr/>
          </p:nvSpPr>
          <p:spPr bwMode="auto">
            <a:xfrm>
              <a:off x="1868400" y="20602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7" name="CustomShape 194"/>
            <p:cNvSpPr/>
            <p:nvPr/>
          </p:nvSpPr>
          <p:spPr bwMode="auto">
            <a:xfrm>
              <a:off x="2360519" y="20602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8" name="CustomShape 195"/>
            <p:cNvSpPr/>
            <p:nvPr/>
          </p:nvSpPr>
          <p:spPr bwMode="auto">
            <a:xfrm>
              <a:off x="2851200" y="20602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539" name="Group 196"/>
          <p:cNvGrpSpPr/>
          <p:nvPr/>
        </p:nvGrpSpPr>
        <p:grpSpPr bwMode="auto">
          <a:xfrm>
            <a:off x="2360519" y="1089000"/>
            <a:ext cx="1474560" cy="1463040"/>
            <a:chOff x="2360519" y="1089000"/>
            <a:chExt cx="1474560" cy="1463040"/>
          </a:xfrm>
        </p:grpSpPr>
        <p:sp>
          <p:nvSpPr>
            <p:cNvPr id="2540" name="CustomShape 197"/>
            <p:cNvSpPr/>
            <p:nvPr/>
          </p:nvSpPr>
          <p:spPr bwMode="auto">
            <a:xfrm>
              <a:off x="2360519" y="10890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1" name="CustomShape 198"/>
            <p:cNvSpPr/>
            <p:nvPr/>
          </p:nvSpPr>
          <p:spPr bwMode="auto">
            <a:xfrm>
              <a:off x="2852640" y="10890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2" name="CustomShape 199"/>
            <p:cNvSpPr/>
            <p:nvPr/>
          </p:nvSpPr>
          <p:spPr bwMode="auto">
            <a:xfrm>
              <a:off x="3343320" y="10890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3" name="CustomShape 200"/>
            <p:cNvSpPr/>
            <p:nvPr/>
          </p:nvSpPr>
          <p:spPr bwMode="auto">
            <a:xfrm>
              <a:off x="2360519" y="1579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4" name="CustomShape 201"/>
            <p:cNvSpPr/>
            <p:nvPr/>
          </p:nvSpPr>
          <p:spPr bwMode="auto">
            <a:xfrm>
              <a:off x="2852640" y="1579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5" name="CustomShape 202"/>
            <p:cNvSpPr/>
            <p:nvPr/>
          </p:nvSpPr>
          <p:spPr bwMode="auto">
            <a:xfrm>
              <a:off x="3343320" y="1579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6" name="CustomShape 203"/>
            <p:cNvSpPr/>
            <p:nvPr/>
          </p:nvSpPr>
          <p:spPr bwMode="auto">
            <a:xfrm>
              <a:off x="2360519" y="20602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7" name="CustomShape 204"/>
            <p:cNvSpPr/>
            <p:nvPr/>
          </p:nvSpPr>
          <p:spPr bwMode="auto">
            <a:xfrm>
              <a:off x="2852640" y="20602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8" name="CustomShape 205"/>
            <p:cNvSpPr/>
            <p:nvPr/>
          </p:nvSpPr>
          <p:spPr bwMode="auto">
            <a:xfrm>
              <a:off x="3343320" y="20602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549" name="Group 206"/>
          <p:cNvGrpSpPr/>
          <p:nvPr/>
        </p:nvGrpSpPr>
        <p:grpSpPr bwMode="auto">
          <a:xfrm>
            <a:off x="2838600" y="1089000"/>
            <a:ext cx="1473840" cy="1463040"/>
            <a:chOff x="2838600" y="1089000"/>
            <a:chExt cx="1473840" cy="1463040"/>
          </a:xfrm>
        </p:grpSpPr>
        <p:sp>
          <p:nvSpPr>
            <p:cNvPr id="2550" name="CustomShape 207"/>
            <p:cNvSpPr/>
            <p:nvPr/>
          </p:nvSpPr>
          <p:spPr bwMode="auto">
            <a:xfrm>
              <a:off x="2838600" y="10890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1" name="CustomShape 208"/>
            <p:cNvSpPr/>
            <p:nvPr/>
          </p:nvSpPr>
          <p:spPr bwMode="auto">
            <a:xfrm>
              <a:off x="3330360" y="10890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2" name="CustomShape 209"/>
            <p:cNvSpPr/>
            <p:nvPr/>
          </p:nvSpPr>
          <p:spPr bwMode="auto">
            <a:xfrm>
              <a:off x="3821040" y="10890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3" name="CustomShape 210"/>
            <p:cNvSpPr/>
            <p:nvPr/>
          </p:nvSpPr>
          <p:spPr bwMode="auto">
            <a:xfrm>
              <a:off x="2838600" y="15793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4" name="CustomShape 211"/>
            <p:cNvSpPr/>
            <p:nvPr/>
          </p:nvSpPr>
          <p:spPr bwMode="auto">
            <a:xfrm>
              <a:off x="3330360" y="15793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5" name="CustomShape 212"/>
            <p:cNvSpPr/>
            <p:nvPr/>
          </p:nvSpPr>
          <p:spPr bwMode="auto">
            <a:xfrm>
              <a:off x="3821040" y="15793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6" name="CustomShape 213"/>
            <p:cNvSpPr/>
            <p:nvPr/>
          </p:nvSpPr>
          <p:spPr bwMode="auto">
            <a:xfrm>
              <a:off x="2838600" y="20602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7" name="CustomShape 214"/>
            <p:cNvSpPr/>
            <p:nvPr/>
          </p:nvSpPr>
          <p:spPr bwMode="auto">
            <a:xfrm>
              <a:off x="3330360" y="20602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8" name="CustomShape 215"/>
            <p:cNvSpPr/>
            <p:nvPr/>
          </p:nvSpPr>
          <p:spPr bwMode="auto">
            <a:xfrm>
              <a:off x="3821040" y="20602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559" name="Group 216"/>
          <p:cNvGrpSpPr/>
          <p:nvPr/>
        </p:nvGrpSpPr>
        <p:grpSpPr bwMode="auto">
          <a:xfrm>
            <a:off x="3330720" y="1089000"/>
            <a:ext cx="1473840" cy="1463040"/>
            <a:chOff x="3330720" y="1089000"/>
            <a:chExt cx="1473840" cy="1463040"/>
          </a:xfrm>
        </p:grpSpPr>
        <p:sp>
          <p:nvSpPr>
            <p:cNvPr id="2560" name="CustomShape 217"/>
            <p:cNvSpPr/>
            <p:nvPr/>
          </p:nvSpPr>
          <p:spPr bwMode="auto">
            <a:xfrm>
              <a:off x="3330720" y="10890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1" name="CustomShape 218"/>
            <p:cNvSpPr/>
            <p:nvPr/>
          </p:nvSpPr>
          <p:spPr bwMode="auto">
            <a:xfrm>
              <a:off x="3822480" y="10890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2" name="CustomShape 219"/>
            <p:cNvSpPr/>
            <p:nvPr/>
          </p:nvSpPr>
          <p:spPr bwMode="auto">
            <a:xfrm>
              <a:off x="4313160" y="10890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3" name="CustomShape 220"/>
            <p:cNvSpPr/>
            <p:nvPr/>
          </p:nvSpPr>
          <p:spPr bwMode="auto">
            <a:xfrm>
              <a:off x="3330720" y="15793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4" name="CustomShape 221"/>
            <p:cNvSpPr/>
            <p:nvPr/>
          </p:nvSpPr>
          <p:spPr bwMode="auto">
            <a:xfrm>
              <a:off x="3822480" y="15793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5" name="CustomShape 222"/>
            <p:cNvSpPr/>
            <p:nvPr/>
          </p:nvSpPr>
          <p:spPr bwMode="auto">
            <a:xfrm>
              <a:off x="4313160" y="15793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6" name="CustomShape 223"/>
            <p:cNvSpPr/>
            <p:nvPr/>
          </p:nvSpPr>
          <p:spPr bwMode="auto">
            <a:xfrm>
              <a:off x="3330720" y="20602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7" name="CustomShape 224"/>
            <p:cNvSpPr/>
            <p:nvPr/>
          </p:nvSpPr>
          <p:spPr bwMode="auto">
            <a:xfrm>
              <a:off x="3822480" y="20602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8" name="CustomShape 225"/>
            <p:cNvSpPr/>
            <p:nvPr/>
          </p:nvSpPr>
          <p:spPr bwMode="auto">
            <a:xfrm>
              <a:off x="4313160" y="20602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569" name="Group 226"/>
          <p:cNvGrpSpPr/>
          <p:nvPr/>
        </p:nvGrpSpPr>
        <p:grpSpPr bwMode="auto">
          <a:xfrm>
            <a:off x="1393920" y="1089000"/>
            <a:ext cx="1473840" cy="1463040"/>
            <a:chOff x="1393920" y="1089000"/>
            <a:chExt cx="1473840" cy="1463040"/>
          </a:xfrm>
        </p:grpSpPr>
        <p:sp>
          <p:nvSpPr>
            <p:cNvPr id="2570" name="CustomShape 227"/>
            <p:cNvSpPr/>
            <p:nvPr/>
          </p:nvSpPr>
          <p:spPr bwMode="auto">
            <a:xfrm>
              <a:off x="1393920" y="10890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1" name="CustomShape 228"/>
            <p:cNvSpPr/>
            <p:nvPr/>
          </p:nvSpPr>
          <p:spPr bwMode="auto">
            <a:xfrm>
              <a:off x="1885680" y="10890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2" name="CustomShape 229"/>
            <p:cNvSpPr/>
            <p:nvPr/>
          </p:nvSpPr>
          <p:spPr bwMode="auto">
            <a:xfrm>
              <a:off x="2376360" y="10890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3" name="CustomShape 230"/>
            <p:cNvSpPr/>
            <p:nvPr/>
          </p:nvSpPr>
          <p:spPr bwMode="auto">
            <a:xfrm>
              <a:off x="1393920" y="15793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4" name="CustomShape 231"/>
            <p:cNvSpPr/>
            <p:nvPr/>
          </p:nvSpPr>
          <p:spPr bwMode="auto">
            <a:xfrm>
              <a:off x="1885680" y="15793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5" name="CustomShape 232"/>
            <p:cNvSpPr/>
            <p:nvPr/>
          </p:nvSpPr>
          <p:spPr bwMode="auto">
            <a:xfrm>
              <a:off x="2376360" y="15793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6" name="CustomShape 233"/>
            <p:cNvSpPr/>
            <p:nvPr/>
          </p:nvSpPr>
          <p:spPr bwMode="auto">
            <a:xfrm>
              <a:off x="1393920" y="20602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7" name="CustomShape 234"/>
            <p:cNvSpPr/>
            <p:nvPr/>
          </p:nvSpPr>
          <p:spPr bwMode="auto">
            <a:xfrm>
              <a:off x="1885680" y="20602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8" name="CustomShape 235"/>
            <p:cNvSpPr/>
            <p:nvPr/>
          </p:nvSpPr>
          <p:spPr bwMode="auto">
            <a:xfrm>
              <a:off x="2376360" y="20602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579" name="Group 236"/>
          <p:cNvGrpSpPr/>
          <p:nvPr/>
        </p:nvGrpSpPr>
        <p:grpSpPr bwMode="auto">
          <a:xfrm>
            <a:off x="-87480" y="2082960"/>
            <a:ext cx="1474560" cy="1463040"/>
            <a:chOff x="-87480" y="2082960"/>
            <a:chExt cx="1474560" cy="1463040"/>
          </a:xfrm>
        </p:grpSpPr>
        <p:sp>
          <p:nvSpPr>
            <p:cNvPr id="2580" name="CustomShape 237"/>
            <p:cNvSpPr/>
            <p:nvPr/>
          </p:nvSpPr>
          <p:spPr bwMode="auto">
            <a:xfrm>
              <a:off x="-87480" y="20829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1" name="CustomShape 238"/>
            <p:cNvSpPr/>
            <p:nvPr/>
          </p:nvSpPr>
          <p:spPr bwMode="auto">
            <a:xfrm>
              <a:off x="404640" y="2082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2" name="CustomShape 239"/>
            <p:cNvSpPr/>
            <p:nvPr/>
          </p:nvSpPr>
          <p:spPr bwMode="auto">
            <a:xfrm>
              <a:off x="895320" y="20829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3" name="CustomShape 240"/>
            <p:cNvSpPr/>
            <p:nvPr/>
          </p:nvSpPr>
          <p:spPr bwMode="auto">
            <a:xfrm>
              <a:off x="-87480" y="25732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4" name="CustomShape 241"/>
            <p:cNvSpPr/>
            <p:nvPr/>
          </p:nvSpPr>
          <p:spPr bwMode="auto">
            <a:xfrm>
              <a:off x="404640" y="25732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5" name="CustomShape 242"/>
            <p:cNvSpPr/>
            <p:nvPr/>
          </p:nvSpPr>
          <p:spPr bwMode="auto">
            <a:xfrm>
              <a:off x="895320" y="25732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6" name="CustomShape 243"/>
            <p:cNvSpPr/>
            <p:nvPr/>
          </p:nvSpPr>
          <p:spPr bwMode="auto">
            <a:xfrm>
              <a:off x="-87480" y="30542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7" name="CustomShape 244"/>
            <p:cNvSpPr/>
            <p:nvPr/>
          </p:nvSpPr>
          <p:spPr bwMode="auto">
            <a:xfrm>
              <a:off x="404640" y="30542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8" name="CustomShape 245"/>
            <p:cNvSpPr/>
            <p:nvPr/>
          </p:nvSpPr>
          <p:spPr bwMode="auto">
            <a:xfrm>
              <a:off x="895320" y="30542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589" name="Group 246"/>
          <p:cNvGrpSpPr/>
          <p:nvPr/>
        </p:nvGrpSpPr>
        <p:grpSpPr bwMode="auto">
          <a:xfrm>
            <a:off x="399960" y="2082960"/>
            <a:ext cx="1474560" cy="1463040"/>
            <a:chOff x="399960" y="2082960"/>
            <a:chExt cx="1474560" cy="1463040"/>
          </a:xfrm>
        </p:grpSpPr>
        <p:sp>
          <p:nvSpPr>
            <p:cNvPr id="2590" name="CustomShape 247"/>
            <p:cNvSpPr/>
            <p:nvPr/>
          </p:nvSpPr>
          <p:spPr bwMode="auto">
            <a:xfrm>
              <a:off x="399960" y="20829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1" name="CustomShape 248"/>
            <p:cNvSpPr/>
            <p:nvPr/>
          </p:nvSpPr>
          <p:spPr bwMode="auto">
            <a:xfrm>
              <a:off x="892080" y="2082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2" name="CustomShape 249"/>
            <p:cNvSpPr/>
            <p:nvPr/>
          </p:nvSpPr>
          <p:spPr bwMode="auto">
            <a:xfrm>
              <a:off x="1382759" y="20829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3" name="CustomShape 250"/>
            <p:cNvSpPr/>
            <p:nvPr/>
          </p:nvSpPr>
          <p:spPr bwMode="auto">
            <a:xfrm>
              <a:off x="399960" y="25732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4" name="CustomShape 251"/>
            <p:cNvSpPr/>
            <p:nvPr/>
          </p:nvSpPr>
          <p:spPr bwMode="auto">
            <a:xfrm>
              <a:off x="892080" y="25732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5" name="CustomShape 252"/>
            <p:cNvSpPr/>
            <p:nvPr/>
          </p:nvSpPr>
          <p:spPr bwMode="auto">
            <a:xfrm>
              <a:off x="1382759" y="25732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6" name="CustomShape 253"/>
            <p:cNvSpPr/>
            <p:nvPr/>
          </p:nvSpPr>
          <p:spPr bwMode="auto">
            <a:xfrm>
              <a:off x="399960" y="30542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7" name="CustomShape 254"/>
            <p:cNvSpPr/>
            <p:nvPr/>
          </p:nvSpPr>
          <p:spPr bwMode="auto">
            <a:xfrm>
              <a:off x="892080" y="30542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8" name="CustomShape 255"/>
            <p:cNvSpPr/>
            <p:nvPr/>
          </p:nvSpPr>
          <p:spPr bwMode="auto">
            <a:xfrm>
              <a:off x="1382759" y="30542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599" name="Group 256"/>
          <p:cNvGrpSpPr/>
          <p:nvPr/>
        </p:nvGrpSpPr>
        <p:grpSpPr bwMode="auto">
          <a:xfrm>
            <a:off x="896760" y="2082960"/>
            <a:ext cx="1474560" cy="1463040"/>
            <a:chOff x="896760" y="2082960"/>
            <a:chExt cx="1474560" cy="1463040"/>
          </a:xfrm>
        </p:grpSpPr>
        <p:sp>
          <p:nvSpPr>
            <p:cNvPr id="2600" name="CustomShape 257"/>
            <p:cNvSpPr/>
            <p:nvPr/>
          </p:nvSpPr>
          <p:spPr bwMode="auto">
            <a:xfrm>
              <a:off x="896760" y="20829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1" name="CustomShape 258"/>
            <p:cNvSpPr/>
            <p:nvPr/>
          </p:nvSpPr>
          <p:spPr bwMode="auto">
            <a:xfrm>
              <a:off x="1388880" y="2082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2" name="CustomShape 259"/>
            <p:cNvSpPr/>
            <p:nvPr/>
          </p:nvSpPr>
          <p:spPr bwMode="auto">
            <a:xfrm>
              <a:off x="1879560" y="20829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3" name="CustomShape 260"/>
            <p:cNvSpPr/>
            <p:nvPr/>
          </p:nvSpPr>
          <p:spPr bwMode="auto">
            <a:xfrm>
              <a:off x="896760" y="25732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4" name="CustomShape 261"/>
            <p:cNvSpPr/>
            <p:nvPr/>
          </p:nvSpPr>
          <p:spPr bwMode="auto">
            <a:xfrm>
              <a:off x="1388880" y="25732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5" name="CustomShape 262"/>
            <p:cNvSpPr/>
            <p:nvPr/>
          </p:nvSpPr>
          <p:spPr bwMode="auto">
            <a:xfrm>
              <a:off x="1879560" y="25732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6" name="CustomShape 263"/>
            <p:cNvSpPr/>
            <p:nvPr/>
          </p:nvSpPr>
          <p:spPr bwMode="auto">
            <a:xfrm>
              <a:off x="896760" y="30542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7" name="CustomShape 264"/>
            <p:cNvSpPr/>
            <p:nvPr/>
          </p:nvSpPr>
          <p:spPr bwMode="auto">
            <a:xfrm>
              <a:off x="1388880" y="30542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8" name="CustomShape 265"/>
            <p:cNvSpPr/>
            <p:nvPr/>
          </p:nvSpPr>
          <p:spPr bwMode="auto">
            <a:xfrm>
              <a:off x="1879560" y="30542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609" name="Group 266"/>
          <p:cNvGrpSpPr/>
          <p:nvPr/>
        </p:nvGrpSpPr>
        <p:grpSpPr bwMode="auto">
          <a:xfrm>
            <a:off x="1868400" y="2082960"/>
            <a:ext cx="1474560" cy="1463040"/>
            <a:chOff x="1868400" y="2082960"/>
            <a:chExt cx="1474560" cy="1463040"/>
          </a:xfrm>
        </p:grpSpPr>
        <p:sp>
          <p:nvSpPr>
            <p:cNvPr id="2610" name="CustomShape 267"/>
            <p:cNvSpPr/>
            <p:nvPr/>
          </p:nvSpPr>
          <p:spPr bwMode="auto">
            <a:xfrm>
              <a:off x="1868400" y="20829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1" name="CustomShape 268"/>
            <p:cNvSpPr/>
            <p:nvPr/>
          </p:nvSpPr>
          <p:spPr bwMode="auto">
            <a:xfrm>
              <a:off x="2360519" y="2082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2" name="CustomShape 269"/>
            <p:cNvSpPr/>
            <p:nvPr/>
          </p:nvSpPr>
          <p:spPr bwMode="auto">
            <a:xfrm>
              <a:off x="2851200" y="20829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3" name="CustomShape 270"/>
            <p:cNvSpPr/>
            <p:nvPr/>
          </p:nvSpPr>
          <p:spPr bwMode="auto">
            <a:xfrm>
              <a:off x="1868400" y="25732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4" name="CustomShape 271"/>
            <p:cNvSpPr/>
            <p:nvPr/>
          </p:nvSpPr>
          <p:spPr bwMode="auto">
            <a:xfrm>
              <a:off x="2360519" y="25732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5" name="CustomShape 272"/>
            <p:cNvSpPr/>
            <p:nvPr/>
          </p:nvSpPr>
          <p:spPr bwMode="auto">
            <a:xfrm>
              <a:off x="2851200" y="25732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6" name="CustomShape 273"/>
            <p:cNvSpPr/>
            <p:nvPr/>
          </p:nvSpPr>
          <p:spPr bwMode="auto">
            <a:xfrm>
              <a:off x="1868400" y="30542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7" name="CustomShape 274"/>
            <p:cNvSpPr/>
            <p:nvPr/>
          </p:nvSpPr>
          <p:spPr bwMode="auto">
            <a:xfrm>
              <a:off x="2360519" y="30542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8" name="CustomShape 275"/>
            <p:cNvSpPr/>
            <p:nvPr/>
          </p:nvSpPr>
          <p:spPr bwMode="auto">
            <a:xfrm>
              <a:off x="2851200" y="30542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619" name="Group 276"/>
          <p:cNvGrpSpPr/>
          <p:nvPr/>
        </p:nvGrpSpPr>
        <p:grpSpPr bwMode="auto">
          <a:xfrm>
            <a:off x="2360519" y="2082960"/>
            <a:ext cx="1474560" cy="1463040"/>
            <a:chOff x="2360519" y="2082960"/>
            <a:chExt cx="1474560" cy="1463040"/>
          </a:xfrm>
        </p:grpSpPr>
        <p:sp>
          <p:nvSpPr>
            <p:cNvPr id="2620" name="CustomShape 277"/>
            <p:cNvSpPr/>
            <p:nvPr/>
          </p:nvSpPr>
          <p:spPr bwMode="auto">
            <a:xfrm>
              <a:off x="2360519" y="20829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1" name="CustomShape 278"/>
            <p:cNvSpPr/>
            <p:nvPr/>
          </p:nvSpPr>
          <p:spPr bwMode="auto">
            <a:xfrm>
              <a:off x="2852640" y="2082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2" name="CustomShape 279"/>
            <p:cNvSpPr/>
            <p:nvPr/>
          </p:nvSpPr>
          <p:spPr bwMode="auto">
            <a:xfrm>
              <a:off x="3343320" y="20829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3" name="CustomShape 280"/>
            <p:cNvSpPr/>
            <p:nvPr/>
          </p:nvSpPr>
          <p:spPr bwMode="auto">
            <a:xfrm>
              <a:off x="2360519" y="25732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4" name="CustomShape 281"/>
            <p:cNvSpPr/>
            <p:nvPr/>
          </p:nvSpPr>
          <p:spPr bwMode="auto">
            <a:xfrm>
              <a:off x="2852640" y="25732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5" name="CustomShape 282"/>
            <p:cNvSpPr/>
            <p:nvPr/>
          </p:nvSpPr>
          <p:spPr bwMode="auto">
            <a:xfrm>
              <a:off x="3343320" y="25732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6" name="CustomShape 283"/>
            <p:cNvSpPr/>
            <p:nvPr/>
          </p:nvSpPr>
          <p:spPr bwMode="auto">
            <a:xfrm>
              <a:off x="2360519" y="30542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7" name="CustomShape 284"/>
            <p:cNvSpPr/>
            <p:nvPr/>
          </p:nvSpPr>
          <p:spPr bwMode="auto">
            <a:xfrm>
              <a:off x="2852640" y="30542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8" name="CustomShape 285"/>
            <p:cNvSpPr/>
            <p:nvPr/>
          </p:nvSpPr>
          <p:spPr bwMode="auto">
            <a:xfrm>
              <a:off x="3343320" y="30542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629" name="Group 286"/>
          <p:cNvGrpSpPr/>
          <p:nvPr/>
        </p:nvGrpSpPr>
        <p:grpSpPr bwMode="auto">
          <a:xfrm>
            <a:off x="2838600" y="2082960"/>
            <a:ext cx="1473840" cy="1463040"/>
            <a:chOff x="2838600" y="2082960"/>
            <a:chExt cx="1473840" cy="1463040"/>
          </a:xfrm>
        </p:grpSpPr>
        <p:sp>
          <p:nvSpPr>
            <p:cNvPr id="2630" name="CustomShape 287"/>
            <p:cNvSpPr/>
            <p:nvPr/>
          </p:nvSpPr>
          <p:spPr bwMode="auto">
            <a:xfrm>
              <a:off x="2838600" y="20829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1" name="CustomShape 288"/>
            <p:cNvSpPr/>
            <p:nvPr/>
          </p:nvSpPr>
          <p:spPr bwMode="auto">
            <a:xfrm>
              <a:off x="3330360" y="2082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2" name="CustomShape 289"/>
            <p:cNvSpPr/>
            <p:nvPr/>
          </p:nvSpPr>
          <p:spPr bwMode="auto">
            <a:xfrm>
              <a:off x="3821040" y="20829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3" name="CustomShape 290"/>
            <p:cNvSpPr/>
            <p:nvPr/>
          </p:nvSpPr>
          <p:spPr bwMode="auto">
            <a:xfrm>
              <a:off x="2838600" y="25732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4" name="CustomShape 291"/>
            <p:cNvSpPr/>
            <p:nvPr/>
          </p:nvSpPr>
          <p:spPr bwMode="auto">
            <a:xfrm>
              <a:off x="3330360" y="25732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5" name="CustomShape 292"/>
            <p:cNvSpPr/>
            <p:nvPr/>
          </p:nvSpPr>
          <p:spPr bwMode="auto">
            <a:xfrm>
              <a:off x="3821040" y="25732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6" name="CustomShape 293"/>
            <p:cNvSpPr/>
            <p:nvPr/>
          </p:nvSpPr>
          <p:spPr bwMode="auto">
            <a:xfrm>
              <a:off x="2838600" y="30542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7" name="CustomShape 294"/>
            <p:cNvSpPr/>
            <p:nvPr/>
          </p:nvSpPr>
          <p:spPr bwMode="auto">
            <a:xfrm>
              <a:off x="3330360" y="30542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8" name="CustomShape 295"/>
            <p:cNvSpPr/>
            <p:nvPr/>
          </p:nvSpPr>
          <p:spPr bwMode="auto">
            <a:xfrm>
              <a:off x="3821040" y="30542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639" name="Group 296"/>
          <p:cNvGrpSpPr/>
          <p:nvPr/>
        </p:nvGrpSpPr>
        <p:grpSpPr bwMode="auto">
          <a:xfrm>
            <a:off x="3330720" y="2082960"/>
            <a:ext cx="1473840" cy="1463040"/>
            <a:chOff x="3330720" y="2082960"/>
            <a:chExt cx="1473840" cy="1463040"/>
          </a:xfrm>
        </p:grpSpPr>
        <p:sp>
          <p:nvSpPr>
            <p:cNvPr id="2640" name="CustomShape 297"/>
            <p:cNvSpPr/>
            <p:nvPr/>
          </p:nvSpPr>
          <p:spPr bwMode="auto">
            <a:xfrm>
              <a:off x="3330720" y="20829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1" name="CustomShape 298"/>
            <p:cNvSpPr/>
            <p:nvPr/>
          </p:nvSpPr>
          <p:spPr bwMode="auto">
            <a:xfrm>
              <a:off x="3822480" y="2082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2" name="CustomShape 299"/>
            <p:cNvSpPr/>
            <p:nvPr/>
          </p:nvSpPr>
          <p:spPr bwMode="auto">
            <a:xfrm>
              <a:off x="4313160" y="20829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3" name="CustomShape 300"/>
            <p:cNvSpPr/>
            <p:nvPr/>
          </p:nvSpPr>
          <p:spPr bwMode="auto">
            <a:xfrm>
              <a:off x="3330720" y="25732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4" name="CustomShape 301"/>
            <p:cNvSpPr/>
            <p:nvPr/>
          </p:nvSpPr>
          <p:spPr bwMode="auto">
            <a:xfrm>
              <a:off x="3822480" y="25732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5" name="CustomShape 302"/>
            <p:cNvSpPr/>
            <p:nvPr/>
          </p:nvSpPr>
          <p:spPr bwMode="auto">
            <a:xfrm>
              <a:off x="4313160" y="25732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6" name="CustomShape 303"/>
            <p:cNvSpPr/>
            <p:nvPr/>
          </p:nvSpPr>
          <p:spPr bwMode="auto">
            <a:xfrm>
              <a:off x="3330720" y="30542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7" name="CustomShape 304"/>
            <p:cNvSpPr/>
            <p:nvPr/>
          </p:nvSpPr>
          <p:spPr bwMode="auto">
            <a:xfrm>
              <a:off x="3822480" y="30542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8" name="CustomShape 305"/>
            <p:cNvSpPr/>
            <p:nvPr/>
          </p:nvSpPr>
          <p:spPr bwMode="auto">
            <a:xfrm>
              <a:off x="4313160" y="30542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649" name="Group 306"/>
          <p:cNvGrpSpPr/>
          <p:nvPr/>
        </p:nvGrpSpPr>
        <p:grpSpPr bwMode="auto">
          <a:xfrm>
            <a:off x="1393920" y="2082960"/>
            <a:ext cx="1473840" cy="1463040"/>
            <a:chOff x="1393920" y="2082960"/>
            <a:chExt cx="1473840" cy="1463040"/>
          </a:xfrm>
        </p:grpSpPr>
        <p:sp>
          <p:nvSpPr>
            <p:cNvPr id="2650" name="CustomShape 307"/>
            <p:cNvSpPr/>
            <p:nvPr/>
          </p:nvSpPr>
          <p:spPr bwMode="auto">
            <a:xfrm>
              <a:off x="1393920" y="20829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1" name="CustomShape 308"/>
            <p:cNvSpPr/>
            <p:nvPr/>
          </p:nvSpPr>
          <p:spPr bwMode="auto">
            <a:xfrm>
              <a:off x="1885680" y="2082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2" name="CustomShape 309"/>
            <p:cNvSpPr/>
            <p:nvPr/>
          </p:nvSpPr>
          <p:spPr bwMode="auto">
            <a:xfrm>
              <a:off x="2376360" y="20829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3" name="CustomShape 310"/>
            <p:cNvSpPr/>
            <p:nvPr/>
          </p:nvSpPr>
          <p:spPr bwMode="auto">
            <a:xfrm>
              <a:off x="1393920" y="25732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4" name="CustomShape 311"/>
            <p:cNvSpPr/>
            <p:nvPr/>
          </p:nvSpPr>
          <p:spPr bwMode="auto">
            <a:xfrm>
              <a:off x="1885680" y="25732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5" name="CustomShape 312"/>
            <p:cNvSpPr/>
            <p:nvPr/>
          </p:nvSpPr>
          <p:spPr bwMode="auto">
            <a:xfrm>
              <a:off x="2376360" y="25732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6" name="CustomShape 313"/>
            <p:cNvSpPr/>
            <p:nvPr/>
          </p:nvSpPr>
          <p:spPr bwMode="auto">
            <a:xfrm>
              <a:off x="1393920" y="30542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7" name="CustomShape 314"/>
            <p:cNvSpPr/>
            <p:nvPr/>
          </p:nvSpPr>
          <p:spPr bwMode="auto">
            <a:xfrm>
              <a:off x="1885680" y="30542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8" name="CustomShape 315"/>
            <p:cNvSpPr/>
            <p:nvPr/>
          </p:nvSpPr>
          <p:spPr bwMode="auto">
            <a:xfrm>
              <a:off x="2376360" y="30542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659" name="Group 316"/>
          <p:cNvGrpSpPr/>
          <p:nvPr/>
        </p:nvGrpSpPr>
        <p:grpSpPr bwMode="auto">
          <a:xfrm>
            <a:off x="-87480" y="2565360"/>
            <a:ext cx="1474560" cy="1463040"/>
            <a:chOff x="-87480" y="2565360"/>
            <a:chExt cx="1474560" cy="1463040"/>
          </a:xfrm>
        </p:grpSpPr>
        <p:sp>
          <p:nvSpPr>
            <p:cNvPr id="2660" name="CustomShape 317"/>
            <p:cNvSpPr/>
            <p:nvPr/>
          </p:nvSpPr>
          <p:spPr bwMode="auto">
            <a:xfrm>
              <a:off x="-87480" y="25653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1" name="CustomShape 318"/>
            <p:cNvSpPr/>
            <p:nvPr/>
          </p:nvSpPr>
          <p:spPr bwMode="auto">
            <a:xfrm>
              <a:off x="404640" y="25653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2" name="CustomShape 319"/>
            <p:cNvSpPr/>
            <p:nvPr/>
          </p:nvSpPr>
          <p:spPr bwMode="auto">
            <a:xfrm>
              <a:off x="895320" y="25653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3" name="CustomShape 320"/>
            <p:cNvSpPr/>
            <p:nvPr/>
          </p:nvSpPr>
          <p:spPr bwMode="auto">
            <a:xfrm>
              <a:off x="-87480" y="30556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4" name="CustomShape 321"/>
            <p:cNvSpPr/>
            <p:nvPr/>
          </p:nvSpPr>
          <p:spPr bwMode="auto">
            <a:xfrm>
              <a:off x="404640" y="30556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5" name="CustomShape 322"/>
            <p:cNvSpPr/>
            <p:nvPr/>
          </p:nvSpPr>
          <p:spPr bwMode="auto">
            <a:xfrm>
              <a:off x="895320" y="30556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6" name="CustomShape 323"/>
            <p:cNvSpPr/>
            <p:nvPr/>
          </p:nvSpPr>
          <p:spPr bwMode="auto">
            <a:xfrm>
              <a:off x="-87480" y="3536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7" name="CustomShape 324"/>
            <p:cNvSpPr/>
            <p:nvPr/>
          </p:nvSpPr>
          <p:spPr bwMode="auto">
            <a:xfrm>
              <a:off x="404640" y="3536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8" name="CustomShape 325"/>
            <p:cNvSpPr/>
            <p:nvPr/>
          </p:nvSpPr>
          <p:spPr bwMode="auto">
            <a:xfrm>
              <a:off x="895320" y="3536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669" name="Group 326"/>
          <p:cNvGrpSpPr/>
          <p:nvPr/>
        </p:nvGrpSpPr>
        <p:grpSpPr bwMode="auto">
          <a:xfrm>
            <a:off x="399960" y="2565360"/>
            <a:ext cx="1474560" cy="1463040"/>
            <a:chOff x="399960" y="2565360"/>
            <a:chExt cx="1474560" cy="1463040"/>
          </a:xfrm>
        </p:grpSpPr>
        <p:sp>
          <p:nvSpPr>
            <p:cNvPr id="2670" name="CustomShape 327"/>
            <p:cNvSpPr/>
            <p:nvPr/>
          </p:nvSpPr>
          <p:spPr bwMode="auto">
            <a:xfrm>
              <a:off x="399960" y="25653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1" name="CustomShape 328"/>
            <p:cNvSpPr/>
            <p:nvPr/>
          </p:nvSpPr>
          <p:spPr bwMode="auto">
            <a:xfrm>
              <a:off x="892080" y="25653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2" name="CustomShape 329"/>
            <p:cNvSpPr/>
            <p:nvPr/>
          </p:nvSpPr>
          <p:spPr bwMode="auto">
            <a:xfrm>
              <a:off x="1382759" y="25653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3" name="CustomShape 330"/>
            <p:cNvSpPr/>
            <p:nvPr/>
          </p:nvSpPr>
          <p:spPr bwMode="auto">
            <a:xfrm>
              <a:off x="399960" y="30556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4" name="CustomShape 331"/>
            <p:cNvSpPr/>
            <p:nvPr/>
          </p:nvSpPr>
          <p:spPr bwMode="auto">
            <a:xfrm>
              <a:off x="892080" y="30556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5" name="CustomShape 332"/>
            <p:cNvSpPr/>
            <p:nvPr/>
          </p:nvSpPr>
          <p:spPr bwMode="auto">
            <a:xfrm>
              <a:off x="1382759" y="30556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6" name="CustomShape 333"/>
            <p:cNvSpPr/>
            <p:nvPr/>
          </p:nvSpPr>
          <p:spPr bwMode="auto">
            <a:xfrm>
              <a:off x="399960" y="3536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7" name="CustomShape 334"/>
            <p:cNvSpPr/>
            <p:nvPr/>
          </p:nvSpPr>
          <p:spPr bwMode="auto">
            <a:xfrm>
              <a:off x="892080" y="3536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8" name="CustomShape 335"/>
            <p:cNvSpPr/>
            <p:nvPr/>
          </p:nvSpPr>
          <p:spPr bwMode="auto">
            <a:xfrm>
              <a:off x="1382759" y="3536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679" name="Group 336"/>
          <p:cNvGrpSpPr/>
          <p:nvPr/>
        </p:nvGrpSpPr>
        <p:grpSpPr bwMode="auto">
          <a:xfrm>
            <a:off x="896760" y="2565360"/>
            <a:ext cx="1474560" cy="1463040"/>
            <a:chOff x="896760" y="2565360"/>
            <a:chExt cx="1474560" cy="1463040"/>
          </a:xfrm>
        </p:grpSpPr>
        <p:sp>
          <p:nvSpPr>
            <p:cNvPr id="2680" name="CustomShape 337"/>
            <p:cNvSpPr/>
            <p:nvPr/>
          </p:nvSpPr>
          <p:spPr bwMode="auto">
            <a:xfrm>
              <a:off x="896760" y="25653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1" name="CustomShape 338"/>
            <p:cNvSpPr/>
            <p:nvPr/>
          </p:nvSpPr>
          <p:spPr bwMode="auto">
            <a:xfrm>
              <a:off x="1388880" y="25653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2" name="CustomShape 339"/>
            <p:cNvSpPr/>
            <p:nvPr/>
          </p:nvSpPr>
          <p:spPr bwMode="auto">
            <a:xfrm>
              <a:off x="1879560" y="25653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3" name="CustomShape 340"/>
            <p:cNvSpPr/>
            <p:nvPr/>
          </p:nvSpPr>
          <p:spPr bwMode="auto">
            <a:xfrm>
              <a:off x="896760" y="30556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4" name="CustomShape 341"/>
            <p:cNvSpPr/>
            <p:nvPr/>
          </p:nvSpPr>
          <p:spPr bwMode="auto">
            <a:xfrm>
              <a:off x="1388880" y="30556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5" name="CustomShape 342"/>
            <p:cNvSpPr/>
            <p:nvPr/>
          </p:nvSpPr>
          <p:spPr bwMode="auto">
            <a:xfrm>
              <a:off x="1879560" y="30556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6" name="CustomShape 343"/>
            <p:cNvSpPr/>
            <p:nvPr/>
          </p:nvSpPr>
          <p:spPr bwMode="auto">
            <a:xfrm>
              <a:off x="896760" y="3536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7" name="CustomShape 344"/>
            <p:cNvSpPr/>
            <p:nvPr/>
          </p:nvSpPr>
          <p:spPr bwMode="auto">
            <a:xfrm>
              <a:off x="1388880" y="3536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8" name="CustomShape 345"/>
            <p:cNvSpPr/>
            <p:nvPr/>
          </p:nvSpPr>
          <p:spPr bwMode="auto">
            <a:xfrm>
              <a:off x="1879560" y="3536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689" name="Group 346"/>
          <p:cNvGrpSpPr/>
          <p:nvPr/>
        </p:nvGrpSpPr>
        <p:grpSpPr bwMode="auto">
          <a:xfrm>
            <a:off x="1868400" y="2565360"/>
            <a:ext cx="1474560" cy="1463040"/>
            <a:chOff x="1868400" y="2565360"/>
            <a:chExt cx="1474560" cy="1463040"/>
          </a:xfrm>
        </p:grpSpPr>
        <p:sp>
          <p:nvSpPr>
            <p:cNvPr id="2690" name="CustomShape 347"/>
            <p:cNvSpPr/>
            <p:nvPr/>
          </p:nvSpPr>
          <p:spPr bwMode="auto">
            <a:xfrm>
              <a:off x="1868400" y="25653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1" name="CustomShape 348"/>
            <p:cNvSpPr/>
            <p:nvPr/>
          </p:nvSpPr>
          <p:spPr bwMode="auto">
            <a:xfrm>
              <a:off x="2360519" y="25653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2" name="CustomShape 349"/>
            <p:cNvSpPr/>
            <p:nvPr/>
          </p:nvSpPr>
          <p:spPr bwMode="auto">
            <a:xfrm>
              <a:off x="2851200" y="25653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3" name="CustomShape 350"/>
            <p:cNvSpPr/>
            <p:nvPr/>
          </p:nvSpPr>
          <p:spPr bwMode="auto">
            <a:xfrm>
              <a:off x="1868400" y="30556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4" name="CustomShape 351"/>
            <p:cNvSpPr/>
            <p:nvPr/>
          </p:nvSpPr>
          <p:spPr bwMode="auto">
            <a:xfrm>
              <a:off x="2360519" y="30556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5" name="CustomShape 352"/>
            <p:cNvSpPr/>
            <p:nvPr/>
          </p:nvSpPr>
          <p:spPr bwMode="auto">
            <a:xfrm>
              <a:off x="2851200" y="30556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6" name="CustomShape 353"/>
            <p:cNvSpPr/>
            <p:nvPr/>
          </p:nvSpPr>
          <p:spPr bwMode="auto">
            <a:xfrm>
              <a:off x="1868400" y="3536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7" name="CustomShape 354"/>
            <p:cNvSpPr/>
            <p:nvPr/>
          </p:nvSpPr>
          <p:spPr bwMode="auto">
            <a:xfrm>
              <a:off x="2360519" y="3536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8" name="CustomShape 355"/>
            <p:cNvSpPr/>
            <p:nvPr/>
          </p:nvSpPr>
          <p:spPr bwMode="auto">
            <a:xfrm>
              <a:off x="2851200" y="3536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699" name="Group 356"/>
          <p:cNvGrpSpPr/>
          <p:nvPr/>
        </p:nvGrpSpPr>
        <p:grpSpPr bwMode="auto">
          <a:xfrm>
            <a:off x="2360519" y="2565360"/>
            <a:ext cx="1474560" cy="1463040"/>
            <a:chOff x="2360519" y="2565360"/>
            <a:chExt cx="1474560" cy="1463040"/>
          </a:xfrm>
        </p:grpSpPr>
        <p:sp>
          <p:nvSpPr>
            <p:cNvPr id="2700" name="CustomShape 357"/>
            <p:cNvSpPr/>
            <p:nvPr/>
          </p:nvSpPr>
          <p:spPr bwMode="auto">
            <a:xfrm>
              <a:off x="2360519" y="25653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1" name="CustomShape 358"/>
            <p:cNvSpPr/>
            <p:nvPr/>
          </p:nvSpPr>
          <p:spPr bwMode="auto">
            <a:xfrm>
              <a:off x="2852640" y="25653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2" name="CustomShape 359"/>
            <p:cNvSpPr/>
            <p:nvPr/>
          </p:nvSpPr>
          <p:spPr bwMode="auto">
            <a:xfrm>
              <a:off x="3343320" y="25653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3" name="CustomShape 360"/>
            <p:cNvSpPr/>
            <p:nvPr/>
          </p:nvSpPr>
          <p:spPr bwMode="auto">
            <a:xfrm>
              <a:off x="2360519" y="30556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4" name="CustomShape 361"/>
            <p:cNvSpPr/>
            <p:nvPr/>
          </p:nvSpPr>
          <p:spPr bwMode="auto">
            <a:xfrm>
              <a:off x="2852640" y="30556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5" name="CustomShape 362"/>
            <p:cNvSpPr/>
            <p:nvPr/>
          </p:nvSpPr>
          <p:spPr bwMode="auto">
            <a:xfrm>
              <a:off x="3343320" y="30556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6" name="CustomShape 363"/>
            <p:cNvSpPr/>
            <p:nvPr/>
          </p:nvSpPr>
          <p:spPr bwMode="auto">
            <a:xfrm>
              <a:off x="2360519" y="3536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7" name="CustomShape 364"/>
            <p:cNvSpPr/>
            <p:nvPr/>
          </p:nvSpPr>
          <p:spPr bwMode="auto">
            <a:xfrm>
              <a:off x="2852640" y="3536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8" name="CustomShape 365"/>
            <p:cNvSpPr/>
            <p:nvPr/>
          </p:nvSpPr>
          <p:spPr bwMode="auto">
            <a:xfrm>
              <a:off x="3343320" y="3536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709" name="Group 366"/>
          <p:cNvGrpSpPr/>
          <p:nvPr/>
        </p:nvGrpSpPr>
        <p:grpSpPr bwMode="auto">
          <a:xfrm>
            <a:off x="2838600" y="2565360"/>
            <a:ext cx="1473840" cy="1463040"/>
            <a:chOff x="2838600" y="2565360"/>
            <a:chExt cx="1473840" cy="1463040"/>
          </a:xfrm>
        </p:grpSpPr>
        <p:sp>
          <p:nvSpPr>
            <p:cNvPr id="2710" name="CustomShape 367"/>
            <p:cNvSpPr/>
            <p:nvPr/>
          </p:nvSpPr>
          <p:spPr bwMode="auto">
            <a:xfrm>
              <a:off x="2838600" y="25653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1" name="CustomShape 368"/>
            <p:cNvSpPr/>
            <p:nvPr/>
          </p:nvSpPr>
          <p:spPr bwMode="auto">
            <a:xfrm>
              <a:off x="3330360" y="25653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2" name="CustomShape 369"/>
            <p:cNvSpPr/>
            <p:nvPr/>
          </p:nvSpPr>
          <p:spPr bwMode="auto">
            <a:xfrm>
              <a:off x="3821040" y="25653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3" name="CustomShape 370"/>
            <p:cNvSpPr/>
            <p:nvPr/>
          </p:nvSpPr>
          <p:spPr bwMode="auto">
            <a:xfrm>
              <a:off x="2838600" y="30556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4" name="CustomShape 371"/>
            <p:cNvSpPr/>
            <p:nvPr/>
          </p:nvSpPr>
          <p:spPr bwMode="auto">
            <a:xfrm>
              <a:off x="3330360" y="30556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5" name="CustomShape 372"/>
            <p:cNvSpPr/>
            <p:nvPr/>
          </p:nvSpPr>
          <p:spPr bwMode="auto">
            <a:xfrm>
              <a:off x="3821040" y="30556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6" name="CustomShape 373"/>
            <p:cNvSpPr/>
            <p:nvPr/>
          </p:nvSpPr>
          <p:spPr bwMode="auto">
            <a:xfrm>
              <a:off x="2838600" y="3536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7" name="CustomShape 374"/>
            <p:cNvSpPr/>
            <p:nvPr/>
          </p:nvSpPr>
          <p:spPr bwMode="auto">
            <a:xfrm>
              <a:off x="3330360" y="3536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8" name="CustomShape 375"/>
            <p:cNvSpPr/>
            <p:nvPr/>
          </p:nvSpPr>
          <p:spPr bwMode="auto">
            <a:xfrm>
              <a:off x="3821040" y="3536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719" name="Group 376"/>
          <p:cNvGrpSpPr/>
          <p:nvPr/>
        </p:nvGrpSpPr>
        <p:grpSpPr bwMode="auto">
          <a:xfrm>
            <a:off x="3330720" y="2565360"/>
            <a:ext cx="1473840" cy="1463040"/>
            <a:chOff x="3330720" y="2565360"/>
            <a:chExt cx="1473840" cy="1463040"/>
          </a:xfrm>
        </p:grpSpPr>
        <p:sp>
          <p:nvSpPr>
            <p:cNvPr id="2720" name="CustomShape 377"/>
            <p:cNvSpPr/>
            <p:nvPr/>
          </p:nvSpPr>
          <p:spPr bwMode="auto">
            <a:xfrm>
              <a:off x="3330720" y="25653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1" name="CustomShape 378"/>
            <p:cNvSpPr/>
            <p:nvPr/>
          </p:nvSpPr>
          <p:spPr bwMode="auto">
            <a:xfrm>
              <a:off x="3822480" y="25653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2" name="CustomShape 379"/>
            <p:cNvSpPr/>
            <p:nvPr/>
          </p:nvSpPr>
          <p:spPr bwMode="auto">
            <a:xfrm>
              <a:off x="4313160" y="25653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3" name="CustomShape 380"/>
            <p:cNvSpPr/>
            <p:nvPr/>
          </p:nvSpPr>
          <p:spPr bwMode="auto">
            <a:xfrm>
              <a:off x="3330720" y="30556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4" name="CustomShape 381"/>
            <p:cNvSpPr/>
            <p:nvPr/>
          </p:nvSpPr>
          <p:spPr bwMode="auto">
            <a:xfrm>
              <a:off x="3822480" y="30556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5" name="CustomShape 382"/>
            <p:cNvSpPr/>
            <p:nvPr/>
          </p:nvSpPr>
          <p:spPr bwMode="auto">
            <a:xfrm>
              <a:off x="4313160" y="30556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6" name="CustomShape 383"/>
            <p:cNvSpPr/>
            <p:nvPr/>
          </p:nvSpPr>
          <p:spPr bwMode="auto">
            <a:xfrm>
              <a:off x="3330720" y="3536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7" name="CustomShape 384"/>
            <p:cNvSpPr/>
            <p:nvPr/>
          </p:nvSpPr>
          <p:spPr bwMode="auto">
            <a:xfrm>
              <a:off x="3822480" y="3536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8" name="CustomShape 385"/>
            <p:cNvSpPr/>
            <p:nvPr/>
          </p:nvSpPr>
          <p:spPr bwMode="auto">
            <a:xfrm>
              <a:off x="4313160" y="3536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729" name="Group 386"/>
          <p:cNvGrpSpPr/>
          <p:nvPr/>
        </p:nvGrpSpPr>
        <p:grpSpPr bwMode="auto">
          <a:xfrm>
            <a:off x="1393920" y="2565360"/>
            <a:ext cx="1473840" cy="1463040"/>
            <a:chOff x="1393920" y="2565360"/>
            <a:chExt cx="1473840" cy="1463040"/>
          </a:xfrm>
        </p:grpSpPr>
        <p:sp>
          <p:nvSpPr>
            <p:cNvPr id="2730" name="CustomShape 387"/>
            <p:cNvSpPr/>
            <p:nvPr/>
          </p:nvSpPr>
          <p:spPr bwMode="auto">
            <a:xfrm>
              <a:off x="1393920" y="25653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1" name="CustomShape 388"/>
            <p:cNvSpPr/>
            <p:nvPr/>
          </p:nvSpPr>
          <p:spPr bwMode="auto">
            <a:xfrm>
              <a:off x="1885680" y="25653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2" name="CustomShape 389"/>
            <p:cNvSpPr/>
            <p:nvPr/>
          </p:nvSpPr>
          <p:spPr bwMode="auto">
            <a:xfrm>
              <a:off x="2376360" y="25653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3" name="CustomShape 390"/>
            <p:cNvSpPr/>
            <p:nvPr/>
          </p:nvSpPr>
          <p:spPr bwMode="auto">
            <a:xfrm>
              <a:off x="1393920" y="30556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4" name="CustomShape 391"/>
            <p:cNvSpPr/>
            <p:nvPr/>
          </p:nvSpPr>
          <p:spPr bwMode="auto">
            <a:xfrm>
              <a:off x="1885680" y="30556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5" name="CustomShape 392"/>
            <p:cNvSpPr/>
            <p:nvPr/>
          </p:nvSpPr>
          <p:spPr bwMode="auto">
            <a:xfrm>
              <a:off x="2376360" y="30556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6" name="CustomShape 393"/>
            <p:cNvSpPr/>
            <p:nvPr/>
          </p:nvSpPr>
          <p:spPr bwMode="auto">
            <a:xfrm>
              <a:off x="1393920" y="3536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7" name="CustomShape 394"/>
            <p:cNvSpPr/>
            <p:nvPr/>
          </p:nvSpPr>
          <p:spPr bwMode="auto">
            <a:xfrm>
              <a:off x="1885680" y="3536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8" name="CustomShape 395"/>
            <p:cNvSpPr/>
            <p:nvPr/>
          </p:nvSpPr>
          <p:spPr bwMode="auto">
            <a:xfrm>
              <a:off x="2376360" y="3536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739" name="Group 396"/>
          <p:cNvGrpSpPr/>
          <p:nvPr/>
        </p:nvGrpSpPr>
        <p:grpSpPr bwMode="auto">
          <a:xfrm>
            <a:off x="4802039" y="1577880"/>
            <a:ext cx="3927240" cy="3900240"/>
            <a:chOff x="4802039" y="1577880"/>
            <a:chExt cx="3927240" cy="3900240"/>
          </a:xfrm>
        </p:grpSpPr>
        <p:sp>
          <p:nvSpPr>
            <p:cNvPr id="2740" name="CustomShape 397"/>
            <p:cNvSpPr/>
            <p:nvPr/>
          </p:nvSpPr>
          <p:spPr bwMode="auto">
            <a:xfrm>
              <a:off x="4802039" y="157788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1" name="CustomShape 398"/>
            <p:cNvSpPr/>
            <p:nvPr/>
          </p:nvSpPr>
          <p:spPr bwMode="auto">
            <a:xfrm>
              <a:off x="5294160" y="157788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2" name="CustomShape 399"/>
            <p:cNvSpPr/>
            <p:nvPr/>
          </p:nvSpPr>
          <p:spPr bwMode="auto">
            <a:xfrm>
              <a:off x="5784840" y="157788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3" name="CustomShape 400"/>
            <p:cNvSpPr/>
            <p:nvPr/>
          </p:nvSpPr>
          <p:spPr bwMode="auto">
            <a:xfrm>
              <a:off x="6275160" y="157788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4" name="CustomShape 401"/>
            <p:cNvSpPr/>
            <p:nvPr/>
          </p:nvSpPr>
          <p:spPr bwMode="auto">
            <a:xfrm>
              <a:off x="6765840" y="157788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5" name="CustomShape 402"/>
            <p:cNvSpPr/>
            <p:nvPr/>
          </p:nvSpPr>
          <p:spPr bwMode="auto">
            <a:xfrm>
              <a:off x="7256520" y="157788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6" name="CustomShape 403"/>
            <p:cNvSpPr/>
            <p:nvPr/>
          </p:nvSpPr>
          <p:spPr bwMode="auto">
            <a:xfrm>
              <a:off x="7746840" y="157788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7" name="CustomShape 404"/>
            <p:cNvSpPr/>
            <p:nvPr/>
          </p:nvSpPr>
          <p:spPr bwMode="auto">
            <a:xfrm>
              <a:off x="8237520" y="157788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8" name="CustomShape 405"/>
            <p:cNvSpPr/>
            <p:nvPr/>
          </p:nvSpPr>
          <p:spPr bwMode="auto">
            <a:xfrm>
              <a:off x="4802039" y="20685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9" name="CustomShape 406"/>
            <p:cNvSpPr/>
            <p:nvPr/>
          </p:nvSpPr>
          <p:spPr bwMode="auto">
            <a:xfrm>
              <a:off x="5294160" y="20685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0" name="CustomShape 407"/>
            <p:cNvSpPr/>
            <p:nvPr/>
          </p:nvSpPr>
          <p:spPr bwMode="auto">
            <a:xfrm>
              <a:off x="5784840" y="20685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1" name="CustomShape 408"/>
            <p:cNvSpPr/>
            <p:nvPr/>
          </p:nvSpPr>
          <p:spPr bwMode="auto">
            <a:xfrm>
              <a:off x="6275160" y="20685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2" name="CustomShape 409"/>
            <p:cNvSpPr/>
            <p:nvPr/>
          </p:nvSpPr>
          <p:spPr bwMode="auto">
            <a:xfrm>
              <a:off x="6765840" y="20685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3" name="CustomShape 410"/>
            <p:cNvSpPr/>
            <p:nvPr/>
          </p:nvSpPr>
          <p:spPr bwMode="auto">
            <a:xfrm>
              <a:off x="7256520" y="20685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4" name="CustomShape 411"/>
            <p:cNvSpPr/>
            <p:nvPr/>
          </p:nvSpPr>
          <p:spPr bwMode="auto">
            <a:xfrm>
              <a:off x="7746840" y="20685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5" name="CustomShape 412"/>
            <p:cNvSpPr/>
            <p:nvPr/>
          </p:nvSpPr>
          <p:spPr bwMode="auto">
            <a:xfrm>
              <a:off x="8237520" y="20685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6" name="CustomShape 413"/>
            <p:cNvSpPr/>
            <p:nvPr/>
          </p:nvSpPr>
          <p:spPr bwMode="auto">
            <a:xfrm>
              <a:off x="4802039" y="2549519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7" name="CustomShape 414"/>
            <p:cNvSpPr/>
            <p:nvPr/>
          </p:nvSpPr>
          <p:spPr bwMode="auto">
            <a:xfrm>
              <a:off x="5294160" y="2549519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8" name="CustomShape 415"/>
            <p:cNvSpPr/>
            <p:nvPr/>
          </p:nvSpPr>
          <p:spPr bwMode="auto">
            <a:xfrm>
              <a:off x="5784840" y="2549519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9" name="CustomShape 416"/>
            <p:cNvSpPr/>
            <p:nvPr/>
          </p:nvSpPr>
          <p:spPr bwMode="auto">
            <a:xfrm>
              <a:off x="6275160" y="2549519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0" name="CustomShape 417"/>
            <p:cNvSpPr/>
            <p:nvPr/>
          </p:nvSpPr>
          <p:spPr bwMode="auto">
            <a:xfrm>
              <a:off x="6765840" y="2549519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1" name="CustomShape 418"/>
            <p:cNvSpPr/>
            <p:nvPr/>
          </p:nvSpPr>
          <p:spPr bwMode="auto">
            <a:xfrm>
              <a:off x="7256520" y="2549519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2" name="CustomShape 419"/>
            <p:cNvSpPr/>
            <p:nvPr/>
          </p:nvSpPr>
          <p:spPr bwMode="auto">
            <a:xfrm>
              <a:off x="7746840" y="2549519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3" name="CustomShape 420"/>
            <p:cNvSpPr/>
            <p:nvPr/>
          </p:nvSpPr>
          <p:spPr bwMode="auto">
            <a:xfrm>
              <a:off x="8237520" y="2549519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4" name="CustomShape 421"/>
            <p:cNvSpPr/>
            <p:nvPr/>
          </p:nvSpPr>
          <p:spPr bwMode="auto">
            <a:xfrm>
              <a:off x="4802039" y="30402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5" name="CustomShape 422"/>
            <p:cNvSpPr/>
            <p:nvPr/>
          </p:nvSpPr>
          <p:spPr bwMode="auto">
            <a:xfrm>
              <a:off x="5294160" y="30402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6" name="CustomShape 423"/>
            <p:cNvSpPr/>
            <p:nvPr/>
          </p:nvSpPr>
          <p:spPr bwMode="auto">
            <a:xfrm>
              <a:off x="5784840" y="30402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7" name="CustomShape 424"/>
            <p:cNvSpPr/>
            <p:nvPr/>
          </p:nvSpPr>
          <p:spPr bwMode="auto">
            <a:xfrm>
              <a:off x="6275160" y="30402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8" name="CustomShape 425"/>
            <p:cNvSpPr/>
            <p:nvPr/>
          </p:nvSpPr>
          <p:spPr bwMode="auto">
            <a:xfrm>
              <a:off x="6765840" y="30402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9" name="CustomShape 426"/>
            <p:cNvSpPr/>
            <p:nvPr/>
          </p:nvSpPr>
          <p:spPr bwMode="auto">
            <a:xfrm>
              <a:off x="7256520" y="30402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0" name="CustomShape 427"/>
            <p:cNvSpPr/>
            <p:nvPr/>
          </p:nvSpPr>
          <p:spPr bwMode="auto">
            <a:xfrm>
              <a:off x="7746840" y="30402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1" name="CustomShape 428"/>
            <p:cNvSpPr/>
            <p:nvPr/>
          </p:nvSpPr>
          <p:spPr bwMode="auto">
            <a:xfrm>
              <a:off x="8237520" y="30402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2" name="CustomShape 429"/>
            <p:cNvSpPr/>
            <p:nvPr/>
          </p:nvSpPr>
          <p:spPr bwMode="auto">
            <a:xfrm>
              <a:off x="4802039" y="35244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3" name="CustomShape 430"/>
            <p:cNvSpPr/>
            <p:nvPr/>
          </p:nvSpPr>
          <p:spPr bwMode="auto">
            <a:xfrm>
              <a:off x="5294160" y="35244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4" name="CustomShape 431"/>
            <p:cNvSpPr/>
            <p:nvPr/>
          </p:nvSpPr>
          <p:spPr bwMode="auto">
            <a:xfrm>
              <a:off x="5784840" y="35244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5" name="CustomShape 432"/>
            <p:cNvSpPr/>
            <p:nvPr/>
          </p:nvSpPr>
          <p:spPr bwMode="auto">
            <a:xfrm>
              <a:off x="6275160" y="35244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6" name="CustomShape 433"/>
            <p:cNvSpPr/>
            <p:nvPr/>
          </p:nvSpPr>
          <p:spPr bwMode="auto">
            <a:xfrm>
              <a:off x="6765840" y="35244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7" name="CustomShape 434"/>
            <p:cNvSpPr/>
            <p:nvPr/>
          </p:nvSpPr>
          <p:spPr bwMode="auto">
            <a:xfrm>
              <a:off x="7256520" y="35244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8" name="CustomShape 435"/>
            <p:cNvSpPr/>
            <p:nvPr/>
          </p:nvSpPr>
          <p:spPr bwMode="auto">
            <a:xfrm>
              <a:off x="7746840" y="35244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9" name="CustomShape 436"/>
            <p:cNvSpPr/>
            <p:nvPr/>
          </p:nvSpPr>
          <p:spPr bwMode="auto">
            <a:xfrm>
              <a:off x="8237520" y="352440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0" name="CustomShape 437"/>
            <p:cNvSpPr/>
            <p:nvPr/>
          </p:nvSpPr>
          <p:spPr bwMode="auto">
            <a:xfrm>
              <a:off x="4802039" y="401472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1" name="CustomShape 438"/>
            <p:cNvSpPr/>
            <p:nvPr/>
          </p:nvSpPr>
          <p:spPr bwMode="auto">
            <a:xfrm>
              <a:off x="5294160" y="401472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2" name="CustomShape 439"/>
            <p:cNvSpPr/>
            <p:nvPr/>
          </p:nvSpPr>
          <p:spPr bwMode="auto">
            <a:xfrm>
              <a:off x="5784840" y="401472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3" name="CustomShape 440"/>
            <p:cNvSpPr/>
            <p:nvPr/>
          </p:nvSpPr>
          <p:spPr bwMode="auto">
            <a:xfrm>
              <a:off x="6275160" y="401472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4" name="CustomShape 441"/>
            <p:cNvSpPr/>
            <p:nvPr/>
          </p:nvSpPr>
          <p:spPr bwMode="auto">
            <a:xfrm>
              <a:off x="6765840" y="401472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5" name="CustomShape 442"/>
            <p:cNvSpPr/>
            <p:nvPr/>
          </p:nvSpPr>
          <p:spPr bwMode="auto">
            <a:xfrm>
              <a:off x="7256520" y="401472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6" name="CustomShape 443"/>
            <p:cNvSpPr/>
            <p:nvPr/>
          </p:nvSpPr>
          <p:spPr bwMode="auto">
            <a:xfrm>
              <a:off x="7746840" y="401472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7" name="CustomShape 444"/>
            <p:cNvSpPr/>
            <p:nvPr/>
          </p:nvSpPr>
          <p:spPr bwMode="auto">
            <a:xfrm>
              <a:off x="8237520" y="401472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8" name="CustomShape 445"/>
            <p:cNvSpPr/>
            <p:nvPr/>
          </p:nvSpPr>
          <p:spPr bwMode="auto">
            <a:xfrm>
              <a:off x="4802039" y="449604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9" name="CustomShape 446"/>
            <p:cNvSpPr/>
            <p:nvPr/>
          </p:nvSpPr>
          <p:spPr bwMode="auto">
            <a:xfrm>
              <a:off x="5294160" y="449604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0" name="CustomShape 447"/>
            <p:cNvSpPr/>
            <p:nvPr/>
          </p:nvSpPr>
          <p:spPr bwMode="auto">
            <a:xfrm>
              <a:off x="5784840" y="449604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1" name="CustomShape 448"/>
            <p:cNvSpPr/>
            <p:nvPr/>
          </p:nvSpPr>
          <p:spPr bwMode="auto">
            <a:xfrm>
              <a:off x="6275160" y="449604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2" name="CustomShape 449"/>
            <p:cNvSpPr/>
            <p:nvPr/>
          </p:nvSpPr>
          <p:spPr bwMode="auto">
            <a:xfrm>
              <a:off x="6765840" y="449604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3" name="CustomShape 450"/>
            <p:cNvSpPr/>
            <p:nvPr/>
          </p:nvSpPr>
          <p:spPr bwMode="auto">
            <a:xfrm>
              <a:off x="7256520" y="449604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4" name="CustomShape 451"/>
            <p:cNvSpPr/>
            <p:nvPr/>
          </p:nvSpPr>
          <p:spPr bwMode="auto">
            <a:xfrm>
              <a:off x="7746840" y="449604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5" name="CustomShape 452"/>
            <p:cNvSpPr/>
            <p:nvPr/>
          </p:nvSpPr>
          <p:spPr bwMode="auto">
            <a:xfrm>
              <a:off x="8237520" y="449604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6" name="CustomShape 453"/>
            <p:cNvSpPr/>
            <p:nvPr/>
          </p:nvSpPr>
          <p:spPr bwMode="auto">
            <a:xfrm>
              <a:off x="4802039" y="49863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7" name="CustomShape 454"/>
            <p:cNvSpPr/>
            <p:nvPr/>
          </p:nvSpPr>
          <p:spPr bwMode="auto">
            <a:xfrm>
              <a:off x="5294160" y="49863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8" name="CustomShape 455"/>
            <p:cNvSpPr/>
            <p:nvPr/>
          </p:nvSpPr>
          <p:spPr bwMode="auto">
            <a:xfrm>
              <a:off x="5784840" y="49863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9" name="CustomShape 456"/>
            <p:cNvSpPr/>
            <p:nvPr/>
          </p:nvSpPr>
          <p:spPr bwMode="auto">
            <a:xfrm>
              <a:off x="6275160" y="49863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0" name="CustomShape 457"/>
            <p:cNvSpPr/>
            <p:nvPr/>
          </p:nvSpPr>
          <p:spPr bwMode="auto">
            <a:xfrm>
              <a:off x="6765840" y="49863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1" name="CustomShape 458"/>
            <p:cNvSpPr/>
            <p:nvPr/>
          </p:nvSpPr>
          <p:spPr bwMode="auto">
            <a:xfrm>
              <a:off x="7256520" y="49863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2" name="CustomShape 459"/>
            <p:cNvSpPr/>
            <p:nvPr/>
          </p:nvSpPr>
          <p:spPr bwMode="auto">
            <a:xfrm>
              <a:off x="7746840" y="49863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3" name="CustomShape 460"/>
            <p:cNvSpPr/>
            <p:nvPr/>
          </p:nvSpPr>
          <p:spPr bwMode="auto">
            <a:xfrm>
              <a:off x="8237520" y="49863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804" name="Group 461"/>
          <p:cNvGrpSpPr/>
          <p:nvPr/>
        </p:nvGrpSpPr>
        <p:grpSpPr bwMode="auto">
          <a:xfrm>
            <a:off x="-85680" y="3052800"/>
            <a:ext cx="1474560" cy="1463040"/>
            <a:chOff x="-85680" y="3052800"/>
            <a:chExt cx="1474560" cy="1463040"/>
          </a:xfrm>
        </p:grpSpPr>
        <p:sp>
          <p:nvSpPr>
            <p:cNvPr id="2805" name="CustomShape 462"/>
            <p:cNvSpPr/>
            <p:nvPr/>
          </p:nvSpPr>
          <p:spPr bwMode="auto">
            <a:xfrm>
              <a:off x="-85680" y="3052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6" name="CustomShape 463"/>
            <p:cNvSpPr/>
            <p:nvPr/>
          </p:nvSpPr>
          <p:spPr bwMode="auto">
            <a:xfrm>
              <a:off x="406439" y="3052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7" name="CustomShape 464"/>
            <p:cNvSpPr/>
            <p:nvPr/>
          </p:nvSpPr>
          <p:spPr bwMode="auto">
            <a:xfrm>
              <a:off x="897120" y="3052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8" name="CustomShape 465"/>
            <p:cNvSpPr/>
            <p:nvPr/>
          </p:nvSpPr>
          <p:spPr bwMode="auto">
            <a:xfrm>
              <a:off x="-85680" y="3543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9" name="CustomShape 466"/>
            <p:cNvSpPr/>
            <p:nvPr/>
          </p:nvSpPr>
          <p:spPr bwMode="auto">
            <a:xfrm>
              <a:off x="406439" y="3543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0" name="CustomShape 467"/>
            <p:cNvSpPr/>
            <p:nvPr/>
          </p:nvSpPr>
          <p:spPr bwMode="auto">
            <a:xfrm>
              <a:off x="897120" y="3543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1" name="CustomShape 468"/>
            <p:cNvSpPr/>
            <p:nvPr/>
          </p:nvSpPr>
          <p:spPr bwMode="auto">
            <a:xfrm>
              <a:off x="-85680" y="4024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2" name="CustomShape 469"/>
            <p:cNvSpPr/>
            <p:nvPr/>
          </p:nvSpPr>
          <p:spPr bwMode="auto">
            <a:xfrm>
              <a:off x="406439" y="40240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3" name="CustomShape 470"/>
            <p:cNvSpPr/>
            <p:nvPr/>
          </p:nvSpPr>
          <p:spPr bwMode="auto">
            <a:xfrm>
              <a:off x="897120" y="4024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814" name="Group 471"/>
          <p:cNvGrpSpPr/>
          <p:nvPr/>
        </p:nvGrpSpPr>
        <p:grpSpPr bwMode="auto">
          <a:xfrm>
            <a:off x="401760" y="3052800"/>
            <a:ext cx="1473840" cy="1463040"/>
            <a:chOff x="401760" y="3052800"/>
            <a:chExt cx="1473840" cy="1463040"/>
          </a:xfrm>
        </p:grpSpPr>
        <p:sp>
          <p:nvSpPr>
            <p:cNvPr id="2815" name="CustomShape 472"/>
            <p:cNvSpPr/>
            <p:nvPr/>
          </p:nvSpPr>
          <p:spPr bwMode="auto">
            <a:xfrm>
              <a:off x="401760" y="30528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6" name="CustomShape 473"/>
            <p:cNvSpPr/>
            <p:nvPr/>
          </p:nvSpPr>
          <p:spPr bwMode="auto">
            <a:xfrm>
              <a:off x="893520" y="3052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7" name="CustomShape 474"/>
            <p:cNvSpPr/>
            <p:nvPr/>
          </p:nvSpPr>
          <p:spPr bwMode="auto">
            <a:xfrm>
              <a:off x="1384200" y="30528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8" name="CustomShape 475"/>
            <p:cNvSpPr/>
            <p:nvPr/>
          </p:nvSpPr>
          <p:spPr bwMode="auto">
            <a:xfrm>
              <a:off x="401760" y="35431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9" name="CustomShape 476"/>
            <p:cNvSpPr/>
            <p:nvPr/>
          </p:nvSpPr>
          <p:spPr bwMode="auto">
            <a:xfrm>
              <a:off x="893520" y="35431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0" name="CustomShape 477"/>
            <p:cNvSpPr/>
            <p:nvPr/>
          </p:nvSpPr>
          <p:spPr bwMode="auto">
            <a:xfrm>
              <a:off x="1384200" y="35431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1" name="CustomShape 478"/>
            <p:cNvSpPr/>
            <p:nvPr/>
          </p:nvSpPr>
          <p:spPr bwMode="auto">
            <a:xfrm>
              <a:off x="401760" y="40240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2" name="CustomShape 479"/>
            <p:cNvSpPr/>
            <p:nvPr/>
          </p:nvSpPr>
          <p:spPr bwMode="auto">
            <a:xfrm>
              <a:off x="893520" y="40240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3" name="CustomShape 480"/>
            <p:cNvSpPr/>
            <p:nvPr/>
          </p:nvSpPr>
          <p:spPr bwMode="auto">
            <a:xfrm>
              <a:off x="1384200" y="40240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824" name="Group 481"/>
          <p:cNvGrpSpPr/>
          <p:nvPr/>
        </p:nvGrpSpPr>
        <p:grpSpPr bwMode="auto">
          <a:xfrm>
            <a:off x="898560" y="3052800"/>
            <a:ext cx="1474560" cy="1463040"/>
            <a:chOff x="898560" y="3052800"/>
            <a:chExt cx="1474560" cy="1463040"/>
          </a:xfrm>
        </p:grpSpPr>
        <p:sp>
          <p:nvSpPr>
            <p:cNvPr id="2825" name="CustomShape 482"/>
            <p:cNvSpPr/>
            <p:nvPr/>
          </p:nvSpPr>
          <p:spPr bwMode="auto">
            <a:xfrm>
              <a:off x="898560" y="3052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6" name="CustomShape 483"/>
            <p:cNvSpPr/>
            <p:nvPr/>
          </p:nvSpPr>
          <p:spPr bwMode="auto">
            <a:xfrm>
              <a:off x="1390680" y="3052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7" name="CustomShape 484"/>
            <p:cNvSpPr/>
            <p:nvPr/>
          </p:nvSpPr>
          <p:spPr bwMode="auto">
            <a:xfrm>
              <a:off x="1881360" y="3052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8" name="CustomShape 485"/>
            <p:cNvSpPr/>
            <p:nvPr/>
          </p:nvSpPr>
          <p:spPr bwMode="auto">
            <a:xfrm>
              <a:off x="898560" y="3543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9" name="CustomShape 486"/>
            <p:cNvSpPr/>
            <p:nvPr/>
          </p:nvSpPr>
          <p:spPr bwMode="auto">
            <a:xfrm>
              <a:off x="1390680" y="3543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0" name="CustomShape 487"/>
            <p:cNvSpPr/>
            <p:nvPr/>
          </p:nvSpPr>
          <p:spPr bwMode="auto">
            <a:xfrm>
              <a:off x="1881360" y="3543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1" name="CustomShape 488"/>
            <p:cNvSpPr/>
            <p:nvPr/>
          </p:nvSpPr>
          <p:spPr bwMode="auto">
            <a:xfrm>
              <a:off x="898560" y="4024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2" name="CustomShape 489"/>
            <p:cNvSpPr/>
            <p:nvPr/>
          </p:nvSpPr>
          <p:spPr bwMode="auto">
            <a:xfrm>
              <a:off x="1390680" y="40240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3" name="CustomShape 490"/>
            <p:cNvSpPr/>
            <p:nvPr/>
          </p:nvSpPr>
          <p:spPr bwMode="auto">
            <a:xfrm>
              <a:off x="1881360" y="4024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834" name="Group 491"/>
          <p:cNvGrpSpPr/>
          <p:nvPr/>
        </p:nvGrpSpPr>
        <p:grpSpPr bwMode="auto">
          <a:xfrm>
            <a:off x="1870200" y="3052800"/>
            <a:ext cx="1473840" cy="1463040"/>
            <a:chOff x="1870200" y="3052800"/>
            <a:chExt cx="1473840" cy="1463040"/>
          </a:xfrm>
        </p:grpSpPr>
        <p:sp>
          <p:nvSpPr>
            <p:cNvPr id="2835" name="CustomShape 492"/>
            <p:cNvSpPr/>
            <p:nvPr/>
          </p:nvSpPr>
          <p:spPr bwMode="auto">
            <a:xfrm>
              <a:off x="1870200" y="30528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6" name="CustomShape 493"/>
            <p:cNvSpPr/>
            <p:nvPr/>
          </p:nvSpPr>
          <p:spPr bwMode="auto">
            <a:xfrm>
              <a:off x="2361960" y="3052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7" name="CustomShape 494"/>
            <p:cNvSpPr/>
            <p:nvPr/>
          </p:nvSpPr>
          <p:spPr bwMode="auto">
            <a:xfrm>
              <a:off x="2852640" y="30528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8" name="CustomShape 495"/>
            <p:cNvSpPr/>
            <p:nvPr/>
          </p:nvSpPr>
          <p:spPr bwMode="auto">
            <a:xfrm>
              <a:off x="1870200" y="35431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9" name="CustomShape 496"/>
            <p:cNvSpPr/>
            <p:nvPr/>
          </p:nvSpPr>
          <p:spPr bwMode="auto">
            <a:xfrm>
              <a:off x="2361960" y="35431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0" name="CustomShape 497"/>
            <p:cNvSpPr/>
            <p:nvPr/>
          </p:nvSpPr>
          <p:spPr bwMode="auto">
            <a:xfrm>
              <a:off x="2852640" y="35431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1" name="CustomShape 498"/>
            <p:cNvSpPr/>
            <p:nvPr/>
          </p:nvSpPr>
          <p:spPr bwMode="auto">
            <a:xfrm>
              <a:off x="1870200" y="40240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2" name="CustomShape 499"/>
            <p:cNvSpPr/>
            <p:nvPr/>
          </p:nvSpPr>
          <p:spPr bwMode="auto">
            <a:xfrm>
              <a:off x="2361960" y="40240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3" name="CustomShape 500"/>
            <p:cNvSpPr/>
            <p:nvPr/>
          </p:nvSpPr>
          <p:spPr bwMode="auto">
            <a:xfrm>
              <a:off x="2852640" y="40240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844" name="Group 501"/>
          <p:cNvGrpSpPr/>
          <p:nvPr/>
        </p:nvGrpSpPr>
        <p:grpSpPr bwMode="auto">
          <a:xfrm>
            <a:off x="2362320" y="3052800"/>
            <a:ext cx="1473840" cy="1463040"/>
            <a:chOff x="2362320" y="3052800"/>
            <a:chExt cx="1473840" cy="1463040"/>
          </a:xfrm>
        </p:grpSpPr>
        <p:sp>
          <p:nvSpPr>
            <p:cNvPr id="2845" name="CustomShape 502"/>
            <p:cNvSpPr/>
            <p:nvPr/>
          </p:nvSpPr>
          <p:spPr bwMode="auto">
            <a:xfrm>
              <a:off x="2362320" y="30528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6" name="CustomShape 503"/>
            <p:cNvSpPr/>
            <p:nvPr/>
          </p:nvSpPr>
          <p:spPr bwMode="auto">
            <a:xfrm>
              <a:off x="2854080" y="3052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7" name="CustomShape 504"/>
            <p:cNvSpPr/>
            <p:nvPr/>
          </p:nvSpPr>
          <p:spPr bwMode="auto">
            <a:xfrm>
              <a:off x="3344760" y="30528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8" name="CustomShape 505"/>
            <p:cNvSpPr/>
            <p:nvPr/>
          </p:nvSpPr>
          <p:spPr bwMode="auto">
            <a:xfrm>
              <a:off x="2362320" y="35431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9" name="CustomShape 506"/>
            <p:cNvSpPr/>
            <p:nvPr/>
          </p:nvSpPr>
          <p:spPr bwMode="auto">
            <a:xfrm>
              <a:off x="2854080" y="35431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0" name="CustomShape 507"/>
            <p:cNvSpPr/>
            <p:nvPr/>
          </p:nvSpPr>
          <p:spPr bwMode="auto">
            <a:xfrm>
              <a:off x="3344760" y="35431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1" name="CustomShape 508"/>
            <p:cNvSpPr/>
            <p:nvPr/>
          </p:nvSpPr>
          <p:spPr bwMode="auto">
            <a:xfrm>
              <a:off x="2362320" y="40240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2" name="CustomShape 509"/>
            <p:cNvSpPr/>
            <p:nvPr/>
          </p:nvSpPr>
          <p:spPr bwMode="auto">
            <a:xfrm>
              <a:off x="2854080" y="40240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3" name="CustomShape 510"/>
            <p:cNvSpPr/>
            <p:nvPr/>
          </p:nvSpPr>
          <p:spPr bwMode="auto">
            <a:xfrm>
              <a:off x="3344760" y="40240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854" name="Group 511"/>
          <p:cNvGrpSpPr/>
          <p:nvPr/>
        </p:nvGrpSpPr>
        <p:grpSpPr bwMode="auto">
          <a:xfrm>
            <a:off x="2840040" y="3052800"/>
            <a:ext cx="1474560" cy="1463040"/>
            <a:chOff x="2840040" y="3052800"/>
            <a:chExt cx="1474560" cy="1463040"/>
          </a:xfrm>
        </p:grpSpPr>
        <p:sp>
          <p:nvSpPr>
            <p:cNvPr id="2855" name="CustomShape 512"/>
            <p:cNvSpPr/>
            <p:nvPr/>
          </p:nvSpPr>
          <p:spPr bwMode="auto">
            <a:xfrm>
              <a:off x="2840040" y="3052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6" name="CustomShape 513"/>
            <p:cNvSpPr/>
            <p:nvPr/>
          </p:nvSpPr>
          <p:spPr bwMode="auto">
            <a:xfrm>
              <a:off x="3332160" y="3052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7" name="CustomShape 514"/>
            <p:cNvSpPr/>
            <p:nvPr/>
          </p:nvSpPr>
          <p:spPr bwMode="auto">
            <a:xfrm>
              <a:off x="3822840" y="3052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8" name="CustomShape 515"/>
            <p:cNvSpPr/>
            <p:nvPr/>
          </p:nvSpPr>
          <p:spPr bwMode="auto">
            <a:xfrm>
              <a:off x="2840040" y="3543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9" name="CustomShape 516"/>
            <p:cNvSpPr/>
            <p:nvPr/>
          </p:nvSpPr>
          <p:spPr bwMode="auto">
            <a:xfrm>
              <a:off x="3332160" y="3543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0" name="CustomShape 517"/>
            <p:cNvSpPr/>
            <p:nvPr/>
          </p:nvSpPr>
          <p:spPr bwMode="auto">
            <a:xfrm>
              <a:off x="3822840" y="3543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1" name="CustomShape 518"/>
            <p:cNvSpPr/>
            <p:nvPr/>
          </p:nvSpPr>
          <p:spPr bwMode="auto">
            <a:xfrm>
              <a:off x="2840040" y="4024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2" name="CustomShape 519"/>
            <p:cNvSpPr/>
            <p:nvPr/>
          </p:nvSpPr>
          <p:spPr bwMode="auto">
            <a:xfrm>
              <a:off x="3332160" y="40240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3" name="CustomShape 520"/>
            <p:cNvSpPr/>
            <p:nvPr/>
          </p:nvSpPr>
          <p:spPr bwMode="auto">
            <a:xfrm>
              <a:off x="3822840" y="4024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864" name="Group 521"/>
          <p:cNvGrpSpPr/>
          <p:nvPr/>
        </p:nvGrpSpPr>
        <p:grpSpPr bwMode="auto">
          <a:xfrm>
            <a:off x="3332160" y="3052800"/>
            <a:ext cx="1474560" cy="1463040"/>
            <a:chOff x="3332160" y="3052800"/>
            <a:chExt cx="1474560" cy="1463040"/>
          </a:xfrm>
        </p:grpSpPr>
        <p:sp>
          <p:nvSpPr>
            <p:cNvPr id="2865" name="CustomShape 522"/>
            <p:cNvSpPr/>
            <p:nvPr/>
          </p:nvSpPr>
          <p:spPr bwMode="auto">
            <a:xfrm>
              <a:off x="3332160" y="3052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6" name="CustomShape 523"/>
            <p:cNvSpPr/>
            <p:nvPr/>
          </p:nvSpPr>
          <p:spPr bwMode="auto">
            <a:xfrm>
              <a:off x="3824280" y="3052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7" name="CustomShape 524"/>
            <p:cNvSpPr/>
            <p:nvPr/>
          </p:nvSpPr>
          <p:spPr bwMode="auto">
            <a:xfrm>
              <a:off x="4314960" y="3052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8" name="CustomShape 525"/>
            <p:cNvSpPr/>
            <p:nvPr/>
          </p:nvSpPr>
          <p:spPr bwMode="auto">
            <a:xfrm>
              <a:off x="3332160" y="3543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9" name="CustomShape 526"/>
            <p:cNvSpPr/>
            <p:nvPr/>
          </p:nvSpPr>
          <p:spPr bwMode="auto">
            <a:xfrm>
              <a:off x="3824280" y="3543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0" name="CustomShape 527"/>
            <p:cNvSpPr/>
            <p:nvPr/>
          </p:nvSpPr>
          <p:spPr bwMode="auto">
            <a:xfrm>
              <a:off x="4314960" y="3543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1" name="CustomShape 528"/>
            <p:cNvSpPr/>
            <p:nvPr/>
          </p:nvSpPr>
          <p:spPr bwMode="auto">
            <a:xfrm>
              <a:off x="3332160" y="4024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2" name="CustomShape 529"/>
            <p:cNvSpPr/>
            <p:nvPr/>
          </p:nvSpPr>
          <p:spPr bwMode="auto">
            <a:xfrm>
              <a:off x="3824280" y="40240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3" name="CustomShape 530"/>
            <p:cNvSpPr/>
            <p:nvPr/>
          </p:nvSpPr>
          <p:spPr bwMode="auto">
            <a:xfrm>
              <a:off x="4314960" y="4024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874" name="Group 531"/>
          <p:cNvGrpSpPr/>
          <p:nvPr/>
        </p:nvGrpSpPr>
        <p:grpSpPr bwMode="auto">
          <a:xfrm>
            <a:off x="1395360" y="3052800"/>
            <a:ext cx="1474560" cy="1463040"/>
            <a:chOff x="1395360" y="3052800"/>
            <a:chExt cx="1474560" cy="1463040"/>
          </a:xfrm>
        </p:grpSpPr>
        <p:sp>
          <p:nvSpPr>
            <p:cNvPr id="2875" name="CustomShape 532"/>
            <p:cNvSpPr/>
            <p:nvPr/>
          </p:nvSpPr>
          <p:spPr bwMode="auto">
            <a:xfrm>
              <a:off x="1395360" y="3052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6" name="CustomShape 533"/>
            <p:cNvSpPr/>
            <p:nvPr/>
          </p:nvSpPr>
          <p:spPr bwMode="auto">
            <a:xfrm>
              <a:off x="1887480" y="3052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7" name="CustomShape 534"/>
            <p:cNvSpPr/>
            <p:nvPr/>
          </p:nvSpPr>
          <p:spPr bwMode="auto">
            <a:xfrm>
              <a:off x="2378160" y="3052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8" name="CustomShape 535"/>
            <p:cNvSpPr/>
            <p:nvPr/>
          </p:nvSpPr>
          <p:spPr bwMode="auto">
            <a:xfrm>
              <a:off x="1395360" y="3543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9" name="CustomShape 536"/>
            <p:cNvSpPr/>
            <p:nvPr/>
          </p:nvSpPr>
          <p:spPr bwMode="auto">
            <a:xfrm>
              <a:off x="1887480" y="3543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0" name="CustomShape 537"/>
            <p:cNvSpPr/>
            <p:nvPr/>
          </p:nvSpPr>
          <p:spPr bwMode="auto">
            <a:xfrm>
              <a:off x="2378160" y="3543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1" name="CustomShape 538"/>
            <p:cNvSpPr/>
            <p:nvPr/>
          </p:nvSpPr>
          <p:spPr bwMode="auto">
            <a:xfrm>
              <a:off x="1395360" y="4024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2" name="CustomShape 539"/>
            <p:cNvSpPr/>
            <p:nvPr/>
          </p:nvSpPr>
          <p:spPr bwMode="auto">
            <a:xfrm>
              <a:off x="1887480" y="40240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3" name="CustomShape 540"/>
            <p:cNvSpPr/>
            <p:nvPr/>
          </p:nvSpPr>
          <p:spPr bwMode="auto">
            <a:xfrm>
              <a:off x="2378160" y="4024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884" name="Group 541"/>
          <p:cNvGrpSpPr/>
          <p:nvPr/>
        </p:nvGrpSpPr>
        <p:grpSpPr bwMode="auto">
          <a:xfrm>
            <a:off x="-87480" y="3549600"/>
            <a:ext cx="1474560" cy="1463040"/>
            <a:chOff x="-87480" y="3549600"/>
            <a:chExt cx="1474560" cy="1463040"/>
          </a:xfrm>
        </p:grpSpPr>
        <p:sp>
          <p:nvSpPr>
            <p:cNvPr id="2885" name="CustomShape 542"/>
            <p:cNvSpPr/>
            <p:nvPr/>
          </p:nvSpPr>
          <p:spPr bwMode="auto">
            <a:xfrm>
              <a:off x="-87480" y="35496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6" name="CustomShape 543"/>
            <p:cNvSpPr/>
            <p:nvPr/>
          </p:nvSpPr>
          <p:spPr bwMode="auto">
            <a:xfrm>
              <a:off x="404640" y="35496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7" name="CustomShape 544"/>
            <p:cNvSpPr/>
            <p:nvPr/>
          </p:nvSpPr>
          <p:spPr bwMode="auto">
            <a:xfrm>
              <a:off x="895320" y="35496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8" name="CustomShape 545"/>
            <p:cNvSpPr/>
            <p:nvPr/>
          </p:nvSpPr>
          <p:spPr bwMode="auto">
            <a:xfrm>
              <a:off x="-87480" y="403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9" name="CustomShape 546"/>
            <p:cNvSpPr/>
            <p:nvPr/>
          </p:nvSpPr>
          <p:spPr bwMode="auto">
            <a:xfrm>
              <a:off x="404640" y="403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0" name="CustomShape 547"/>
            <p:cNvSpPr/>
            <p:nvPr/>
          </p:nvSpPr>
          <p:spPr bwMode="auto">
            <a:xfrm>
              <a:off x="895320" y="403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1" name="CustomShape 548"/>
            <p:cNvSpPr/>
            <p:nvPr/>
          </p:nvSpPr>
          <p:spPr bwMode="auto">
            <a:xfrm>
              <a:off x="-87480" y="4520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2" name="CustomShape 549"/>
            <p:cNvSpPr/>
            <p:nvPr/>
          </p:nvSpPr>
          <p:spPr bwMode="auto">
            <a:xfrm>
              <a:off x="404640" y="4520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3" name="CustomShape 550"/>
            <p:cNvSpPr/>
            <p:nvPr/>
          </p:nvSpPr>
          <p:spPr bwMode="auto">
            <a:xfrm>
              <a:off x="895320" y="4520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894" name="Group 551"/>
          <p:cNvGrpSpPr/>
          <p:nvPr/>
        </p:nvGrpSpPr>
        <p:grpSpPr bwMode="auto">
          <a:xfrm>
            <a:off x="399960" y="3549600"/>
            <a:ext cx="1474560" cy="1463040"/>
            <a:chOff x="399960" y="3549600"/>
            <a:chExt cx="1474560" cy="1463040"/>
          </a:xfrm>
        </p:grpSpPr>
        <p:sp>
          <p:nvSpPr>
            <p:cNvPr id="2895" name="CustomShape 552"/>
            <p:cNvSpPr/>
            <p:nvPr/>
          </p:nvSpPr>
          <p:spPr bwMode="auto">
            <a:xfrm>
              <a:off x="399960" y="35496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6" name="CustomShape 553"/>
            <p:cNvSpPr/>
            <p:nvPr/>
          </p:nvSpPr>
          <p:spPr bwMode="auto">
            <a:xfrm>
              <a:off x="892080" y="35496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7" name="CustomShape 554"/>
            <p:cNvSpPr/>
            <p:nvPr/>
          </p:nvSpPr>
          <p:spPr bwMode="auto">
            <a:xfrm>
              <a:off x="1382759" y="35496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8" name="CustomShape 555"/>
            <p:cNvSpPr/>
            <p:nvPr/>
          </p:nvSpPr>
          <p:spPr bwMode="auto">
            <a:xfrm>
              <a:off x="399960" y="403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9" name="CustomShape 556"/>
            <p:cNvSpPr/>
            <p:nvPr/>
          </p:nvSpPr>
          <p:spPr bwMode="auto">
            <a:xfrm>
              <a:off x="892080" y="403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0" name="CustomShape 557"/>
            <p:cNvSpPr/>
            <p:nvPr/>
          </p:nvSpPr>
          <p:spPr bwMode="auto">
            <a:xfrm>
              <a:off x="1382759" y="403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1" name="CustomShape 558"/>
            <p:cNvSpPr/>
            <p:nvPr/>
          </p:nvSpPr>
          <p:spPr bwMode="auto">
            <a:xfrm>
              <a:off x="399960" y="4520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2" name="CustomShape 559"/>
            <p:cNvSpPr/>
            <p:nvPr/>
          </p:nvSpPr>
          <p:spPr bwMode="auto">
            <a:xfrm>
              <a:off x="892080" y="4520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3" name="CustomShape 560"/>
            <p:cNvSpPr/>
            <p:nvPr/>
          </p:nvSpPr>
          <p:spPr bwMode="auto">
            <a:xfrm>
              <a:off x="1382759" y="4520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904" name="Group 561"/>
          <p:cNvGrpSpPr/>
          <p:nvPr/>
        </p:nvGrpSpPr>
        <p:grpSpPr bwMode="auto">
          <a:xfrm>
            <a:off x="896760" y="3549600"/>
            <a:ext cx="1474560" cy="1463040"/>
            <a:chOff x="896760" y="3549600"/>
            <a:chExt cx="1474560" cy="1463040"/>
          </a:xfrm>
        </p:grpSpPr>
        <p:sp>
          <p:nvSpPr>
            <p:cNvPr id="2905" name="CustomShape 562"/>
            <p:cNvSpPr/>
            <p:nvPr/>
          </p:nvSpPr>
          <p:spPr bwMode="auto">
            <a:xfrm>
              <a:off x="896760" y="35496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6" name="CustomShape 563"/>
            <p:cNvSpPr/>
            <p:nvPr/>
          </p:nvSpPr>
          <p:spPr bwMode="auto">
            <a:xfrm>
              <a:off x="1388880" y="35496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7" name="CustomShape 564"/>
            <p:cNvSpPr/>
            <p:nvPr/>
          </p:nvSpPr>
          <p:spPr bwMode="auto">
            <a:xfrm>
              <a:off x="1879560" y="35496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8" name="CustomShape 565"/>
            <p:cNvSpPr/>
            <p:nvPr/>
          </p:nvSpPr>
          <p:spPr bwMode="auto">
            <a:xfrm>
              <a:off x="896760" y="403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9" name="CustomShape 566"/>
            <p:cNvSpPr/>
            <p:nvPr/>
          </p:nvSpPr>
          <p:spPr bwMode="auto">
            <a:xfrm>
              <a:off x="1388880" y="403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0" name="CustomShape 567"/>
            <p:cNvSpPr/>
            <p:nvPr/>
          </p:nvSpPr>
          <p:spPr bwMode="auto">
            <a:xfrm>
              <a:off x="1879560" y="403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1" name="CustomShape 568"/>
            <p:cNvSpPr/>
            <p:nvPr/>
          </p:nvSpPr>
          <p:spPr bwMode="auto">
            <a:xfrm>
              <a:off x="896760" y="4520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2" name="CustomShape 569"/>
            <p:cNvSpPr/>
            <p:nvPr/>
          </p:nvSpPr>
          <p:spPr bwMode="auto">
            <a:xfrm>
              <a:off x="1388880" y="4520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3" name="CustomShape 570"/>
            <p:cNvSpPr/>
            <p:nvPr/>
          </p:nvSpPr>
          <p:spPr bwMode="auto">
            <a:xfrm>
              <a:off x="1879560" y="4520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914" name="Group 571"/>
          <p:cNvGrpSpPr/>
          <p:nvPr/>
        </p:nvGrpSpPr>
        <p:grpSpPr bwMode="auto">
          <a:xfrm>
            <a:off x="1868400" y="3549600"/>
            <a:ext cx="1474560" cy="1463040"/>
            <a:chOff x="1868400" y="3549600"/>
            <a:chExt cx="1474560" cy="1463040"/>
          </a:xfrm>
        </p:grpSpPr>
        <p:sp>
          <p:nvSpPr>
            <p:cNvPr id="2915" name="CustomShape 572"/>
            <p:cNvSpPr/>
            <p:nvPr/>
          </p:nvSpPr>
          <p:spPr bwMode="auto">
            <a:xfrm>
              <a:off x="1868400" y="35496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6" name="CustomShape 573"/>
            <p:cNvSpPr/>
            <p:nvPr/>
          </p:nvSpPr>
          <p:spPr bwMode="auto">
            <a:xfrm>
              <a:off x="2360519" y="35496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7" name="CustomShape 574"/>
            <p:cNvSpPr/>
            <p:nvPr/>
          </p:nvSpPr>
          <p:spPr bwMode="auto">
            <a:xfrm>
              <a:off x="2851200" y="35496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8" name="CustomShape 575"/>
            <p:cNvSpPr/>
            <p:nvPr/>
          </p:nvSpPr>
          <p:spPr bwMode="auto">
            <a:xfrm>
              <a:off x="1868400" y="403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9" name="CustomShape 576"/>
            <p:cNvSpPr/>
            <p:nvPr/>
          </p:nvSpPr>
          <p:spPr bwMode="auto">
            <a:xfrm>
              <a:off x="2360519" y="403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0" name="CustomShape 577"/>
            <p:cNvSpPr/>
            <p:nvPr/>
          </p:nvSpPr>
          <p:spPr bwMode="auto">
            <a:xfrm>
              <a:off x="2851200" y="403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1" name="CustomShape 578"/>
            <p:cNvSpPr/>
            <p:nvPr/>
          </p:nvSpPr>
          <p:spPr bwMode="auto">
            <a:xfrm>
              <a:off x="1868400" y="4520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2" name="CustomShape 579"/>
            <p:cNvSpPr/>
            <p:nvPr/>
          </p:nvSpPr>
          <p:spPr bwMode="auto">
            <a:xfrm>
              <a:off x="2360519" y="4520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3" name="CustomShape 580"/>
            <p:cNvSpPr/>
            <p:nvPr/>
          </p:nvSpPr>
          <p:spPr bwMode="auto">
            <a:xfrm>
              <a:off x="2851200" y="4520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924" name="Group 581"/>
          <p:cNvGrpSpPr/>
          <p:nvPr/>
        </p:nvGrpSpPr>
        <p:grpSpPr bwMode="auto">
          <a:xfrm>
            <a:off x="2360519" y="3549600"/>
            <a:ext cx="1474560" cy="1463040"/>
            <a:chOff x="2360519" y="3549600"/>
            <a:chExt cx="1474560" cy="1463040"/>
          </a:xfrm>
        </p:grpSpPr>
        <p:sp>
          <p:nvSpPr>
            <p:cNvPr id="2925" name="CustomShape 582"/>
            <p:cNvSpPr/>
            <p:nvPr/>
          </p:nvSpPr>
          <p:spPr bwMode="auto">
            <a:xfrm>
              <a:off x="2360519" y="35496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6" name="CustomShape 583"/>
            <p:cNvSpPr/>
            <p:nvPr/>
          </p:nvSpPr>
          <p:spPr bwMode="auto">
            <a:xfrm>
              <a:off x="2852640" y="35496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7" name="CustomShape 584"/>
            <p:cNvSpPr/>
            <p:nvPr/>
          </p:nvSpPr>
          <p:spPr bwMode="auto">
            <a:xfrm>
              <a:off x="3343320" y="35496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8" name="CustomShape 585"/>
            <p:cNvSpPr/>
            <p:nvPr/>
          </p:nvSpPr>
          <p:spPr bwMode="auto">
            <a:xfrm>
              <a:off x="2360519" y="403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9" name="CustomShape 586"/>
            <p:cNvSpPr/>
            <p:nvPr/>
          </p:nvSpPr>
          <p:spPr bwMode="auto">
            <a:xfrm>
              <a:off x="2852640" y="403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0" name="CustomShape 587"/>
            <p:cNvSpPr/>
            <p:nvPr/>
          </p:nvSpPr>
          <p:spPr bwMode="auto">
            <a:xfrm>
              <a:off x="3343320" y="403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1" name="CustomShape 588"/>
            <p:cNvSpPr/>
            <p:nvPr/>
          </p:nvSpPr>
          <p:spPr bwMode="auto">
            <a:xfrm>
              <a:off x="2360519" y="4520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2" name="CustomShape 589"/>
            <p:cNvSpPr/>
            <p:nvPr/>
          </p:nvSpPr>
          <p:spPr bwMode="auto">
            <a:xfrm>
              <a:off x="2852640" y="4520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3" name="CustomShape 590"/>
            <p:cNvSpPr/>
            <p:nvPr/>
          </p:nvSpPr>
          <p:spPr bwMode="auto">
            <a:xfrm>
              <a:off x="3343320" y="4520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934" name="Group 591"/>
          <p:cNvGrpSpPr/>
          <p:nvPr/>
        </p:nvGrpSpPr>
        <p:grpSpPr bwMode="auto">
          <a:xfrm>
            <a:off x="2838600" y="3549600"/>
            <a:ext cx="1473840" cy="1463040"/>
            <a:chOff x="2838600" y="3549600"/>
            <a:chExt cx="1473840" cy="1463040"/>
          </a:xfrm>
        </p:grpSpPr>
        <p:sp>
          <p:nvSpPr>
            <p:cNvPr id="2935" name="CustomShape 592"/>
            <p:cNvSpPr/>
            <p:nvPr/>
          </p:nvSpPr>
          <p:spPr bwMode="auto">
            <a:xfrm>
              <a:off x="2838600" y="35496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6" name="CustomShape 593"/>
            <p:cNvSpPr/>
            <p:nvPr/>
          </p:nvSpPr>
          <p:spPr bwMode="auto">
            <a:xfrm>
              <a:off x="3330360" y="35496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7" name="CustomShape 594"/>
            <p:cNvSpPr/>
            <p:nvPr/>
          </p:nvSpPr>
          <p:spPr bwMode="auto">
            <a:xfrm>
              <a:off x="3821040" y="35496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8" name="CustomShape 595"/>
            <p:cNvSpPr/>
            <p:nvPr/>
          </p:nvSpPr>
          <p:spPr bwMode="auto">
            <a:xfrm>
              <a:off x="2838600" y="40399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9" name="CustomShape 596"/>
            <p:cNvSpPr/>
            <p:nvPr/>
          </p:nvSpPr>
          <p:spPr bwMode="auto">
            <a:xfrm>
              <a:off x="3330360" y="40399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0" name="CustomShape 597"/>
            <p:cNvSpPr/>
            <p:nvPr/>
          </p:nvSpPr>
          <p:spPr bwMode="auto">
            <a:xfrm>
              <a:off x="3821040" y="40399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1" name="CustomShape 598"/>
            <p:cNvSpPr/>
            <p:nvPr/>
          </p:nvSpPr>
          <p:spPr bwMode="auto">
            <a:xfrm>
              <a:off x="2838600" y="45208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2" name="CustomShape 599"/>
            <p:cNvSpPr/>
            <p:nvPr/>
          </p:nvSpPr>
          <p:spPr bwMode="auto">
            <a:xfrm>
              <a:off x="3330360" y="45208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3" name="CustomShape 600"/>
            <p:cNvSpPr/>
            <p:nvPr/>
          </p:nvSpPr>
          <p:spPr bwMode="auto">
            <a:xfrm>
              <a:off x="3821040" y="45208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944" name="Group 601"/>
          <p:cNvGrpSpPr/>
          <p:nvPr/>
        </p:nvGrpSpPr>
        <p:grpSpPr bwMode="auto">
          <a:xfrm>
            <a:off x="3330720" y="3549600"/>
            <a:ext cx="1473840" cy="1463040"/>
            <a:chOff x="3330720" y="3549600"/>
            <a:chExt cx="1473840" cy="1463040"/>
          </a:xfrm>
        </p:grpSpPr>
        <p:sp>
          <p:nvSpPr>
            <p:cNvPr id="2945" name="CustomShape 602"/>
            <p:cNvSpPr/>
            <p:nvPr/>
          </p:nvSpPr>
          <p:spPr bwMode="auto">
            <a:xfrm>
              <a:off x="3330720" y="35496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6" name="CustomShape 603"/>
            <p:cNvSpPr/>
            <p:nvPr/>
          </p:nvSpPr>
          <p:spPr bwMode="auto">
            <a:xfrm>
              <a:off x="3822480" y="35496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7" name="CustomShape 604"/>
            <p:cNvSpPr/>
            <p:nvPr/>
          </p:nvSpPr>
          <p:spPr bwMode="auto">
            <a:xfrm>
              <a:off x="4313160" y="35496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8" name="CustomShape 605"/>
            <p:cNvSpPr/>
            <p:nvPr/>
          </p:nvSpPr>
          <p:spPr bwMode="auto">
            <a:xfrm>
              <a:off x="3330720" y="40399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9" name="CustomShape 606"/>
            <p:cNvSpPr/>
            <p:nvPr/>
          </p:nvSpPr>
          <p:spPr bwMode="auto">
            <a:xfrm>
              <a:off x="3822480" y="40399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0" name="CustomShape 607"/>
            <p:cNvSpPr/>
            <p:nvPr/>
          </p:nvSpPr>
          <p:spPr bwMode="auto">
            <a:xfrm>
              <a:off x="4313160" y="40399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1" name="CustomShape 608"/>
            <p:cNvSpPr/>
            <p:nvPr/>
          </p:nvSpPr>
          <p:spPr bwMode="auto">
            <a:xfrm>
              <a:off x="3330720" y="45208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2" name="CustomShape 609"/>
            <p:cNvSpPr/>
            <p:nvPr/>
          </p:nvSpPr>
          <p:spPr bwMode="auto">
            <a:xfrm>
              <a:off x="3822480" y="45208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3" name="CustomShape 610"/>
            <p:cNvSpPr/>
            <p:nvPr/>
          </p:nvSpPr>
          <p:spPr bwMode="auto">
            <a:xfrm>
              <a:off x="4313160" y="45208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954" name="Group 611"/>
          <p:cNvGrpSpPr/>
          <p:nvPr/>
        </p:nvGrpSpPr>
        <p:grpSpPr bwMode="auto">
          <a:xfrm>
            <a:off x="1393920" y="3549600"/>
            <a:ext cx="1473840" cy="1463040"/>
            <a:chOff x="1393920" y="3549600"/>
            <a:chExt cx="1473840" cy="1463040"/>
          </a:xfrm>
        </p:grpSpPr>
        <p:sp>
          <p:nvSpPr>
            <p:cNvPr id="2955" name="CustomShape 612"/>
            <p:cNvSpPr/>
            <p:nvPr/>
          </p:nvSpPr>
          <p:spPr bwMode="auto">
            <a:xfrm>
              <a:off x="1393920" y="35496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6" name="CustomShape 613"/>
            <p:cNvSpPr/>
            <p:nvPr/>
          </p:nvSpPr>
          <p:spPr bwMode="auto">
            <a:xfrm>
              <a:off x="1885680" y="35496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7" name="CustomShape 614"/>
            <p:cNvSpPr/>
            <p:nvPr/>
          </p:nvSpPr>
          <p:spPr bwMode="auto">
            <a:xfrm>
              <a:off x="2376360" y="35496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8" name="CustomShape 615"/>
            <p:cNvSpPr/>
            <p:nvPr/>
          </p:nvSpPr>
          <p:spPr bwMode="auto">
            <a:xfrm>
              <a:off x="1393920" y="40399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9" name="CustomShape 616"/>
            <p:cNvSpPr/>
            <p:nvPr/>
          </p:nvSpPr>
          <p:spPr bwMode="auto">
            <a:xfrm>
              <a:off x="1885680" y="40399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0" name="CustomShape 617"/>
            <p:cNvSpPr/>
            <p:nvPr/>
          </p:nvSpPr>
          <p:spPr bwMode="auto">
            <a:xfrm>
              <a:off x="2376360" y="40399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1" name="CustomShape 618"/>
            <p:cNvSpPr/>
            <p:nvPr/>
          </p:nvSpPr>
          <p:spPr bwMode="auto">
            <a:xfrm>
              <a:off x="1393920" y="45208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2" name="CustomShape 619"/>
            <p:cNvSpPr/>
            <p:nvPr/>
          </p:nvSpPr>
          <p:spPr bwMode="auto">
            <a:xfrm>
              <a:off x="1885680" y="45208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3" name="CustomShape 620"/>
            <p:cNvSpPr/>
            <p:nvPr/>
          </p:nvSpPr>
          <p:spPr bwMode="auto">
            <a:xfrm>
              <a:off x="2376360" y="45208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964" name="Group 621"/>
          <p:cNvGrpSpPr/>
          <p:nvPr/>
        </p:nvGrpSpPr>
        <p:grpSpPr bwMode="auto">
          <a:xfrm>
            <a:off x="-85680" y="4022640"/>
            <a:ext cx="1474560" cy="1463040"/>
            <a:chOff x="-85680" y="4022640"/>
            <a:chExt cx="1474560" cy="1463040"/>
          </a:xfrm>
        </p:grpSpPr>
        <p:sp>
          <p:nvSpPr>
            <p:cNvPr id="2965" name="CustomShape 622"/>
            <p:cNvSpPr/>
            <p:nvPr/>
          </p:nvSpPr>
          <p:spPr bwMode="auto">
            <a:xfrm>
              <a:off x="-85680" y="4022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6" name="CustomShape 623"/>
            <p:cNvSpPr/>
            <p:nvPr/>
          </p:nvSpPr>
          <p:spPr bwMode="auto">
            <a:xfrm>
              <a:off x="406439" y="4022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7" name="CustomShape 624"/>
            <p:cNvSpPr/>
            <p:nvPr/>
          </p:nvSpPr>
          <p:spPr bwMode="auto">
            <a:xfrm>
              <a:off x="897120" y="4022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8" name="CustomShape 625"/>
            <p:cNvSpPr/>
            <p:nvPr/>
          </p:nvSpPr>
          <p:spPr bwMode="auto">
            <a:xfrm>
              <a:off x="-85680" y="4512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9" name="CustomShape 626"/>
            <p:cNvSpPr/>
            <p:nvPr/>
          </p:nvSpPr>
          <p:spPr bwMode="auto">
            <a:xfrm>
              <a:off x="406439" y="4512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0" name="CustomShape 627"/>
            <p:cNvSpPr/>
            <p:nvPr/>
          </p:nvSpPr>
          <p:spPr bwMode="auto">
            <a:xfrm>
              <a:off x="897120" y="4512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1" name="CustomShape 628"/>
            <p:cNvSpPr/>
            <p:nvPr/>
          </p:nvSpPr>
          <p:spPr bwMode="auto">
            <a:xfrm>
              <a:off x="-85680" y="4993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2" name="CustomShape 629"/>
            <p:cNvSpPr/>
            <p:nvPr/>
          </p:nvSpPr>
          <p:spPr bwMode="auto">
            <a:xfrm>
              <a:off x="406439" y="4993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3" name="CustomShape 630"/>
            <p:cNvSpPr/>
            <p:nvPr/>
          </p:nvSpPr>
          <p:spPr bwMode="auto">
            <a:xfrm>
              <a:off x="897120" y="4993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974" name="Group 631"/>
          <p:cNvGrpSpPr/>
          <p:nvPr/>
        </p:nvGrpSpPr>
        <p:grpSpPr bwMode="auto">
          <a:xfrm>
            <a:off x="401760" y="4022640"/>
            <a:ext cx="1473840" cy="1463040"/>
            <a:chOff x="401760" y="4022640"/>
            <a:chExt cx="1473840" cy="1463040"/>
          </a:xfrm>
        </p:grpSpPr>
        <p:sp>
          <p:nvSpPr>
            <p:cNvPr id="2975" name="CustomShape 632"/>
            <p:cNvSpPr/>
            <p:nvPr/>
          </p:nvSpPr>
          <p:spPr bwMode="auto">
            <a:xfrm>
              <a:off x="401760" y="4022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6" name="CustomShape 633"/>
            <p:cNvSpPr/>
            <p:nvPr/>
          </p:nvSpPr>
          <p:spPr bwMode="auto">
            <a:xfrm>
              <a:off x="893520" y="4022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7" name="CustomShape 634"/>
            <p:cNvSpPr/>
            <p:nvPr/>
          </p:nvSpPr>
          <p:spPr bwMode="auto">
            <a:xfrm>
              <a:off x="1384200" y="4022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8" name="CustomShape 635"/>
            <p:cNvSpPr/>
            <p:nvPr/>
          </p:nvSpPr>
          <p:spPr bwMode="auto">
            <a:xfrm>
              <a:off x="401760" y="4512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9" name="CustomShape 636"/>
            <p:cNvSpPr/>
            <p:nvPr/>
          </p:nvSpPr>
          <p:spPr bwMode="auto">
            <a:xfrm>
              <a:off x="893520" y="4512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0" name="CustomShape 637"/>
            <p:cNvSpPr/>
            <p:nvPr/>
          </p:nvSpPr>
          <p:spPr bwMode="auto">
            <a:xfrm>
              <a:off x="1384200" y="4512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1" name="CustomShape 638"/>
            <p:cNvSpPr/>
            <p:nvPr/>
          </p:nvSpPr>
          <p:spPr bwMode="auto">
            <a:xfrm>
              <a:off x="401760" y="49939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2" name="CustomShape 639"/>
            <p:cNvSpPr/>
            <p:nvPr/>
          </p:nvSpPr>
          <p:spPr bwMode="auto">
            <a:xfrm>
              <a:off x="893520" y="49939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3" name="CustomShape 640"/>
            <p:cNvSpPr/>
            <p:nvPr/>
          </p:nvSpPr>
          <p:spPr bwMode="auto">
            <a:xfrm>
              <a:off x="1384200" y="49939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984" name="Group 641"/>
          <p:cNvGrpSpPr/>
          <p:nvPr/>
        </p:nvGrpSpPr>
        <p:grpSpPr bwMode="auto">
          <a:xfrm>
            <a:off x="898560" y="4022640"/>
            <a:ext cx="1474560" cy="1463040"/>
            <a:chOff x="898560" y="4022640"/>
            <a:chExt cx="1474560" cy="1463040"/>
          </a:xfrm>
        </p:grpSpPr>
        <p:sp>
          <p:nvSpPr>
            <p:cNvPr id="2985" name="CustomShape 642"/>
            <p:cNvSpPr/>
            <p:nvPr/>
          </p:nvSpPr>
          <p:spPr bwMode="auto">
            <a:xfrm>
              <a:off x="898560" y="4022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6" name="CustomShape 643"/>
            <p:cNvSpPr/>
            <p:nvPr/>
          </p:nvSpPr>
          <p:spPr bwMode="auto">
            <a:xfrm>
              <a:off x="1390680" y="4022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7" name="CustomShape 644"/>
            <p:cNvSpPr/>
            <p:nvPr/>
          </p:nvSpPr>
          <p:spPr bwMode="auto">
            <a:xfrm>
              <a:off x="1881360" y="4022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8" name="CustomShape 645"/>
            <p:cNvSpPr/>
            <p:nvPr/>
          </p:nvSpPr>
          <p:spPr bwMode="auto">
            <a:xfrm>
              <a:off x="898560" y="4512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9" name="CustomShape 646"/>
            <p:cNvSpPr/>
            <p:nvPr/>
          </p:nvSpPr>
          <p:spPr bwMode="auto">
            <a:xfrm>
              <a:off x="1390680" y="4512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0" name="CustomShape 647"/>
            <p:cNvSpPr/>
            <p:nvPr/>
          </p:nvSpPr>
          <p:spPr bwMode="auto">
            <a:xfrm>
              <a:off x="1881360" y="4512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1" name="CustomShape 648"/>
            <p:cNvSpPr/>
            <p:nvPr/>
          </p:nvSpPr>
          <p:spPr bwMode="auto">
            <a:xfrm>
              <a:off x="898560" y="4993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2" name="CustomShape 649"/>
            <p:cNvSpPr/>
            <p:nvPr/>
          </p:nvSpPr>
          <p:spPr bwMode="auto">
            <a:xfrm>
              <a:off x="1390680" y="4993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3" name="CustomShape 650"/>
            <p:cNvSpPr/>
            <p:nvPr/>
          </p:nvSpPr>
          <p:spPr bwMode="auto">
            <a:xfrm>
              <a:off x="1881360" y="4993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994" name="Group 651"/>
          <p:cNvGrpSpPr/>
          <p:nvPr/>
        </p:nvGrpSpPr>
        <p:grpSpPr bwMode="auto">
          <a:xfrm>
            <a:off x="1870200" y="4022640"/>
            <a:ext cx="1473840" cy="1463040"/>
            <a:chOff x="1870200" y="4022640"/>
            <a:chExt cx="1473840" cy="1463040"/>
          </a:xfrm>
        </p:grpSpPr>
        <p:sp>
          <p:nvSpPr>
            <p:cNvPr id="2995" name="CustomShape 652"/>
            <p:cNvSpPr/>
            <p:nvPr/>
          </p:nvSpPr>
          <p:spPr bwMode="auto">
            <a:xfrm>
              <a:off x="1870200" y="4022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6" name="CustomShape 653"/>
            <p:cNvSpPr/>
            <p:nvPr/>
          </p:nvSpPr>
          <p:spPr bwMode="auto">
            <a:xfrm>
              <a:off x="2361960" y="4022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7" name="CustomShape 654"/>
            <p:cNvSpPr/>
            <p:nvPr/>
          </p:nvSpPr>
          <p:spPr bwMode="auto">
            <a:xfrm>
              <a:off x="2852640" y="4022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8" name="CustomShape 655"/>
            <p:cNvSpPr/>
            <p:nvPr/>
          </p:nvSpPr>
          <p:spPr bwMode="auto">
            <a:xfrm>
              <a:off x="1870200" y="4512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9" name="CustomShape 656"/>
            <p:cNvSpPr/>
            <p:nvPr/>
          </p:nvSpPr>
          <p:spPr bwMode="auto">
            <a:xfrm>
              <a:off x="2361960" y="4512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0" name="CustomShape 657"/>
            <p:cNvSpPr/>
            <p:nvPr/>
          </p:nvSpPr>
          <p:spPr bwMode="auto">
            <a:xfrm>
              <a:off x="2852640" y="4512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1" name="CustomShape 658"/>
            <p:cNvSpPr/>
            <p:nvPr/>
          </p:nvSpPr>
          <p:spPr bwMode="auto">
            <a:xfrm>
              <a:off x="1870200" y="49939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2" name="CustomShape 659"/>
            <p:cNvSpPr/>
            <p:nvPr/>
          </p:nvSpPr>
          <p:spPr bwMode="auto">
            <a:xfrm>
              <a:off x="2361960" y="49939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3" name="CustomShape 660"/>
            <p:cNvSpPr/>
            <p:nvPr/>
          </p:nvSpPr>
          <p:spPr bwMode="auto">
            <a:xfrm>
              <a:off x="2852640" y="49939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004" name="Group 661"/>
          <p:cNvGrpSpPr/>
          <p:nvPr/>
        </p:nvGrpSpPr>
        <p:grpSpPr bwMode="auto">
          <a:xfrm>
            <a:off x="2362320" y="4022640"/>
            <a:ext cx="1473840" cy="1463040"/>
            <a:chOff x="2362320" y="4022640"/>
            <a:chExt cx="1473840" cy="1463040"/>
          </a:xfrm>
        </p:grpSpPr>
        <p:sp>
          <p:nvSpPr>
            <p:cNvPr id="3005" name="CustomShape 662"/>
            <p:cNvSpPr/>
            <p:nvPr/>
          </p:nvSpPr>
          <p:spPr bwMode="auto">
            <a:xfrm>
              <a:off x="2362320" y="4022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6" name="CustomShape 663"/>
            <p:cNvSpPr/>
            <p:nvPr/>
          </p:nvSpPr>
          <p:spPr bwMode="auto">
            <a:xfrm>
              <a:off x="2854080" y="4022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7" name="CustomShape 664"/>
            <p:cNvSpPr/>
            <p:nvPr/>
          </p:nvSpPr>
          <p:spPr bwMode="auto">
            <a:xfrm>
              <a:off x="3344760" y="4022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8" name="CustomShape 665"/>
            <p:cNvSpPr/>
            <p:nvPr/>
          </p:nvSpPr>
          <p:spPr bwMode="auto">
            <a:xfrm>
              <a:off x="2362320" y="4512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9" name="CustomShape 666"/>
            <p:cNvSpPr/>
            <p:nvPr/>
          </p:nvSpPr>
          <p:spPr bwMode="auto">
            <a:xfrm>
              <a:off x="2854080" y="4512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0" name="CustomShape 667"/>
            <p:cNvSpPr/>
            <p:nvPr/>
          </p:nvSpPr>
          <p:spPr bwMode="auto">
            <a:xfrm>
              <a:off x="3344760" y="4512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1" name="CustomShape 668"/>
            <p:cNvSpPr/>
            <p:nvPr/>
          </p:nvSpPr>
          <p:spPr bwMode="auto">
            <a:xfrm>
              <a:off x="2362320" y="49939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2" name="CustomShape 669"/>
            <p:cNvSpPr/>
            <p:nvPr/>
          </p:nvSpPr>
          <p:spPr bwMode="auto">
            <a:xfrm>
              <a:off x="2854080" y="49939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3" name="CustomShape 670"/>
            <p:cNvSpPr/>
            <p:nvPr/>
          </p:nvSpPr>
          <p:spPr bwMode="auto">
            <a:xfrm>
              <a:off x="3344760" y="49939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014" name="Group 671"/>
          <p:cNvGrpSpPr/>
          <p:nvPr/>
        </p:nvGrpSpPr>
        <p:grpSpPr bwMode="auto">
          <a:xfrm>
            <a:off x="2840040" y="4022640"/>
            <a:ext cx="1474560" cy="1463040"/>
            <a:chOff x="2840040" y="4022640"/>
            <a:chExt cx="1474560" cy="1463040"/>
          </a:xfrm>
        </p:grpSpPr>
        <p:sp>
          <p:nvSpPr>
            <p:cNvPr id="3015" name="CustomShape 672"/>
            <p:cNvSpPr/>
            <p:nvPr/>
          </p:nvSpPr>
          <p:spPr bwMode="auto">
            <a:xfrm>
              <a:off x="2840040" y="4022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6" name="CustomShape 673"/>
            <p:cNvSpPr/>
            <p:nvPr/>
          </p:nvSpPr>
          <p:spPr bwMode="auto">
            <a:xfrm>
              <a:off x="3332160" y="4022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7" name="CustomShape 674"/>
            <p:cNvSpPr/>
            <p:nvPr/>
          </p:nvSpPr>
          <p:spPr bwMode="auto">
            <a:xfrm>
              <a:off x="3822840" y="4022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8" name="CustomShape 675"/>
            <p:cNvSpPr/>
            <p:nvPr/>
          </p:nvSpPr>
          <p:spPr bwMode="auto">
            <a:xfrm>
              <a:off x="2840040" y="4512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9" name="CustomShape 676"/>
            <p:cNvSpPr/>
            <p:nvPr/>
          </p:nvSpPr>
          <p:spPr bwMode="auto">
            <a:xfrm>
              <a:off x="3332160" y="4512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0" name="CustomShape 677"/>
            <p:cNvSpPr/>
            <p:nvPr/>
          </p:nvSpPr>
          <p:spPr bwMode="auto">
            <a:xfrm>
              <a:off x="3822840" y="4512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1" name="CustomShape 678"/>
            <p:cNvSpPr/>
            <p:nvPr/>
          </p:nvSpPr>
          <p:spPr bwMode="auto">
            <a:xfrm>
              <a:off x="2840040" y="4993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2" name="CustomShape 679"/>
            <p:cNvSpPr/>
            <p:nvPr/>
          </p:nvSpPr>
          <p:spPr bwMode="auto">
            <a:xfrm>
              <a:off x="3332160" y="4993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3" name="CustomShape 680"/>
            <p:cNvSpPr/>
            <p:nvPr/>
          </p:nvSpPr>
          <p:spPr bwMode="auto">
            <a:xfrm>
              <a:off x="3822840" y="4993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024" name="Group 681"/>
          <p:cNvGrpSpPr/>
          <p:nvPr/>
        </p:nvGrpSpPr>
        <p:grpSpPr bwMode="auto">
          <a:xfrm>
            <a:off x="3332160" y="4022640"/>
            <a:ext cx="1474560" cy="1463040"/>
            <a:chOff x="3332160" y="4022640"/>
            <a:chExt cx="1474560" cy="1463040"/>
          </a:xfrm>
        </p:grpSpPr>
        <p:sp>
          <p:nvSpPr>
            <p:cNvPr id="3025" name="CustomShape 682"/>
            <p:cNvSpPr/>
            <p:nvPr/>
          </p:nvSpPr>
          <p:spPr bwMode="auto">
            <a:xfrm>
              <a:off x="3332160" y="4022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6" name="CustomShape 683"/>
            <p:cNvSpPr/>
            <p:nvPr/>
          </p:nvSpPr>
          <p:spPr bwMode="auto">
            <a:xfrm>
              <a:off x="3824280" y="4022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7" name="CustomShape 684"/>
            <p:cNvSpPr/>
            <p:nvPr/>
          </p:nvSpPr>
          <p:spPr bwMode="auto">
            <a:xfrm>
              <a:off x="4314960" y="4022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8" name="CustomShape 685"/>
            <p:cNvSpPr/>
            <p:nvPr/>
          </p:nvSpPr>
          <p:spPr bwMode="auto">
            <a:xfrm>
              <a:off x="3332160" y="4512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9" name="CustomShape 686"/>
            <p:cNvSpPr/>
            <p:nvPr/>
          </p:nvSpPr>
          <p:spPr bwMode="auto">
            <a:xfrm>
              <a:off x="3824280" y="4512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0" name="CustomShape 687"/>
            <p:cNvSpPr/>
            <p:nvPr/>
          </p:nvSpPr>
          <p:spPr bwMode="auto">
            <a:xfrm>
              <a:off x="4314960" y="4512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1" name="CustomShape 688"/>
            <p:cNvSpPr/>
            <p:nvPr/>
          </p:nvSpPr>
          <p:spPr bwMode="auto">
            <a:xfrm>
              <a:off x="3332160" y="4993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2" name="CustomShape 689"/>
            <p:cNvSpPr/>
            <p:nvPr/>
          </p:nvSpPr>
          <p:spPr bwMode="auto">
            <a:xfrm>
              <a:off x="3824280" y="4993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3" name="CustomShape 690"/>
            <p:cNvSpPr/>
            <p:nvPr/>
          </p:nvSpPr>
          <p:spPr bwMode="auto">
            <a:xfrm>
              <a:off x="4314960" y="4993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034" name="Group 691"/>
          <p:cNvGrpSpPr/>
          <p:nvPr/>
        </p:nvGrpSpPr>
        <p:grpSpPr bwMode="auto">
          <a:xfrm>
            <a:off x="1395360" y="4022640"/>
            <a:ext cx="1474560" cy="1463040"/>
            <a:chOff x="1395360" y="4022640"/>
            <a:chExt cx="1474560" cy="1463040"/>
          </a:xfrm>
        </p:grpSpPr>
        <p:sp>
          <p:nvSpPr>
            <p:cNvPr id="3035" name="CustomShape 692"/>
            <p:cNvSpPr/>
            <p:nvPr/>
          </p:nvSpPr>
          <p:spPr bwMode="auto">
            <a:xfrm>
              <a:off x="1395360" y="4022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6" name="CustomShape 693"/>
            <p:cNvSpPr/>
            <p:nvPr/>
          </p:nvSpPr>
          <p:spPr bwMode="auto">
            <a:xfrm>
              <a:off x="1887480" y="4022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7" name="CustomShape 694"/>
            <p:cNvSpPr/>
            <p:nvPr/>
          </p:nvSpPr>
          <p:spPr bwMode="auto">
            <a:xfrm>
              <a:off x="2378160" y="4022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8" name="CustomShape 695"/>
            <p:cNvSpPr/>
            <p:nvPr/>
          </p:nvSpPr>
          <p:spPr bwMode="auto">
            <a:xfrm>
              <a:off x="1395360" y="4512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9" name="CustomShape 696"/>
            <p:cNvSpPr/>
            <p:nvPr/>
          </p:nvSpPr>
          <p:spPr bwMode="auto">
            <a:xfrm>
              <a:off x="1887480" y="4512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0" name="CustomShape 697"/>
            <p:cNvSpPr/>
            <p:nvPr/>
          </p:nvSpPr>
          <p:spPr bwMode="auto">
            <a:xfrm>
              <a:off x="2378160" y="4512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1" name="CustomShape 698"/>
            <p:cNvSpPr/>
            <p:nvPr/>
          </p:nvSpPr>
          <p:spPr bwMode="auto">
            <a:xfrm>
              <a:off x="1395360" y="4993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2" name="CustomShape 699"/>
            <p:cNvSpPr/>
            <p:nvPr/>
          </p:nvSpPr>
          <p:spPr bwMode="auto">
            <a:xfrm>
              <a:off x="1887480" y="4993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3" name="CustomShape 700"/>
            <p:cNvSpPr/>
            <p:nvPr/>
          </p:nvSpPr>
          <p:spPr bwMode="auto">
            <a:xfrm>
              <a:off x="2378160" y="4993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044" name="Group 701"/>
          <p:cNvGrpSpPr/>
          <p:nvPr/>
        </p:nvGrpSpPr>
        <p:grpSpPr bwMode="auto">
          <a:xfrm>
            <a:off x="-87480" y="4519440"/>
            <a:ext cx="1474560" cy="1463040"/>
            <a:chOff x="-87480" y="4519440"/>
            <a:chExt cx="1474560" cy="1463040"/>
          </a:xfrm>
        </p:grpSpPr>
        <p:sp>
          <p:nvSpPr>
            <p:cNvPr id="3045" name="CustomShape 702"/>
            <p:cNvSpPr/>
            <p:nvPr/>
          </p:nvSpPr>
          <p:spPr bwMode="auto">
            <a:xfrm>
              <a:off x="-87480" y="4519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6" name="CustomShape 703"/>
            <p:cNvSpPr/>
            <p:nvPr/>
          </p:nvSpPr>
          <p:spPr bwMode="auto">
            <a:xfrm>
              <a:off x="404640" y="4519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7" name="CustomShape 704"/>
            <p:cNvSpPr/>
            <p:nvPr/>
          </p:nvSpPr>
          <p:spPr bwMode="auto">
            <a:xfrm>
              <a:off x="895320" y="4519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8" name="CustomShape 705"/>
            <p:cNvSpPr/>
            <p:nvPr/>
          </p:nvSpPr>
          <p:spPr bwMode="auto">
            <a:xfrm>
              <a:off x="-87480" y="5009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9" name="CustomShape 706"/>
            <p:cNvSpPr/>
            <p:nvPr/>
          </p:nvSpPr>
          <p:spPr bwMode="auto">
            <a:xfrm>
              <a:off x="404640" y="5009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0" name="CustomShape 707"/>
            <p:cNvSpPr/>
            <p:nvPr/>
          </p:nvSpPr>
          <p:spPr bwMode="auto">
            <a:xfrm>
              <a:off x="895320" y="5009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1" name="CustomShape 708"/>
            <p:cNvSpPr/>
            <p:nvPr/>
          </p:nvSpPr>
          <p:spPr bwMode="auto">
            <a:xfrm>
              <a:off x="-87480" y="5490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2" name="CustomShape 709"/>
            <p:cNvSpPr/>
            <p:nvPr/>
          </p:nvSpPr>
          <p:spPr bwMode="auto">
            <a:xfrm>
              <a:off x="404640" y="54907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3" name="CustomShape 710"/>
            <p:cNvSpPr/>
            <p:nvPr/>
          </p:nvSpPr>
          <p:spPr bwMode="auto">
            <a:xfrm>
              <a:off x="895320" y="5490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054" name="Group 711"/>
          <p:cNvGrpSpPr/>
          <p:nvPr/>
        </p:nvGrpSpPr>
        <p:grpSpPr bwMode="auto">
          <a:xfrm>
            <a:off x="399960" y="4519440"/>
            <a:ext cx="1474560" cy="1463040"/>
            <a:chOff x="399960" y="4519440"/>
            <a:chExt cx="1474560" cy="1463040"/>
          </a:xfrm>
        </p:grpSpPr>
        <p:sp>
          <p:nvSpPr>
            <p:cNvPr id="3055" name="CustomShape 712"/>
            <p:cNvSpPr/>
            <p:nvPr/>
          </p:nvSpPr>
          <p:spPr bwMode="auto">
            <a:xfrm>
              <a:off x="399960" y="4519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6" name="CustomShape 713"/>
            <p:cNvSpPr/>
            <p:nvPr/>
          </p:nvSpPr>
          <p:spPr bwMode="auto">
            <a:xfrm>
              <a:off x="892080" y="4519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7" name="CustomShape 714"/>
            <p:cNvSpPr/>
            <p:nvPr/>
          </p:nvSpPr>
          <p:spPr bwMode="auto">
            <a:xfrm>
              <a:off x="1382759" y="4519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8" name="CustomShape 715"/>
            <p:cNvSpPr/>
            <p:nvPr/>
          </p:nvSpPr>
          <p:spPr bwMode="auto">
            <a:xfrm>
              <a:off x="399960" y="5009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9" name="CustomShape 716"/>
            <p:cNvSpPr/>
            <p:nvPr/>
          </p:nvSpPr>
          <p:spPr bwMode="auto">
            <a:xfrm>
              <a:off x="892080" y="5009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0" name="CustomShape 717"/>
            <p:cNvSpPr/>
            <p:nvPr/>
          </p:nvSpPr>
          <p:spPr bwMode="auto">
            <a:xfrm>
              <a:off x="1382759" y="5009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1" name="CustomShape 718"/>
            <p:cNvSpPr/>
            <p:nvPr/>
          </p:nvSpPr>
          <p:spPr bwMode="auto">
            <a:xfrm>
              <a:off x="399960" y="5490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2" name="CustomShape 719"/>
            <p:cNvSpPr/>
            <p:nvPr/>
          </p:nvSpPr>
          <p:spPr bwMode="auto">
            <a:xfrm>
              <a:off x="892080" y="54907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3" name="CustomShape 720"/>
            <p:cNvSpPr/>
            <p:nvPr/>
          </p:nvSpPr>
          <p:spPr bwMode="auto">
            <a:xfrm>
              <a:off x="1382759" y="5490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064" name="Group 721"/>
          <p:cNvGrpSpPr/>
          <p:nvPr/>
        </p:nvGrpSpPr>
        <p:grpSpPr bwMode="auto">
          <a:xfrm>
            <a:off x="896760" y="4519440"/>
            <a:ext cx="1474560" cy="1463040"/>
            <a:chOff x="896760" y="4519440"/>
            <a:chExt cx="1474560" cy="1463040"/>
          </a:xfrm>
        </p:grpSpPr>
        <p:sp>
          <p:nvSpPr>
            <p:cNvPr id="3065" name="CustomShape 722"/>
            <p:cNvSpPr/>
            <p:nvPr/>
          </p:nvSpPr>
          <p:spPr bwMode="auto">
            <a:xfrm>
              <a:off x="896760" y="4519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6" name="CustomShape 723"/>
            <p:cNvSpPr/>
            <p:nvPr/>
          </p:nvSpPr>
          <p:spPr bwMode="auto">
            <a:xfrm>
              <a:off x="1388880" y="4519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7" name="CustomShape 724"/>
            <p:cNvSpPr/>
            <p:nvPr/>
          </p:nvSpPr>
          <p:spPr bwMode="auto">
            <a:xfrm>
              <a:off x="1879560" y="4519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8" name="CustomShape 725"/>
            <p:cNvSpPr/>
            <p:nvPr/>
          </p:nvSpPr>
          <p:spPr bwMode="auto">
            <a:xfrm>
              <a:off x="896760" y="5009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9" name="CustomShape 726"/>
            <p:cNvSpPr/>
            <p:nvPr/>
          </p:nvSpPr>
          <p:spPr bwMode="auto">
            <a:xfrm>
              <a:off x="1388880" y="5009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0" name="CustomShape 727"/>
            <p:cNvSpPr/>
            <p:nvPr/>
          </p:nvSpPr>
          <p:spPr bwMode="auto">
            <a:xfrm>
              <a:off x="1879560" y="5009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1" name="CustomShape 728"/>
            <p:cNvSpPr/>
            <p:nvPr/>
          </p:nvSpPr>
          <p:spPr bwMode="auto">
            <a:xfrm>
              <a:off x="896760" y="5490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2" name="CustomShape 729"/>
            <p:cNvSpPr/>
            <p:nvPr/>
          </p:nvSpPr>
          <p:spPr bwMode="auto">
            <a:xfrm>
              <a:off x="1388880" y="54907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3" name="CustomShape 730"/>
            <p:cNvSpPr/>
            <p:nvPr/>
          </p:nvSpPr>
          <p:spPr bwMode="auto">
            <a:xfrm>
              <a:off x="1879560" y="5490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074" name="Group 731"/>
          <p:cNvGrpSpPr/>
          <p:nvPr/>
        </p:nvGrpSpPr>
        <p:grpSpPr bwMode="auto">
          <a:xfrm>
            <a:off x="1868400" y="4519440"/>
            <a:ext cx="1474560" cy="1463040"/>
            <a:chOff x="1868400" y="4519440"/>
            <a:chExt cx="1474560" cy="1463040"/>
          </a:xfrm>
        </p:grpSpPr>
        <p:sp>
          <p:nvSpPr>
            <p:cNvPr id="3075" name="CustomShape 732"/>
            <p:cNvSpPr/>
            <p:nvPr/>
          </p:nvSpPr>
          <p:spPr bwMode="auto">
            <a:xfrm>
              <a:off x="1868400" y="4519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6" name="CustomShape 733"/>
            <p:cNvSpPr/>
            <p:nvPr/>
          </p:nvSpPr>
          <p:spPr bwMode="auto">
            <a:xfrm>
              <a:off x="2360519" y="4519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7" name="CustomShape 734"/>
            <p:cNvSpPr/>
            <p:nvPr/>
          </p:nvSpPr>
          <p:spPr bwMode="auto">
            <a:xfrm>
              <a:off x="2851200" y="4519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8" name="CustomShape 735"/>
            <p:cNvSpPr/>
            <p:nvPr/>
          </p:nvSpPr>
          <p:spPr bwMode="auto">
            <a:xfrm>
              <a:off x="1868400" y="5009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9" name="CustomShape 736"/>
            <p:cNvSpPr/>
            <p:nvPr/>
          </p:nvSpPr>
          <p:spPr bwMode="auto">
            <a:xfrm>
              <a:off x="2360519" y="5009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0" name="CustomShape 737"/>
            <p:cNvSpPr/>
            <p:nvPr/>
          </p:nvSpPr>
          <p:spPr bwMode="auto">
            <a:xfrm>
              <a:off x="2851200" y="5009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1" name="CustomShape 738"/>
            <p:cNvSpPr/>
            <p:nvPr/>
          </p:nvSpPr>
          <p:spPr bwMode="auto">
            <a:xfrm>
              <a:off x="1868400" y="5490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2" name="CustomShape 739"/>
            <p:cNvSpPr/>
            <p:nvPr/>
          </p:nvSpPr>
          <p:spPr bwMode="auto">
            <a:xfrm>
              <a:off x="2360519" y="54907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3" name="CustomShape 740"/>
            <p:cNvSpPr/>
            <p:nvPr/>
          </p:nvSpPr>
          <p:spPr bwMode="auto">
            <a:xfrm>
              <a:off x="2851200" y="5490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084" name="Group 741"/>
          <p:cNvGrpSpPr/>
          <p:nvPr/>
        </p:nvGrpSpPr>
        <p:grpSpPr bwMode="auto">
          <a:xfrm>
            <a:off x="2360519" y="4519440"/>
            <a:ext cx="1474560" cy="1463040"/>
            <a:chOff x="2360519" y="4519440"/>
            <a:chExt cx="1474560" cy="1463040"/>
          </a:xfrm>
        </p:grpSpPr>
        <p:sp>
          <p:nvSpPr>
            <p:cNvPr id="3085" name="CustomShape 742"/>
            <p:cNvSpPr/>
            <p:nvPr/>
          </p:nvSpPr>
          <p:spPr bwMode="auto">
            <a:xfrm>
              <a:off x="2360519" y="4519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6" name="CustomShape 743"/>
            <p:cNvSpPr/>
            <p:nvPr/>
          </p:nvSpPr>
          <p:spPr bwMode="auto">
            <a:xfrm>
              <a:off x="2852640" y="4519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7" name="CustomShape 744"/>
            <p:cNvSpPr/>
            <p:nvPr/>
          </p:nvSpPr>
          <p:spPr bwMode="auto">
            <a:xfrm>
              <a:off x="3343320" y="4519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8" name="CustomShape 745"/>
            <p:cNvSpPr/>
            <p:nvPr/>
          </p:nvSpPr>
          <p:spPr bwMode="auto">
            <a:xfrm>
              <a:off x="2360519" y="5009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9" name="CustomShape 746"/>
            <p:cNvSpPr/>
            <p:nvPr/>
          </p:nvSpPr>
          <p:spPr bwMode="auto">
            <a:xfrm>
              <a:off x="2852640" y="5009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0" name="CustomShape 747"/>
            <p:cNvSpPr/>
            <p:nvPr/>
          </p:nvSpPr>
          <p:spPr bwMode="auto">
            <a:xfrm>
              <a:off x="3343320" y="5009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1" name="CustomShape 748"/>
            <p:cNvSpPr/>
            <p:nvPr/>
          </p:nvSpPr>
          <p:spPr bwMode="auto">
            <a:xfrm>
              <a:off x="2360519" y="5490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2" name="CustomShape 749"/>
            <p:cNvSpPr/>
            <p:nvPr/>
          </p:nvSpPr>
          <p:spPr bwMode="auto">
            <a:xfrm>
              <a:off x="2852640" y="54907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3" name="CustomShape 750"/>
            <p:cNvSpPr/>
            <p:nvPr/>
          </p:nvSpPr>
          <p:spPr bwMode="auto">
            <a:xfrm>
              <a:off x="3343320" y="5490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094" name="Group 751"/>
          <p:cNvGrpSpPr/>
          <p:nvPr/>
        </p:nvGrpSpPr>
        <p:grpSpPr bwMode="auto">
          <a:xfrm>
            <a:off x="2838600" y="4519440"/>
            <a:ext cx="1473840" cy="1463040"/>
            <a:chOff x="2838600" y="4519440"/>
            <a:chExt cx="1473840" cy="1463040"/>
          </a:xfrm>
        </p:grpSpPr>
        <p:sp>
          <p:nvSpPr>
            <p:cNvPr id="3095" name="CustomShape 752"/>
            <p:cNvSpPr/>
            <p:nvPr/>
          </p:nvSpPr>
          <p:spPr bwMode="auto">
            <a:xfrm>
              <a:off x="2838600" y="45194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6" name="CustomShape 753"/>
            <p:cNvSpPr/>
            <p:nvPr/>
          </p:nvSpPr>
          <p:spPr bwMode="auto">
            <a:xfrm>
              <a:off x="3330360" y="45194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7" name="CustomShape 754"/>
            <p:cNvSpPr/>
            <p:nvPr/>
          </p:nvSpPr>
          <p:spPr bwMode="auto">
            <a:xfrm>
              <a:off x="3821040" y="45194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8" name="CustomShape 755"/>
            <p:cNvSpPr/>
            <p:nvPr/>
          </p:nvSpPr>
          <p:spPr bwMode="auto">
            <a:xfrm>
              <a:off x="2838600" y="50097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9" name="CustomShape 756"/>
            <p:cNvSpPr/>
            <p:nvPr/>
          </p:nvSpPr>
          <p:spPr bwMode="auto">
            <a:xfrm>
              <a:off x="3330360" y="50097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0" name="CustomShape 757"/>
            <p:cNvSpPr/>
            <p:nvPr/>
          </p:nvSpPr>
          <p:spPr bwMode="auto">
            <a:xfrm>
              <a:off x="3821040" y="50097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1" name="CustomShape 758"/>
            <p:cNvSpPr/>
            <p:nvPr/>
          </p:nvSpPr>
          <p:spPr bwMode="auto">
            <a:xfrm>
              <a:off x="2838600" y="54907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2" name="CustomShape 759"/>
            <p:cNvSpPr/>
            <p:nvPr/>
          </p:nvSpPr>
          <p:spPr bwMode="auto">
            <a:xfrm>
              <a:off x="3330360" y="54907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3" name="CustomShape 760"/>
            <p:cNvSpPr/>
            <p:nvPr/>
          </p:nvSpPr>
          <p:spPr bwMode="auto">
            <a:xfrm>
              <a:off x="3821040" y="54907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104" name="Group 761"/>
          <p:cNvGrpSpPr/>
          <p:nvPr/>
        </p:nvGrpSpPr>
        <p:grpSpPr bwMode="auto">
          <a:xfrm>
            <a:off x="3330720" y="4519440"/>
            <a:ext cx="1473840" cy="1463040"/>
            <a:chOff x="3330720" y="4519440"/>
            <a:chExt cx="1473840" cy="1463040"/>
          </a:xfrm>
        </p:grpSpPr>
        <p:sp>
          <p:nvSpPr>
            <p:cNvPr id="3105" name="CustomShape 762"/>
            <p:cNvSpPr/>
            <p:nvPr/>
          </p:nvSpPr>
          <p:spPr bwMode="auto">
            <a:xfrm>
              <a:off x="3330720" y="45194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6" name="CustomShape 763"/>
            <p:cNvSpPr/>
            <p:nvPr/>
          </p:nvSpPr>
          <p:spPr bwMode="auto">
            <a:xfrm>
              <a:off x="3822480" y="45194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7" name="CustomShape 764"/>
            <p:cNvSpPr/>
            <p:nvPr/>
          </p:nvSpPr>
          <p:spPr bwMode="auto">
            <a:xfrm>
              <a:off x="4313160" y="45194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8" name="CustomShape 765"/>
            <p:cNvSpPr/>
            <p:nvPr/>
          </p:nvSpPr>
          <p:spPr bwMode="auto">
            <a:xfrm>
              <a:off x="3330720" y="50097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9" name="CustomShape 766"/>
            <p:cNvSpPr/>
            <p:nvPr/>
          </p:nvSpPr>
          <p:spPr bwMode="auto">
            <a:xfrm>
              <a:off x="3822480" y="50097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0" name="CustomShape 767"/>
            <p:cNvSpPr/>
            <p:nvPr/>
          </p:nvSpPr>
          <p:spPr bwMode="auto">
            <a:xfrm>
              <a:off x="4313160" y="50097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1" name="CustomShape 768"/>
            <p:cNvSpPr/>
            <p:nvPr/>
          </p:nvSpPr>
          <p:spPr bwMode="auto">
            <a:xfrm>
              <a:off x="3330720" y="54907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2" name="CustomShape 769"/>
            <p:cNvSpPr/>
            <p:nvPr/>
          </p:nvSpPr>
          <p:spPr bwMode="auto">
            <a:xfrm>
              <a:off x="3822480" y="54907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3" name="CustomShape 770"/>
            <p:cNvSpPr/>
            <p:nvPr/>
          </p:nvSpPr>
          <p:spPr bwMode="auto">
            <a:xfrm>
              <a:off x="4313160" y="54907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114" name="Group 771"/>
          <p:cNvGrpSpPr/>
          <p:nvPr/>
        </p:nvGrpSpPr>
        <p:grpSpPr bwMode="auto">
          <a:xfrm>
            <a:off x="1393920" y="4519440"/>
            <a:ext cx="1473840" cy="1463040"/>
            <a:chOff x="1393920" y="4519440"/>
            <a:chExt cx="1473840" cy="1463040"/>
          </a:xfrm>
        </p:grpSpPr>
        <p:sp>
          <p:nvSpPr>
            <p:cNvPr id="3115" name="CustomShape 772"/>
            <p:cNvSpPr/>
            <p:nvPr/>
          </p:nvSpPr>
          <p:spPr bwMode="auto">
            <a:xfrm>
              <a:off x="1393920" y="45194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6" name="CustomShape 773"/>
            <p:cNvSpPr/>
            <p:nvPr/>
          </p:nvSpPr>
          <p:spPr bwMode="auto">
            <a:xfrm>
              <a:off x="1885680" y="45194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7" name="CustomShape 774"/>
            <p:cNvSpPr/>
            <p:nvPr/>
          </p:nvSpPr>
          <p:spPr bwMode="auto">
            <a:xfrm>
              <a:off x="2376360" y="45194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8" name="CustomShape 775"/>
            <p:cNvSpPr/>
            <p:nvPr/>
          </p:nvSpPr>
          <p:spPr bwMode="auto">
            <a:xfrm>
              <a:off x="1393920" y="50097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9" name="CustomShape 776"/>
            <p:cNvSpPr/>
            <p:nvPr/>
          </p:nvSpPr>
          <p:spPr bwMode="auto">
            <a:xfrm>
              <a:off x="1885680" y="50097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0" name="CustomShape 777"/>
            <p:cNvSpPr/>
            <p:nvPr/>
          </p:nvSpPr>
          <p:spPr bwMode="auto">
            <a:xfrm>
              <a:off x="2376360" y="50097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1" name="CustomShape 778"/>
            <p:cNvSpPr/>
            <p:nvPr/>
          </p:nvSpPr>
          <p:spPr bwMode="auto">
            <a:xfrm>
              <a:off x="1393920" y="54907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2" name="CustomShape 779"/>
            <p:cNvSpPr/>
            <p:nvPr/>
          </p:nvSpPr>
          <p:spPr bwMode="auto">
            <a:xfrm>
              <a:off x="1885680" y="54907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3" name="CustomShape 780"/>
            <p:cNvSpPr/>
            <p:nvPr/>
          </p:nvSpPr>
          <p:spPr bwMode="auto">
            <a:xfrm>
              <a:off x="2376360" y="54907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124" name="CustomShape 781"/>
          <p:cNvSpPr/>
          <p:nvPr/>
        </p:nvSpPr>
        <p:spPr bwMode="auto">
          <a:xfrm>
            <a:off x="1525680" y="1233360"/>
            <a:ext cx="1663200" cy="367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Original Image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25" name="CustomShape 782"/>
          <p:cNvSpPr/>
          <p:nvPr/>
        </p:nvSpPr>
        <p:spPr bwMode="auto">
          <a:xfrm>
            <a:off x="5792400" y="1230480"/>
            <a:ext cx="1955880" cy="367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Processed Image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3126" name="Group 783"/>
          <p:cNvGrpSpPr/>
          <p:nvPr/>
        </p:nvGrpSpPr>
        <p:grpSpPr bwMode="auto">
          <a:xfrm>
            <a:off x="4305240" y="1577880"/>
            <a:ext cx="1474560" cy="1463040"/>
            <a:chOff x="4305240" y="1577880"/>
            <a:chExt cx="1474560" cy="1463040"/>
          </a:xfrm>
        </p:grpSpPr>
        <p:sp>
          <p:nvSpPr>
            <p:cNvPr id="3127" name="CustomShape 784"/>
            <p:cNvSpPr/>
            <p:nvPr/>
          </p:nvSpPr>
          <p:spPr bwMode="auto">
            <a:xfrm>
              <a:off x="4305240" y="1577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8" name="CustomShape 785"/>
            <p:cNvSpPr/>
            <p:nvPr/>
          </p:nvSpPr>
          <p:spPr bwMode="auto">
            <a:xfrm>
              <a:off x="4797360" y="1577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9" name="CustomShape 786"/>
            <p:cNvSpPr/>
            <p:nvPr/>
          </p:nvSpPr>
          <p:spPr bwMode="auto">
            <a:xfrm>
              <a:off x="5288039" y="1577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0" name="CustomShape 787"/>
            <p:cNvSpPr/>
            <p:nvPr/>
          </p:nvSpPr>
          <p:spPr bwMode="auto">
            <a:xfrm>
              <a:off x="4305240" y="2068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1" name="CustomShape 788"/>
            <p:cNvSpPr/>
            <p:nvPr/>
          </p:nvSpPr>
          <p:spPr bwMode="auto">
            <a:xfrm>
              <a:off x="4797360" y="2068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2" name="CustomShape 789"/>
            <p:cNvSpPr/>
            <p:nvPr/>
          </p:nvSpPr>
          <p:spPr bwMode="auto">
            <a:xfrm>
              <a:off x="5288039" y="2068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3" name="CustomShape 790"/>
            <p:cNvSpPr/>
            <p:nvPr/>
          </p:nvSpPr>
          <p:spPr bwMode="auto">
            <a:xfrm>
              <a:off x="4305240" y="2549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4" name="CustomShape 791"/>
            <p:cNvSpPr/>
            <p:nvPr/>
          </p:nvSpPr>
          <p:spPr bwMode="auto">
            <a:xfrm>
              <a:off x="4797360" y="2549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5" name="CustomShape 792"/>
            <p:cNvSpPr/>
            <p:nvPr/>
          </p:nvSpPr>
          <p:spPr bwMode="auto">
            <a:xfrm>
              <a:off x="5288039" y="2549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136" name="Group 793"/>
          <p:cNvGrpSpPr/>
          <p:nvPr/>
        </p:nvGrpSpPr>
        <p:grpSpPr bwMode="auto">
          <a:xfrm>
            <a:off x="4792680" y="1577880"/>
            <a:ext cx="1474560" cy="1463040"/>
            <a:chOff x="4792680" y="1577880"/>
            <a:chExt cx="1474560" cy="1463040"/>
          </a:xfrm>
        </p:grpSpPr>
        <p:sp>
          <p:nvSpPr>
            <p:cNvPr id="3137" name="CustomShape 794"/>
            <p:cNvSpPr/>
            <p:nvPr/>
          </p:nvSpPr>
          <p:spPr bwMode="auto">
            <a:xfrm>
              <a:off x="4792680" y="1577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8" name="CustomShape 795"/>
            <p:cNvSpPr/>
            <p:nvPr/>
          </p:nvSpPr>
          <p:spPr bwMode="auto">
            <a:xfrm>
              <a:off x="5284800" y="1577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9" name="CustomShape 796"/>
            <p:cNvSpPr/>
            <p:nvPr/>
          </p:nvSpPr>
          <p:spPr bwMode="auto">
            <a:xfrm>
              <a:off x="5775480" y="1577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0" name="CustomShape 797"/>
            <p:cNvSpPr/>
            <p:nvPr/>
          </p:nvSpPr>
          <p:spPr bwMode="auto">
            <a:xfrm>
              <a:off x="4792680" y="2068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1" name="CustomShape 798"/>
            <p:cNvSpPr/>
            <p:nvPr/>
          </p:nvSpPr>
          <p:spPr bwMode="auto">
            <a:xfrm>
              <a:off x="5284800" y="2068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2" name="CustomShape 799"/>
            <p:cNvSpPr/>
            <p:nvPr/>
          </p:nvSpPr>
          <p:spPr bwMode="auto">
            <a:xfrm>
              <a:off x="5775480" y="2068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3" name="CustomShape 800"/>
            <p:cNvSpPr/>
            <p:nvPr/>
          </p:nvSpPr>
          <p:spPr bwMode="auto">
            <a:xfrm>
              <a:off x="4792680" y="2549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4" name="CustomShape 801"/>
            <p:cNvSpPr/>
            <p:nvPr/>
          </p:nvSpPr>
          <p:spPr bwMode="auto">
            <a:xfrm>
              <a:off x="5284800" y="2549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5" name="CustomShape 802"/>
            <p:cNvSpPr/>
            <p:nvPr/>
          </p:nvSpPr>
          <p:spPr bwMode="auto">
            <a:xfrm>
              <a:off x="5775480" y="2549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146" name="Group 803"/>
          <p:cNvGrpSpPr/>
          <p:nvPr/>
        </p:nvGrpSpPr>
        <p:grpSpPr bwMode="auto">
          <a:xfrm>
            <a:off x="5289480" y="1577880"/>
            <a:ext cx="1474560" cy="1463040"/>
            <a:chOff x="5289480" y="1577880"/>
            <a:chExt cx="1474560" cy="1463040"/>
          </a:xfrm>
        </p:grpSpPr>
        <p:sp>
          <p:nvSpPr>
            <p:cNvPr id="3147" name="CustomShape 804"/>
            <p:cNvSpPr/>
            <p:nvPr/>
          </p:nvSpPr>
          <p:spPr bwMode="auto">
            <a:xfrm>
              <a:off x="5289480" y="1577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8" name="CustomShape 805"/>
            <p:cNvSpPr/>
            <p:nvPr/>
          </p:nvSpPr>
          <p:spPr bwMode="auto">
            <a:xfrm>
              <a:off x="5781600" y="1577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9" name="CustomShape 806"/>
            <p:cNvSpPr/>
            <p:nvPr/>
          </p:nvSpPr>
          <p:spPr bwMode="auto">
            <a:xfrm>
              <a:off x="6272280" y="1577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0" name="CustomShape 807"/>
            <p:cNvSpPr/>
            <p:nvPr/>
          </p:nvSpPr>
          <p:spPr bwMode="auto">
            <a:xfrm>
              <a:off x="5289480" y="2068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1" name="CustomShape 808"/>
            <p:cNvSpPr/>
            <p:nvPr/>
          </p:nvSpPr>
          <p:spPr bwMode="auto">
            <a:xfrm>
              <a:off x="5781600" y="2068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2" name="CustomShape 809"/>
            <p:cNvSpPr/>
            <p:nvPr/>
          </p:nvSpPr>
          <p:spPr bwMode="auto">
            <a:xfrm>
              <a:off x="6272280" y="2068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3" name="CustomShape 810"/>
            <p:cNvSpPr/>
            <p:nvPr/>
          </p:nvSpPr>
          <p:spPr bwMode="auto">
            <a:xfrm>
              <a:off x="5289480" y="2549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4" name="CustomShape 811"/>
            <p:cNvSpPr/>
            <p:nvPr/>
          </p:nvSpPr>
          <p:spPr bwMode="auto">
            <a:xfrm>
              <a:off x="5781600" y="2549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5" name="CustomShape 812"/>
            <p:cNvSpPr/>
            <p:nvPr/>
          </p:nvSpPr>
          <p:spPr bwMode="auto">
            <a:xfrm>
              <a:off x="6272280" y="2549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156" name="Group 813"/>
          <p:cNvGrpSpPr/>
          <p:nvPr/>
        </p:nvGrpSpPr>
        <p:grpSpPr bwMode="auto">
          <a:xfrm>
            <a:off x="6261120" y="1577880"/>
            <a:ext cx="1474560" cy="1463040"/>
            <a:chOff x="6261120" y="1577880"/>
            <a:chExt cx="1474560" cy="1463040"/>
          </a:xfrm>
        </p:grpSpPr>
        <p:sp>
          <p:nvSpPr>
            <p:cNvPr id="3157" name="CustomShape 814"/>
            <p:cNvSpPr/>
            <p:nvPr/>
          </p:nvSpPr>
          <p:spPr bwMode="auto">
            <a:xfrm>
              <a:off x="6261120" y="1577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8" name="CustomShape 815"/>
            <p:cNvSpPr/>
            <p:nvPr/>
          </p:nvSpPr>
          <p:spPr bwMode="auto">
            <a:xfrm>
              <a:off x="6753240" y="1577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9" name="CustomShape 816"/>
            <p:cNvSpPr/>
            <p:nvPr/>
          </p:nvSpPr>
          <p:spPr bwMode="auto">
            <a:xfrm>
              <a:off x="7243920" y="1577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0" name="CustomShape 817"/>
            <p:cNvSpPr/>
            <p:nvPr/>
          </p:nvSpPr>
          <p:spPr bwMode="auto">
            <a:xfrm>
              <a:off x="6261120" y="2068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1" name="CustomShape 818"/>
            <p:cNvSpPr/>
            <p:nvPr/>
          </p:nvSpPr>
          <p:spPr bwMode="auto">
            <a:xfrm>
              <a:off x="6753240" y="2068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2" name="CustomShape 819"/>
            <p:cNvSpPr/>
            <p:nvPr/>
          </p:nvSpPr>
          <p:spPr bwMode="auto">
            <a:xfrm>
              <a:off x="7243920" y="2068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3" name="CustomShape 820"/>
            <p:cNvSpPr/>
            <p:nvPr/>
          </p:nvSpPr>
          <p:spPr bwMode="auto">
            <a:xfrm>
              <a:off x="6261120" y="2549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4" name="CustomShape 821"/>
            <p:cNvSpPr/>
            <p:nvPr/>
          </p:nvSpPr>
          <p:spPr bwMode="auto">
            <a:xfrm>
              <a:off x="6753240" y="2549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5" name="CustomShape 822"/>
            <p:cNvSpPr/>
            <p:nvPr/>
          </p:nvSpPr>
          <p:spPr bwMode="auto">
            <a:xfrm>
              <a:off x="7243920" y="2549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166" name="Group 823"/>
          <p:cNvGrpSpPr/>
          <p:nvPr/>
        </p:nvGrpSpPr>
        <p:grpSpPr bwMode="auto">
          <a:xfrm>
            <a:off x="6753240" y="1577880"/>
            <a:ext cx="1474560" cy="1463040"/>
            <a:chOff x="6753240" y="1577880"/>
            <a:chExt cx="1474560" cy="1463040"/>
          </a:xfrm>
        </p:grpSpPr>
        <p:sp>
          <p:nvSpPr>
            <p:cNvPr id="3167" name="CustomShape 824"/>
            <p:cNvSpPr/>
            <p:nvPr/>
          </p:nvSpPr>
          <p:spPr bwMode="auto">
            <a:xfrm>
              <a:off x="6753240" y="1577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8" name="CustomShape 825"/>
            <p:cNvSpPr/>
            <p:nvPr/>
          </p:nvSpPr>
          <p:spPr bwMode="auto">
            <a:xfrm>
              <a:off x="7245360" y="1577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9" name="CustomShape 826"/>
            <p:cNvSpPr/>
            <p:nvPr/>
          </p:nvSpPr>
          <p:spPr bwMode="auto">
            <a:xfrm>
              <a:off x="7736039" y="1577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0" name="CustomShape 827"/>
            <p:cNvSpPr/>
            <p:nvPr/>
          </p:nvSpPr>
          <p:spPr bwMode="auto">
            <a:xfrm>
              <a:off x="6753240" y="2068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1" name="CustomShape 828"/>
            <p:cNvSpPr/>
            <p:nvPr/>
          </p:nvSpPr>
          <p:spPr bwMode="auto">
            <a:xfrm>
              <a:off x="7245360" y="2068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2" name="CustomShape 829"/>
            <p:cNvSpPr/>
            <p:nvPr/>
          </p:nvSpPr>
          <p:spPr bwMode="auto">
            <a:xfrm>
              <a:off x="7736039" y="2068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3" name="CustomShape 830"/>
            <p:cNvSpPr/>
            <p:nvPr/>
          </p:nvSpPr>
          <p:spPr bwMode="auto">
            <a:xfrm>
              <a:off x="6753240" y="2549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4" name="CustomShape 831"/>
            <p:cNvSpPr/>
            <p:nvPr/>
          </p:nvSpPr>
          <p:spPr bwMode="auto">
            <a:xfrm>
              <a:off x="7245360" y="2549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5" name="CustomShape 832"/>
            <p:cNvSpPr/>
            <p:nvPr/>
          </p:nvSpPr>
          <p:spPr bwMode="auto">
            <a:xfrm>
              <a:off x="7736039" y="2549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176" name="Group 833"/>
          <p:cNvGrpSpPr/>
          <p:nvPr/>
        </p:nvGrpSpPr>
        <p:grpSpPr bwMode="auto">
          <a:xfrm>
            <a:off x="7230960" y="1577880"/>
            <a:ext cx="1474560" cy="1463040"/>
            <a:chOff x="7230960" y="1577880"/>
            <a:chExt cx="1474560" cy="1463040"/>
          </a:xfrm>
        </p:grpSpPr>
        <p:sp>
          <p:nvSpPr>
            <p:cNvPr id="3177" name="CustomShape 834"/>
            <p:cNvSpPr/>
            <p:nvPr/>
          </p:nvSpPr>
          <p:spPr bwMode="auto">
            <a:xfrm>
              <a:off x="7230960" y="1577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8" name="CustomShape 835"/>
            <p:cNvSpPr/>
            <p:nvPr/>
          </p:nvSpPr>
          <p:spPr bwMode="auto">
            <a:xfrm>
              <a:off x="7723080" y="1577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9" name="CustomShape 836"/>
            <p:cNvSpPr/>
            <p:nvPr/>
          </p:nvSpPr>
          <p:spPr bwMode="auto">
            <a:xfrm>
              <a:off x="8213760" y="1577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0" name="CustomShape 837"/>
            <p:cNvSpPr/>
            <p:nvPr/>
          </p:nvSpPr>
          <p:spPr bwMode="auto">
            <a:xfrm>
              <a:off x="7230960" y="2068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1" name="CustomShape 838"/>
            <p:cNvSpPr/>
            <p:nvPr/>
          </p:nvSpPr>
          <p:spPr bwMode="auto">
            <a:xfrm>
              <a:off x="7723080" y="2068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2" name="CustomShape 839"/>
            <p:cNvSpPr/>
            <p:nvPr/>
          </p:nvSpPr>
          <p:spPr bwMode="auto">
            <a:xfrm>
              <a:off x="8213760" y="2068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3" name="CustomShape 840"/>
            <p:cNvSpPr/>
            <p:nvPr/>
          </p:nvSpPr>
          <p:spPr bwMode="auto">
            <a:xfrm>
              <a:off x="7230960" y="2549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4" name="CustomShape 841"/>
            <p:cNvSpPr/>
            <p:nvPr/>
          </p:nvSpPr>
          <p:spPr bwMode="auto">
            <a:xfrm>
              <a:off x="7723080" y="2549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5" name="CustomShape 842"/>
            <p:cNvSpPr/>
            <p:nvPr/>
          </p:nvSpPr>
          <p:spPr bwMode="auto">
            <a:xfrm>
              <a:off x="8213760" y="2549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186" name="Group 843"/>
          <p:cNvGrpSpPr/>
          <p:nvPr/>
        </p:nvGrpSpPr>
        <p:grpSpPr bwMode="auto">
          <a:xfrm>
            <a:off x="7723080" y="1577880"/>
            <a:ext cx="1474560" cy="1463040"/>
            <a:chOff x="7723080" y="1577880"/>
            <a:chExt cx="1474560" cy="1463040"/>
          </a:xfrm>
        </p:grpSpPr>
        <p:sp>
          <p:nvSpPr>
            <p:cNvPr id="3187" name="CustomShape 844"/>
            <p:cNvSpPr/>
            <p:nvPr/>
          </p:nvSpPr>
          <p:spPr bwMode="auto">
            <a:xfrm>
              <a:off x="7723080" y="1577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8" name="CustomShape 845"/>
            <p:cNvSpPr/>
            <p:nvPr/>
          </p:nvSpPr>
          <p:spPr bwMode="auto">
            <a:xfrm>
              <a:off x="8215200" y="1577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9" name="CustomShape 846"/>
            <p:cNvSpPr/>
            <p:nvPr/>
          </p:nvSpPr>
          <p:spPr bwMode="auto">
            <a:xfrm>
              <a:off x="8705880" y="1577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0" name="CustomShape 847"/>
            <p:cNvSpPr/>
            <p:nvPr/>
          </p:nvSpPr>
          <p:spPr bwMode="auto">
            <a:xfrm>
              <a:off x="7723080" y="2068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1" name="CustomShape 848"/>
            <p:cNvSpPr/>
            <p:nvPr/>
          </p:nvSpPr>
          <p:spPr bwMode="auto">
            <a:xfrm>
              <a:off x="8215200" y="2068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2" name="CustomShape 849"/>
            <p:cNvSpPr/>
            <p:nvPr/>
          </p:nvSpPr>
          <p:spPr bwMode="auto">
            <a:xfrm>
              <a:off x="8705880" y="2068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3" name="CustomShape 850"/>
            <p:cNvSpPr/>
            <p:nvPr/>
          </p:nvSpPr>
          <p:spPr bwMode="auto">
            <a:xfrm>
              <a:off x="7723080" y="2549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4" name="CustomShape 851"/>
            <p:cNvSpPr/>
            <p:nvPr/>
          </p:nvSpPr>
          <p:spPr bwMode="auto">
            <a:xfrm>
              <a:off x="8215200" y="2549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5" name="CustomShape 852"/>
            <p:cNvSpPr/>
            <p:nvPr/>
          </p:nvSpPr>
          <p:spPr bwMode="auto">
            <a:xfrm>
              <a:off x="8705880" y="2549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196" name="Group 853"/>
          <p:cNvGrpSpPr/>
          <p:nvPr/>
        </p:nvGrpSpPr>
        <p:grpSpPr bwMode="auto">
          <a:xfrm>
            <a:off x="5786280" y="1577880"/>
            <a:ext cx="1474560" cy="1463040"/>
            <a:chOff x="5786280" y="1577880"/>
            <a:chExt cx="1474560" cy="1463040"/>
          </a:xfrm>
        </p:grpSpPr>
        <p:sp>
          <p:nvSpPr>
            <p:cNvPr id="3197" name="CustomShape 854"/>
            <p:cNvSpPr/>
            <p:nvPr/>
          </p:nvSpPr>
          <p:spPr bwMode="auto">
            <a:xfrm>
              <a:off x="5786280" y="1577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8" name="CustomShape 855"/>
            <p:cNvSpPr/>
            <p:nvPr/>
          </p:nvSpPr>
          <p:spPr bwMode="auto">
            <a:xfrm>
              <a:off x="6278400" y="1577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9" name="CustomShape 856"/>
            <p:cNvSpPr/>
            <p:nvPr/>
          </p:nvSpPr>
          <p:spPr bwMode="auto">
            <a:xfrm>
              <a:off x="6769080" y="1577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0" name="CustomShape 857"/>
            <p:cNvSpPr/>
            <p:nvPr/>
          </p:nvSpPr>
          <p:spPr bwMode="auto">
            <a:xfrm>
              <a:off x="5786280" y="2068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1" name="CustomShape 858"/>
            <p:cNvSpPr/>
            <p:nvPr/>
          </p:nvSpPr>
          <p:spPr bwMode="auto">
            <a:xfrm>
              <a:off x="6278400" y="2068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2" name="CustomShape 859"/>
            <p:cNvSpPr/>
            <p:nvPr/>
          </p:nvSpPr>
          <p:spPr bwMode="auto">
            <a:xfrm>
              <a:off x="6769080" y="2068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3" name="CustomShape 860"/>
            <p:cNvSpPr/>
            <p:nvPr/>
          </p:nvSpPr>
          <p:spPr bwMode="auto">
            <a:xfrm>
              <a:off x="5786280" y="2549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4" name="CustomShape 861"/>
            <p:cNvSpPr/>
            <p:nvPr/>
          </p:nvSpPr>
          <p:spPr bwMode="auto">
            <a:xfrm>
              <a:off x="6278400" y="2549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5" name="CustomShape 862"/>
            <p:cNvSpPr/>
            <p:nvPr/>
          </p:nvSpPr>
          <p:spPr bwMode="auto">
            <a:xfrm>
              <a:off x="6769080" y="2549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206" name="Group 863"/>
          <p:cNvGrpSpPr/>
          <p:nvPr/>
        </p:nvGrpSpPr>
        <p:grpSpPr bwMode="auto">
          <a:xfrm>
            <a:off x="4305240" y="1082520"/>
            <a:ext cx="1474560" cy="1463040"/>
            <a:chOff x="4305240" y="1082520"/>
            <a:chExt cx="1474560" cy="1463040"/>
          </a:xfrm>
        </p:grpSpPr>
        <p:sp>
          <p:nvSpPr>
            <p:cNvPr id="3207" name="CustomShape 864"/>
            <p:cNvSpPr/>
            <p:nvPr/>
          </p:nvSpPr>
          <p:spPr bwMode="auto">
            <a:xfrm>
              <a:off x="4305240" y="10825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8" name="CustomShape 865"/>
            <p:cNvSpPr/>
            <p:nvPr/>
          </p:nvSpPr>
          <p:spPr bwMode="auto">
            <a:xfrm>
              <a:off x="4797360" y="1082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9" name="CustomShape 866"/>
            <p:cNvSpPr/>
            <p:nvPr/>
          </p:nvSpPr>
          <p:spPr bwMode="auto">
            <a:xfrm>
              <a:off x="5288039" y="10825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0" name="CustomShape 867"/>
            <p:cNvSpPr/>
            <p:nvPr/>
          </p:nvSpPr>
          <p:spPr bwMode="auto">
            <a:xfrm>
              <a:off x="4305240" y="1572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1" name="CustomShape 868"/>
            <p:cNvSpPr/>
            <p:nvPr/>
          </p:nvSpPr>
          <p:spPr bwMode="auto">
            <a:xfrm>
              <a:off x="4797360" y="1572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2" name="CustomShape 869"/>
            <p:cNvSpPr/>
            <p:nvPr/>
          </p:nvSpPr>
          <p:spPr bwMode="auto">
            <a:xfrm>
              <a:off x="5288039" y="1572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3" name="CustomShape 870"/>
            <p:cNvSpPr/>
            <p:nvPr/>
          </p:nvSpPr>
          <p:spPr bwMode="auto">
            <a:xfrm>
              <a:off x="4305240" y="2053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4" name="CustomShape 871"/>
            <p:cNvSpPr/>
            <p:nvPr/>
          </p:nvSpPr>
          <p:spPr bwMode="auto">
            <a:xfrm>
              <a:off x="4797360" y="2053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5" name="CustomShape 872"/>
            <p:cNvSpPr/>
            <p:nvPr/>
          </p:nvSpPr>
          <p:spPr bwMode="auto">
            <a:xfrm>
              <a:off x="5288039" y="2053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216" name="Group 873"/>
          <p:cNvGrpSpPr/>
          <p:nvPr/>
        </p:nvGrpSpPr>
        <p:grpSpPr bwMode="auto">
          <a:xfrm>
            <a:off x="4792680" y="1082520"/>
            <a:ext cx="1474560" cy="1463040"/>
            <a:chOff x="4792680" y="1082520"/>
            <a:chExt cx="1474560" cy="1463040"/>
          </a:xfrm>
        </p:grpSpPr>
        <p:sp>
          <p:nvSpPr>
            <p:cNvPr id="3217" name="CustomShape 874"/>
            <p:cNvSpPr/>
            <p:nvPr/>
          </p:nvSpPr>
          <p:spPr bwMode="auto">
            <a:xfrm>
              <a:off x="4792680" y="10825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8" name="CustomShape 875"/>
            <p:cNvSpPr/>
            <p:nvPr/>
          </p:nvSpPr>
          <p:spPr bwMode="auto">
            <a:xfrm>
              <a:off x="5284800" y="1082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9" name="CustomShape 876"/>
            <p:cNvSpPr/>
            <p:nvPr/>
          </p:nvSpPr>
          <p:spPr bwMode="auto">
            <a:xfrm>
              <a:off x="5775480" y="10825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0" name="CustomShape 877"/>
            <p:cNvSpPr/>
            <p:nvPr/>
          </p:nvSpPr>
          <p:spPr bwMode="auto">
            <a:xfrm>
              <a:off x="4792680" y="1572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1" name="CustomShape 878"/>
            <p:cNvSpPr/>
            <p:nvPr/>
          </p:nvSpPr>
          <p:spPr bwMode="auto">
            <a:xfrm>
              <a:off x="5284800" y="1572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2" name="CustomShape 879"/>
            <p:cNvSpPr/>
            <p:nvPr/>
          </p:nvSpPr>
          <p:spPr bwMode="auto">
            <a:xfrm>
              <a:off x="5775480" y="1572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3" name="CustomShape 880"/>
            <p:cNvSpPr/>
            <p:nvPr/>
          </p:nvSpPr>
          <p:spPr bwMode="auto">
            <a:xfrm>
              <a:off x="4792680" y="2053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4" name="CustomShape 881"/>
            <p:cNvSpPr/>
            <p:nvPr/>
          </p:nvSpPr>
          <p:spPr bwMode="auto">
            <a:xfrm>
              <a:off x="5284800" y="2053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5" name="CustomShape 882"/>
            <p:cNvSpPr/>
            <p:nvPr/>
          </p:nvSpPr>
          <p:spPr bwMode="auto">
            <a:xfrm>
              <a:off x="5775480" y="2053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226" name="Group 883"/>
          <p:cNvGrpSpPr/>
          <p:nvPr/>
        </p:nvGrpSpPr>
        <p:grpSpPr bwMode="auto">
          <a:xfrm>
            <a:off x="5289480" y="1082520"/>
            <a:ext cx="1474560" cy="1463040"/>
            <a:chOff x="5289480" y="1082520"/>
            <a:chExt cx="1474560" cy="1463040"/>
          </a:xfrm>
        </p:grpSpPr>
        <p:sp>
          <p:nvSpPr>
            <p:cNvPr id="3227" name="CustomShape 884"/>
            <p:cNvSpPr/>
            <p:nvPr/>
          </p:nvSpPr>
          <p:spPr bwMode="auto">
            <a:xfrm>
              <a:off x="5289480" y="10825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8" name="CustomShape 885"/>
            <p:cNvSpPr/>
            <p:nvPr/>
          </p:nvSpPr>
          <p:spPr bwMode="auto">
            <a:xfrm>
              <a:off x="5781600" y="1082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9" name="CustomShape 886"/>
            <p:cNvSpPr/>
            <p:nvPr/>
          </p:nvSpPr>
          <p:spPr bwMode="auto">
            <a:xfrm>
              <a:off x="6272280" y="10825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0" name="CustomShape 887"/>
            <p:cNvSpPr/>
            <p:nvPr/>
          </p:nvSpPr>
          <p:spPr bwMode="auto">
            <a:xfrm>
              <a:off x="5289480" y="1572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1" name="CustomShape 888"/>
            <p:cNvSpPr/>
            <p:nvPr/>
          </p:nvSpPr>
          <p:spPr bwMode="auto">
            <a:xfrm>
              <a:off x="5781600" y="1572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2" name="CustomShape 889"/>
            <p:cNvSpPr/>
            <p:nvPr/>
          </p:nvSpPr>
          <p:spPr bwMode="auto">
            <a:xfrm>
              <a:off x="6272280" y="1572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3" name="CustomShape 890"/>
            <p:cNvSpPr/>
            <p:nvPr/>
          </p:nvSpPr>
          <p:spPr bwMode="auto">
            <a:xfrm>
              <a:off x="5289480" y="2053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4" name="CustomShape 891"/>
            <p:cNvSpPr/>
            <p:nvPr/>
          </p:nvSpPr>
          <p:spPr bwMode="auto">
            <a:xfrm>
              <a:off x="5781600" y="2053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5" name="CustomShape 892"/>
            <p:cNvSpPr/>
            <p:nvPr/>
          </p:nvSpPr>
          <p:spPr bwMode="auto">
            <a:xfrm>
              <a:off x="6272280" y="2053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236" name="Group 893"/>
          <p:cNvGrpSpPr/>
          <p:nvPr/>
        </p:nvGrpSpPr>
        <p:grpSpPr bwMode="auto">
          <a:xfrm>
            <a:off x="6261120" y="1082520"/>
            <a:ext cx="1474560" cy="1463040"/>
            <a:chOff x="6261120" y="1082520"/>
            <a:chExt cx="1474560" cy="1463040"/>
          </a:xfrm>
        </p:grpSpPr>
        <p:sp>
          <p:nvSpPr>
            <p:cNvPr id="3237" name="CustomShape 894"/>
            <p:cNvSpPr/>
            <p:nvPr/>
          </p:nvSpPr>
          <p:spPr bwMode="auto">
            <a:xfrm>
              <a:off x="6261120" y="10825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8" name="CustomShape 895"/>
            <p:cNvSpPr/>
            <p:nvPr/>
          </p:nvSpPr>
          <p:spPr bwMode="auto">
            <a:xfrm>
              <a:off x="6753240" y="1082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9" name="CustomShape 896"/>
            <p:cNvSpPr/>
            <p:nvPr/>
          </p:nvSpPr>
          <p:spPr bwMode="auto">
            <a:xfrm>
              <a:off x="7243920" y="10825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0" name="CustomShape 897"/>
            <p:cNvSpPr/>
            <p:nvPr/>
          </p:nvSpPr>
          <p:spPr bwMode="auto">
            <a:xfrm>
              <a:off x="6261120" y="1572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1" name="CustomShape 898"/>
            <p:cNvSpPr/>
            <p:nvPr/>
          </p:nvSpPr>
          <p:spPr bwMode="auto">
            <a:xfrm>
              <a:off x="6753240" y="1572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2" name="CustomShape 899"/>
            <p:cNvSpPr/>
            <p:nvPr/>
          </p:nvSpPr>
          <p:spPr bwMode="auto">
            <a:xfrm>
              <a:off x="7243920" y="1572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3" name="CustomShape 900"/>
            <p:cNvSpPr/>
            <p:nvPr/>
          </p:nvSpPr>
          <p:spPr bwMode="auto">
            <a:xfrm>
              <a:off x="6261120" y="2053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4" name="CustomShape 901"/>
            <p:cNvSpPr/>
            <p:nvPr/>
          </p:nvSpPr>
          <p:spPr bwMode="auto">
            <a:xfrm>
              <a:off x="6753240" y="2053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5" name="CustomShape 902"/>
            <p:cNvSpPr/>
            <p:nvPr/>
          </p:nvSpPr>
          <p:spPr bwMode="auto">
            <a:xfrm>
              <a:off x="7243920" y="2053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246" name="Group 903"/>
          <p:cNvGrpSpPr/>
          <p:nvPr/>
        </p:nvGrpSpPr>
        <p:grpSpPr bwMode="auto">
          <a:xfrm>
            <a:off x="6753240" y="1082520"/>
            <a:ext cx="1474560" cy="1463040"/>
            <a:chOff x="6753240" y="1082520"/>
            <a:chExt cx="1474560" cy="1463040"/>
          </a:xfrm>
        </p:grpSpPr>
        <p:sp>
          <p:nvSpPr>
            <p:cNvPr id="3247" name="CustomShape 904"/>
            <p:cNvSpPr/>
            <p:nvPr/>
          </p:nvSpPr>
          <p:spPr bwMode="auto">
            <a:xfrm>
              <a:off x="6753240" y="10825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8" name="CustomShape 905"/>
            <p:cNvSpPr/>
            <p:nvPr/>
          </p:nvSpPr>
          <p:spPr bwMode="auto">
            <a:xfrm>
              <a:off x="7245360" y="1082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9" name="CustomShape 906"/>
            <p:cNvSpPr/>
            <p:nvPr/>
          </p:nvSpPr>
          <p:spPr bwMode="auto">
            <a:xfrm>
              <a:off x="7736039" y="10825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0" name="CustomShape 907"/>
            <p:cNvSpPr/>
            <p:nvPr/>
          </p:nvSpPr>
          <p:spPr bwMode="auto">
            <a:xfrm>
              <a:off x="6753240" y="1572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1" name="CustomShape 908"/>
            <p:cNvSpPr/>
            <p:nvPr/>
          </p:nvSpPr>
          <p:spPr bwMode="auto">
            <a:xfrm>
              <a:off x="7245360" y="1572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2" name="CustomShape 909"/>
            <p:cNvSpPr/>
            <p:nvPr/>
          </p:nvSpPr>
          <p:spPr bwMode="auto">
            <a:xfrm>
              <a:off x="7736039" y="1572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3" name="CustomShape 910"/>
            <p:cNvSpPr/>
            <p:nvPr/>
          </p:nvSpPr>
          <p:spPr bwMode="auto">
            <a:xfrm>
              <a:off x="6753240" y="2053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4" name="CustomShape 911"/>
            <p:cNvSpPr/>
            <p:nvPr/>
          </p:nvSpPr>
          <p:spPr bwMode="auto">
            <a:xfrm>
              <a:off x="7245360" y="2053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5" name="CustomShape 912"/>
            <p:cNvSpPr/>
            <p:nvPr/>
          </p:nvSpPr>
          <p:spPr bwMode="auto">
            <a:xfrm>
              <a:off x="7736039" y="2053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256" name="Group 913"/>
          <p:cNvGrpSpPr/>
          <p:nvPr/>
        </p:nvGrpSpPr>
        <p:grpSpPr bwMode="auto">
          <a:xfrm>
            <a:off x="7230960" y="1082520"/>
            <a:ext cx="1474560" cy="1463040"/>
            <a:chOff x="7230960" y="1082520"/>
            <a:chExt cx="1474560" cy="1463040"/>
          </a:xfrm>
        </p:grpSpPr>
        <p:sp>
          <p:nvSpPr>
            <p:cNvPr id="3257" name="CustomShape 914"/>
            <p:cNvSpPr/>
            <p:nvPr/>
          </p:nvSpPr>
          <p:spPr bwMode="auto">
            <a:xfrm>
              <a:off x="7230960" y="10825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8" name="CustomShape 915"/>
            <p:cNvSpPr/>
            <p:nvPr/>
          </p:nvSpPr>
          <p:spPr bwMode="auto">
            <a:xfrm>
              <a:off x="7723080" y="1082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9" name="CustomShape 916"/>
            <p:cNvSpPr/>
            <p:nvPr/>
          </p:nvSpPr>
          <p:spPr bwMode="auto">
            <a:xfrm>
              <a:off x="8213760" y="10825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0" name="CustomShape 917"/>
            <p:cNvSpPr/>
            <p:nvPr/>
          </p:nvSpPr>
          <p:spPr bwMode="auto">
            <a:xfrm>
              <a:off x="7230960" y="1572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1" name="CustomShape 918"/>
            <p:cNvSpPr/>
            <p:nvPr/>
          </p:nvSpPr>
          <p:spPr bwMode="auto">
            <a:xfrm>
              <a:off x="7723080" y="1572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2" name="CustomShape 919"/>
            <p:cNvSpPr/>
            <p:nvPr/>
          </p:nvSpPr>
          <p:spPr bwMode="auto">
            <a:xfrm>
              <a:off x="8213760" y="1572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3" name="CustomShape 920"/>
            <p:cNvSpPr/>
            <p:nvPr/>
          </p:nvSpPr>
          <p:spPr bwMode="auto">
            <a:xfrm>
              <a:off x="7230960" y="2053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4" name="CustomShape 921"/>
            <p:cNvSpPr/>
            <p:nvPr/>
          </p:nvSpPr>
          <p:spPr bwMode="auto">
            <a:xfrm>
              <a:off x="7723080" y="2053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5" name="CustomShape 922"/>
            <p:cNvSpPr/>
            <p:nvPr/>
          </p:nvSpPr>
          <p:spPr bwMode="auto">
            <a:xfrm>
              <a:off x="8213760" y="2053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266" name="Group 923"/>
          <p:cNvGrpSpPr/>
          <p:nvPr/>
        </p:nvGrpSpPr>
        <p:grpSpPr bwMode="auto">
          <a:xfrm>
            <a:off x="7723080" y="1082520"/>
            <a:ext cx="1474560" cy="1463040"/>
            <a:chOff x="7723080" y="1082520"/>
            <a:chExt cx="1474560" cy="1463040"/>
          </a:xfrm>
        </p:grpSpPr>
        <p:sp>
          <p:nvSpPr>
            <p:cNvPr id="3267" name="CustomShape 924"/>
            <p:cNvSpPr/>
            <p:nvPr/>
          </p:nvSpPr>
          <p:spPr bwMode="auto">
            <a:xfrm>
              <a:off x="7723080" y="10825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8" name="CustomShape 925"/>
            <p:cNvSpPr/>
            <p:nvPr/>
          </p:nvSpPr>
          <p:spPr bwMode="auto">
            <a:xfrm>
              <a:off x="8215200" y="1082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9" name="CustomShape 926"/>
            <p:cNvSpPr/>
            <p:nvPr/>
          </p:nvSpPr>
          <p:spPr bwMode="auto">
            <a:xfrm>
              <a:off x="8705880" y="10825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0" name="CustomShape 927"/>
            <p:cNvSpPr/>
            <p:nvPr/>
          </p:nvSpPr>
          <p:spPr bwMode="auto">
            <a:xfrm>
              <a:off x="7723080" y="1572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1" name="CustomShape 928"/>
            <p:cNvSpPr/>
            <p:nvPr/>
          </p:nvSpPr>
          <p:spPr bwMode="auto">
            <a:xfrm>
              <a:off x="8215200" y="1572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2" name="CustomShape 929"/>
            <p:cNvSpPr/>
            <p:nvPr/>
          </p:nvSpPr>
          <p:spPr bwMode="auto">
            <a:xfrm>
              <a:off x="8705880" y="1572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3" name="CustomShape 930"/>
            <p:cNvSpPr/>
            <p:nvPr/>
          </p:nvSpPr>
          <p:spPr bwMode="auto">
            <a:xfrm>
              <a:off x="7723080" y="2053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4" name="CustomShape 931"/>
            <p:cNvSpPr/>
            <p:nvPr/>
          </p:nvSpPr>
          <p:spPr bwMode="auto">
            <a:xfrm>
              <a:off x="8215200" y="2053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5" name="CustomShape 932"/>
            <p:cNvSpPr/>
            <p:nvPr/>
          </p:nvSpPr>
          <p:spPr bwMode="auto">
            <a:xfrm>
              <a:off x="8705880" y="2053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276" name="Group 933"/>
          <p:cNvGrpSpPr/>
          <p:nvPr/>
        </p:nvGrpSpPr>
        <p:grpSpPr bwMode="auto">
          <a:xfrm>
            <a:off x="5786280" y="1082520"/>
            <a:ext cx="1474560" cy="1463040"/>
            <a:chOff x="5786280" y="1082520"/>
            <a:chExt cx="1474560" cy="1463040"/>
          </a:xfrm>
        </p:grpSpPr>
        <p:sp>
          <p:nvSpPr>
            <p:cNvPr id="3277" name="CustomShape 934"/>
            <p:cNvSpPr/>
            <p:nvPr/>
          </p:nvSpPr>
          <p:spPr bwMode="auto">
            <a:xfrm>
              <a:off x="5786280" y="10825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8" name="CustomShape 935"/>
            <p:cNvSpPr/>
            <p:nvPr/>
          </p:nvSpPr>
          <p:spPr bwMode="auto">
            <a:xfrm>
              <a:off x="6278400" y="1082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9" name="CustomShape 936"/>
            <p:cNvSpPr/>
            <p:nvPr/>
          </p:nvSpPr>
          <p:spPr bwMode="auto">
            <a:xfrm>
              <a:off x="6769080" y="10825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0" name="CustomShape 937"/>
            <p:cNvSpPr/>
            <p:nvPr/>
          </p:nvSpPr>
          <p:spPr bwMode="auto">
            <a:xfrm>
              <a:off x="5786280" y="1572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1" name="CustomShape 938"/>
            <p:cNvSpPr/>
            <p:nvPr/>
          </p:nvSpPr>
          <p:spPr bwMode="auto">
            <a:xfrm>
              <a:off x="6278400" y="1572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2" name="CustomShape 939"/>
            <p:cNvSpPr/>
            <p:nvPr/>
          </p:nvSpPr>
          <p:spPr bwMode="auto">
            <a:xfrm>
              <a:off x="6769080" y="1572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3" name="CustomShape 940"/>
            <p:cNvSpPr/>
            <p:nvPr/>
          </p:nvSpPr>
          <p:spPr bwMode="auto">
            <a:xfrm>
              <a:off x="5786280" y="2053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4" name="CustomShape 941"/>
            <p:cNvSpPr/>
            <p:nvPr/>
          </p:nvSpPr>
          <p:spPr bwMode="auto">
            <a:xfrm>
              <a:off x="6278400" y="2053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5" name="CustomShape 942"/>
            <p:cNvSpPr/>
            <p:nvPr/>
          </p:nvSpPr>
          <p:spPr bwMode="auto">
            <a:xfrm>
              <a:off x="6769080" y="2053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286" name="Group 943"/>
          <p:cNvGrpSpPr/>
          <p:nvPr/>
        </p:nvGrpSpPr>
        <p:grpSpPr bwMode="auto">
          <a:xfrm>
            <a:off x="4305240" y="2076480"/>
            <a:ext cx="1474560" cy="1463040"/>
            <a:chOff x="4305240" y="2076480"/>
            <a:chExt cx="1474560" cy="1463040"/>
          </a:xfrm>
        </p:grpSpPr>
        <p:sp>
          <p:nvSpPr>
            <p:cNvPr id="3287" name="CustomShape 944"/>
            <p:cNvSpPr/>
            <p:nvPr/>
          </p:nvSpPr>
          <p:spPr bwMode="auto">
            <a:xfrm>
              <a:off x="4305240" y="2076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8" name="CustomShape 945"/>
            <p:cNvSpPr/>
            <p:nvPr/>
          </p:nvSpPr>
          <p:spPr bwMode="auto">
            <a:xfrm>
              <a:off x="4797360" y="2076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9" name="CustomShape 946"/>
            <p:cNvSpPr/>
            <p:nvPr/>
          </p:nvSpPr>
          <p:spPr bwMode="auto">
            <a:xfrm>
              <a:off x="5288039" y="2076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0" name="CustomShape 947"/>
            <p:cNvSpPr/>
            <p:nvPr/>
          </p:nvSpPr>
          <p:spPr bwMode="auto">
            <a:xfrm>
              <a:off x="4305240" y="2566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1" name="CustomShape 948"/>
            <p:cNvSpPr/>
            <p:nvPr/>
          </p:nvSpPr>
          <p:spPr bwMode="auto">
            <a:xfrm>
              <a:off x="4797360" y="2566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2" name="CustomShape 949"/>
            <p:cNvSpPr/>
            <p:nvPr/>
          </p:nvSpPr>
          <p:spPr bwMode="auto">
            <a:xfrm>
              <a:off x="5288039" y="2566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3" name="CustomShape 950"/>
            <p:cNvSpPr/>
            <p:nvPr/>
          </p:nvSpPr>
          <p:spPr bwMode="auto">
            <a:xfrm>
              <a:off x="4305240" y="3047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4" name="CustomShape 951"/>
            <p:cNvSpPr/>
            <p:nvPr/>
          </p:nvSpPr>
          <p:spPr bwMode="auto">
            <a:xfrm>
              <a:off x="4797360" y="3047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5" name="CustomShape 952"/>
            <p:cNvSpPr/>
            <p:nvPr/>
          </p:nvSpPr>
          <p:spPr bwMode="auto">
            <a:xfrm>
              <a:off x="5288039" y="3047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296" name="Group 953"/>
          <p:cNvGrpSpPr/>
          <p:nvPr/>
        </p:nvGrpSpPr>
        <p:grpSpPr bwMode="auto">
          <a:xfrm>
            <a:off x="4792680" y="2076480"/>
            <a:ext cx="1474560" cy="1463040"/>
            <a:chOff x="4792680" y="2076480"/>
            <a:chExt cx="1474560" cy="1463040"/>
          </a:xfrm>
        </p:grpSpPr>
        <p:sp>
          <p:nvSpPr>
            <p:cNvPr id="3297" name="CustomShape 954"/>
            <p:cNvSpPr/>
            <p:nvPr/>
          </p:nvSpPr>
          <p:spPr bwMode="auto">
            <a:xfrm>
              <a:off x="4792680" y="2076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8" name="CustomShape 955"/>
            <p:cNvSpPr/>
            <p:nvPr/>
          </p:nvSpPr>
          <p:spPr bwMode="auto">
            <a:xfrm>
              <a:off x="5284800" y="2076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9" name="CustomShape 956"/>
            <p:cNvSpPr/>
            <p:nvPr/>
          </p:nvSpPr>
          <p:spPr bwMode="auto">
            <a:xfrm>
              <a:off x="5775480" y="2076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0" name="CustomShape 957"/>
            <p:cNvSpPr/>
            <p:nvPr/>
          </p:nvSpPr>
          <p:spPr bwMode="auto">
            <a:xfrm>
              <a:off x="4792680" y="2566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1" name="CustomShape 958"/>
            <p:cNvSpPr/>
            <p:nvPr/>
          </p:nvSpPr>
          <p:spPr bwMode="auto">
            <a:xfrm>
              <a:off x="5284800" y="2566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2" name="CustomShape 959"/>
            <p:cNvSpPr/>
            <p:nvPr/>
          </p:nvSpPr>
          <p:spPr bwMode="auto">
            <a:xfrm>
              <a:off x="5775480" y="2566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3" name="CustomShape 960"/>
            <p:cNvSpPr/>
            <p:nvPr/>
          </p:nvSpPr>
          <p:spPr bwMode="auto">
            <a:xfrm>
              <a:off x="4792680" y="3047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4" name="CustomShape 961"/>
            <p:cNvSpPr/>
            <p:nvPr/>
          </p:nvSpPr>
          <p:spPr bwMode="auto">
            <a:xfrm>
              <a:off x="5284800" y="3047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5" name="CustomShape 962"/>
            <p:cNvSpPr/>
            <p:nvPr/>
          </p:nvSpPr>
          <p:spPr bwMode="auto">
            <a:xfrm>
              <a:off x="5775480" y="3047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306" name="Group 963"/>
          <p:cNvGrpSpPr/>
          <p:nvPr/>
        </p:nvGrpSpPr>
        <p:grpSpPr bwMode="auto">
          <a:xfrm>
            <a:off x="5289480" y="2076480"/>
            <a:ext cx="1474560" cy="1463040"/>
            <a:chOff x="5289480" y="2076480"/>
            <a:chExt cx="1474560" cy="1463040"/>
          </a:xfrm>
        </p:grpSpPr>
        <p:sp>
          <p:nvSpPr>
            <p:cNvPr id="3307" name="CustomShape 964"/>
            <p:cNvSpPr/>
            <p:nvPr/>
          </p:nvSpPr>
          <p:spPr bwMode="auto">
            <a:xfrm>
              <a:off x="5289480" y="2076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8" name="CustomShape 965"/>
            <p:cNvSpPr/>
            <p:nvPr/>
          </p:nvSpPr>
          <p:spPr bwMode="auto">
            <a:xfrm>
              <a:off x="5781600" y="2076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9" name="CustomShape 966"/>
            <p:cNvSpPr/>
            <p:nvPr/>
          </p:nvSpPr>
          <p:spPr bwMode="auto">
            <a:xfrm>
              <a:off x="6272280" y="2076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0" name="CustomShape 967"/>
            <p:cNvSpPr/>
            <p:nvPr/>
          </p:nvSpPr>
          <p:spPr bwMode="auto">
            <a:xfrm>
              <a:off x="5289480" y="2566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1" name="CustomShape 968"/>
            <p:cNvSpPr/>
            <p:nvPr/>
          </p:nvSpPr>
          <p:spPr bwMode="auto">
            <a:xfrm>
              <a:off x="5781600" y="2566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2" name="CustomShape 969"/>
            <p:cNvSpPr/>
            <p:nvPr/>
          </p:nvSpPr>
          <p:spPr bwMode="auto">
            <a:xfrm>
              <a:off x="6272280" y="2566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3" name="CustomShape 970"/>
            <p:cNvSpPr/>
            <p:nvPr/>
          </p:nvSpPr>
          <p:spPr bwMode="auto">
            <a:xfrm>
              <a:off x="5289480" y="3047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4" name="CustomShape 971"/>
            <p:cNvSpPr/>
            <p:nvPr/>
          </p:nvSpPr>
          <p:spPr bwMode="auto">
            <a:xfrm>
              <a:off x="5781600" y="3047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5" name="CustomShape 972"/>
            <p:cNvSpPr/>
            <p:nvPr/>
          </p:nvSpPr>
          <p:spPr bwMode="auto">
            <a:xfrm>
              <a:off x="6272280" y="3047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316" name="Group 973"/>
          <p:cNvGrpSpPr/>
          <p:nvPr/>
        </p:nvGrpSpPr>
        <p:grpSpPr bwMode="auto">
          <a:xfrm>
            <a:off x="6261120" y="2076480"/>
            <a:ext cx="1474560" cy="1463040"/>
            <a:chOff x="6261120" y="2076480"/>
            <a:chExt cx="1474560" cy="1463040"/>
          </a:xfrm>
        </p:grpSpPr>
        <p:sp>
          <p:nvSpPr>
            <p:cNvPr id="3317" name="CustomShape 974"/>
            <p:cNvSpPr/>
            <p:nvPr/>
          </p:nvSpPr>
          <p:spPr bwMode="auto">
            <a:xfrm>
              <a:off x="6261120" y="2076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8" name="CustomShape 975"/>
            <p:cNvSpPr/>
            <p:nvPr/>
          </p:nvSpPr>
          <p:spPr bwMode="auto">
            <a:xfrm>
              <a:off x="6753240" y="2076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9" name="CustomShape 976"/>
            <p:cNvSpPr/>
            <p:nvPr/>
          </p:nvSpPr>
          <p:spPr bwMode="auto">
            <a:xfrm>
              <a:off x="7243920" y="2076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0" name="CustomShape 977"/>
            <p:cNvSpPr/>
            <p:nvPr/>
          </p:nvSpPr>
          <p:spPr bwMode="auto">
            <a:xfrm>
              <a:off x="6261120" y="2566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1" name="CustomShape 978"/>
            <p:cNvSpPr/>
            <p:nvPr/>
          </p:nvSpPr>
          <p:spPr bwMode="auto">
            <a:xfrm>
              <a:off x="6753240" y="2566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2" name="CustomShape 979"/>
            <p:cNvSpPr/>
            <p:nvPr/>
          </p:nvSpPr>
          <p:spPr bwMode="auto">
            <a:xfrm>
              <a:off x="7243920" y="2566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3" name="CustomShape 980"/>
            <p:cNvSpPr/>
            <p:nvPr/>
          </p:nvSpPr>
          <p:spPr bwMode="auto">
            <a:xfrm>
              <a:off x="6261120" y="3047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4" name="CustomShape 981"/>
            <p:cNvSpPr/>
            <p:nvPr/>
          </p:nvSpPr>
          <p:spPr bwMode="auto">
            <a:xfrm>
              <a:off x="6753240" y="3047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5" name="CustomShape 982"/>
            <p:cNvSpPr/>
            <p:nvPr/>
          </p:nvSpPr>
          <p:spPr bwMode="auto">
            <a:xfrm>
              <a:off x="7243920" y="3047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326" name="Group 983"/>
          <p:cNvGrpSpPr/>
          <p:nvPr/>
        </p:nvGrpSpPr>
        <p:grpSpPr bwMode="auto">
          <a:xfrm>
            <a:off x="6753240" y="2076480"/>
            <a:ext cx="1474560" cy="1463040"/>
            <a:chOff x="6753240" y="2076480"/>
            <a:chExt cx="1474560" cy="1463040"/>
          </a:xfrm>
        </p:grpSpPr>
        <p:sp>
          <p:nvSpPr>
            <p:cNvPr id="3327" name="CustomShape 984"/>
            <p:cNvSpPr/>
            <p:nvPr/>
          </p:nvSpPr>
          <p:spPr bwMode="auto">
            <a:xfrm>
              <a:off x="6753240" y="2076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8" name="CustomShape 985"/>
            <p:cNvSpPr/>
            <p:nvPr/>
          </p:nvSpPr>
          <p:spPr bwMode="auto">
            <a:xfrm>
              <a:off x="7245360" y="2076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9" name="CustomShape 986"/>
            <p:cNvSpPr/>
            <p:nvPr/>
          </p:nvSpPr>
          <p:spPr bwMode="auto">
            <a:xfrm>
              <a:off x="7736039" y="2076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0" name="CustomShape 987"/>
            <p:cNvSpPr/>
            <p:nvPr/>
          </p:nvSpPr>
          <p:spPr bwMode="auto">
            <a:xfrm>
              <a:off x="6753240" y="2566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1" name="CustomShape 988"/>
            <p:cNvSpPr/>
            <p:nvPr/>
          </p:nvSpPr>
          <p:spPr bwMode="auto">
            <a:xfrm>
              <a:off x="7245360" y="2566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2" name="CustomShape 989"/>
            <p:cNvSpPr/>
            <p:nvPr/>
          </p:nvSpPr>
          <p:spPr bwMode="auto">
            <a:xfrm>
              <a:off x="7736039" y="2566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3" name="CustomShape 990"/>
            <p:cNvSpPr/>
            <p:nvPr/>
          </p:nvSpPr>
          <p:spPr bwMode="auto">
            <a:xfrm>
              <a:off x="6753240" y="3047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4" name="CustomShape 991"/>
            <p:cNvSpPr/>
            <p:nvPr/>
          </p:nvSpPr>
          <p:spPr bwMode="auto">
            <a:xfrm>
              <a:off x="7245360" y="3047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5" name="CustomShape 992"/>
            <p:cNvSpPr/>
            <p:nvPr/>
          </p:nvSpPr>
          <p:spPr bwMode="auto">
            <a:xfrm>
              <a:off x="7736039" y="3047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336" name="Group 993"/>
          <p:cNvGrpSpPr/>
          <p:nvPr/>
        </p:nvGrpSpPr>
        <p:grpSpPr bwMode="auto">
          <a:xfrm>
            <a:off x="7230960" y="2076480"/>
            <a:ext cx="1474560" cy="1463040"/>
            <a:chOff x="7230960" y="2076480"/>
            <a:chExt cx="1474560" cy="1463040"/>
          </a:xfrm>
        </p:grpSpPr>
        <p:sp>
          <p:nvSpPr>
            <p:cNvPr id="3337" name="CustomShape 994"/>
            <p:cNvSpPr/>
            <p:nvPr/>
          </p:nvSpPr>
          <p:spPr bwMode="auto">
            <a:xfrm>
              <a:off x="7230960" y="2076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8" name="CustomShape 995"/>
            <p:cNvSpPr/>
            <p:nvPr/>
          </p:nvSpPr>
          <p:spPr bwMode="auto">
            <a:xfrm>
              <a:off x="7723080" y="2076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9" name="CustomShape 996"/>
            <p:cNvSpPr/>
            <p:nvPr/>
          </p:nvSpPr>
          <p:spPr bwMode="auto">
            <a:xfrm>
              <a:off x="8213760" y="2076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0" name="CustomShape 997"/>
            <p:cNvSpPr/>
            <p:nvPr/>
          </p:nvSpPr>
          <p:spPr bwMode="auto">
            <a:xfrm>
              <a:off x="7230960" y="2566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1" name="CustomShape 998"/>
            <p:cNvSpPr/>
            <p:nvPr/>
          </p:nvSpPr>
          <p:spPr bwMode="auto">
            <a:xfrm>
              <a:off x="7723080" y="2566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2" name="CustomShape 999"/>
            <p:cNvSpPr/>
            <p:nvPr/>
          </p:nvSpPr>
          <p:spPr bwMode="auto">
            <a:xfrm>
              <a:off x="8213760" y="2566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3" name="CustomShape 1000"/>
            <p:cNvSpPr/>
            <p:nvPr/>
          </p:nvSpPr>
          <p:spPr bwMode="auto">
            <a:xfrm>
              <a:off x="7230960" y="3047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4" name="CustomShape 1001"/>
            <p:cNvSpPr/>
            <p:nvPr/>
          </p:nvSpPr>
          <p:spPr bwMode="auto">
            <a:xfrm>
              <a:off x="7723080" y="3047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5" name="CustomShape 1002"/>
            <p:cNvSpPr/>
            <p:nvPr/>
          </p:nvSpPr>
          <p:spPr bwMode="auto">
            <a:xfrm>
              <a:off x="8213760" y="3047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346" name="Group 1003"/>
          <p:cNvGrpSpPr/>
          <p:nvPr/>
        </p:nvGrpSpPr>
        <p:grpSpPr bwMode="auto">
          <a:xfrm>
            <a:off x="7723080" y="2076480"/>
            <a:ext cx="1474560" cy="1463040"/>
            <a:chOff x="7723080" y="2076480"/>
            <a:chExt cx="1474560" cy="1463040"/>
          </a:xfrm>
        </p:grpSpPr>
        <p:sp>
          <p:nvSpPr>
            <p:cNvPr id="3347" name="CustomShape 1004"/>
            <p:cNvSpPr/>
            <p:nvPr/>
          </p:nvSpPr>
          <p:spPr bwMode="auto">
            <a:xfrm>
              <a:off x="7723080" y="2076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8" name="CustomShape 1005"/>
            <p:cNvSpPr/>
            <p:nvPr/>
          </p:nvSpPr>
          <p:spPr bwMode="auto">
            <a:xfrm>
              <a:off x="8215200" y="2076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9" name="CustomShape 1006"/>
            <p:cNvSpPr/>
            <p:nvPr/>
          </p:nvSpPr>
          <p:spPr bwMode="auto">
            <a:xfrm>
              <a:off x="8705880" y="2076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0" name="CustomShape 1007"/>
            <p:cNvSpPr/>
            <p:nvPr/>
          </p:nvSpPr>
          <p:spPr bwMode="auto">
            <a:xfrm>
              <a:off x="7723080" y="2566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1" name="CustomShape 1008"/>
            <p:cNvSpPr/>
            <p:nvPr/>
          </p:nvSpPr>
          <p:spPr bwMode="auto">
            <a:xfrm>
              <a:off x="8215200" y="2566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2" name="CustomShape 1009"/>
            <p:cNvSpPr/>
            <p:nvPr/>
          </p:nvSpPr>
          <p:spPr bwMode="auto">
            <a:xfrm>
              <a:off x="8705880" y="2566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3" name="CustomShape 1010"/>
            <p:cNvSpPr/>
            <p:nvPr/>
          </p:nvSpPr>
          <p:spPr bwMode="auto">
            <a:xfrm>
              <a:off x="7723080" y="3047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4" name="CustomShape 1011"/>
            <p:cNvSpPr/>
            <p:nvPr/>
          </p:nvSpPr>
          <p:spPr bwMode="auto">
            <a:xfrm>
              <a:off x="8215200" y="3047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5" name="CustomShape 1012"/>
            <p:cNvSpPr/>
            <p:nvPr/>
          </p:nvSpPr>
          <p:spPr bwMode="auto">
            <a:xfrm>
              <a:off x="8705880" y="3047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356" name="Group 1013"/>
          <p:cNvGrpSpPr/>
          <p:nvPr/>
        </p:nvGrpSpPr>
        <p:grpSpPr bwMode="auto">
          <a:xfrm>
            <a:off x="5786280" y="2076480"/>
            <a:ext cx="1474560" cy="1463040"/>
            <a:chOff x="5786280" y="2076480"/>
            <a:chExt cx="1474560" cy="1463040"/>
          </a:xfrm>
        </p:grpSpPr>
        <p:sp>
          <p:nvSpPr>
            <p:cNvPr id="3357" name="CustomShape 1014"/>
            <p:cNvSpPr/>
            <p:nvPr/>
          </p:nvSpPr>
          <p:spPr bwMode="auto">
            <a:xfrm>
              <a:off x="5786280" y="2076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8" name="CustomShape 1015"/>
            <p:cNvSpPr/>
            <p:nvPr/>
          </p:nvSpPr>
          <p:spPr bwMode="auto">
            <a:xfrm>
              <a:off x="6278400" y="2076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9" name="CustomShape 1016"/>
            <p:cNvSpPr/>
            <p:nvPr/>
          </p:nvSpPr>
          <p:spPr bwMode="auto">
            <a:xfrm>
              <a:off x="6769080" y="2076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0" name="CustomShape 1017"/>
            <p:cNvSpPr/>
            <p:nvPr/>
          </p:nvSpPr>
          <p:spPr bwMode="auto">
            <a:xfrm>
              <a:off x="5786280" y="2566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1" name="CustomShape 1018"/>
            <p:cNvSpPr/>
            <p:nvPr/>
          </p:nvSpPr>
          <p:spPr bwMode="auto">
            <a:xfrm>
              <a:off x="6278400" y="2566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2" name="CustomShape 1019"/>
            <p:cNvSpPr/>
            <p:nvPr/>
          </p:nvSpPr>
          <p:spPr bwMode="auto">
            <a:xfrm>
              <a:off x="6769080" y="2566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3" name="CustomShape 1020"/>
            <p:cNvSpPr/>
            <p:nvPr/>
          </p:nvSpPr>
          <p:spPr bwMode="auto">
            <a:xfrm>
              <a:off x="5786280" y="3047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4" name="CustomShape 1021"/>
            <p:cNvSpPr/>
            <p:nvPr/>
          </p:nvSpPr>
          <p:spPr bwMode="auto">
            <a:xfrm>
              <a:off x="6278400" y="3047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5" name="CustomShape 1022"/>
            <p:cNvSpPr/>
            <p:nvPr/>
          </p:nvSpPr>
          <p:spPr bwMode="auto">
            <a:xfrm>
              <a:off x="6769080" y="3047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366" name="Group 1023"/>
          <p:cNvGrpSpPr/>
          <p:nvPr/>
        </p:nvGrpSpPr>
        <p:grpSpPr bwMode="auto">
          <a:xfrm>
            <a:off x="4305240" y="2558880"/>
            <a:ext cx="1474560" cy="1463040"/>
            <a:chOff x="4305240" y="2558880"/>
            <a:chExt cx="1474560" cy="1463040"/>
          </a:xfrm>
        </p:grpSpPr>
        <p:sp>
          <p:nvSpPr>
            <p:cNvPr id="3367" name="CustomShape 1024"/>
            <p:cNvSpPr/>
            <p:nvPr/>
          </p:nvSpPr>
          <p:spPr bwMode="auto">
            <a:xfrm>
              <a:off x="4305240" y="2558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8" name="CustomShape 1025"/>
            <p:cNvSpPr/>
            <p:nvPr/>
          </p:nvSpPr>
          <p:spPr bwMode="auto">
            <a:xfrm>
              <a:off x="4797360" y="2558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9" name="CustomShape 1026"/>
            <p:cNvSpPr/>
            <p:nvPr/>
          </p:nvSpPr>
          <p:spPr bwMode="auto">
            <a:xfrm>
              <a:off x="5288039" y="2558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0" name="CustomShape 1027"/>
            <p:cNvSpPr/>
            <p:nvPr/>
          </p:nvSpPr>
          <p:spPr bwMode="auto">
            <a:xfrm>
              <a:off x="4305240" y="3049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1" name="CustomShape 1028"/>
            <p:cNvSpPr/>
            <p:nvPr/>
          </p:nvSpPr>
          <p:spPr bwMode="auto">
            <a:xfrm>
              <a:off x="4797360" y="3049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2" name="CustomShape 1029"/>
            <p:cNvSpPr/>
            <p:nvPr/>
          </p:nvSpPr>
          <p:spPr bwMode="auto">
            <a:xfrm>
              <a:off x="5288039" y="3049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3" name="CustomShape 1030"/>
            <p:cNvSpPr/>
            <p:nvPr/>
          </p:nvSpPr>
          <p:spPr bwMode="auto">
            <a:xfrm>
              <a:off x="4305240" y="3530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4" name="CustomShape 1031"/>
            <p:cNvSpPr/>
            <p:nvPr/>
          </p:nvSpPr>
          <p:spPr bwMode="auto">
            <a:xfrm>
              <a:off x="4797360" y="3530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5" name="CustomShape 1032"/>
            <p:cNvSpPr/>
            <p:nvPr/>
          </p:nvSpPr>
          <p:spPr bwMode="auto">
            <a:xfrm>
              <a:off x="5288039" y="3530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376" name="Group 1033"/>
          <p:cNvGrpSpPr/>
          <p:nvPr/>
        </p:nvGrpSpPr>
        <p:grpSpPr bwMode="auto">
          <a:xfrm>
            <a:off x="4792680" y="2558880"/>
            <a:ext cx="1474560" cy="1463040"/>
            <a:chOff x="4792680" y="2558880"/>
            <a:chExt cx="1474560" cy="1463040"/>
          </a:xfrm>
        </p:grpSpPr>
        <p:sp>
          <p:nvSpPr>
            <p:cNvPr id="3377" name="CustomShape 1034"/>
            <p:cNvSpPr/>
            <p:nvPr/>
          </p:nvSpPr>
          <p:spPr bwMode="auto">
            <a:xfrm>
              <a:off x="4792680" y="2558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8" name="CustomShape 1035"/>
            <p:cNvSpPr/>
            <p:nvPr/>
          </p:nvSpPr>
          <p:spPr bwMode="auto">
            <a:xfrm>
              <a:off x="5284800" y="2558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9" name="CustomShape 1036"/>
            <p:cNvSpPr/>
            <p:nvPr/>
          </p:nvSpPr>
          <p:spPr bwMode="auto">
            <a:xfrm>
              <a:off x="5775480" y="2558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0" name="CustomShape 1037"/>
            <p:cNvSpPr/>
            <p:nvPr/>
          </p:nvSpPr>
          <p:spPr bwMode="auto">
            <a:xfrm>
              <a:off x="4792680" y="3049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1" name="CustomShape 1038"/>
            <p:cNvSpPr/>
            <p:nvPr/>
          </p:nvSpPr>
          <p:spPr bwMode="auto">
            <a:xfrm>
              <a:off x="5284800" y="3049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2" name="CustomShape 1039"/>
            <p:cNvSpPr/>
            <p:nvPr/>
          </p:nvSpPr>
          <p:spPr bwMode="auto">
            <a:xfrm>
              <a:off x="5775480" y="3049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3" name="CustomShape 1040"/>
            <p:cNvSpPr/>
            <p:nvPr/>
          </p:nvSpPr>
          <p:spPr bwMode="auto">
            <a:xfrm>
              <a:off x="4792680" y="3530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4" name="CustomShape 1041"/>
            <p:cNvSpPr/>
            <p:nvPr/>
          </p:nvSpPr>
          <p:spPr bwMode="auto">
            <a:xfrm>
              <a:off x="5284800" y="3530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5" name="CustomShape 1042"/>
            <p:cNvSpPr/>
            <p:nvPr/>
          </p:nvSpPr>
          <p:spPr bwMode="auto">
            <a:xfrm>
              <a:off x="5775480" y="3530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386" name="Group 1043"/>
          <p:cNvGrpSpPr/>
          <p:nvPr/>
        </p:nvGrpSpPr>
        <p:grpSpPr bwMode="auto">
          <a:xfrm>
            <a:off x="5289480" y="2558880"/>
            <a:ext cx="1474560" cy="1463040"/>
            <a:chOff x="5289480" y="2558880"/>
            <a:chExt cx="1474560" cy="1463040"/>
          </a:xfrm>
        </p:grpSpPr>
        <p:sp>
          <p:nvSpPr>
            <p:cNvPr id="3387" name="CustomShape 1044"/>
            <p:cNvSpPr/>
            <p:nvPr/>
          </p:nvSpPr>
          <p:spPr bwMode="auto">
            <a:xfrm>
              <a:off x="5289480" y="2558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8" name="CustomShape 1045"/>
            <p:cNvSpPr/>
            <p:nvPr/>
          </p:nvSpPr>
          <p:spPr bwMode="auto">
            <a:xfrm>
              <a:off x="5781600" y="2558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9" name="CustomShape 1046"/>
            <p:cNvSpPr/>
            <p:nvPr/>
          </p:nvSpPr>
          <p:spPr bwMode="auto">
            <a:xfrm>
              <a:off x="6272280" y="2558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0" name="CustomShape 1047"/>
            <p:cNvSpPr/>
            <p:nvPr/>
          </p:nvSpPr>
          <p:spPr bwMode="auto">
            <a:xfrm>
              <a:off x="5289480" y="3049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1" name="CustomShape 1048"/>
            <p:cNvSpPr/>
            <p:nvPr/>
          </p:nvSpPr>
          <p:spPr bwMode="auto">
            <a:xfrm>
              <a:off x="5781600" y="3049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2" name="CustomShape 1049"/>
            <p:cNvSpPr/>
            <p:nvPr/>
          </p:nvSpPr>
          <p:spPr bwMode="auto">
            <a:xfrm>
              <a:off x="6272280" y="3049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3" name="CustomShape 1050"/>
            <p:cNvSpPr/>
            <p:nvPr/>
          </p:nvSpPr>
          <p:spPr bwMode="auto">
            <a:xfrm>
              <a:off x="5289480" y="3530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4" name="CustomShape 1051"/>
            <p:cNvSpPr/>
            <p:nvPr/>
          </p:nvSpPr>
          <p:spPr bwMode="auto">
            <a:xfrm>
              <a:off x="5781600" y="3530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5" name="CustomShape 1052"/>
            <p:cNvSpPr/>
            <p:nvPr/>
          </p:nvSpPr>
          <p:spPr bwMode="auto">
            <a:xfrm>
              <a:off x="6272280" y="3530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396" name="Group 1053"/>
          <p:cNvGrpSpPr/>
          <p:nvPr/>
        </p:nvGrpSpPr>
        <p:grpSpPr bwMode="auto">
          <a:xfrm>
            <a:off x="6261120" y="2558880"/>
            <a:ext cx="1474560" cy="1463040"/>
            <a:chOff x="6261120" y="2558880"/>
            <a:chExt cx="1474560" cy="1463040"/>
          </a:xfrm>
        </p:grpSpPr>
        <p:sp>
          <p:nvSpPr>
            <p:cNvPr id="3397" name="CustomShape 1054"/>
            <p:cNvSpPr/>
            <p:nvPr/>
          </p:nvSpPr>
          <p:spPr bwMode="auto">
            <a:xfrm>
              <a:off x="6261120" y="2558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8" name="CustomShape 1055"/>
            <p:cNvSpPr/>
            <p:nvPr/>
          </p:nvSpPr>
          <p:spPr bwMode="auto">
            <a:xfrm>
              <a:off x="6753240" y="2558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9" name="CustomShape 1056"/>
            <p:cNvSpPr/>
            <p:nvPr/>
          </p:nvSpPr>
          <p:spPr bwMode="auto">
            <a:xfrm>
              <a:off x="7243920" y="2558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0" name="CustomShape 1057"/>
            <p:cNvSpPr/>
            <p:nvPr/>
          </p:nvSpPr>
          <p:spPr bwMode="auto">
            <a:xfrm>
              <a:off x="6261120" y="3049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1" name="CustomShape 1058"/>
            <p:cNvSpPr/>
            <p:nvPr/>
          </p:nvSpPr>
          <p:spPr bwMode="auto">
            <a:xfrm>
              <a:off x="6753240" y="3049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2" name="CustomShape 1059"/>
            <p:cNvSpPr/>
            <p:nvPr/>
          </p:nvSpPr>
          <p:spPr bwMode="auto">
            <a:xfrm>
              <a:off x="7243920" y="3049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3" name="CustomShape 1060"/>
            <p:cNvSpPr/>
            <p:nvPr/>
          </p:nvSpPr>
          <p:spPr bwMode="auto">
            <a:xfrm>
              <a:off x="6261120" y="3530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4" name="CustomShape 1061"/>
            <p:cNvSpPr/>
            <p:nvPr/>
          </p:nvSpPr>
          <p:spPr bwMode="auto">
            <a:xfrm>
              <a:off x="6753240" y="3530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5" name="CustomShape 1062"/>
            <p:cNvSpPr/>
            <p:nvPr/>
          </p:nvSpPr>
          <p:spPr bwMode="auto">
            <a:xfrm>
              <a:off x="7243920" y="3530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406" name="Group 1063"/>
          <p:cNvGrpSpPr/>
          <p:nvPr/>
        </p:nvGrpSpPr>
        <p:grpSpPr bwMode="auto">
          <a:xfrm>
            <a:off x="6753240" y="2558880"/>
            <a:ext cx="1474560" cy="1463040"/>
            <a:chOff x="6753240" y="2558880"/>
            <a:chExt cx="1474560" cy="1463040"/>
          </a:xfrm>
        </p:grpSpPr>
        <p:sp>
          <p:nvSpPr>
            <p:cNvPr id="3407" name="CustomShape 1064"/>
            <p:cNvSpPr/>
            <p:nvPr/>
          </p:nvSpPr>
          <p:spPr bwMode="auto">
            <a:xfrm>
              <a:off x="6753240" y="2558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8" name="CustomShape 1065"/>
            <p:cNvSpPr/>
            <p:nvPr/>
          </p:nvSpPr>
          <p:spPr bwMode="auto">
            <a:xfrm>
              <a:off x="7245360" y="2558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9" name="CustomShape 1066"/>
            <p:cNvSpPr/>
            <p:nvPr/>
          </p:nvSpPr>
          <p:spPr bwMode="auto">
            <a:xfrm>
              <a:off x="7736039" y="2558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0" name="CustomShape 1067"/>
            <p:cNvSpPr/>
            <p:nvPr/>
          </p:nvSpPr>
          <p:spPr bwMode="auto">
            <a:xfrm>
              <a:off x="6753240" y="3049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1" name="CustomShape 1068"/>
            <p:cNvSpPr/>
            <p:nvPr/>
          </p:nvSpPr>
          <p:spPr bwMode="auto">
            <a:xfrm>
              <a:off x="7245360" y="3049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2" name="CustomShape 1069"/>
            <p:cNvSpPr/>
            <p:nvPr/>
          </p:nvSpPr>
          <p:spPr bwMode="auto">
            <a:xfrm>
              <a:off x="7736039" y="3049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3" name="CustomShape 1070"/>
            <p:cNvSpPr/>
            <p:nvPr/>
          </p:nvSpPr>
          <p:spPr bwMode="auto">
            <a:xfrm>
              <a:off x="6753240" y="3530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4" name="CustomShape 1071"/>
            <p:cNvSpPr/>
            <p:nvPr/>
          </p:nvSpPr>
          <p:spPr bwMode="auto">
            <a:xfrm>
              <a:off x="7245360" y="3530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5" name="CustomShape 1072"/>
            <p:cNvSpPr/>
            <p:nvPr/>
          </p:nvSpPr>
          <p:spPr bwMode="auto">
            <a:xfrm>
              <a:off x="7736039" y="3530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416" name="Group 1073"/>
          <p:cNvGrpSpPr/>
          <p:nvPr/>
        </p:nvGrpSpPr>
        <p:grpSpPr bwMode="auto">
          <a:xfrm>
            <a:off x="7230960" y="2558880"/>
            <a:ext cx="1474560" cy="1463040"/>
            <a:chOff x="7230960" y="2558880"/>
            <a:chExt cx="1474560" cy="1463040"/>
          </a:xfrm>
        </p:grpSpPr>
        <p:sp>
          <p:nvSpPr>
            <p:cNvPr id="3417" name="CustomShape 1074"/>
            <p:cNvSpPr/>
            <p:nvPr/>
          </p:nvSpPr>
          <p:spPr bwMode="auto">
            <a:xfrm>
              <a:off x="7230960" y="2558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8" name="CustomShape 1075"/>
            <p:cNvSpPr/>
            <p:nvPr/>
          </p:nvSpPr>
          <p:spPr bwMode="auto">
            <a:xfrm>
              <a:off x="7723080" y="2558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9" name="CustomShape 1076"/>
            <p:cNvSpPr/>
            <p:nvPr/>
          </p:nvSpPr>
          <p:spPr bwMode="auto">
            <a:xfrm>
              <a:off x="8213760" y="2558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0" name="CustomShape 1077"/>
            <p:cNvSpPr/>
            <p:nvPr/>
          </p:nvSpPr>
          <p:spPr bwMode="auto">
            <a:xfrm>
              <a:off x="7230960" y="3049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1" name="CustomShape 1078"/>
            <p:cNvSpPr/>
            <p:nvPr/>
          </p:nvSpPr>
          <p:spPr bwMode="auto">
            <a:xfrm>
              <a:off x="7723080" y="3049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2" name="CustomShape 1079"/>
            <p:cNvSpPr/>
            <p:nvPr/>
          </p:nvSpPr>
          <p:spPr bwMode="auto">
            <a:xfrm>
              <a:off x="8213760" y="3049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3" name="CustomShape 1080"/>
            <p:cNvSpPr/>
            <p:nvPr/>
          </p:nvSpPr>
          <p:spPr bwMode="auto">
            <a:xfrm>
              <a:off x="7230960" y="3530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4" name="CustomShape 1081"/>
            <p:cNvSpPr/>
            <p:nvPr/>
          </p:nvSpPr>
          <p:spPr bwMode="auto">
            <a:xfrm>
              <a:off x="7723080" y="3530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5" name="CustomShape 1082"/>
            <p:cNvSpPr/>
            <p:nvPr/>
          </p:nvSpPr>
          <p:spPr bwMode="auto">
            <a:xfrm>
              <a:off x="8213760" y="3530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426" name="Group 1083"/>
          <p:cNvGrpSpPr/>
          <p:nvPr/>
        </p:nvGrpSpPr>
        <p:grpSpPr bwMode="auto">
          <a:xfrm>
            <a:off x="7723080" y="2558880"/>
            <a:ext cx="1474560" cy="1463040"/>
            <a:chOff x="7723080" y="2558880"/>
            <a:chExt cx="1474560" cy="1463040"/>
          </a:xfrm>
        </p:grpSpPr>
        <p:sp>
          <p:nvSpPr>
            <p:cNvPr id="3427" name="CustomShape 1084"/>
            <p:cNvSpPr/>
            <p:nvPr/>
          </p:nvSpPr>
          <p:spPr bwMode="auto">
            <a:xfrm>
              <a:off x="7723080" y="2558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8" name="CustomShape 1085"/>
            <p:cNvSpPr/>
            <p:nvPr/>
          </p:nvSpPr>
          <p:spPr bwMode="auto">
            <a:xfrm>
              <a:off x="8215200" y="2558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9" name="CustomShape 1086"/>
            <p:cNvSpPr/>
            <p:nvPr/>
          </p:nvSpPr>
          <p:spPr bwMode="auto">
            <a:xfrm>
              <a:off x="8705880" y="2558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0" name="CustomShape 1087"/>
            <p:cNvSpPr/>
            <p:nvPr/>
          </p:nvSpPr>
          <p:spPr bwMode="auto">
            <a:xfrm>
              <a:off x="7723080" y="3049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1" name="CustomShape 1088"/>
            <p:cNvSpPr/>
            <p:nvPr/>
          </p:nvSpPr>
          <p:spPr bwMode="auto">
            <a:xfrm>
              <a:off x="8215200" y="3049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2" name="CustomShape 1089"/>
            <p:cNvSpPr/>
            <p:nvPr/>
          </p:nvSpPr>
          <p:spPr bwMode="auto">
            <a:xfrm>
              <a:off x="8705880" y="3049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3" name="CustomShape 1090"/>
            <p:cNvSpPr/>
            <p:nvPr/>
          </p:nvSpPr>
          <p:spPr bwMode="auto">
            <a:xfrm>
              <a:off x="7723080" y="3530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4" name="CustomShape 1091"/>
            <p:cNvSpPr/>
            <p:nvPr/>
          </p:nvSpPr>
          <p:spPr bwMode="auto">
            <a:xfrm>
              <a:off x="8215200" y="3530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5" name="CustomShape 1092"/>
            <p:cNvSpPr/>
            <p:nvPr/>
          </p:nvSpPr>
          <p:spPr bwMode="auto">
            <a:xfrm>
              <a:off x="8705880" y="3530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436" name="Group 1093"/>
          <p:cNvGrpSpPr/>
          <p:nvPr/>
        </p:nvGrpSpPr>
        <p:grpSpPr bwMode="auto">
          <a:xfrm>
            <a:off x="5786280" y="2558880"/>
            <a:ext cx="1474560" cy="1463040"/>
            <a:chOff x="5786280" y="2558880"/>
            <a:chExt cx="1474560" cy="1463040"/>
          </a:xfrm>
        </p:grpSpPr>
        <p:sp>
          <p:nvSpPr>
            <p:cNvPr id="3437" name="CustomShape 1094"/>
            <p:cNvSpPr/>
            <p:nvPr/>
          </p:nvSpPr>
          <p:spPr bwMode="auto">
            <a:xfrm>
              <a:off x="5786280" y="2558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8" name="CustomShape 1095"/>
            <p:cNvSpPr/>
            <p:nvPr/>
          </p:nvSpPr>
          <p:spPr bwMode="auto">
            <a:xfrm>
              <a:off x="6278400" y="2558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9" name="CustomShape 1096"/>
            <p:cNvSpPr/>
            <p:nvPr/>
          </p:nvSpPr>
          <p:spPr bwMode="auto">
            <a:xfrm>
              <a:off x="6769080" y="25588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0" name="CustomShape 1097"/>
            <p:cNvSpPr/>
            <p:nvPr/>
          </p:nvSpPr>
          <p:spPr bwMode="auto">
            <a:xfrm>
              <a:off x="5786280" y="3049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1" name="CustomShape 1098"/>
            <p:cNvSpPr/>
            <p:nvPr/>
          </p:nvSpPr>
          <p:spPr bwMode="auto">
            <a:xfrm>
              <a:off x="6278400" y="3049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2" name="CustomShape 1099"/>
            <p:cNvSpPr/>
            <p:nvPr/>
          </p:nvSpPr>
          <p:spPr bwMode="auto">
            <a:xfrm>
              <a:off x="6769080" y="3049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3" name="CustomShape 1100"/>
            <p:cNvSpPr/>
            <p:nvPr/>
          </p:nvSpPr>
          <p:spPr bwMode="auto">
            <a:xfrm>
              <a:off x="5786280" y="3530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4" name="CustomShape 1101"/>
            <p:cNvSpPr/>
            <p:nvPr/>
          </p:nvSpPr>
          <p:spPr bwMode="auto">
            <a:xfrm>
              <a:off x="6278400" y="3530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5" name="CustomShape 1102"/>
            <p:cNvSpPr/>
            <p:nvPr/>
          </p:nvSpPr>
          <p:spPr bwMode="auto">
            <a:xfrm>
              <a:off x="6769080" y="3530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446" name="Group 1103"/>
          <p:cNvGrpSpPr/>
          <p:nvPr/>
        </p:nvGrpSpPr>
        <p:grpSpPr bwMode="auto">
          <a:xfrm>
            <a:off x="4307040" y="3046320"/>
            <a:ext cx="1473840" cy="1463040"/>
            <a:chOff x="4307040" y="3046320"/>
            <a:chExt cx="1473840" cy="1463040"/>
          </a:xfrm>
        </p:grpSpPr>
        <p:sp>
          <p:nvSpPr>
            <p:cNvPr id="3447" name="CustomShape 1104"/>
            <p:cNvSpPr/>
            <p:nvPr/>
          </p:nvSpPr>
          <p:spPr bwMode="auto">
            <a:xfrm>
              <a:off x="4307040" y="30463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8" name="CustomShape 1105"/>
            <p:cNvSpPr/>
            <p:nvPr/>
          </p:nvSpPr>
          <p:spPr bwMode="auto">
            <a:xfrm>
              <a:off x="4798800" y="30463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9" name="CustomShape 1106"/>
            <p:cNvSpPr/>
            <p:nvPr/>
          </p:nvSpPr>
          <p:spPr bwMode="auto">
            <a:xfrm>
              <a:off x="5289480" y="30463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0" name="CustomShape 1107"/>
            <p:cNvSpPr/>
            <p:nvPr/>
          </p:nvSpPr>
          <p:spPr bwMode="auto">
            <a:xfrm>
              <a:off x="4307040" y="3536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1" name="CustomShape 1108"/>
            <p:cNvSpPr/>
            <p:nvPr/>
          </p:nvSpPr>
          <p:spPr bwMode="auto">
            <a:xfrm>
              <a:off x="4798800" y="3536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2" name="CustomShape 1109"/>
            <p:cNvSpPr/>
            <p:nvPr/>
          </p:nvSpPr>
          <p:spPr bwMode="auto">
            <a:xfrm>
              <a:off x="5289480" y="3536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3" name="CustomShape 1110"/>
            <p:cNvSpPr/>
            <p:nvPr/>
          </p:nvSpPr>
          <p:spPr bwMode="auto">
            <a:xfrm>
              <a:off x="4307040" y="40176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4" name="CustomShape 1111"/>
            <p:cNvSpPr/>
            <p:nvPr/>
          </p:nvSpPr>
          <p:spPr bwMode="auto">
            <a:xfrm>
              <a:off x="4798800" y="40176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5" name="CustomShape 1112"/>
            <p:cNvSpPr/>
            <p:nvPr/>
          </p:nvSpPr>
          <p:spPr bwMode="auto">
            <a:xfrm>
              <a:off x="5289480" y="40176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456" name="Group 1113"/>
          <p:cNvGrpSpPr/>
          <p:nvPr/>
        </p:nvGrpSpPr>
        <p:grpSpPr bwMode="auto">
          <a:xfrm>
            <a:off x="4794120" y="3046320"/>
            <a:ext cx="1474560" cy="1463040"/>
            <a:chOff x="4794120" y="3046320"/>
            <a:chExt cx="1474560" cy="1463040"/>
          </a:xfrm>
        </p:grpSpPr>
        <p:sp>
          <p:nvSpPr>
            <p:cNvPr id="3457" name="CustomShape 1114"/>
            <p:cNvSpPr/>
            <p:nvPr/>
          </p:nvSpPr>
          <p:spPr bwMode="auto">
            <a:xfrm>
              <a:off x="4794120" y="30463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8" name="CustomShape 1115"/>
            <p:cNvSpPr/>
            <p:nvPr/>
          </p:nvSpPr>
          <p:spPr bwMode="auto">
            <a:xfrm>
              <a:off x="5286240" y="3046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9" name="CustomShape 1116"/>
            <p:cNvSpPr/>
            <p:nvPr/>
          </p:nvSpPr>
          <p:spPr bwMode="auto">
            <a:xfrm>
              <a:off x="5776920" y="30463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0" name="CustomShape 1117"/>
            <p:cNvSpPr/>
            <p:nvPr/>
          </p:nvSpPr>
          <p:spPr bwMode="auto">
            <a:xfrm>
              <a:off x="4794120" y="3536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1" name="CustomShape 1118"/>
            <p:cNvSpPr/>
            <p:nvPr/>
          </p:nvSpPr>
          <p:spPr bwMode="auto">
            <a:xfrm>
              <a:off x="5286240" y="3536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2" name="CustomShape 1119"/>
            <p:cNvSpPr/>
            <p:nvPr/>
          </p:nvSpPr>
          <p:spPr bwMode="auto">
            <a:xfrm>
              <a:off x="5776920" y="3536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3" name="CustomShape 1120"/>
            <p:cNvSpPr/>
            <p:nvPr/>
          </p:nvSpPr>
          <p:spPr bwMode="auto">
            <a:xfrm>
              <a:off x="4794120" y="40176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4" name="CustomShape 1121"/>
            <p:cNvSpPr/>
            <p:nvPr/>
          </p:nvSpPr>
          <p:spPr bwMode="auto">
            <a:xfrm>
              <a:off x="5286240" y="40176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5" name="CustomShape 1122"/>
            <p:cNvSpPr/>
            <p:nvPr/>
          </p:nvSpPr>
          <p:spPr bwMode="auto">
            <a:xfrm>
              <a:off x="5776920" y="40176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466" name="Group 1123"/>
          <p:cNvGrpSpPr/>
          <p:nvPr/>
        </p:nvGrpSpPr>
        <p:grpSpPr bwMode="auto">
          <a:xfrm>
            <a:off x="5291280" y="3046320"/>
            <a:ext cx="1473840" cy="1463040"/>
            <a:chOff x="5291280" y="3046320"/>
            <a:chExt cx="1473840" cy="1463040"/>
          </a:xfrm>
        </p:grpSpPr>
        <p:sp>
          <p:nvSpPr>
            <p:cNvPr id="3467" name="CustomShape 1124"/>
            <p:cNvSpPr/>
            <p:nvPr/>
          </p:nvSpPr>
          <p:spPr bwMode="auto">
            <a:xfrm>
              <a:off x="5291280" y="30463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8" name="CustomShape 1125"/>
            <p:cNvSpPr/>
            <p:nvPr/>
          </p:nvSpPr>
          <p:spPr bwMode="auto">
            <a:xfrm>
              <a:off x="5783039" y="30463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9" name="CustomShape 1126"/>
            <p:cNvSpPr/>
            <p:nvPr/>
          </p:nvSpPr>
          <p:spPr bwMode="auto">
            <a:xfrm>
              <a:off x="6273720" y="30463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0" name="CustomShape 1127"/>
            <p:cNvSpPr/>
            <p:nvPr/>
          </p:nvSpPr>
          <p:spPr bwMode="auto">
            <a:xfrm>
              <a:off x="5291280" y="3536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1" name="CustomShape 1128"/>
            <p:cNvSpPr/>
            <p:nvPr/>
          </p:nvSpPr>
          <p:spPr bwMode="auto">
            <a:xfrm>
              <a:off x="5783039" y="3536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2" name="CustomShape 1129"/>
            <p:cNvSpPr/>
            <p:nvPr/>
          </p:nvSpPr>
          <p:spPr bwMode="auto">
            <a:xfrm>
              <a:off x="6273720" y="3536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3" name="CustomShape 1130"/>
            <p:cNvSpPr/>
            <p:nvPr/>
          </p:nvSpPr>
          <p:spPr bwMode="auto">
            <a:xfrm>
              <a:off x="5291280" y="40176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4" name="CustomShape 1131"/>
            <p:cNvSpPr/>
            <p:nvPr/>
          </p:nvSpPr>
          <p:spPr bwMode="auto">
            <a:xfrm>
              <a:off x="5783039" y="40176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5" name="CustomShape 1132"/>
            <p:cNvSpPr/>
            <p:nvPr/>
          </p:nvSpPr>
          <p:spPr bwMode="auto">
            <a:xfrm>
              <a:off x="6273720" y="40176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476" name="Group 1133"/>
          <p:cNvGrpSpPr/>
          <p:nvPr/>
        </p:nvGrpSpPr>
        <p:grpSpPr bwMode="auto">
          <a:xfrm>
            <a:off x="6262560" y="3046320"/>
            <a:ext cx="1474560" cy="1463040"/>
            <a:chOff x="6262560" y="3046320"/>
            <a:chExt cx="1474560" cy="1463040"/>
          </a:xfrm>
        </p:grpSpPr>
        <p:sp>
          <p:nvSpPr>
            <p:cNvPr id="3477" name="CustomShape 1134"/>
            <p:cNvSpPr/>
            <p:nvPr/>
          </p:nvSpPr>
          <p:spPr bwMode="auto">
            <a:xfrm>
              <a:off x="6262560" y="30463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8" name="CustomShape 1135"/>
            <p:cNvSpPr/>
            <p:nvPr/>
          </p:nvSpPr>
          <p:spPr bwMode="auto">
            <a:xfrm>
              <a:off x="6754680" y="3046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9" name="CustomShape 1136"/>
            <p:cNvSpPr/>
            <p:nvPr/>
          </p:nvSpPr>
          <p:spPr bwMode="auto">
            <a:xfrm>
              <a:off x="7245360" y="30463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0" name="CustomShape 1137"/>
            <p:cNvSpPr/>
            <p:nvPr/>
          </p:nvSpPr>
          <p:spPr bwMode="auto">
            <a:xfrm>
              <a:off x="6262560" y="3536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1" name="CustomShape 1138"/>
            <p:cNvSpPr/>
            <p:nvPr/>
          </p:nvSpPr>
          <p:spPr bwMode="auto">
            <a:xfrm>
              <a:off x="6754680" y="3536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2" name="CustomShape 1139"/>
            <p:cNvSpPr/>
            <p:nvPr/>
          </p:nvSpPr>
          <p:spPr bwMode="auto">
            <a:xfrm>
              <a:off x="7245360" y="3536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3" name="CustomShape 1140"/>
            <p:cNvSpPr/>
            <p:nvPr/>
          </p:nvSpPr>
          <p:spPr bwMode="auto">
            <a:xfrm>
              <a:off x="6262560" y="40176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4" name="CustomShape 1141"/>
            <p:cNvSpPr/>
            <p:nvPr/>
          </p:nvSpPr>
          <p:spPr bwMode="auto">
            <a:xfrm>
              <a:off x="6754680" y="40176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5" name="CustomShape 1142"/>
            <p:cNvSpPr/>
            <p:nvPr/>
          </p:nvSpPr>
          <p:spPr bwMode="auto">
            <a:xfrm>
              <a:off x="7245360" y="40176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486" name="Group 1143"/>
          <p:cNvGrpSpPr/>
          <p:nvPr/>
        </p:nvGrpSpPr>
        <p:grpSpPr bwMode="auto">
          <a:xfrm>
            <a:off x="6754680" y="3046320"/>
            <a:ext cx="1474560" cy="1463040"/>
            <a:chOff x="6754680" y="3046320"/>
            <a:chExt cx="1474560" cy="1463040"/>
          </a:xfrm>
        </p:grpSpPr>
        <p:sp>
          <p:nvSpPr>
            <p:cNvPr id="3487" name="CustomShape 1144"/>
            <p:cNvSpPr/>
            <p:nvPr/>
          </p:nvSpPr>
          <p:spPr bwMode="auto">
            <a:xfrm>
              <a:off x="6754680" y="30463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8" name="CustomShape 1145"/>
            <p:cNvSpPr/>
            <p:nvPr/>
          </p:nvSpPr>
          <p:spPr bwMode="auto">
            <a:xfrm>
              <a:off x="7246800" y="3046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9" name="CustomShape 1146"/>
            <p:cNvSpPr/>
            <p:nvPr/>
          </p:nvSpPr>
          <p:spPr bwMode="auto">
            <a:xfrm>
              <a:off x="7737480" y="30463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0" name="CustomShape 1147"/>
            <p:cNvSpPr/>
            <p:nvPr/>
          </p:nvSpPr>
          <p:spPr bwMode="auto">
            <a:xfrm>
              <a:off x="6754680" y="3536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1" name="CustomShape 1148"/>
            <p:cNvSpPr/>
            <p:nvPr/>
          </p:nvSpPr>
          <p:spPr bwMode="auto">
            <a:xfrm>
              <a:off x="7246800" y="3536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2" name="CustomShape 1149"/>
            <p:cNvSpPr/>
            <p:nvPr/>
          </p:nvSpPr>
          <p:spPr bwMode="auto">
            <a:xfrm>
              <a:off x="7737480" y="3536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3" name="CustomShape 1150"/>
            <p:cNvSpPr/>
            <p:nvPr/>
          </p:nvSpPr>
          <p:spPr bwMode="auto">
            <a:xfrm>
              <a:off x="6754680" y="40176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4" name="CustomShape 1151"/>
            <p:cNvSpPr/>
            <p:nvPr/>
          </p:nvSpPr>
          <p:spPr bwMode="auto">
            <a:xfrm>
              <a:off x="7246800" y="40176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5" name="CustomShape 1152"/>
            <p:cNvSpPr/>
            <p:nvPr/>
          </p:nvSpPr>
          <p:spPr bwMode="auto">
            <a:xfrm>
              <a:off x="7737480" y="40176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496" name="Group 1153"/>
          <p:cNvGrpSpPr/>
          <p:nvPr/>
        </p:nvGrpSpPr>
        <p:grpSpPr bwMode="auto">
          <a:xfrm>
            <a:off x="7232760" y="3046320"/>
            <a:ext cx="1473840" cy="1463040"/>
            <a:chOff x="7232760" y="3046320"/>
            <a:chExt cx="1473840" cy="1463040"/>
          </a:xfrm>
        </p:grpSpPr>
        <p:sp>
          <p:nvSpPr>
            <p:cNvPr id="3497" name="CustomShape 1154"/>
            <p:cNvSpPr/>
            <p:nvPr/>
          </p:nvSpPr>
          <p:spPr bwMode="auto">
            <a:xfrm>
              <a:off x="7232760" y="30463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8" name="CustomShape 1155"/>
            <p:cNvSpPr/>
            <p:nvPr/>
          </p:nvSpPr>
          <p:spPr bwMode="auto">
            <a:xfrm>
              <a:off x="7724520" y="30463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9" name="CustomShape 1156"/>
            <p:cNvSpPr/>
            <p:nvPr/>
          </p:nvSpPr>
          <p:spPr bwMode="auto">
            <a:xfrm>
              <a:off x="8215200" y="30463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0" name="CustomShape 1157"/>
            <p:cNvSpPr/>
            <p:nvPr/>
          </p:nvSpPr>
          <p:spPr bwMode="auto">
            <a:xfrm>
              <a:off x="7232760" y="3536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1" name="CustomShape 1158"/>
            <p:cNvSpPr/>
            <p:nvPr/>
          </p:nvSpPr>
          <p:spPr bwMode="auto">
            <a:xfrm>
              <a:off x="7724520" y="3536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2" name="CustomShape 1159"/>
            <p:cNvSpPr/>
            <p:nvPr/>
          </p:nvSpPr>
          <p:spPr bwMode="auto">
            <a:xfrm>
              <a:off x="8215200" y="3536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3" name="CustomShape 1160"/>
            <p:cNvSpPr/>
            <p:nvPr/>
          </p:nvSpPr>
          <p:spPr bwMode="auto">
            <a:xfrm>
              <a:off x="7232760" y="40176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4" name="CustomShape 1161"/>
            <p:cNvSpPr/>
            <p:nvPr/>
          </p:nvSpPr>
          <p:spPr bwMode="auto">
            <a:xfrm>
              <a:off x="7724520" y="40176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5" name="CustomShape 1162"/>
            <p:cNvSpPr/>
            <p:nvPr/>
          </p:nvSpPr>
          <p:spPr bwMode="auto">
            <a:xfrm>
              <a:off x="8215200" y="40176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506" name="Group 1163"/>
          <p:cNvGrpSpPr/>
          <p:nvPr/>
        </p:nvGrpSpPr>
        <p:grpSpPr bwMode="auto">
          <a:xfrm>
            <a:off x="7724880" y="3046320"/>
            <a:ext cx="1473840" cy="1463040"/>
            <a:chOff x="7724880" y="3046320"/>
            <a:chExt cx="1473840" cy="1463040"/>
          </a:xfrm>
        </p:grpSpPr>
        <p:sp>
          <p:nvSpPr>
            <p:cNvPr id="3507" name="CustomShape 1164"/>
            <p:cNvSpPr/>
            <p:nvPr/>
          </p:nvSpPr>
          <p:spPr bwMode="auto">
            <a:xfrm>
              <a:off x="7724880" y="30463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8" name="CustomShape 1165"/>
            <p:cNvSpPr/>
            <p:nvPr/>
          </p:nvSpPr>
          <p:spPr bwMode="auto">
            <a:xfrm>
              <a:off x="8216640" y="30463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9" name="CustomShape 1166"/>
            <p:cNvSpPr/>
            <p:nvPr/>
          </p:nvSpPr>
          <p:spPr bwMode="auto">
            <a:xfrm>
              <a:off x="8707320" y="30463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0" name="CustomShape 1167"/>
            <p:cNvSpPr/>
            <p:nvPr/>
          </p:nvSpPr>
          <p:spPr bwMode="auto">
            <a:xfrm>
              <a:off x="7724880" y="3536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1" name="CustomShape 1168"/>
            <p:cNvSpPr/>
            <p:nvPr/>
          </p:nvSpPr>
          <p:spPr bwMode="auto">
            <a:xfrm>
              <a:off x="8216640" y="3536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2" name="CustomShape 1169"/>
            <p:cNvSpPr/>
            <p:nvPr/>
          </p:nvSpPr>
          <p:spPr bwMode="auto">
            <a:xfrm>
              <a:off x="8707320" y="3536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3" name="CustomShape 1170"/>
            <p:cNvSpPr/>
            <p:nvPr/>
          </p:nvSpPr>
          <p:spPr bwMode="auto">
            <a:xfrm>
              <a:off x="7724880" y="40176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4" name="CustomShape 1171"/>
            <p:cNvSpPr/>
            <p:nvPr/>
          </p:nvSpPr>
          <p:spPr bwMode="auto">
            <a:xfrm>
              <a:off x="8216640" y="40176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5" name="CustomShape 1172"/>
            <p:cNvSpPr/>
            <p:nvPr/>
          </p:nvSpPr>
          <p:spPr bwMode="auto">
            <a:xfrm>
              <a:off x="8707320" y="40176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516" name="Group 1173"/>
          <p:cNvGrpSpPr/>
          <p:nvPr/>
        </p:nvGrpSpPr>
        <p:grpSpPr bwMode="auto">
          <a:xfrm>
            <a:off x="5788080" y="3046320"/>
            <a:ext cx="1473840" cy="1463040"/>
            <a:chOff x="5788080" y="3046320"/>
            <a:chExt cx="1473840" cy="1463040"/>
          </a:xfrm>
        </p:grpSpPr>
        <p:sp>
          <p:nvSpPr>
            <p:cNvPr id="3517" name="CustomShape 1174"/>
            <p:cNvSpPr/>
            <p:nvPr/>
          </p:nvSpPr>
          <p:spPr bwMode="auto">
            <a:xfrm>
              <a:off x="5788080" y="30463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8" name="CustomShape 1175"/>
            <p:cNvSpPr/>
            <p:nvPr/>
          </p:nvSpPr>
          <p:spPr bwMode="auto">
            <a:xfrm>
              <a:off x="6279840" y="30463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9" name="CustomShape 1176"/>
            <p:cNvSpPr/>
            <p:nvPr/>
          </p:nvSpPr>
          <p:spPr bwMode="auto">
            <a:xfrm>
              <a:off x="6770520" y="30463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0" name="CustomShape 1177"/>
            <p:cNvSpPr/>
            <p:nvPr/>
          </p:nvSpPr>
          <p:spPr bwMode="auto">
            <a:xfrm>
              <a:off x="5788080" y="3536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1" name="CustomShape 1178"/>
            <p:cNvSpPr/>
            <p:nvPr/>
          </p:nvSpPr>
          <p:spPr bwMode="auto">
            <a:xfrm>
              <a:off x="6279840" y="3536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2" name="CustomShape 1179"/>
            <p:cNvSpPr/>
            <p:nvPr/>
          </p:nvSpPr>
          <p:spPr bwMode="auto">
            <a:xfrm>
              <a:off x="6770520" y="3536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3" name="CustomShape 1180"/>
            <p:cNvSpPr/>
            <p:nvPr/>
          </p:nvSpPr>
          <p:spPr bwMode="auto">
            <a:xfrm>
              <a:off x="5788080" y="40176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4" name="CustomShape 1181"/>
            <p:cNvSpPr/>
            <p:nvPr/>
          </p:nvSpPr>
          <p:spPr bwMode="auto">
            <a:xfrm>
              <a:off x="6279840" y="40176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5" name="CustomShape 1182"/>
            <p:cNvSpPr/>
            <p:nvPr/>
          </p:nvSpPr>
          <p:spPr bwMode="auto">
            <a:xfrm>
              <a:off x="6770520" y="40176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526" name="Group 1183"/>
          <p:cNvGrpSpPr/>
          <p:nvPr/>
        </p:nvGrpSpPr>
        <p:grpSpPr bwMode="auto">
          <a:xfrm>
            <a:off x="4305240" y="3543480"/>
            <a:ext cx="1474560" cy="1463040"/>
            <a:chOff x="4305240" y="3543480"/>
            <a:chExt cx="1474560" cy="1463040"/>
          </a:xfrm>
        </p:grpSpPr>
        <p:sp>
          <p:nvSpPr>
            <p:cNvPr id="3527" name="CustomShape 1184"/>
            <p:cNvSpPr/>
            <p:nvPr/>
          </p:nvSpPr>
          <p:spPr bwMode="auto">
            <a:xfrm>
              <a:off x="4305240" y="3543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8" name="CustomShape 1185"/>
            <p:cNvSpPr/>
            <p:nvPr/>
          </p:nvSpPr>
          <p:spPr bwMode="auto">
            <a:xfrm>
              <a:off x="4797360" y="3543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9" name="CustomShape 1186"/>
            <p:cNvSpPr/>
            <p:nvPr/>
          </p:nvSpPr>
          <p:spPr bwMode="auto">
            <a:xfrm>
              <a:off x="5288039" y="3543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0" name="CustomShape 1187"/>
            <p:cNvSpPr/>
            <p:nvPr/>
          </p:nvSpPr>
          <p:spPr bwMode="auto">
            <a:xfrm>
              <a:off x="4305240" y="4033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1" name="CustomShape 1188"/>
            <p:cNvSpPr/>
            <p:nvPr/>
          </p:nvSpPr>
          <p:spPr bwMode="auto">
            <a:xfrm>
              <a:off x="4797360" y="4033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2" name="CustomShape 1189"/>
            <p:cNvSpPr/>
            <p:nvPr/>
          </p:nvSpPr>
          <p:spPr bwMode="auto">
            <a:xfrm>
              <a:off x="5288039" y="4033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3" name="CustomShape 1190"/>
            <p:cNvSpPr/>
            <p:nvPr/>
          </p:nvSpPr>
          <p:spPr bwMode="auto">
            <a:xfrm>
              <a:off x="4305240" y="4514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4" name="CustomShape 1191"/>
            <p:cNvSpPr/>
            <p:nvPr/>
          </p:nvSpPr>
          <p:spPr bwMode="auto">
            <a:xfrm>
              <a:off x="4797360" y="4514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5" name="CustomShape 1192"/>
            <p:cNvSpPr/>
            <p:nvPr/>
          </p:nvSpPr>
          <p:spPr bwMode="auto">
            <a:xfrm>
              <a:off x="5288039" y="4514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536" name="Group 1193"/>
          <p:cNvGrpSpPr/>
          <p:nvPr/>
        </p:nvGrpSpPr>
        <p:grpSpPr bwMode="auto">
          <a:xfrm>
            <a:off x="4792680" y="3543480"/>
            <a:ext cx="1474560" cy="1463040"/>
            <a:chOff x="4792680" y="3543480"/>
            <a:chExt cx="1474560" cy="1463040"/>
          </a:xfrm>
        </p:grpSpPr>
        <p:sp>
          <p:nvSpPr>
            <p:cNvPr id="3537" name="CustomShape 1194"/>
            <p:cNvSpPr/>
            <p:nvPr/>
          </p:nvSpPr>
          <p:spPr bwMode="auto">
            <a:xfrm>
              <a:off x="4792680" y="3543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8" name="CustomShape 1195"/>
            <p:cNvSpPr/>
            <p:nvPr/>
          </p:nvSpPr>
          <p:spPr bwMode="auto">
            <a:xfrm>
              <a:off x="5284800" y="3543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9" name="CustomShape 1196"/>
            <p:cNvSpPr/>
            <p:nvPr/>
          </p:nvSpPr>
          <p:spPr bwMode="auto">
            <a:xfrm>
              <a:off x="5775480" y="3543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0" name="CustomShape 1197"/>
            <p:cNvSpPr/>
            <p:nvPr/>
          </p:nvSpPr>
          <p:spPr bwMode="auto">
            <a:xfrm>
              <a:off x="4792680" y="4033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1" name="CustomShape 1198"/>
            <p:cNvSpPr/>
            <p:nvPr/>
          </p:nvSpPr>
          <p:spPr bwMode="auto">
            <a:xfrm>
              <a:off x="5284800" y="4033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2" name="CustomShape 1199"/>
            <p:cNvSpPr/>
            <p:nvPr/>
          </p:nvSpPr>
          <p:spPr bwMode="auto">
            <a:xfrm>
              <a:off x="5775480" y="4033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3" name="CustomShape 1200"/>
            <p:cNvSpPr/>
            <p:nvPr/>
          </p:nvSpPr>
          <p:spPr bwMode="auto">
            <a:xfrm>
              <a:off x="4792680" y="4514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4" name="CustomShape 1201"/>
            <p:cNvSpPr/>
            <p:nvPr/>
          </p:nvSpPr>
          <p:spPr bwMode="auto">
            <a:xfrm>
              <a:off x="5284800" y="4514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5" name="CustomShape 1202"/>
            <p:cNvSpPr/>
            <p:nvPr/>
          </p:nvSpPr>
          <p:spPr bwMode="auto">
            <a:xfrm>
              <a:off x="5775480" y="4514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546" name="Group 1203"/>
          <p:cNvGrpSpPr/>
          <p:nvPr/>
        </p:nvGrpSpPr>
        <p:grpSpPr bwMode="auto">
          <a:xfrm>
            <a:off x="5289480" y="3543480"/>
            <a:ext cx="1474560" cy="1463040"/>
            <a:chOff x="5289480" y="3543480"/>
            <a:chExt cx="1474560" cy="1463040"/>
          </a:xfrm>
        </p:grpSpPr>
        <p:sp>
          <p:nvSpPr>
            <p:cNvPr id="3547" name="CustomShape 1204"/>
            <p:cNvSpPr/>
            <p:nvPr/>
          </p:nvSpPr>
          <p:spPr bwMode="auto">
            <a:xfrm>
              <a:off x="5289480" y="3543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8" name="CustomShape 1205"/>
            <p:cNvSpPr/>
            <p:nvPr/>
          </p:nvSpPr>
          <p:spPr bwMode="auto">
            <a:xfrm>
              <a:off x="5781600" y="3543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9" name="CustomShape 1206"/>
            <p:cNvSpPr/>
            <p:nvPr/>
          </p:nvSpPr>
          <p:spPr bwMode="auto">
            <a:xfrm>
              <a:off x="6272280" y="3543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0" name="CustomShape 1207"/>
            <p:cNvSpPr/>
            <p:nvPr/>
          </p:nvSpPr>
          <p:spPr bwMode="auto">
            <a:xfrm>
              <a:off x="5289480" y="4033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1" name="CustomShape 1208"/>
            <p:cNvSpPr/>
            <p:nvPr/>
          </p:nvSpPr>
          <p:spPr bwMode="auto">
            <a:xfrm>
              <a:off x="5781600" y="4033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2" name="CustomShape 1209"/>
            <p:cNvSpPr/>
            <p:nvPr/>
          </p:nvSpPr>
          <p:spPr bwMode="auto">
            <a:xfrm>
              <a:off x="6272280" y="4033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3" name="CustomShape 1210"/>
            <p:cNvSpPr/>
            <p:nvPr/>
          </p:nvSpPr>
          <p:spPr bwMode="auto">
            <a:xfrm>
              <a:off x="5289480" y="4514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4" name="CustomShape 1211"/>
            <p:cNvSpPr/>
            <p:nvPr/>
          </p:nvSpPr>
          <p:spPr bwMode="auto">
            <a:xfrm>
              <a:off x="5781600" y="4514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5" name="CustomShape 1212"/>
            <p:cNvSpPr/>
            <p:nvPr/>
          </p:nvSpPr>
          <p:spPr bwMode="auto">
            <a:xfrm>
              <a:off x="6272280" y="4514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556" name="Group 1213"/>
          <p:cNvGrpSpPr/>
          <p:nvPr/>
        </p:nvGrpSpPr>
        <p:grpSpPr bwMode="auto">
          <a:xfrm>
            <a:off x="6261120" y="3543480"/>
            <a:ext cx="1474560" cy="1463040"/>
            <a:chOff x="6261120" y="3543480"/>
            <a:chExt cx="1474560" cy="1463040"/>
          </a:xfrm>
        </p:grpSpPr>
        <p:sp>
          <p:nvSpPr>
            <p:cNvPr id="3557" name="CustomShape 1214"/>
            <p:cNvSpPr/>
            <p:nvPr/>
          </p:nvSpPr>
          <p:spPr bwMode="auto">
            <a:xfrm>
              <a:off x="6261120" y="3543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8" name="CustomShape 1215"/>
            <p:cNvSpPr/>
            <p:nvPr/>
          </p:nvSpPr>
          <p:spPr bwMode="auto">
            <a:xfrm>
              <a:off x="6753240" y="3543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9" name="CustomShape 1216"/>
            <p:cNvSpPr/>
            <p:nvPr/>
          </p:nvSpPr>
          <p:spPr bwMode="auto">
            <a:xfrm>
              <a:off x="7243920" y="3543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0" name="CustomShape 1217"/>
            <p:cNvSpPr/>
            <p:nvPr/>
          </p:nvSpPr>
          <p:spPr bwMode="auto">
            <a:xfrm>
              <a:off x="6261120" y="4033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1" name="CustomShape 1218"/>
            <p:cNvSpPr/>
            <p:nvPr/>
          </p:nvSpPr>
          <p:spPr bwMode="auto">
            <a:xfrm>
              <a:off x="6753240" y="4033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2" name="CustomShape 1219"/>
            <p:cNvSpPr/>
            <p:nvPr/>
          </p:nvSpPr>
          <p:spPr bwMode="auto">
            <a:xfrm>
              <a:off x="7243920" y="4033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3" name="CustomShape 1220"/>
            <p:cNvSpPr/>
            <p:nvPr/>
          </p:nvSpPr>
          <p:spPr bwMode="auto">
            <a:xfrm>
              <a:off x="6261120" y="4514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4" name="CustomShape 1221"/>
            <p:cNvSpPr/>
            <p:nvPr/>
          </p:nvSpPr>
          <p:spPr bwMode="auto">
            <a:xfrm>
              <a:off x="6753240" y="4514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5" name="CustomShape 1222"/>
            <p:cNvSpPr/>
            <p:nvPr/>
          </p:nvSpPr>
          <p:spPr bwMode="auto">
            <a:xfrm>
              <a:off x="7243920" y="4514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566" name="Group 1223"/>
          <p:cNvGrpSpPr/>
          <p:nvPr/>
        </p:nvGrpSpPr>
        <p:grpSpPr bwMode="auto">
          <a:xfrm>
            <a:off x="6753240" y="3543480"/>
            <a:ext cx="1474560" cy="1463040"/>
            <a:chOff x="6753240" y="3543480"/>
            <a:chExt cx="1474560" cy="1463040"/>
          </a:xfrm>
        </p:grpSpPr>
        <p:sp>
          <p:nvSpPr>
            <p:cNvPr id="3567" name="CustomShape 1224"/>
            <p:cNvSpPr/>
            <p:nvPr/>
          </p:nvSpPr>
          <p:spPr bwMode="auto">
            <a:xfrm>
              <a:off x="6753240" y="3543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8" name="CustomShape 1225"/>
            <p:cNvSpPr/>
            <p:nvPr/>
          </p:nvSpPr>
          <p:spPr bwMode="auto">
            <a:xfrm>
              <a:off x="7245360" y="3543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9" name="CustomShape 1226"/>
            <p:cNvSpPr/>
            <p:nvPr/>
          </p:nvSpPr>
          <p:spPr bwMode="auto">
            <a:xfrm>
              <a:off x="7736039" y="3543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0" name="CustomShape 1227"/>
            <p:cNvSpPr/>
            <p:nvPr/>
          </p:nvSpPr>
          <p:spPr bwMode="auto">
            <a:xfrm>
              <a:off x="6753240" y="4033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1" name="CustomShape 1228"/>
            <p:cNvSpPr/>
            <p:nvPr/>
          </p:nvSpPr>
          <p:spPr bwMode="auto">
            <a:xfrm>
              <a:off x="7245360" y="4033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2" name="CustomShape 1229"/>
            <p:cNvSpPr/>
            <p:nvPr/>
          </p:nvSpPr>
          <p:spPr bwMode="auto">
            <a:xfrm>
              <a:off x="7736039" y="4033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3" name="CustomShape 1230"/>
            <p:cNvSpPr/>
            <p:nvPr/>
          </p:nvSpPr>
          <p:spPr bwMode="auto">
            <a:xfrm>
              <a:off x="6753240" y="4514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4" name="CustomShape 1231"/>
            <p:cNvSpPr/>
            <p:nvPr/>
          </p:nvSpPr>
          <p:spPr bwMode="auto">
            <a:xfrm>
              <a:off x="7245360" y="4514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5" name="CustomShape 1232"/>
            <p:cNvSpPr/>
            <p:nvPr/>
          </p:nvSpPr>
          <p:spPr bwMode="auto">
            <a:xfrm>
              <a:off x="7736039" y="4514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576" name="Group 1233"/>
          <p:cNvGrpSpPr/>
          <p:nvPr/>
        </p:nvGrpSpPr>
        <p:grpSpPr bwMode="auto">
          <a:xfrm>
            <a:off x="7230960" y="3543480"/>
            <a:ext cx="1474560" cy="1463040"/>
            <a:chOff x="7230960" y="3543480"/>
            <a:chExt cx="1474560" cy="1463040"/>
          </a:xfrm>
        </p:grpSpPr>
        <p:sp>
          <p:nvSpPr>
            <p:cNvPr id="3577" name="CustomShape 1234"/>
            <p:cNvSpPr/>
            <p:nvPr/>
          </p:nvSpPr>
          <p:spPr bwMode="auto">
            <a:xfrm>
              <a:off x="7230960" y="3543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8" name="CustomShape 1235"/>
            <p:cNvSpPr/>
            <p:nvPr/>
          </p:nvSpPr>
          <p:spPr bwMode="auto">
            <a:xfrm>
              <a:off x="7723080" y="3543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9" name="CustomShape 1236"/>
            <p:cNvSpPr/>
            <p:nvPr/>
          </p:nvSpPr>
          <p:spPr bwMode="auto">
            <a:xfrm>
              <a:off x="8213760" y="3543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0" name="CustomShape 1237"/>
            <p:cNvSpPr/>
            <p:nvPr/>
          </p:nvSpPr>
          <p:spPr bwMode="auto">
            <a:xfrm>
              <a:off x="7230960" y="4033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1" name="CustomShape 1238"/>
            <p:cNvSpPr/>
            <p:nvPr/>
          </p:nvSpPr>
          <p:spPr bwMode="auto">
            <a:xfrm>
              <a:off x="7723080" y="4033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2" name="CustomShape 1239"/>
            <p:cNvSpPr/>
            <p:nvPr/>
          </p:nvSpPr>
          <p:spPr bwMode="auto">
            <a:xfrm>
              <a:off x="8213760" y="4033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3" name="CustomShape 1240"/>
            <p:cNvSpPr/>
            <p:nvPr/>
          </p:nvSpPr>
          <p:spPr bwMode="auto">
            <a:xfrm>
              <a:off x="7230960" y="4514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4" name="CustomShape 1241"/>
            <p:cNvSpPr/>
            <p:nvPr/>
          </p:nvSpPr>
          <p:spPr bwMode="auto">
            <a:xfrm>
              <a:off x="7723080" y="4514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5" name="CustomShape 1242"/>
            <p:cNvSpPr/>
            <p:nvPr/>
          </p:nvSpPr>
          <p:spPr bwMode="auto">
            <a:xfrm>
              <a:off x="8213760" y="4514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586" name="Group 1243"/>
          <p:cNvGrpSpPr/>
          <p:nvPr/>
        </p:nvGrpSpPr>
        <p:grpSpPr bwMode="auto">
          <a:xfrm>
            <a:off x="7723080" y="3543480"/>
            <a:ext cx="1474560" cy="1463040"/>
            <a:chOff x="7723080" y="3543480"/>
            <a:chExt cx="1474560" cy="1463040"/>
          </a:xfrm>
        </p:grpSpPr>
        <p:sp>
          <p:nvSpPr>
            <p:cNvPr id="3587" name="CustomShape 1244"/>
            <p:cNvSpPr/>
            <p:nvPr/>
          </p:nvSpPr>
          <p:spPr bwMode="auto">
            <a:xfrm>
              <a:off x="7723080" y="3543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8" name="CustomShape 1245"/>
            <p:cNvSpPr/>
            <p:nvPr/>
          </p:nvSpPr>
          <p:spPr bwMode="auto">
            <a:xfrm>
              <a:off x="8215200" y="3543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9" name="CustomShape 1246"/>
            <p:cNvSpPr/>
            <p:nvPr/>
          </p:nvSpPr>
          <p:spPr bwMode="auto">
            <a:xfrm>
              <a:off x="8705880" y="3543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0" name="CustomShape 1247"/>
            <p:cNvSpPr/>
            <p:nvPr/>
          </p:nvSpPr>
          <p:spPr bwMode="auto">
            <a:xfrm>
              <a:off x="7723080" y="4033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1" name="CustomShape 1248"/>
            <p:cNvSpPr/>
            <p:nvPr/>
          </p:nvSpPr>
          <p:spPr bwMode="auto">
            <a:xfrm>
              <a:off x="8215200" y="4033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2" name="CustomShape 1249"/>
            <p:cNvSpPr/>
            <p:nvPr/>
          </p:nvSpPr>
          <p:spPr bwMode="auto">
            <a:xfrm>
              <a:off x="8705880" y="4033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3" name="CustomShape 1250"/>
            <p:cNvSpPr/>
            <p:nvPr/>
          </p:nvSpPr>
          <p:spPr bwMode="auto">
            <a:xfrm>
              <a:off x="7723080" y="4514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4" name="CustomShape 1251"/>
            <p:cNvSpPr/>
            <p:nvPr/>
          </p:nvSpPr>
          <p:spPr bwMode="auto">
            <a:xfrm>
              <a:off x="8215200" y="4514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5" name="CustomShape 1252"/>
            <p:cNvSpPr/>
            <p:nvPr/>
          </p:nvSpPr>
          <p:spPr bwMode="auto">
            <a:xfrm>
              <a:off x="8705880" y="4514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596" name="Group 1253"/>
          <p:cNvGrpSpPr/>
          <p:nvPr/>
        </p:nvGrpSpPr>
        <p:grpSpPr bwMode="auto">
          <a:xfrm>
            <a:off x="5786280" y="3543480"/>
            <a:ext cx="1474560" cy="1463040"/>
            <a:chOff x="5786280" y="3543480"/>
            <a:chExt cx="1474560" cy="1463040"/>
          </a:xfrm>
        </p:grpSpPr>
        <p:sp>
          <p:nvSpPr>
            <p:cNvPr id="3597" name="CustomShape 1254"/>
            <p:cNvSpPr/>
            <p:nvPr/>
          </p:nvSpPr>
          <p:spPr bwMode="auto">
            <a:xfrm>
              <a:off x="5786280" y="3543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8" name="CustomShape 1255"/>
            <p:cNvSpPr/>
            <p:nvPr/>
          </p:nvSpPr>
          <p:spPr bwMode="auto">
            <a:xfrm>
              <a:off x="6278400" y="3543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9" name="CustomShape 1256"/>
            <p:cNvSpPr/>
            <p:nvPr/>
          </p:nvSpPr>
          <p:spPr bwMode="auto">
            <a:xfrm>
              <a:off x="6769080" y="3543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0" name="CustomShape 1257"/>
            <p:cNvSpPr/>
            <p:nvPr/>
          </p:nvSpPr>
          <p:spPr bwMode="auto">
            <a:xfrm>
              <a:off x="5786280" y="4033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1" name="CustomShape 1258"/>
            <p:cNvSpPr/>
            <p:nvPr/>
          </p:nvSpPr>
          <p:spPr bwMode="auto">
            <a:xfrm>
              <a:off x="6278400" y="4033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2" name="CustomShape 1259"/>
            <p:cNvSpPr/>
            <p:nvPr/>
          </p:nvSpPr>
          <p:spPr bwMode="auto">
            <a:xfrm>
              <a:off x="6769080" y="4033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3" name="CustomShape 1260"/>
            <p:cNvSpPr/>
            <p:nvPr/>
          </p:nvSpPr>
          <p:spPr bwMode="auto">
            <a:xfrm>
              <a:off x="5786280" y="4514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4" name="CustomShape 1261"/>
            <p:cNvSpPr/>
            <p:nvPr/>
          </p:nvSpPr>
          <p:spPr bwMode="auto">
            <a:xfrm>
              <a:off x="6278400" y="4514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5" name="CustomShape 1262"/>
            <p:cNvSpPr/>
            <p:nvPr/>
          </p:nvSpPr>
          <p:spPr bwMode="auto">
            <a:xfrm>
              <a:off x="6769080" y="4514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606" name="Group 1263"/>
          <p:cNvGrpSpPr/>
          <p:nvPr/>
        </p:nvGrpSpPr>
        <p:grpSpPr bwMode="auto">
          <a:xfrm>
            <a:off x="4307040" y="4016519"/>
            <a:ext cx="1473840" cy="1463040"/>
            <a:chOff x="4307040" y="4016519"/>
            <a:chExt cx="1473840" cy="1463040"/>
          </a:xfrm>
        </p:grpSpPr>
        <p:sp>
          <p:nvSpPr>
            <p:cNvPr id="3607" name="CustomShape 1264"/>
            <p:cNvSpPr/>
            <p:nvPr/>
          </p:nvSpPr>
          <p:spPr bwMode="auto">
            <a:xfrm>
              <a:off x="4307040" y="4016519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8" name="CustomShape 1265"/>
            <p:cNvSpPr/>
            <p:nvPr/>
          </p:nvSpPr>
          <p:spPr bwMode="auto">
            <a:xfrm>
              <a:off x="4798800" y="4016519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9" name="CustomShape 1266"/>
            <p:cNvSpPr/>
            <p:nvPr/>
          </p:nvSpPr>
          <p:spPr bwMode="auto">
            <a:xfrm>
              <a:off x="5289480" y="4016519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0" name="CustomShape 1267"/>
            <p:cNvSpPr/>
            <p:nvPr/>
          </p:nvSpPr>
          <p:spPr bwMode="auto">
            <a:xfrm>
              <a:off x="4307040" y="45068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1" name="CustomShape 1268"/>
            <p:cNvSpPr/>
            <p:nvPr/>
          </p:nvSpPr>
          <p:spPr bwMode="auto">
            <a:xfrm>
              <a:off x="4798800" y="45068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2" name="CustomShape 1269"/>
            <p:cNvSpPr/>
            <p:nvPr/>
          </p:nvSpPr>
          <p:spPr bwMode="auto">
            <a:xfrm>
              <a:off x="5289480" y="45068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3" name="CustomShape 1270"/>
            <p:cNvSpPr/>
            <p:nvPr/>
          </p:nvSpPr>
          <p:spPr bwMode="auto">
            <a:xfrm>
              <a:off x="4307040" y="49878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4" name="CustomShape 1271"/>
            <p:cNvSpPr/>
            <p:nvPr/>
          </p:nvSpPr>
          <p:spPr bwMode="auto">
            <a:xfrm>
              <a:off x="4798800" y="4987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5" name="CustomShape 1272"/>
            <p:cNvSpPr/>
            <p:nvPr/>
          </p:nvSpPr>
          <p:spPr bwMode="auto">
            <a:xfrm>
              <a:off x="5289480" y="49878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616" name="Group 1273"/>
          <p:cNvGrpSpPr/>
          <p:nvPr/>
        </p:nvGrpSpPr>
        <p:grpSpPr bwMode="auto">
          <a:xfrm>
            <a:off x="4794120" y="4016519"/>
            <a:ext cx="1474560" cy="1463040"/>
            <a:chOff x="4794120" y="4016519"/>
            <a:chExt cx="1474560" cy="1463040"/>
          </a:xfrm>
        </p:grpSpPr>
        <p:sp>
          <p:nvSpPr>
            <p:cNvPr id="3617" name="CustomShape 1274"/>
            <p:cNvSpPr/>
            <p:nvPr/>
          </p:nvSpPr>
          <p:spPr bwMode="auto">
            <a:xfrm>
              <a:off x="4794120" y="4016519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8" name="CustomShape 1275"/>
            <p:cNvSpPr/>
            <p:nvPr/>
          </p:nvSpPr>
          <p:spPr bwMode="auto">
            <a:xfrm>
              <a:off x="5286240" y="4016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9" name="CustomShape 1276"/>
            <p:cNvSpPr/>
            <p:nvPr/>
          </p:nvSpPr>
          <p:spPr bwMode="auto">
            <a:xfrm>
              <a:off x="5776920" y="4016519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0" name="CustomShape 1277"/>
            <p:cNvSpPr/>
            <p:nvPr/>
          </p:nvSpPr>
          <p:spPr bwMode="auto">
            <a:xfrm>
              <a:off x="4794120" y="4506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1" name="CustomShape 1278"/>
            <p:cNvSpPr/>
            <p:nvPr/>
          </p:nvSpPr>
          <p:spPr bwMode="auto">
            <a:xfrm>
              <a:off x="5286240" y="4506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2" name="CustomShape 1279"/>
            <p:cNvSpPr/>
            <p:nvPr/>
          </p:nvSpPr>
          <p:spPr bwMode="auto">
            <a:xfrm>
              <a:off x="5776920" y="4506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3" name="CustomShape 1280"/>
            <p:cNvSpPr/>
            <p:nvPr/>
          </p:nvSpPr>
          <p:spPr bwMode="auto">
            <a:xfrm>
              <a:off x="4794120" y="4987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4" name="CustomShape 1281"/>
            <p:cNvSpPr/>
            <p:nvPr/>
          </p:nvSpPr>
          <p:spPr bwMode="auto">
            <a:xfrm>
              <a:off x="5286240" y="4987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5" name="CustomShape 1282"/>
            <p:cNvSpPr/>
            <p:nvPr/>
          </p:nvSpPr>
          <p:spPr bwMode="auto">
            <a:xfrm>
              <a:off x="5776920" y="4987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626" name="Group 1283"/>
          <p:cNvGrpSpPr/>
          <p:nvPr/>
        </p:nvGrpSpPr>
        <p:grpSpPr bwMode="auto">
          <a:xfrm>
            <a:off x="5291280" y="4016519"/>
            <a:ext cx="1473840" cy="1463040"/>
            <a:chOff x="5291280" y="4016519"/>
            <a:chExt cx="1473840" cy="1463040"/>
          </a:xfrm>
        </p:grpSpPr>
        <p:sp>
          <p:nvSpPr>
            <p:cNvPr id="3627" name="CustomShape 1284"/>
            <p:cNvSpPr/>
            <p:nvPr/>
          </p:nvSpPr>
          <p:spPr bwMode="auto">
            <a:xfrm>
              <a:off x="5291280" y="4016519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8" name="CustomShape 1285"/>
            <p:cNvSpPr/>
            <p:nvPr/>
          </p:nvSpPr>
          <p:spPr bwMode="auto">
            <a:xfrm>
              <a:off x="5783039" y="4016519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9" name="CustomShape 1286"/>
            <p:cNvSpPr/>
            <p:nvPr/>
          </p:nvSpPr>
          <p:spPr bwMode="auto">
            <a:xfrm>
              <a:off x="6273720" y="4016519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0" name="CustomShape 1287"/>
            <p:cNvSpPr/>
            <p:nvPr/>
          </p:nvSpPr>
          <p:spPr bwMode="auto">
            <a:xfrm>
              <a:off x="5291280" y="45068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1" name="CustomShape 1288"/>
            <p:cNvSpPr/>
            <p:nvPr/>
          </p:nvSpPr>
          <p:spPr bwMode="auto">
            <a:xfrm>
              <a:off x="5783039" y="45068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2" name="CustomShape 1289"/>
            <p:cNvSpPr/>
            <p:nvPr/>
          </p:nvSpPr>
          <p:spPr bwMode="auto">
            <a:xfrm>
              <a:off x="6273720" y="45068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3" name="CustomShape 1290"/>
            <p:cNvSpPr/>
            <p:nvPr/>
          </p:nvSpPr>
          <p:spPr bwMode="auto">
            <a:xfrm>
              <a:off x="5291280" y="49878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4" name="CustomShape 1291"/>
            <p:cNvSpPr/>
            <p:nvPr/>
          </p:nvSpPr>
          <p:spPr bwMode="auto">
            <a:xfrm>
              <a:off x="5783039" y="4987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5" name="CustomShape 1292"/>
            <p:cNvSpPr/>
            <p:nvPr/>
          </p:nvSpPr>
          <p:spPr bwMode="auto">
            <a:xfrm>
              <a:off x="6273720" y="49878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636" name="Group 1293"/>
          <p:cNvGrpSpPr/>
          <p:nvPr/>
        </p:nvGrpSpPr>
        <p:grpSpPr bwMode="auto">
          <a:xfrm>
            <a:off x="6262560" y="4016519"/>
            <a:ext cx="1474560" cy="1463040"/>
            <a:chOff x="6262560" y="4016519"/>
            <a:chExt cx="1474560" cy="1463040"/>
          </a:xfrm>
        </p:grpSpPr>
        <p:sp>
          <p:nvSpPr>
            <p:cNvPr id="3637" name="CustomShape 1294"/>
            <p:cNvSpPr/>
            <p:nvPr/>
          </p:nvSpPr>
          <p:spPr bwMode="auto">
            <a:xfrm>
              <a:off x="6262560" y="4016519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8" name="CustomShape 1295"/>
            <p:cNvSpPr/>
            <p:nvPr/>
          </p:nvSpPr>
          <p:spPr bwMode="auto">
            <a:xfrm>
              <a:off x="6754680" y="4016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9" name="CustomShape 1296"/>
            <p:cNvSpPr/>
            <p:nvPr/>
          </p:nvSpPr>
          <p:spPr bwMode="auto">
            <a:xfrm>
              <a:off x="7245360" y="4016519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0" name="CustomShape 1297"/>
            <p:cNvSpPr/>
            <p:nvPr/>
          </p:nvSpPr>
          <p:spPr bwMode="auto">
            <a:xfrm>
              <a:off x="6262560" y="4506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1" name="CustomShape 1298"/>
            <p:cNvSpPr/>
            <p:nvPr/>
          </p:nvSpPr>
          <p:spPr bwMode="auto">
            <a:xfrm>
              <a:off x="6754680" y="4506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2" name="CustomShape 1299"/>
            <p:cNvSpPr/>
            <p:nvPr/>
          </p:nvSpPr>
          <p:spPr bwMode="auto">
            <a:xfrm>
              <a:off x="7245360" y="4506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3" name="CustomShape 1300"/>
            <p:cNvSpPr/>
            <p:nvPr/>
          </p:nvSpPr>
          <p:spPr bwMode="auto">
            <a:xfrm>
              <a:off x="6262560" y="4987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4" name="CustomShape 1301"/>
            <p:cNvSpPr/>
            <p:nvPr/>
          </p:nvSpPr>
          <p:spPr bwMode="auto">
            <a:xfrm>
              <a:off x="6754680" y="4987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5" name="CustomShape 1302"/>
            <p:cNvSpPr/>
            <p:nvPr/>
          </p:nvSpPr>
          <p:spPr bwMode="auto">
            <a:xfrm>
              <a:off x="7245360" y="4987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646" name="Group 1303"/>
          <p:cNvGrpSpPr/>
          <p:nvPr/>
        </p:nvGrpSpPr>
        <p:grpSpPr bwMode="auto">
          <a:xfrm>
            <a:off x="6754680" y="4016519"/>
            <a:ext cx="1474560" cy="1463040"/>
            <a:chOff x="6754680" y="4016519"/>
            <a:chExt cx="1474560" cy="1463040"/>
          </a:xfrm>
        </p:grpSpPr>
        <p:sp>
          <p:nvSpPr>
            <p:cNvPr id="3647" name="CustomShape 1304"/>
            <p:cNvSpPr/>
            <p:nvPr/>
          </p:nvSpPr>
          <p:spPr bwMode="auto">
            <a:xfrm>
              <a:off x="6754680" y="4016519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8" name="CustomShape 1305"/>
            <p:cNvSpPr/>
            <p:nvPr/>
          </p:nvSpPr>
          <p:spPr bwMode="auto">
            <a:xfrm>
              <a:off x="7246800" y="4016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9" name="CustomShape 1306"/>
            <p:cNvSpPr/>
            <p:nvPr/>
          </p:nvSpPr>
          <p:spPr bwMode="auto">
            <a:xfrm>
              <a:off x="7737480" y="4016519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0" name="CustomShape 1307"/>
            <p:cNvSpPr/>
            <p:nvPr/>
          </p:nvSpPr>
          <p:spPr bwMode="auto">
            <a:xfrm>
              <a:off x="6754680" y="4506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1" name="CustomShape 1308"/>
            <p:cNvSpPr/>
            <p:nvPr/>
          </p:nvSpPr>
          <p:spPr bwMode="auto">
            <a:xfrm>
              <a:off x="7246800" y="4506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2" name="CustomShape 1309"/>
            <p:cNvSpPr/>
            <p:nvPr/>
          </p:nvSpPr>
          <p:spPr bwMode="auto">
            <a:xfrm>
              <a:off x="7737480" y="4506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3" name="CustomShape 1310"/>
            <p:cNvSpPr/>
            <p:nvPr/>
          </p:nvSpPr>
          <p:spPr bwMode="auto">
            <a:xfrm>
              <a:off x="6754680" y="4987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4" name="CustomShape 1311"/>
            <p:cNvSpPr/>
            <p:nvPr/>
          </p:nvSpPr>
          <p:spPr bwMode="auto">
            <a:xfrm>
              <a:off x="7246800" y="4987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5" name="CustomShape 1312"/>
            <p:cNvSpPr/>
            <p:nvPr/>
          </p:nvSpPr>
          <p:spPr bwMode="auto">
            <a:xfrm>
              <a:off x="7737480" y="4987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656" name="Group 1313"/>
          <p:cNvGrpSpPr/>
          <p:nvPr/>
        </p:nvGrpSpPr>
        <p:grpSpPr bwMode="auto">
          <a:xfrm>
            <a:off x="7232760" y="4016519"/>
            <a:ext cx="1473840" cy="1463040"/>
            <a:chOff x="7232760" y="4016519"/>
            <a:chExt cx="1473840" cy="1463040"/>
          </a:xfrm>
        </p:grpSpPr>
        <p:sp>
          <p:nvSpPr>
            <p:cNvPr id="3657" name="CustomShape 1314"/>
            <p:cNvSpPr/>
            <p:nvPr/>
          </p:nvSpPr>
          <p:spPr bwMode="auto">
            <a:xfrm>
              <a:off x="7232760" y="4016519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8" name="CustomShape 1315"/>
            <p:cNvSpPr/>
            <p:nvPr/>
          </p:nvSpPr>
          <p:spPr bwMode="auto">
            <a:xfrm>
              <a:off x="7724520" y="4016519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9" name="CustomShape 1316"/>
            <p:cNvSpPr/>
            <p:nvPr/>
          </p:nvSpPr>
          <p:spPr bwMode="auto">
            <a:xfrm>
              <a:off x="8215200" y="4016519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0" name="CustomShape 1317"/>
            <p:cNvSpPr/>
            <p:nvPr/>
          </p:nvSpPr>
          <p:spPr bwMode="auto">
            <a:xfrm>
              <a:off x="7232760" y="45068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1" name="CustomShape 1318"/>
            <p:cNvSpPr/>
            <p:nvPr/>
          </p:nvSpPr>
          <p:spPr bwMode="auto">
            <a:xfrm>
              <a:off x="7724520" y="45068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2" name="CustomShape 1319"/>
            <p:cNvSpPr/>
            <p:nvPr/>
          </p:nvSpPr>
          <p:spPr bwMode="auto">
            <a:xfrm>
              <a:off x="8215200" y="45068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3" name="CustomShape 1320"/>
            <p:cNvSpPr/>
            <p:nvPr/>
          </p:nvSpPr>
          <p:spPr bwMode="auto">
            <a:xfrm>
              <a:off x="7232760" y="49878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4" name="CustomShape 1321"/>
            <p:cNvSpPr/>
            <p:nvPr/>
          </p:nvSpPr>
          <p:spPr bwMode="auto">
            <a:xfrm>
              <a:off x="7724520" y="4987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5" name="CustomShape 1322"/>
            <p:cNvSpPr/>
            <p:nvPr/>
          </p:nvSpPr>
          <p:spPr bwMode="auto">
            <a:xfrm>
              <a:off x="8215200" y="49878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666" name="Group 1323"/>
          <p:cNvGrpSpPr/>
          <p:nvPr/>
        </p:nvGrpSpPr>
        <p:grpSpPr bwMode="auto">
          <a:xfrm>
            <a:off x="7724880" y="4016519"/>
            <a:ext cx="1473840" cy="1463040"/>
            <a:chOff x="7724880" y="4016519"/>
            <a:chExt cx="1473840" cy="1463040"/>
          </a:xfrm>
        </p:grpSpPr>
        <p:sp>
          <p:nvSpPr>
            <p:cNvPr id="3667" name="CustomShape 1324"/>
            <p:cNvSpPr/>
            <p:nvPr/>
          </p:nvSpPr>
          <p:spPr bwMode="auto">
            <a:xfrm>
              <a:off x="7724880" y="4016519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8" name="CustomShape 1325"/>
            <p:cNvSpPr/>
            <p:nvPr/>
          </p:nvSpPr>
          <p:spPr bwMode="auto">
            <a:xfrm>
              <a:off x="8216640" y="4016519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9" name="CustomShape 1326"/>
            <p:cNvSpPr/>
            <p:nvPr/>
          </p:nvSpPr>
          <p:spPr bwMode="auto">
            <a:xfrm>
              <a:off x="8707320" y="4016519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0" name="CustomShape 1327"/>
            <p:cNvSpPr/>
            <p:nvPr/>
          </p:nvSpPr>
          <p:spPr bwMode="auto">
            <a:xfrm>
              <a:off x="7724880" y="45068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1" name="CustomShape 1328"/>
            <p:cNvSpPr/>
            <p:nvPr/>
          </p:nvSpPr>
          <p:spPr bwMode="auto">
            <a:xfrm>
              <a:off x="8216640" y="45068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2" name="CustomShape 1329"/>
            <p:cNvSpPr/>
            <p:nvPr/>
          </p:nvSpPr>
          <p:spPr bwMode="auto">
            <a:xfrm>
              <a:off x="8707320" y="45068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3" name="CustomShape 1330"/>
            <p:cNvSpPr/>
            <p:nvPr/>
          </p:nvSpPr>
          <p:spPr bwMode="auto">
            <a:xfrm>
              <a:off x="7724880" y="49878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4" name="CustomShape 1331"/>
            <p:cNvSpPr/>
            <p:nvPr/>
          </p:nvSpPr>
          <p:spPr bwMode="auto">
            <a:xfrm>
              <a:off x="8216640" y="4987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5" name="CustomShape 1332"/>
            <p:cNvSpPr/>
            <p:nvPr/>
          </p:nvSpPr>
          <p:spPr bwMode="auto">
            <a:xfrm>
              <a:off x="8707320" y="49878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676" name="Group 1333"/>
          <p:cNvGrpSpPr/>
          <p:nvPr/>
        </p:nvGrpSpPr>
        <p:grpSpPr bwMode="auto">
          <a:xfrm>
            <a:off x="5788080" y="4016519"/>
            <a:ext cx="1473840" cy="1463040"/>
            <a:chOff x="5788080" y="4016519"/>
            <a:chExt cx="1473840" cy="1463040"/>
          </a:xfrm>
        </p:grpSpPr>
        <p:sp>
          <p:nvSpPr>
            <p:cNvPr id="3677" name="CustomShape 1334"/>
            <p:cNvSpPr/>
            <p:nvPr/>
          </p:nvSpPr>
          <p:spPr bwMode="auto">
            <a:xfrm>
              <a:off x="5788080" y="4016519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8" name="CustomShape 1335"/>
            <p:cNvSpPr/>
            <p:nvPr/>
          </p:nvSpPr>
          <p:spPr bwMode="auto">
            <a:xfrm>
              <a:off x="6279840" y="4016519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9" name="CustomShape 1336"/>
            <p:cNvSpPr/>
            <p:nvPr/>
          </p:nvSpPr>
          <p:spPr bwMode="auto">
            <a:xfrm>
              <a:off x="6770520" y="4016519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0" name="CustomShape 1337"/>
            <p:cNvSpPr/>
            <p:nvPr/>
          </p:nvSpPr>
          <p:spPr bwMode="auto">
            <a:xfrm>
              <a:off x="5788080" y="45068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1" name="CustomShape 1338"/>
            <p:cNvSpPr/>
            <p:nvPr/>
          </p:nvSpPr>
          <p:spPr bwMode="auto">
            <a:xfrm>
              <a:off x="6279840" y="45068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2" name="CustomShape 1339"/>
            <p:cNvSpPr/>
            <p:nvPr/>
          </p:nvSpPr>
          <p:spPr bwMode="auto">
            <a:xfrm>
              <a:off x="6770520" y="45068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3" name="CustomShape 1340"/>
            <p:cNvSpPr/>
            <p:nvPr/>
          </p:nvSpPr>
          <p:spPr bwMode="auto">
            <a:xfrm>
              <a:off x="5788080" y="49878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4" name="CustomShape 1341"/>
            <p:cNvSpPr/>
            <p:nvPr/>
          </p:nvSpPr>
          <p:spPr bwMode="auto">
            <a:xfrm>
              <a:off x="6279840" y="4987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5" name="CustomShape 1342"/>
            <p:cNvSpPr/>
            <p:nvPr/>
          </p:nvSpPr>
          <p:spPr bwMode="auto">
            <a:xfrm>
              <a:off x="6770520" y="49878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686" name="Group 1343"/>
          <p:cNvGrpSpPr/>
          <p:nvPr/>
        </p:nvGrpSpPr>
        <p:grpSpPr bwMode="auto">
          <a:xfrm>
            <a:off x="4305240" y="4513320"/>
            <a:ext cx="1474560" cy="1463040"/>
            <a:chOff x="4305240" y="4513320"/>
            <a:chExt cx="1474560" cy="1463040"/>
          </a:xfrm>
        </p:grpSpPr>
        <p:sp>
          <p:nvSpPr>
            <p:cNvPr id="3687" name="CustomShape 1344"/>
            <p:cNvSpPr/>
            <p:nvPr/>
          </p:nvSpPr>
          <p:spPr bwMode="auto">
            <a:xfrm>
              <a:off x="4305240" y="45133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8" name="CustomShape 1345"/>
            <p:cNvSpPr/>
            <p:nvPr/>
          </p:nvSpPr>
          <p:spPr bwMode="auto">
            <a:xfrm>
              <a:off x="4797360" y="4513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9" name="CustomShape 1346"/>
            <p:cNvSpPr/>
            <p:nvPr/>
          </p:nvSpPr>
          <p:spPr bwMode="auto">
            <a:xfrm>
              <a:off x="5288039" y="45133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0" name="CustomShape 1347"/>
            <p:cNvSpPr/>
            <p:nvPr/>
          </p:nvSpPr>
          <p:spPr bwMode="auto">
            <a:xfrm>
              <a:off x="4305240" y="5003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1" name="CustomShape 1348"/>
            <p:cNvSpPr/>
            <p:nvPr/>
          </p:nvSpPr>
          <p:spPr bwMode="auto">
            <a:xfrm>
              <a:off x="4797360" y="5003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2" name="CustomShape 1349"/>
            <p:cNvSpPr/>
            <p:nvPr/>
          </p:nvSpPr>
          <p:spPr bwMode="auto">
            <a:xfrm>
              <a:off x="5288039" y="5003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3" name="CustomShape 1350"/>
            <p:cNvSpPr/>
            <p:nvPr/>
          </p:nvSpPr>
          <p:spPr bwMode="auto">
            <a:xfrm>
              <a:off x="4305240" y="54846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4" name="CustomShape 1351"/>
            <p:cNvSpPr/>
            <p:nvPr/>
          </p:nvSpPr>
          <p:spPr bwMode="auto">
            <a:xfrm>
              <a:off x="4797360" y="54846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5" name="CustomShape 1352"/>
            <p:cNvSpPr/>
            <p:nvPr/>
          </p:nvSpPr>
          <p:spPr bwMode="auto">
            <a:xfrm>
              <a:off x="5288039" y="54846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696" name="Group 1353"/>
          <p:cNvGrpSpPr/>
          <p:nvPr/>
        </p:nvGrpSpPr>
        <p:grpSpPr bwMode="auto">
          <a:xfrm>
            <a:off x="4792680" y="4513320"/>
            <a:ext cx="1474560" cy="1463040"/>
            <a:chOff x="4792680" y="4513320"/>
            <a:chExt cx="1474560" cy="1463040"/>
          </a:xfrm>
        </p:grpSpPr>
        <p:sp>
          <p:nvSpPr>
            <p:cNvPr id="3697" name="CustomShape 1354"/>
            <p:cNvSpPr/>
            <p:nvPr/>
          </p:nvSpPr>
          <p:spPr bwMode="auto">
            <a:xfrm>
              <a:off x="4792680" y="45133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8" name="CustomShape 1355"/>
            <p:cNvSpPr/>
            <p:nvPr/>
          </p:nvSpPr>
          <p:spPr bwMode="auto">
            <a:xfrm>
              <a:off x="5284800" y="4513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9" name="CustomShape 1356"/>
            <p:cNvSpPr/>
            <p:nvPr/>
          </p:nvSpPr>
          <p:spPr bwMode="auto">
            <a:xfrm>
              <a:off x="5775480" y="45133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0" name="CustomShape 1357"/>
            <p:cNvSpPr/>
            <p:nvPr/>
          </p:nvSpPr>
          <p:spPr bwMode="auto">
            <a:xfrm>
              <a:off x="4792680" y="5003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1" name="CustomShape 1358"/>
            <p:cNvSpPr/>
            <p:nvPr/>
          </p:nvSpPr>
          <p:spPr bwMode="auto">
            <a:xfrm>
              <a:off x="5284800" y="5003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2" name="CustomShape 1359"/>
            <p:cNvSpPr/>
            <p:nvPr/>
          </p:nvSpPr>
          <p:spPr bwMode="auto">
            <a:xfrm>
              <a:off x="5775480" y="5003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3" name="CustomShape 1360"/>
            <p:cNvSpPr/>
            <p:nvPr/>
          </p:nvSpPr>
          <p:spPr bwMode="auto">
            <a:xfrm>
              <a:off x="4792680" y="54846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4" name="CustomShape 1361"/>
            <p:cNvSpPr/>
            <p:nvPr/>
          </p:nvSpPr>
          <p:spPr bwMode="auto">
            <a:xfrm>
              <a:off x="5284800" y="54846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5" name="CustomShape 1362"/>
            <p:cNvSpPr/>
            <p:nvPr/>
          </p:nvSpPr>
          <p:spPr bwMode="auto">
            <a:xfrm>
              <a:off x="5775480" y="54846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706" name="Group 1363"/>
          <p:cNvGrpSpPr/>
          <p:nvPr/>
        </p:nvGrpSpPr>
        <p:grpSpPr bwMode="auto">
          <a:xfrm>
            <a:off x="5289480" y="4513320"/>
            <a:ext cx="1474560" cy="1463040"/>
            <a:chOff x="5289480" y="4513320"/>
            <a:chExt cx="1474560" cy="1463040"/>
          </a:xfrm>
        </p:grpSpPr>
        <p:sp>
          <p:nvSpPr>
            <p:cNvPr id="3707" name="CustomShape 1364"/>
            <p:cNvSpPr/>
            <p:nvPr/>
          </p:nvSpPr>
          <p:spPr bwMode="auto">
            <a:xfrm>
              <a:off x="5289480" y="45133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8" name="CustomShape 1365"/>
            <p:cNvSpPr/>
            <p:nvPr/>
          </p:nvSpPr>
          <p:spPr bwMode="auto">
            <a:xfrm>
              <a:off x="5781600" y="4513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9" name="CustomShape 1366"/>
            <p:cNvSpPr/>
            <p:nvPr/>
          </p:nvSpPr>
          <p:spPr bwMode="auto">
            <a:xfrm>
              <a:off x="6272280" y="45133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0" name="CustomShape 1367"/>
            <p:cNvSpPr/>
            <p:nvPr/>
          </p:nvSpPr>
          <p:spPr bwMode="auto">
            <a:xfrm>
              <a:off x="5289480" y="5003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1" name="CustomShape 1368"/>
            <p:cNvSpPr/>
            <p:nvPr/>
          </p:nvSpPr>
          <p:spPr bwMode="auto">
            <a:xfrm>
              <a:off x="5781600" y="5003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2" name="CustomShape 1369"/>
            <p:cNvSpPr/>
            <p:nvPr/>
          </p:nvSpPr>
          <p:spPr bwMode="auto">
            <a:xfrm>
              <a:off x="6272280" y="5003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3" name="CustomShape 1370"/>
            <p:cNvSpPr/>
            <p:nvPr/>
          </p:nvSpPr>
          <p:spPr bwMode="auto">
            <a:xfrm>
              <a:off x="5289480" y="54846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4" name="CustomShape 1371"/>
            <p:cNvSpPr/>
            <p:nvPr/>
          </p:nvSpPr>
          <p:spPr bwMode="auto">
            <a:xfrm>
              <a:off x="5781600" y="54846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5" name="CustomShape 1372"/>
            <p:cNvSpPr/>
            <p:nvPr/>
          </p:nvSpPr>
          <p:spPr bwMode="auto">
            <a:xfrm>
              <a:off x="6272280" y="54846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716" name="Group 1373"/>
          <p:cNvGrpSpPr/>
          <p:nvPr/>
        </p:nvGrpSpPr>
        <p:grpSpPr bwMode="auto">
          <a:xfrm>
            <a:off x="6261120" y="4513320"/>
            <a:ext cx="1474560" cy="1463040"/>
            <a:chOff x="6261120" y="4513320"/>
            <a:chExt cx="1474560" cy="1463040"/>
          </a:xfrm>
        </p:grpSpPr>
        <p:sp>
          <p:nvSpPr>
            <p:cNvPr id="3717" name="CustomShape 1374"/>
            <p:cNvSpPr/>
            <p:nvPr/>
          </p:nvSpPr>
          <p:spPr bwMode="auto">
            <a:xfrm>
              <a:off x="6261120" y="45133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8" name="CustomShape 1375"/>
            <p:cNvSpPr/>
            <p:nvPr/>
          </p:nvSpPr>
          <p:spPr bwMode="auto">
            <a:xfrm>
              <a:off x="6753240" y="4513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9" name="CustomShape 1376"/>
            <p:cNvSpPr/>
            <p:nvPr/>
          </p:nvSpPr>
          <p:spPr bwMode="auto">
            <a:xfrm>
              <a:off x="7243920" y="45133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0" name="CustomShape 1377"/>
            <p:cNvSpPr/>
            <p:nvPr/>
          </p:nvSpPr>
          <p:spPr bwMode="auto">
            <a:xfrm>
              <a:off x="6261120" y="5003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1" name="CustomShape 1378"/>
            <p:cNvSpPr/>
            <p:nvPr/>
          </p:nvSpPr>
          <p:spPr bwMode="auto">
            <a:xfrm>
              <a:off x="6753240" y="5003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2" name="CustomShape 1379"/>
            <p:cNvSpPr/>
            <p:nvPr/>
          </p:nvSpPr>
          <p:spPr bwMode="auto">
            <a:xfrm>
              <a:off x="7243920" y="5003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3" name="CustomShape 1380"/>
            <p:cNvSpPr/>
            <p:nvPr/>
          </p:nvSpPr>
          <p:spPr bwMode="auto">
            <a:xfrm>
              <a:off x="6261120" y="54846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4" name="CustomShape 1381"/>
            <p:cNvSpPr/>
            <p:nvPr/>
          </p:nvSpPr>
          <p:spPr bwMode="auto">
            <a:xfrm>
              <a:off x="6753240" y="54846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5" name="CustomShape 1382"/>
            <p:cNvSpPr/>
            <p:nvPr/>
          </p:nvSpPr>
          <p:spPr bwMode="auto">
            <a:xfrm>
              <a:off x="7243920" y="54846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726" name="Group 1383"/>
          <p:cNvGrpSpPr/>
          <p:nvPr/>
        </p:nvGrpSpPr>
        <p:grpSpPr bwMode="auto">
          <a:xfrm>
            <a:off x="6753240" y="4513320"/>
            <a:ext cx="1474560" cy="1463040"/>
            <a:chOff x="6753240" y="4513320"/>
            <a:chExt cx="1474560" cy="1463040"/>
          </a:xfrm>
        </p:grpSpPr>
        <p:sp>
          <p:nvSpPr>
            <p:cNvPr id="3727" name="CustomShape 1384"/>
            <p:cNvSpPr/>
            <p:nvPr/>
          </p:nvSpPr>
          <p:spPr bwMode="auto">
            <a:xfrm>
              <a:off x="6753240" y="45133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8" name="CustomShape 1385"/>
            <p:cNvSpPr/>
            <p:nvPr/>
          </p:nvSpPr>
          <p:spPr bwMode="auto">
            <a:xfrm>
              <a:off x="7245360" y="4513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9" name="CustomShape 1386"/>
            <p:cNvSpPr/>
            <p:nvPr/>
          </p:nvSpPr>
          <p:spPr bwMode="auto">
            <a:xfrm>
              <a:off x="7736039" y="45133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0" name="CustomShape 1387"/>
            <p:cNvSpPr/>
            <p:nvPr/>
          </p:nvSpPr>
          <p:spPr bwMode="auto">
            <a:xfrm>
              <a:off x="6753240" y="5003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1" name="CustomShape 1388"/>
            <p:cNvSpPr/>
            <p:nvPr/>
          </p:nvSpPr>
          <p:spPr bwMode="auto">
            <a:xfrm>
              <a:off x="7245360" y="5003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2" name="CustomShape 1389"/>
            <p:cNvSpPr/>
            <p:nvPr/>
          </p:nvSpPr>
          <p:spPr bwMode="auto">
            <a:xfrm>
              <a:off x="7736039" y="5003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3" name="CustomShape 1390"/>
            <p:cNvSpPr/>
            <p:nvPr/>
          </p:nvSpPr>
          <p:spPr bwMode="auto">
            <a:xfrm>
              <a:off x="6753240" y="54846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4" name="CustomShape 1391"/>
            <p:cNvSpPr/>
            <p:nvPr/>
          </p:nvSpPr>
          <p:spPr bwMode="auto">
            <a:xfrm>
              <a:off x="7245360" y="54846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5" name="CustomShape 1392"/>
            <p:cNvSpPr/>
            <p:nvPr/>
          </p:nvSpPr>
          <p:spPr bwMode="auto">
            <a:xfrm>
              <a:off x="7736039" y="54846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736" name="Group 1393"/>
          <p:cNvGrpSpPr/>
          <p:nvPr/>
        </p:nvGrpSpPr>
        <p:grpSpPr bwMode="auto">
          <a:xfrm>
            <a:off x="7230960" y="4513320"/>
            <a:ext cx="1474560" cy="1463040"/>
            <a:chOff x="7230960" y="4513320"/>
            <a:chExt cx="1474560" cy="1463040"/>
          </a:xfrm>
        </p:grpSpPr>
        <p:sp>
          <p:nvSpPr>
            <p:cNvPr id="3737" name="CustomShape 1394"/>
            <p:cNvSpPr/>
            <p:nvPr/>
          </p:nvSpPr>
          <p:spPr bwMode="auto">
            <a:xfrm>
              <a:off x="7230960" y="45133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8" name="CustomShape 1395"/>
            <p:cNvSpPr/>
            <p:nvPr/>
          </p:nvSpPr>
          <p:spPr bwMode="auto">
            <a:xfrm>
              <a:off x="7723080" y="4513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9" name="CustomShape 1396"/>
            <p:cNvSpPr/>
            <p:nvPr/>
          </p:nvSpPr>
          <p:spPr bwMode="auto">
            <a:xfrm>
              <a:off x="8213760" y="45133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0" name="CustomShape 1397"/>
            <p:cNvSpPr/>
            <p:nvPr/>
          </p:nvSpPr>
          <p:spPr bwMode="auto">
            <a:xfrm>
              <a:off x="7230960" y="5003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1" name="CustomShape 1398"/>
            <p:cNvSpPr/>
            <p:nvPr/>
          </p:nvSpPr>
          <p:spPr bwMode="auto">
            <a:xfrm>
              <a:off x="7723080" y="5003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2" name="CustomShape 1399"/>
            <p:cNvSpPr/>
            <p:nvPr/>
          </p:nvSpPr>
          <p:spPr bwMode="auto">
            <a:xfrm>
              <a:off x="8213760" y="5003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3" name="CustomShape 1400"/>
            <p:cNvSpPr/>
            <p:nvPr/>
          </p:nvSpPr>
          <p:spPr bwMode="auto">
            <a:xfrm>
              <a:off x="7230960" y="54846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4" name="CustomShape 1401"/>
            <p:cNvSpPr/>
            <p:nvPr/>
          </p:nvSpPr>
          <p:spPr bwMode="auto">
            <a:xfrm>
              <a:off x="7723080" y="54846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5" name="CustomShape 1402"/>
            <p:cNvSpPr/>
            <p:nvPr/>
          </p:nvSpPr>
          <p:spPr bwMode="auto">
            <a:xfrm>
              <a:off x="8213760" y="54846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746" name="Group 1403"/>
          <p:cNvGrpSpPr/>
          <p:nvPr/>
        </p:nvGrpSpPr>
        <p:grpSpPr bwMode="auto">
          <a:xfrm>
            <a:off x="7723080" y="4513320"/>
            <a:ext cx="1474560" cy="1463040"/>
            <a:chOff x="7723080" y="4513320"/>
            <a:chExt cx="1474560" cy="1463040"/>
          </a:xfrm>
        </p:grpSpPr>
        <p:sp>
          <p:nvSpPr>
            <p:cNvPr id="3747" name="CustomShape 1404"/>
            <p:cNvSpPr/>
            <p:nvPr/>
          </p:nvSpPr>
          <p:spPr bwMode="auto">
            <a:xfrm>
              <a:off x="7723080" y="45133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8" name="CustomShape 1405"/>
            <p:cNvSpPr/>
            <p:nvPr/>
          </p:nvSpPr>
          <p:spPr bwMode="auto">
            <a:xfrm>
              <a:off x="8215200" y="4513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9" name="CustomShape 1406"/>
            <p:cNvSpPr/>
            <p:nvPr/>
          </p:nvSpPr>
          <p:spPr bwMode="auto">
            <a:xfrm>
              <a:off x="8705880" y="45133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0" name="CustomShape 1407"/>
            <p:cNvSpPr/>
            <p:nvPr/>
          </p:nvSpPr>
          <p:spPr bwMode="auto">
            <a:xfrm>
              <a:off x="7723080" y="5003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1" name="CustomShape 1408"/>
            <p:cNvSpPr/>
            <p:nvPr/>
          </p:nvSpPr>
          <p:spPr bwMode="auto">
            <a:xfrm>
              <a:off x="8215200" y="5003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2" name="CustomShape 1409"/>
            <p:cNvSpPr/>
            <p:nvPr/>
          </p:nvSpPr>
          <p:spPr bwMode="auto">
            <a:xfrm>
              <a:off x="8705880" y="5003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3" name="CustomShape 1410"/>
            <p:cNvSpPr/>
            <p:nvPr/>
          </p:nvSpPr>
          <p:spPr bwMode="auto">
            <a:xfrm>
              <a:off x="7723080" y="54846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4" name="CustomShape 1411"/>
            <p:cNvSpPr/>
            <p:nvPr/>
          </p:nvSpPr>
          <p:spPr bwMode="auto">
            <a:xfrm>
              <a:off x="8215200" y="54846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5" name="CustomShape 1412"/>
            <p:cNvSpPr/>
            <p:nvPr/>
          </p:nvSpPr>
          <p:spPr bwMode="auto">
            <a:xfrm>
              <a:off x="8705880" y="54846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756" name="Group 1413"/>
          <p:cNvGrpSpPr/>
          <p:nvPr/>
        </p:nvGrpSpPr>
        <p:grpSpPr bwMode="auto">
          <a:xfrm>
            <a:off x="5786280" y="4513320"/>
            <a:ext cx="1474560" cy="1463040"/>
            <a:chOff x="5786280" y="4513320"/>
            <a:chExt cx="1474560" cy="1463040"/>
          </a:xfrm>
        </p:grpSpPr>
        <p:sp>
          <p:nvSpPr>
            <p:cNvPr id="3757" name="CustomShape 1414"/>
            <p:cNvSpPr/>
            <p:nvPr/>
          </p:nvSpPr>
          <p:spPr bwMode="auto">
            <a:xfrm>
              <a:off x="5786280" y="45133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8" name="CustomShape 1415"/>
            <p:cNvSpPr/>
            <p:nvPr/>
          </p:nvSpPr>
          <p:spPr bwMode="auto">
            <a:xfrm>
              <a:off x="6278400" y="4513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9" name="CustomShape 1416"/>
            <p:cNvSpPr/>
            <p:nvPr/>
          </p:nvSpPr>
          <p:spPr bwMode="auto">
            <a:xfrm>
              <a:off x="6769080" y="45133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0" name="CustomShape 1417"/>
            <p:cNvSpPr/>
            <p:nvPr/>
          </p:nvSpPr>
          <p:spPr bwMode="auto">
            <a:xfrm>
              <a:off x="5786280" y="5003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1" name="CustomShape 1418"/>
            <p:cNvSpPr/>
            <p:nvPr/>
          </p:nvSpPr>
          <p:spPr bwMode="auto">
            <a:xfrm>
              <a:off x="6278400" y="5003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2" name="CustomShape 1419"/>
            <p:cNvSpPr/>
            <p:nvPr/>
          </p:nvSpPr>
          <p:spPr bwMode="auto">
            <a:xfrm>
              <a:off x="6769080" y="5003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3" name="CustomShape 1420"/>
            <p:cNvSpPr/>
            <p:nvPr/>
          </p:nvSpPr>
          <p:spPr bwMode="auto">
            <a:xfrm>
              <a:off x="5786280" y="54846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4" name="CustomShape 1421"/>
            <p:cNvSpPr/>
            <p:nvPr/>
          </p:nvSpPr>
          <p:spPr bwMode="auto">
            <a:xfrm>
              <a:off x="6278400" y="54846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5" name="CustomShape 1422"/>
            <p:cNvSpPr/>
            <p:nvPr/>
          </p:nvSpPr>
          <p:spPr bwMode="auto">
            <a:xfrm>
              <a:off x="6769080" y="54846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766" name="CustomShape 1423"/>
          <p:cNvSpPr/>
          <p:nvPr/>
        </p:nvSpPr>
        <p:spPr bwMode="auto">
          <a:xfrm>
            <a:off x="457200" y="440640"/>
            <a:ext cx="328644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Opening Example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fill="hold">
                      <p:stCondLst>
                        <p:cond delay="indefinite"/>
                      </p:stCondLst>
                      <p:childTnLst>
                        <p:par>
                          <p:cTn id="723" fill="hold">
                            <p:stCondLst>
                              <p:cond delay="0"/>
                            </p:stCondLst>
                            <p:childTnLst>
                              <p:par>
                                <p:cTn id="72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0"/>
                            </p:stCondLst>
                            <p:childTnLst>
                              <p:par>
                                <p:cTn id="73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0" fill="hold">
                      <p:stCondLst>
                        <p:cond delay="indefinite"/>
                      </p:stCondLst>
                      <p:childTnLst>
                        <p:par>
                          <p:cTn id="751" fill="hold">
                            <p:stCondLst>
                              <p:cond delay="0"/>
                            </p:stCondLst>
                            <p:childTnLst>
                              <p:par>
                                <p:cTn id="75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0"/>
                            </p:stCondLst>
                            <p:childTnLst>
                              <p:par>
                                <p:cTn id="76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4" fill="hold">
                      <p:stCondLst>
                        <p:cond delay="indefinite"/>
                      </p:stCondLst>
                      <p:childTnLst>
                        <p:par>
                          <p:cTn id="765" fill="hold">
                            <p:stCondLst>
                              <p:cond delay="0"/>
                            </p:stCondLst>
                            <p:childTnLst>
                              <p:par>
                                <p:cTn id="76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5" fill="hold">
                            <p:stCondLst>
                              <p:cond delay="0"/>
                            </p:stCondLst>
                            <p:childTnLst>
                              <p:par>
                                <p:cTn id="77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8" fill="hold">
                      <p:stCondLst>
                        <p:cond delay="indefinite"/>
                      </p:stCondLst>
                      <p:childTnLst>
                        <p:par>
                          <p:cTn id="779" fill="hold">
                            <p:stCondLst>
                              <p:cond delay="0"/>
                            </p:stCondLst>
                            <p:childTnLst>
                              <p:par>
                                <p:cTn id="78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2" fill="hold">
                            <p:stCondLst>
                              <p:cond delay="0"/>
                            </p:stCondLst>
                            <p:childTnLst>
                              <p:par>
                                <p:cTn id="78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5" fill="hold">
                      <p:stCondLst>
                        <p:cond delay="indefinite"/>
                      </p:stCondLst>
                      <p:childTnLst>
                        <p:par>
                          <p:cTn id="786" fill="hold">
                            <p:stCondLst>
                              <p:cond delay="0"/>
                            </p:stCondLst>
                            <p:childTnLst>
                              <p:par>
                                <p:cTn id="78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3" fill="hold">
                            <p:stCondLst>
                              <p:cond delay="0"/>
                            </p:stCondLst>
                            <p:childTnLst>
                              <p:par>
                                <p:cTn id="80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6" fill="hold">
                      <p:stCondLst>
                        <p:cond delay="indefinite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0" fill="hold">
                            <p:stCondLst>
                              <p:cond delay="0"/>
                            </p:stCondLst>
                            <p:childTnLst>
                              <p:par>
                                <p:cTn id="81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7" fill="hold">
                      <p:stCondLst>
                        <p:cond delay="indefinite"/>
                      </p:stCondLst>
                      <p:childTnLst>
                        <p:par>
                          <p:cTn id="828" fill="hold">
                            <p:stCondLst>
                              <p:cond delay="0"/>
                            </p:stCondLst>
                            <p:childTnLst>
                              <p:par>
                                <p:cTn id="82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1" fill="hold">
                            <p:stCondLst>
                              <p:cond delay="0"/>
                            </p:stCondLst>
                            <p:childTnLst>
                              <p:par>
                                <p:cTn id="83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4" fill="hold">
                      <p:stCondLst>
                        <p:cond delay="indefinite"/>
                      </p:stCondLst>
                      <p:childTnLst>
                        <p:par>
                          <p:cTn id="835" fill="hold">
                            <p:stCondLst>
                              <p:cond delay="0"/>
                            </p:stCondLst>
                            <p:childTnLst>
                              <p:par>
                                <p:cTn id="83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1" fill="hold">
                      <p:stCondLst>
                        <p:cond delay="indefinite"/>
                      </p:stCondLst>
                      <p:childTnLst>
                        <p:par>
                          <p:cTn id="842" fill="hold">
                            <p:stCondLst>
                              <p:cond delay="0"/>
                            </p:stCondLst>
                            <p:childTnLst>
                              <p:par>
                                <p:cTn id="84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0"/>
                            </p:stCondLst>
                            <p:childTnLst>
                              <p:par>
                                <p:cTn id="84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8" fill="hold">
                      <p:stCondLst>
                        <p:cond delay="indefinite"/>
                      </p:stCondLst>
                      <p:childTnLst>
                        <p:par>
                          <p:cTn id="849" fill="hold">
                            <p:stCondLst>
                              <p:cond delay="0"/>
                            </p:stCondLst>
                            <p:childTnLst>
                              <p:par>
                                <p:cTn id="85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fill="hold">
                      <p:stCondLst>
                        <p:cond delay="indefinite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9" fill="hold">
                            <p:stCondLst>
                              <p:cond delay="0"/>
                            </p:stCondLst>
                            <p:childTnLst>
                              <p:par>
                                <p:cTn id="86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2" fill="hold">
                      <p:stCondLst>
                        <p:cond delay="indefinite"/>
                      </p:stCondLst>
                      <p:childTnLst>
                        <p:par>
                          <p:cTn id="863" fill="hold">
                            <p:stCondLst>
                              <p:cond delay="0"/>
                            </p:stCondLst>
                            <p:childTnLst>
                              <p:par>
                                <p:cTn id="86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6" fill="hold">
                            <p:stCondLst>
                              <p:cond delay="0"/>
                            </p:stCondLst>
                            <p:childTnLst>
                              <p:par>
                                <p:cTn id="86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9" fill="hold">
                      <p:stCondLst>
                        <p:cond delay="indefinite"/>
                      </p:stCondLst>
                      <p:childTnLst>
                        <p:par>
                          <p:cTn id="870" fill="hold">
                            <p:stCondLst>
                              <p:cond delay="0"/>
                            </p:stCondLst>
                            <p:childTnLst>
                              <p:par>
                                <p:cTn id="87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0"/>
                            </p:stCondLst>
                            <p:childTnLst>
                              <p:par>
                                <p:cTn id="87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6" fill="hold">
                      <p:stCondLst>
                        <p:cond delay="indefinite"/>
                      </p:stCondLst>
                      <p:childTnLst>
                        <p:par>
                          <p:cTn id="877" fill="hold">
                            <p:stCondLst>
                              <p:cond delay="0"/>
                            </p:stCondLst>
                            <p:childTnLst>
                              <p:par>
                                <p:cTn id="87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7" fill="hold">
                            <p:stCondLst>
                              <p:cond delay="0"/>
                            </p:stCondLst>
                            <p:childTnLst>
                              <p:par>
                                <p:cTn id="88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0" fill="hold">
                      <p:stCondLst>
                        <p:cond delay="indefinite"/>
                      </p:stCondLst>
                      <p:childTnLst>
                        <p:par>
                          <p:cTn id="891" fill="hold">
                            <p:stCondLst>
                              <p:cond delay="0"/>
                            </p:stCondLst>
                            <p:childTnLst>
                              <p:par>
                                <p:cTn id="89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4" fill="hold">
                            <p:stCondLst>
                              <p:cond delay="0"/>
                            </p:stCondLst>
                            <p:childTnLst>
                              <p:par>
                                <p:cTn id="89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7" fill="hold">
                      <p:stCondLst>
                        <p:cond delay="indefinite"/>
                      </p:stCondLst>
                      <p:childTnLst>
                        <p:par>
                          <p:cTn id="898" fill="hold">
                            <p:stCondLst>
                              <p:cond delay="0"/>
                            </p:stCondLst>
                            <p:childTnLst>
                              <p:par>
                                <p:cTn id="89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67" name="CustomShape 1"/>
          <p:cNvSpPr/>
          <p:nvPr/>
        </p:nvSpPr>
        <p:spPr bwMode="auto">
          <a:xfrm>
            <a:off x="390600" y="1585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8" name="CustomShape 2"/>
          <p:cNvSpPr/>
          <p:nvPr/>
        </p:nvSpPr>
        <p:spPr bwMode="auto">
          <a:xfrm>
            <a:off x="882720" y="1585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9" name="CustomShape 3"/>
          <p:cNvSpPr/>
          <p:nvPr/>
        </p:nvSpPr>
        <p:spPr bwMode="auto">
          <a:xfrm>
            <a:off x="1373040" y="1585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0" name="CustomShape 4"/>
          <p:cNvSpPr/>
          <p:nvPr/>
        </p:nvSpPr>
        <p:spPr bwMode="auto">
          <a:xfrm>
            <a:off x="1863720" y="1585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1" name="CustomShape 5"/>
          <p:cNvSpPr/>
          <p:nvPr/>
        </p:nvSpPr>
        <p:spPr bwMode="auto">
          <a:xfrm>
            <a:off x="2354400" y="158580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2" name="CustomShape 6"/>
          <p:cNvSpPr/>
          <p:nvPr/>
        </p:nvSpPr>
        <p:spPr bwMode="auto">
          <a:xfrm>
            <a:off x="2844720" y="158580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3" name="CustomShape 7"/>
          <p:cNvSpPr/>
          <p:nvPr/>
        </p:nvSpPr>
        <p:spPr bwMode="auto">
          <a:xfrm>
            <a:off x="3335400" y="158580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4" name="CustomShape 8"/>
          <p:cNvSpPr/>
          <p:nvPr/>
        </p:nvSpPr>
        <p:spPr bwMode="auto">
          <a:xfrm>
            <a:off x="3825720" y="1585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5" name="CustomShape 9"/>
          <p:cNvSpPr/>
          <p:nvPr/>
        </p:nvSpPr>
        <p:spPr bwMode="auto">
          <a:xfrm>
            <a:off x="390600" y="20764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6" name="CustomShape 10"/>
          <p:cNvSpPr/>
          <p:nvPr/>
        </p:nvSpPr>
        <p:spPr bwMode="auto">
          <a:xfrm>
            <a:off x="882720" y="20764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7" name="CustomShape 11"/>
          <p:cNvSpPr/>
          <p:nvPr/>
        </p:nvSpPr>
        <p:spPr bwMode="auto">
          <a:xfrm>
            <a:off x="1373040" y="20764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8" name="CustomShape 12"/>
          <p:cNvSpPr/>
          <p:nvPr/>
        </p:nvSpPr>
        <p:spPr bwMode="auto">
          <a:xfrm>
            <a:off x="1863720" y="2076480"/>
            <a:ext cx="490320" cy="490320"/>
          </a:xfrm>
          <a:prstGeom prst="rect">
            <a:avLst/>
          </a:prstGeom>
          <a:solidFill>
            <a:srgbClr val="E9F1FD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9" name="CustomShape 13"/>
          <p:cNvSpPr/>
          <p:nvPr/>
        </p:nvSpPr>
        <p:spPr bwMode="auto">
          <a:xfrm>
            <a:off x="2354400" y="207648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0" name="CustomShape 14"/>
          <p:cNvSpPr/>
          <p:nvPr/>
        </p:nvSpPr>
        <p:spPr bwMode="auto">
          <a:xfrm>
            <a:off x="2844720" y="207648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1" name="CustomShape 15"/>
          <p:cNvSpPr/>
          <p:nvPr/>
        </p:nvSpPr>
        <p:spPr bwMode="auto">
          <a:xfrm>
            <a:off x="3335400" y="207648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2" name="CustomShape 16"/>
          <p:cNvSpPr/>
          <p:nvPr/>
        </p:nvSpPr>
        <p:spPr bwMode="auto">
          <a:xfrm>
            <a:off x="3825720" y="20764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3" name="CustomShape 17"/>
          <p:cNvSpPr/>
          <p:nvPr/>
        </p:nvSpPr>
        <p:spPr bwMode="auto">
          <a:xfrm>
            <a:off x="390600" y="25574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4" name="CustomShape 18"/>
          <p:cNvSpPr/>
          <p:nvPr/>
        </p:nvSpPr>
        <p:spPr bwMode="auto">
          <a:xfrm>
            <a:off x="882720" y="25574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5" name="CustomShape 19"/>
          <p:cNvSpPr/>
          <p:nvPr/>
        </p:nvSpPr>
        <p:spPr bwMode="auto">
          <a:xfrm>
            <a:off x="1373040" y="2557440"/>
            <a:ext cx="490320" cy="490320"/>
          </a:xfrm>
          <a:prstGeom prst="rect">
            <a:avLst/>
          </a:prstGeom>
          <a:solidFill>
            <a:srgbClr val="E9F1FD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6" name="CustomShape 20"/>
          <p:cNvSpPr/>
          <p:nvPr/>
        </p:nvSpPr>
        <p:spPr bwMode="auto">
          <a:xfrm>
            <a:off x="1863720" y="2557440"/>
            <a:ext cx="490320" cy="490320"/>
          </a:xfrm>
          <a:prstGeom prst="rect">
            <a:avLst/>
          </a:prstGeom>
          <a:solidFill>
            <a:srgbClr val="E9F1FD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7" name="CustomShape 21"/>
          <p:cNvSpPr/>
          <p:nvPr/>
        </p:nvSpPr>
        <p:spPr bwMode="auto">
          <a:xfrm>
            <a:off x="2354400" y="25574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8" name="CustomShape 22"/>
          <p:cNvSpPr/>
          <p:nvPr/>
        </p:nvSpPr>
        <p:spPr bwMode="auto">
          <a:xfrm>
            <a:off x="2844720" y="25574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9" name="CustomShape 23"/>
          <p:cNvSpPr/>
          <p:nvPr/>
        </p:nvSpPr>
        <p:spPr bwMode="auto">
          <a:xfrm>
            <a:off x="3335400" y="25574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0" name="CustomShape 24"/>
          <p:cNvSpPr/>
          <p:nvPr/>
        </p:nvSpPr>
        <p:spPr bwMode="auto">
          <a:xfrm>
            <a:off x="3825720" y="25574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1" name="CustomShape 25"/>
          <p:cNvSpPr/>
          <p:nvPr/>
        </p:nvSpPr>
        <p:spPr bwMode="auto">
          <a:xfrm>
            <a:off x="390600" y="30481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2" name="CustomShape 26"/>
          <p:cNvSpPr/>
          <p:nvPr/>
        </p:nvSpPr>
        <p:spPr bwMode="auto">
          <a:xfrm>
            <a:off x="882720" y="3048120"/>
            <a:ext cx="490320" cy="490320"/>
          </a:xfrm>
          <a:prstGeom prst="rect">
            <a:avLst/>
          </a:prstGeom>
          <a:solidFill>
            <a:srgbClr val="E9F1FD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3" name="CustomShape 27"/>
          <p:cNvSpPr/>
          <p:nvPr/>
        </p:nvSpPr>
        <p:spPr bwMode="auto">
          <a:xfrm>
            <a:off x="1373040" y="3048120"/>
            <a:ext cx="490320" cy="490320"/>
          </a:xfrm>
          <a:prstGeom prst="rect">
            <a:avLst/>
          </a:prstGeom>
          <a:solidFill>
            <a:srgbClr val="E9F1FD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4" name="CustomShape 28"/>
          <p:cNvSpPr/>
          <p:nvPr/>
        </p:nvSpPr>
        <p:spPr bwMode="auto">
          <a:xfrm>
            <a:off x="1863720" y="304812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5" name="CustomShape 29"/>
          <p:cNvSpPr/>
          <p:nvPr/>
        </p:nvSpPr>
        <p:spPr bwMode="auto">
          <a:xfrm>
            <a:off x="2354400" y="304812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6" name="CustomShape 30"/>
          <p:cNvSpPr/>
          <p:nvPr/>
        </p:nvSpPr>
        <p:spPr bwMode="auto">
          <a:xfrm>
            <a:off x="2844720" y="30481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7" name="CustomShape 31"/>
          <p:cNvSpPr/>
          <p:nvPr/>
        </p:nvSpPr>
        <p:spPr bwMode="auto">
          <a:xfrm>
            <a:off x="3335400" y="30481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8" name="CustomShape 32"/>
          <p:cNvSpPr/>
          <p:nvPr/>
        </p:nvSpPr>
        <p:spPr bwMode="auto">
          <a:xfrm>
            <a:off x="3825720" y="30481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9" name="CustomShape 33"/>
          <p:cNvSpPr/>
          <p:nvPr/>
        </p:nvSpPr>
        <p:spPr bwMode="auto">
          <a:xfrm>
            <a:off x="390600" y="35323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0" name="CustomShape 34"/>
          <p:cNvSpPr/>
          <p:nvPr/>
        </p:nvSpPr>
        <p:spPr bwMode="auto">
          <a:xfrm>
            <a:off x="882720" y="353232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1" name="CustomShape 35"/>
          <p:cNvSpPr/>
          <p:nvPr/>
        </p:nvSpPr>
        <p:spPr bwMode="auto">
          <a:xfrm>
            <a:off x="1373040" y="353232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2" name="CustomShape 36"/>
          <p:cNvSpPr/>
          <p:nvPr/>
        </p:nvSpPr>
        <p:spPr bwMode="auto">
          <a:xfrm>
            <a:off x="1863720" y="353232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3" name="CustomShape 37"/>
          <p:cNvSpPr/>
          <p:nvPr/>
        </p:nvSpPr>
        <p:spPr bwMode="auto">
          <a:xfrm>
            <a:off x="2354400" y="35323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4" name="CustomShape 38"/>
          <p:cNvSpPr/>
          <p:nvPr/>
        </p:nvSpPr>
        <p:spPr bwMode="auto">
          <a:xfrm>
            <a:off x="2844720" y="35323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5" name="CustomShape 39"/>
          <p:cNvSpPr/>
          <p:nvPr/>
        </p:nvSpPr>
        <p:spPr bwMode="auto">
          <a:xfrm>
            <a:off x="3335400" y="35323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6" name="CustomShape 40"/>
          <p:cNvSpPr/>
          <p:nvPr/>
        </p:nvSpPr>
        <p:spPr bwMode="auto">
          <a:xfrm>
            <a:off x="3825720" y="35323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7" name="CustomShape 41"/>
          <p:cNvSpPr/>
          <p:nvPr/>
        </p:nvSpPr>
        <p:spPr bwMode="auto">
          <a:xfrm>
            <a:off x="390600" y="40226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8" name="CustomShape 42"/>
          <p:cNvSpPr/>
          <p:nvPr/>
        </p:nvSpPr>
        <p:spPr bwMode="auto">
          <a:xfrm>
            <a:off x="882720" y="40226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9" name="CustomShape 43"/>
          <p:cNvSpPr/>
          <p:nvPr/>
        </p:nvSpPr>
        <p:spPr bwMode="auto">
          <a:xfrm>
            <a:off x="1373040" y="40226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0" name="CustomShape 44"/>
          <p:cNvSpPr/>
          <p:nvPr/>
        </p:nvSpPr>
        <p:spPr bwMode="auto">
          <a:xfrm>
            <a:off x="1863720" y="40226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1" name="CustomShape 45"/>
          <p:cNvSpPr/>
          <p:nvPr/>
        </p:nvSpPr>
        <p:spPr bwMode="auto">
          <a:xfrm>
            <a:off x="2354400" y="40226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2" name="CustomShape 46"/>
          <p:cNvSpPr/>
          <p:nvPr/>
        </p:nvSpPr>
        <p:spPr bwMode="auto">
          <a:xfrm>
            <a:off x="2844720" y="40226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3" name="CustomShape 47"/>
          <p:cNvSpPr/>
          <p:nvPr/>
        </p:nvSpPr>
        <p:spPr bwMode="auto">
          <a:xfrm>
            <a:off x="3335400" y="40226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4" name="CustomShape 48"/>
          <p:cNvSpPr/>
          <p:nvPr/>
        </p:nvSpPr>
        <p:spPr bwMode="auto">
          <a:xfrm>
            <a:off x="3825720" y="40226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5" name="CustomShape 49"/>
          <p:cNvSpPr/>
          <p:nvPr/>
        </p:nvSpPr>
        <p:spPr bwMode="auto">
          <a:xfrm>
            <a:off x="390600" y="45036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6" name="CustomShape 50"/>
          <p:cNvSpPr/>
          <p:nvPr/>
        </p:nvSpPr>
        <p:spPr bwMode="auto">
          <a:xfrm>
            <a:off x="882720" y="450360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7" name="CustomShape 51"/>
          <p:cNvSpPr/>
          <p:nvPr/>
        </p:nvSpPr>
        <p:spPr bwMode="auto">
          <a:xfrm>
            <a:off x="1373040" y="450360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8" name="CustomShape 52"/>
          <p:cNvSpPr/>
          <p:nvPr/>
        </p:nvSpPr>
        <p:spPr bwMode="auto">
          <a:xfrm>
            <a:off x="1863720" y="450360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9" name="CustomShape 53"/>
          <p:cNvSpPr/>
          <p:nvPr/>
        </p:nvSpPr>
        <p:spPr bwMode="auto">
          <a:xfrm>
            <a:off x="2354400" y="45036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0" name="CustomShape 54"/>
          <p:cNvSpPr/>
          <p:nvPr/>
        </p:nvSpPr>
        <p:spPr bwMode="auto">
          <a:xfrm>
            <a:off x="2844720" y="45036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1" name="CustomShape 55"/>
          <p:cNvSpPr/>
          <p:nvPr/>
        </p:nvSpPr>
        <p:spPr bwMode="auto">
          <a:xfrm>
            <a:off x="3335400" y="45036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2" name="CustomShape 56"/>
          <p:cNvSpPr/>
          <p:nvPr/>
        </p:nvSpPr>
        <p:spPr bwMode="auto">
          <a:xfrm>
            <a:off x="3825720" y="45036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3" name="CustomShape 57"/>
          <p:cNvSpPr/>
          <p:nvPr/>
        </p:nvSpPr>
        <p:spPr bwMode="auto">
          <a:xfrm>
            <a:off x="390600" y="49942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4" name="CustomShape 58"/>
          <p:cNvSpPr/>
          <p:nvPr/>
        </p:nvSpPr>
        <p:spPr bwMode="auto">
          <a:xfrm>
            <a:off x="882720" y="49942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5" name="CustomShape 59"/>
          <p:cNvSpPr/>
          <p:nvPr/>
        </p:nvSpPr>
        <p:spPr bwMode="auto">
          <a:xfrm>
            <a:off x="1373040" y="49942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6" name="CustomShape 60"/>
          <p:cNvSpPr/>
          <p:nvPr/>
        </p:nvSpPr>
        <p:spPr bwMode="auto">
          <a:xfrm>
            <a:off x="1863720" y="49942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7" name="CustomShape 61"/>
          <p:cNvSpPr/>
          <p:nvPr/>
        </p:nvSpPr>
        <p:spPr bwMode="auto">
          <a:xfrm>
            <a:off x="2354400" y="49942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8" name="CustomShape 62"/>
          <p:cNvSpPr/>
          <p:nvPr/>
        </p:nvSpPr>
        <p:spPr bwMode="auto">
          <a:xfrm>
            <a:off x="2844720" y="49942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9" name="CustomShape 63"/>
          <p:cNvSpPr/>
          <p:nvPr/>
        </p:nvSpPr>
        <p:spPr bwMode="auto">
          <a:xfrm>
            <a:off x="3335400" y="49942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0" name="CustomShape 64"/>
          <p:cNvSpPr/>
          <p:nvPr/>
        </p:nvSpPr>
        <p:spPr bwMode="auto">
          <a:xfrm>
            <a:off x="3825720" y="49942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1" name="CustomShape 65"/>
          <p:cNvSpPr/>
          <p:nvPr/>
        </p:nvSpPr>
        <p:spPr bwMode="auto">
          <a:xfrm>
            <a:off x="3521880" y="5967360"/>
            <a:ext cx="3304800" cy="518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Structuring Element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832" name="CustomShape 66"/>
          <p:cNvSpPr/>
          <p:nvPr/>
        </p:nvSpPr>
        <p:spPr bwMode="auto">
          <a:xfrm>
            <a:off x="2817000" y="6058800"/>
            <a:ext cx="357840" cy="35784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3" name="CustomShape 67"/>
          <p:cNvSpPr/>
          <p:nvPr/>
        </p:nvSpPr>
        <p:spPr bwMode="auto">
          <a:xfrm>
            <a:off x="3175560" y="6058800"/>
            <a:ext cx="357840" cy="35784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4" name="CustomShape 68"/>
          <p:cNvSpPr/>
          <p:nvPr/>
        </p:nvSpPr>
        <p:spPr bwMode="auto">
          <a:xfrm>
            <a:off x="2817000" y="6412680"/>
            <a:ext cx="357840" cy="35784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5" name="CustomShape 69"/>
          <p:cNvSpPr/>
          <p:nvPr/>
        </p:nvSpPr>
        <p:spPr bwMode="auto">
          <a:xfrm>
            <a:off x="3175560" y="6412680"/>
            <a:ext cx="357840" cy="357840"/>
          </a:xfrm>
          <a:prstGeom prst="rect">
            <a:avLst/>
          </a:prstGeom>
          <a:solidFill>
            <a:srgbClr val="CCFFC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6" name="CustomShape 70"/>
          <p:cNvSpPr/>
          <p:nvPr/>
        </p:nvSpPr>
        <p:spPr bwMode="auto">
          <a:xfrm>
            <a:off x="2454120" y="6058800"/>
            <a:ext cx="357840" cy="35784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7" name="CustomShape 71"/>
          <p:cNvSpPr/>
          <p:nvPr/>
        </p:nvSpPr>
        <p:spPr bwMode="auto">
          <a:xfrm>
            <a:off x="2454120" y="6406920"/>
            <a:ext cx="357840" cy="357840"/>
          </a:xfrm>
          <a:prstGeom prst="rect">
            <a:avLst/>
          </a:prstGeom>
          <a:solidFill>
            <a:srgbClr val="CCFFC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8" name="CustomShape 72"/>
          <p:cNvSpPr/>
          <p:nvPr/>
        </p:nvSpPr>
        <p:spPr bwMode="auto">
          <a:xfrm>
            <a:off x="2817000" y="5703840"/>
            <a:ext cx="357840" cy="35784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9" name="CustomShape 73"/>
          <p:cNvSpPr/>
          <p:nvPr/>
        </p:nvSpPr>
        <p:spPr bwMode="auto">
          <a:xfrm>
            <a:off x="3175560" y="5703840"/>
            <a:ext cx="357840" cy="357840"/>
          </a:xfrm>
          <a:prstGeom prst="rect">
            <a:avLst/>
          </a:prstGeom>
          <a:solidFill>
            <a:srgbClr val="CCFFC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0" name="CustomShape 74"/>
          <p:cNvSpPr/>
          <p:nvPr/>
        </p:nvSpPr>
        <p:spPr bwMode="auto">
          <a:xfrm>
            <a:off x="2454120" y="5703840"/>
            <a:ext cx="357840" cy="357840"/>
          </a:xfrm>
          <a:prstGeom prst="rect">
            <a:avLst/>
          </a:prstGeom>
          <a:solidFill>
            <a:srgbClr val="CCFFC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1" name="CustomShape 75"/>
          <p:cNvSpPr/>
          <p:nvPr/>
        </p:nvSpPr>
        <p:spPr bwMode="auto">
          <a:xfrm>
            <a:off x="4802039" y="157788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2" name="CustomShape 76"/>
          <p:cNvSpPr/>
          <p:nvPr/>
        </p:nvSpPr>
        <p:spPr bwMode="auto">
          <a:xfrm>
            <a:off x="5294160" y="157788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3" name="CustomShape 77"/>
          <p:cNvSpPr/>
          <p:nvPr/>
        </p:nvSpPr>
        <p:spPr bwMode="auto">
          <a:xfrm>
            <a:off x="5784840" y="157788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4" name="CustomShape 78"/>
          <p:cNvSpPr/>
          <p:nvPr/>
        </p:nvSpPr>
        <p:spPr bwMode="auto">
          <a:xfrm>
            <a:off x="6275520" y="157788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5" name="CustomShape 79"/>
          <p:cNvSpPr/>
          <p:nvPr/>
        </p:nvSpPr>
        <p:spPr bwMode="auto">
          <a:xfrm>
            <a:off x="6765840" y="157788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6" name="CustomShape 80"/>
          <p:cNvSpPr/>
          <p:nvPr/>
        </p:nvSpPr>
        <p:spPr bwMode="auto">
          <a:xfrm>
            <a:off x="7256520" y="157788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7" name="CustomShape 81"/>
          <p:cNvSpPr/>
          <p:nvPr/>
        </p:nvSpPr>
        <p:spPr bwMode="auto">
          <a:xfrm>
            <a:off x="7746840" y="157788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8" name="CustomShape 82"/>
          <p:cNvSpPr/>
          <p:nvPr/>
        </p:nvSpPr>
        <p:spPr bwMode="auto">
          <a:xfrm>
            <a:off x="8237520" y="157788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9" name="CustomShape 83"/>
          <p:cNvSpPr/>
          <p:nvPr/>
        </p:nvSpPr>
        <p:spPr bwMode="auto">
          <a:xfrm>
            <a:off x="4802039" y="206856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0" name="CustomShape 84"/>
          <p:cNvSpPr/>
          <p:nvPr/>
        </p:nvSpPr>
        <p:spPr bwMode="auto">
          <a:xfrm>
            <a:off x="5294160" y="206856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1" name="CustomShape 85"/>
          <p:cNvSpPr/>
          <p:nvPr/>
        </p:nvSpPr>
        <p:spPr bwMode="auto">
          <a:xfrm>
            <a:off x="5784840" y="206856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2" name="CustomShape 86"/>
          <p:cNvSpPr/>
          <p:nvPr/>
        </p:nvSpPr>
        <p:spPr bwMode="auto">
          <a:xfrm>
            <a:off x="6275520" y="206856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3" name="CustomShape 87"/>
          <p:cNvSpPr/>
          <p:nvPr/>
        </p:nvSpPr>
        <p:spPr bwMode="auto">
          <a:xfrm>
            <a:off x="6765840" y="206856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4" name="CustomShape 88"/>
          <p:cNvSpPr/>
          <p:nvPr/>
        </p:nvSpPr>
        <p:spPr bwMode="auto">
          <a:xfrm>
            <a:off x="7256520" y="206856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5" name="CustomShape 89"/>
          <p:cNvSpPr/>
          <p:nvPr/>
        </p:nvSpPr>
        <p:spPr bwMode="auto">
          <a:xfrm>
            <a:off x="7746840" y="206856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6" name="CustomShape 90"/>
          <p:cNvSpPr/>
          <p:nvPr/>
        </p:nvSpPr>
        <p:spPr bwMode="auto">
          <a:xfrm>
            <a:off x="8237520" y="206856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7" name="CustomShape 91"/>
          <p:cNvSpPr/>
          <p:nvPr/>
        </p:nvSpPr>
        <p:spPr bwMode="auto">
          <a:xfrm>
            <a:off x="4802039" y="2549519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8" name="CustomShape 92"/>
          <p:cNvSpPr/>
          <p:nvPr/>
        </p:nvSpPr>
        <p:spPr bwMode="auto">
          <a:xfrm>
            <a:off x="5294160" y="2549519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9" name="CustomShape 93"/>
          <p:cNvSpPr/>
          <p:nvPr/>
        </p:nvSpPr>
        <p:spPr bwMode="auto">
          <a:xfrm>
            <a:off x="5784840" y="2549519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0" name="CustomShape 94"/>
          <p:cNvSpPr/>
          <p:nvPr/>
        </p:nvSpPr>
        <p:spPr bwMode="auto">
          <a:xfrm>
            <a:off x="6275520" y="2549519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1" name="CustomShape 95"/>
          <p:cNvSpPr/>
          <p:nvPr/>
        </p:nvSpPr>
        <p:spPr bwMode="auto">
          <a:xfrm>
            <a:off x="6765840" y="2549519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2" name="CustomShape 96"/>
          <p:cNvSpPr/>
          <p:nvPr/>
        </p:nvSpPr>
        <p:spPr bwMode="auto">
          <a:xfrm>
            <a:off x="7256520" y="2549519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3" name="CustomShape 97"/>
          <p:cNvSpPr/>
          <p:nvPr/>
        </p:nvSpPr>
        <p:spPr bwMode="auto">
          <a:xfrm>
            <a:off x="7746840" y="2549519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4" name="CustomShape 98"/>
          <p:cNvSpPr/>
          <p:nvPr/>
        </p:nvSpPr>
        <p:spPr bwMode="auto">
          <a:xfrm>
            <a:off x="8237520" y="2549519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5" name="CustomShape 99"/>
          <p:cNvSpPr/>
          <p:nvPr/>
        </p:nvSpPr>
        <p:spPr bwMode="auto">
          <a:xfrm>
            <a:off x="4802039" y="304020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6" name="CustomShape 100"/>
          <p:cNvSpPr/>
          <p:nvPr/>
        </p:nvSpPr>
        <p:spPr bwMode="auto">
          <a:xfrm>
            <a:off x="5294160" y="304020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7" name="CustomShape 101"/>
          <p:cNvSpPr/>
          <p:nvPr/>
        </p:nvSpPr>
        <p:spPr bwMode="auto">
          <a:xfrm>
            <a:off x="5784840" y="304020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8" name="CustomShape 102"/>
          <p:cNvSpPr/>
          <p:nvPr/>
        </p:nvSpPr>
        <p:spPr bwMode="auto">
          <a:xfrm>
            <a:off x="6275520" y="304020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9" name="CustomShape 103"/>
          <p:cNvSpPr/>
          <p:nvPr/>
        </p:nvSpPr>
        <p:spPr bwMode="auto">
          <a:xfrm>
            <a:off x="6765840" y="304020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0" name="CustomShape 104"/>
          <p:cNvSpPr/>
          <p:nvPr/>
        </p:nvSpPr>
        <p:spPr bwMode="auto">
          <a:xfrm>
            <a:off x="7256520" y="304020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1" name="CustomShape 105"/>
          <p:cNvSpPr/>
          <p:nvPr/>
        </p:nvSpPr>
        <p:spPr bwMode="auto">
          <a:xfrm>
            <a:off x="7746840" y="304020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2" name="CustomShape 106"/>
          <p:cNvSpPr/>
          <p:nvPr/>
        </p:nvSpPr>
        <p:spPr bwMode="auto">
          <a:xfrm>
            <a:off x="8237520" y="304020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3" name="CustomShape 107"/>
          <p:cNvSpPr/>
          <p:nvPr/>
        </p:nvSpPr>
        <p:spPr bwMode="auto">
          <a:xfrm>
            <a:off x="4802039" y="352440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4" name="CustomShape 108"/>
          <p:cNvSpPr/>
          <p:nvPr/>
        </p:nvSpPr>
        <p:spPr bwMode="auto">
          <a:xfrm>
            <a:off x="5294160" y="352440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5" name="CustomShape 109"/>
          <p:cNvSpPr/>
          <p:nvPr/>
        </p:nvSpPr>
        <p:spPr bwMode="auto">
          <a:xfrm>
            <a:off x="5784840" y="352440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6" name="CustomShape 110"/>
          <p:cNvSpPr/>
          <p:nvPr/>
        </p:nvSpPr>
        <p:spPr bwMode="auto">
          <a:xfrm>
            <a:off x="6275520" y="352440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7" name="CustomShape 111"/>
          <p:cNvSpPr/>
          <p:nvPr/>
        </p:nvSpPr>
        <p:spPr bwMode="auto">
          <a:xfrm>
            <a:off x="6765840" y="352440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8" name="CustomShape 112"/>
          <p:cNvSpPr/>
          <p:nvPr/>
        </p:nvSpPr>
        <p:spPr bwMode="auto">
          <a:xfrm>
            <a:off x="7256520" y="352440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9" name="CustomShape 113"/>
          <p:cNvSpPr/>
          <p:nvPr/>
        </p:nvSpPr>
        <p:spPr bwMode="auto">
          <a:xfrm>
            <a:off x="7746840" y="352440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0" name="CustomShape 114"/>
          <p:cNvSpPr/>
          <p:nvPr/>
        </p:nvSpPr>
        <p:spPr bwMode="auto">
          <a:xfrm>
            <a:off x="8237520" y="352440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1" name="CustomShape 115"/>
          <p:cNvSpPr/>
          <p:nvPr/>
        </p:nvSpPr>
        <p:spPr bwMode="auto">
          <a:xfrm>
            <a:off x="4802039" y="401472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2" name="CustomShape 116"/>
          <p:cNvSpPr/>
          <p:nvPr/>
        </p:nvSpPr>
        <p:spPr bwMode="auto">
          <a:xfrm>
            <a:off x="5294160" y="401472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3" name="CustomShape 117"/>
          <p:cNvSpPr/>
          <p:nvPr/>
        </p:nvSpPr>
        <p:spPr bwMode="auto">
          <a:xfrm>
            <a:off x="5784840" y="401472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4" name="CustomShape 118"/>
          <p:cNvSpPr/>
          <p:nvPr/>
        </p:nvSpPr>
        <p:spPr bwMode="auto">
          <a:xfrm>
            <a:off x="6275520" y="401472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5" name="CustomShape 119"/>
          <p:cNvSpPr/>
          <p:nvPr/>
        </p:nvSpPr>
        <p:spPr bwMode="auto">
          <a:xfrm>
            <a:off x="6765840" y="401472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6" name="CustomShape 120"/>
          <p:cNvSpPr/>
          <p:nvPr/>
        </p:nvSpPr>
        <p:spPr bwMode="auto">
          <a:xfrm>
            <a:off x="7256520" y="401472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7" name="CustomShape 121"/>
          <p:cNvSpPr/>
          <p:nvPr/>
        </p:nvSpPr>
        <p:spPr bwMode="auto">
          <a:xfrm>
            <a:off x="7746840" y="401472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8" name="CustomShape 122"/>
          <p:cNvSpPr/>
          <p:nvPr/>
        </p:nvSpPr>
        <p:spPr bwMode="auto">
          <a:xfrm>
            <a:off x="8237520" y="401472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9" name="CustomShape 123"/>
          <p:cNvSpPr/>
          <p:nvPr/>
        </p:nvSpPr>
        <p:spPr bwMode="auto">
          <a:xfrm>
            <a:off x="4802039" y="449568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0" name="CustomShape 124"/>
          <p:cNvSpPr/>
          <p:nvPr/>
        </p:nvSpPr>
        <p:spPr bwMode="auto">
          <a:xfrm>
            <a:off x="5294160" y="449568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1" name="CustomShape 125"/>
          <p:cNvSpPr/>
          <p:nvPr/>
        </p:nvSpPr>
        <p:spPr bwMode="auto">
          <a:xfrm>
            <a:off x="5784840" y="449568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2" name="CustomShape 126"/>
          <p:cNvSpPr/>
          <p:nvPr/>
        </p:nvSpPr>
        <p:spPr bwMode="auto">
          <a:xfrm>
            <a:off x="6275520" y="449568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3" name="CustomShape 127"/>
          <p:cNvSpPr/>
          <p:nvPr/>
        </p:nvSpPr>
        <p:spPr bwMode="auto">
          <a:xfrm>
            <a:off x="6765840" y="449568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4" name="CustomShape 128"/>
          <p:cNvSpPr/>
          <p:nvPr/>
        </p:nvSpPr>
        <p:spPr bwMode="auto">
          <a:xfrm>
            <a:off x="7256520" y="449568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5" name="CustomShape 129"/>
          <p:cNvSpPr/>
          <p:nvPr/>
        </p:nvSpPr>
        <p:spPr bwMode="auto">
          <a:xfrm>
            <a:off x="7746840" y="449568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6" name="CustomShape 130"/>
          <p:cNvSpPr/>
          <p:nvPr/>
        </p:nvSpPr>
        <p:spPr bwMode="auto">
          <a:xfrm>
            <a:off x="8237520" y="449568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7" name="CustomShape 131"/>
          <p:cNvSpPr/>
          <p:nvPr/>
        </p:nvSpPr>
        <p:spPr bwMode="auto">
          <a:xfrm>
            <a:off x="4802039" y="498636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8" name="CustomShape 132"/>
          <p:cNvSpPr/>
          <p:nvPr/>
        </p:nvSpPr>
        <p:spPr bwMode="auto">
          <a:xfrm>
            <a:off x="5294160" y="498636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9" name="CustomShape 133"/>
          <p:cNvSpPr/>
          <p:nvPr/>
        </p:nvSpPr>
        <p:spPr bwMode="auto">
          <a:xfrm>
            <a:off x="5784840" y="498636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0" name="CustomShape 134"/>
          <p:cNvSpPr/>
          <p:nvPr/>
        </p:nvSpPr>
        <p:spPr bwMode="auto">
          <a:xfrm>
            <a:off x="6275520" y="498636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1" name="CustomShape 135"/>
          <p:cNvSpPr/>
          <p:nvPr/>
        </p:nvSpPr>
        <p:spPr bwMode="auto">
          <a:xfrm>
            <a:off x="6765840" y="498636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2" name="CustomShape 136"/>
          <p:cNvSpPr/>
          <p:nvPr/>
        </p:nvSpPr>
        <p:spPr bwMode="auto">
          <a:xfrm>
            <a:off x="7256520" y="498636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3" name="CustomShape 137"/>
          <p:cNvSpPr/>
          <p:nvPr/>
        </p:nvSpPr>
        <p:spPr bwMode="auto">
          <a:xfrm>
            <a:off x="7746840" y="498636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4" name="CustomShape 138"/>
          <p:cNvSpPr/>
          <p:nvPr/>
        </p:nvSpPr>
        <p:spPr bwMode="auto">
          <a:xfrm>
            <a:off x="8237520" y="498636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5" name="CustomShape 139"/>
          <p:cNvSpPr/>
          <p:nvPr/>
        </p:nvSpPr>
        <p:spPr bwMode="auto">
          <a:xfrm>
            <a:off x="1525680" y="1233360"/>
            <a:ext cx="1661759" cy="366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Original Image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06" name="CustomShape 140"/>
          <p:cNvSpPr/>
          <p:nvPr/>
        </p:nvSpPr>
        <p:spPr bwMode="auto">
          <a:xfrm>
            <a:off x="5792400" y="1230480"/>
            <a:ext cx="1954440" cy="366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Processed Image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07" name="CustomShape 141"/>
          <p:cNvSpPr/>
          <p:nvPr/>
        </p:nvSpPr>
        <p:spPr bwMode="auto">
          <a:xfrm>
            <a:off x="457200" y="473760"/>
            <a:ext cx="328644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Opening Example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08" name="CustomShape 1"/>
          <p:cNvSpPr/>
          <p:nvPr/>
        </p:nvSpPr>
        <p:spPr bwMode="auto">
          <a:xfrm>
            <a:off x="457200" y="1333440"/>
            <a:ext cx="8227800" cy="552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The closing of image </a:t>
            </a:r>
            <a:r>
              <a:rPr lang="en-US" sz="2350" b="1" i="1" strike="noStrike" spc="-1">
                <a:solidFill>
                  <a:srgbClr val="1C1C1C"/>
                </a:solidFill>
                <a:latin typeface="Times New Roman"/>
                <a:ea typeface="DejaVu Sans"/>
              </a:rPr>
              <a:t>f</a:t>
            </a: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by structuring element </a:t>
            </a:r>
            <a:r>
              <a:rPr lang="en-US" sz="2350" b="1" i="1" strike="noStrike" spc="-1">
                <a:solidFill>
                  <a:srgbClr val="1C1C1C"/>
                </a:solidFill>
                <a:latin typeface="Times New Roman"/>
                <a:ea typeface="DejaVu Sans"/>
              </a:rPr>
              <a:t>s,</a:t>
            </a: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denoted </a:t>
            </a:r>
            <a:r>
              <a:rPr lang="en-US" sz="2350" b="1" i="1" strike="noStrike" spc="-1">
                <a:solidFill>
                  <a:srgbClr val="1C1C1C"/>
                </a:solidFill>
                <a:latin typeface="Times New Roman"/>
                <a:ea typeface="DejaVu Sans"/>
              </a:rPr>
              <a:t>f </a:t>
            </a:r>
            <a:r>
              <a:rPr lang="en-US" sz="2400" b="1" strike="noStrike" spc="-1">
                <a:solidFill>
                  <a:srgbClr val="1C1C1C"/>
                </a:solidFill>
                <a:latin typeface="Source Sans Pro Semibold"/>
                <a:ea typeface="Arial"/>
              </a:rPr>
              <a:t>• </a:t>
            </a:r>
            <a:r>
              <a:rPr lang="en-US" sz="2350" b="1" i="1" strike="noStrike" spc="-1">
                <a:solidFill>
                  <a:srgbClr val="1C1C1C"/>
                </a:solidFill>
                <a:latin typeface="Times New Roman"/>
                <a:ea typeface="Arial"/>
              </a:rPr>
              <a:t>s</a:t>
            </a: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Arial"/>
              </a:rPr>
              <a:t> is simply a dilation followed by an erosion</a:t>
            </a: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Arial"/>
              </a:rPr>
              <a:t> 	</a:t>
            </a:r>
            <a:r>
              <a:rPr lang="en-US" sz="2350" b="1" i="1" strike="noStrike" spc="-1">
                <a:solidFill>
                  <a:srgbClr val="1C1C1C"/>
                </a:solidFill>
                <a:latin typeface="Times New Roman"/>
                <a:ea typeface="Arial"/>
              </a:rPr>
              <a:t>f  </a:t>
            </a:r>
            <a:r>
              <a:rPr lang="en-US" sz="2400" b="1" strike="noStrike" spc="-1">
                <a:solidFill>
                  <a:srgbClr val="1C1C1C"/>
                </a:solidFill>
                <a:latin typeface="Source Sans Pro Semibold"/>
                <a:ea typeface="Arial"/>
              </a:rPr>
              <a:t>• </a:t>
            </a:r>
            <a:r>
              <a:rPr lang="en-US" sz="2350" b="1" i="1" strike="noStrike" spc="-1">
                <a:solidFill>
                  <a:srgbClr val="1C1C1C"/>
                </a:solidFill>
                <a:latin typeface="Times New Roman"/>
                <a:ea typeface="Arial"/>
              </a:rPr>
              <a:t>s = (f      s) </a:t>
            </a:r>
            <a:r>
              <a:rPr lang="en-US" sz="2700" b="0" strike="noStrike" spc="-1">
                <a:solidFill>
                  <a:srgbClr val="1C1C1C"/>
                </a:solidFill>
                <a:latin typeface="Arial"/>
                <a:ea typeface="Arial"/>
              </a:rPr>
              <a:t>Θ</a:t>
            </a:r>
            <a:r>
              <a:rPr lang="en-US" sz="2400" b="1" strike="noStrike" spc="-1">
                <a:solidFill>
                  <a:srgbClr val="1C1C1C"/>
                </a:solidFill>
                <a:latin typeface="Webdings"/>
                <a:ea typeface="Webdings"/>
              </a:rPr>
              <a:t> </a:t>
            </a:r>
            <a:r>
              <a:rPr lang="en-US" sz="2350" b="1" i="1" strike="noStrike" spc="-1">
                <a:solidFill>
                  <a:srgbClr val="1C1C1C"/>
                </a:solidFill>
                <a:latin typeface="Times New Roman"/>
                <a:ea typeface="Webdings"/>
              </a:rPr>
              <a:t>s</a:t>
            </a: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endParaRPr lang="en-US" sz="235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9" name="Formula 2"/>
              <p:cNvSpPr txBox="1"/>
              <p:nvPr/>
            </p:nvSpPr>
            <p:spPr bwMode="auto">
              <a:xfrm>
                <a:off x="2286000" y="2448360"/>
                <a:ext cx="375840" cy="40464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>
                              <a:latin typeface="Cambria Math" panose="02040503050406030204" pitchFamily="18" charset="0"/>
                            </a:rPr>
                            <m:t>⊕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</p:txBody>
          </p:sp>
        </mc:Choice>
        <mc:Fallback xmlns="">
          <p:sp>
            <p:nvSpPr>
              <p:cNvPr id="3909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2448360"/>
                <a:ext cx="375840" cy="404640"/>
              </a:xfrm>
              <a:prstGeom prst="rect">
                <a:avLst/>
              </a:prstGeom>
              <a:blipFill>
                <a:blip r:embed="rId2"/>
                <a:stretch>
                  <a:fillRect l="-1613" r="-11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10" name="Picture 5"/>
          <p:cNvPicPr/>
          <p:nvPr/>
        </p:nvPicPr>
        <p:blipFill>
          <a:blip r:embed="rId3"/>
          <a:srcRect l="52583" r="16275" b="82101"/>
          <a:stretch/>
        </p:blipFill>
        <p:spPr bwMode="auto">
          <a:xfrm>
            <a:off x="326880" y="3767040"/>
            <a:ext cx="3124080" cy="1658880"/>
          </a:xfrm>
          <a:prstGeom prst="rect">
            <a:avLst/>
          </a:prstGeom>
          <a:ln>
            <a:noFill/>
          </a:ln>
        </p:spPr>
      </p:pic>
      <p:sp>
        <p:nvSpPr>
          <p:cNvPr id="3911" name="CustomShape 3"/>
          <p:cNvSpPr/>
          <p:nvPr/>
        </p:nvSpPr>
        <p:spPr bwMode="auto">
          <a:xfrm>
            <a:off x="956160" y="5408640"/>
            <a:ext cx="1648080" cy="366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Original shape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12" name="CustomShape 4"/>
          <p:cNvSpPr/>
          <p:nvPr/>
        </p:nvSpPr>
        <p:spPr bwMode="auto">
          <a:xfrm>
            <a:off x="4133160" y="5451480"/>
            <a:ext cx="1446840" cy="366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After dilation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13" name="CustomShape 5"/>
          <p:cNvSpPr/>
          <p:nvPr/>
        </p:nvSpPr>
        <p:spPr bwMode="auto">
          <a:xfrm>
            <a:off x="6952680" y="5437080"/>
            <a:ext cx="1472759" cy="640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After erosion</a:t>
            </a:r>
            <a:br>
              <a:rPr/>
            </a:b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(closing)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14" name="CustomShape 6"/>
          <p:cNvSpPr/>
          <p:nvPr/>
        </p:nvSpPr>
        <p:spPr bwMode="auto">
          <a:xfrm>
            <a:off x="520560" y="6334200"/>
            <a:ext cx="8621640" cy="52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spcBef>
                <a:spcPts val="598"/>
              </a:spcBef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Note a disc shaped structuring element is used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915" name="Picture 12"/>
          <p:cNvPicPr/>
          <p:nvPr/>
        </p:nvPicPr>
        <p:blipFill>
          <a:blip r:embed="rId3"/>
          <a:srcRect l="67360" t="56982" b="20960"/>
          <a:stretch/>
        </p:blipFill>
        <p:spPr bwMode="auto">
          <a:xfrm>
            <a:off x="3351240" y="3684600"/>
            <a:ext cx="2800080" cy="1747440"/>
          </a:xfrm>
          <a:prstGeom prst="rect">
            <a:avLst/>
          </a:prstGeom>
          <a:ln>
            <a:noFill/>
          </a:ln>
        </p:spPr>
      </p:pic>
      <p:pic>
        <p:nvPicPr>
          <p:cNvPr id="3916" name="Picture 13"/>
          <p:cNvPicPr/>
          <p:nvPr/>
        </p:nvPicPr>
        <p:blipFill>
          <a:blip r:embed="rId3"/>
          <a:srcRect l="70181" t="81004"/>
          <a:stretch/>
        </p:blipFill>
        <p:spPr bwMode="auto">
          <a:xfrm>
            <a:off x="6300720" y="3747960"/>
            <a:ext cx="2668320" cy="1569960"/>
          </a:xfrm>
          <a:prstGeom prst="rect">
            <a:avLst/>
          </a:prstGeom>
          <a:ln>
            <a:noFill/>
          </a:ln>
        </p:spPr>
      </p:pic>
      <p:sp>
        <p:nvSpPr>
          <p:cNvPr id="3917" name="CustomShape 7"/>
          <p:cNvSpPr/>
          <p:nvPr/>
        </p:nvSpPr>
        <p:spPr bwMode="auto">
          <a:xfrm>
            <a:off x="548640" y="457200"/>
            <a:ext cx="148032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Closing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22" name="CustomShape 3"/>
          <p:cNvSpPr/>
          <p:nvPr/>
        </p:nvSpPr>
        <p:spPr bwMode="auto">
          <a:xfrm>
            <a:off x="901800" y="2263680"/>
            <a:ext cx="1377720" cy="8236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Original Image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923" name="CustomShape 4"/>
          <p:cNvSpPr/>
          <p:nvPr/>
        </p:nvSpPr>
        <p:spPr bwMode="auto">
          <a:xfrm>
            <a:off x="901800" y="4834080"/>
            <a:ext cx="1377720" cy="1189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Image After Closing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924" name="CustomShape 5"/>
          <p:cNvSpPr/>
          <p:nvPr/>
        </p:nvSpPr>
        <p:spPr bwMode="auto">
          <a:xfrm>
            <a:off x="465480" y="445680"/>
            <a:ext cx="309888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Closing Example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925" name="Group 1"/>
          <p:cNvGrpSpPr/>
          <p:nvPr/>
        </p:nvGrpSpPr>
        <p:grpSpPr bwMode="auto">
          <a:xfrm>
            <a:off x="390600" y="1585800"/>
            <a:ext cx="3926880" cy="3900240"/>
            <a:chOff x="390600" y="1585800"/>
            <a:chExt cx="3926880" cy="3900240"/>
          </a:xfrm>
        </p:grpSpPr>
        <p:sp>
          <p:nvSpPr>
            <p:cNvPr id="3926" name="CustomShape 2"/>
            <p:cNvSpPr/>
            <p:nvPr/>
          </p:nvSpPr>
          <p:spPr bwMode="auto">
            <a:xfrm>
              <a:off x="390600" y="15858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7" name="CustomShape 3"/>
            <p:cNvSpPr/>
            <p:nvPr/>
          </p:nvSpPr>
          <p:spPr bwMode="auto">
            <a:xfrm>
              <a:off x="882720" y="15858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8" name="CustomShape 4"/>
            <p:cNvSpPr/>
            <p:nvPr/>
          </p:nvSpPr>
          <p:spPr bwMode="auto">
            <a:xfrm>
              <a:off x="1373040" y="15858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9" name="CustomShape 5"/>
            <p:cNvSpPr/>
            <p:nvPr/>
          </p:nvSpPr>
          <p:spPr bwMode="auto">
            <a:xfrm>
              <a:off x="1863720" y="15858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0" name="CustomShape 6"/>
            <p:cNvSpPr/>
            <p:nvPr/>
          </p:nvSpPr>
          <p:spPr bwMode="auto">
            <a:xfrm>
              <a:off x="2354400" y="15858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1" name="CustomShape 7"/>
            <p:cNvSpPr/>
            <p:nvPr/>
          </p:nvSpPr>
          <p:spPr bwMode="auto">
            <a:xfrm>
              <a:off x="2844720" y="15858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2" name="CustomShape 8"/>
            <p:cNvSpPr/>
            <p:nvPr/>
          </p:nvSpPr>
          <p:spPr bwMode="auto">
            <a:xfrm>
              <a:off x="3335400" y="15858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3" name="CustomShape 9"/>
            <p:cNvSpPr/>
            <p:nvPr/>
          </p:nvSpPr>
          <p:spPr bwMode="auto">
            <a:xfrm>
              <a:off x="3825720" y="15858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4" name="CustomShape 10"/>
            <p:cNvSpPr/>
            <p:nvPr/>
          </p:nvSpPr>
          <p:spPr bwMode="auto">
            <a:xfrm>
              <a:off x="390600" y="207648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5" name="CustomShape 11"/>
            <p:cNvSpPr/>
            <p:nvPr/>
          </p:nvSpPr>
          <p:spPr bwMode="auto">
            <a:xfrm>
              <a:off x="882720" y="207648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6" name="CustomShape 12"/>
            <p:cNvSpPr/>
            <p:nvPr/>
          </p:nvSpPr>
          <p:spPr bwMode="auto">
            <a:xfrm>
              <a:off x="1373040" y="207648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7" name="CustomShape 13"/>
            <p:cNvSpPr/>
            <p:nvPr/>
          </p:nvSpPr>
          <p:spPr bwMode="auto">
            <a:xfrm>
              <a:off x="1863720" y="2076480"/>
              <a:ext cx="491760" cy="4917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8" name="CustomShape 14"/>
            <p:cNvSpPr/>
            <p:nvPr/>
          </p:nvSpPr>
          <p:spPr bwMode="auto">
            <a:xfrm>
              <a:off x="2354400" y="207648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9" name="CustomShape 15"/>
            <p:cNvSpPr/>
            <p:nvPr/>
          </p:nvSpPr>
          <p:spPr bwMode="auto">
            <a:xfrm>
              <a:off x="2844720" y="207648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0" name="CustomShape 16"/>
            <p:cNvSpPr/>
            <p:nvPr/>
          </p:nvSpPr>
          <p:spPr bwMode="auto">
            <a:xfrm>
              <a:off x="3335400" y="207648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1" name="CustomShape 17"/>
            <p:cNvSpPr/>
            <p:nvPr/>
          </p:nvSpPr>
          <p:spPr bwMode="auto">
            <a:xfrm>
              <a:off x="3825720" y="207648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2" name="CustomShape 18"/>
            <p:cNvSpPr/>
            <p:nvPr/>
          </p:nvSpPr>
          <p:spPr bwMode="auto">
            <a:xfrm>
              <a:off x="390600" y="255744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3" name="CustomShape 19"/>
            <p:cNvSpPr/>
            <p:nvPr/>
          </p:nvSpPr>
          <p:spPr bwMode="auto">
            <a:xfrm>
              <a:off x="882720" y="255744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4" name="CustomShape 20"/>
            <p:cNvSpPr/>
            <p:nvPr/>
          </p:nvSpPr>
          <p:spPr bwMode="auto">
            <a:xfrm>
              <a:off x="1373040" y="2557440"/>
              <a:ext cx="491760" cy="4917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5" name="CustomShape 21"/>
            <p:cNvSpPr/>
            <p:nvPr/>
          </p:nvSpPr>
          <p:spPr bwMode="auto">
            <a:xfrm>
              <a:off x="1863720" y="2557440"/>
              <a:ext cx="491760" cy="4917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6" name="CustomShape 22"/>
            <p:cNvSpPr/>
            <p:nvPr/>
          </p:nvSpPr>
          <p:spPr bwMode="auto">
            <a:xfrm>
              <a:off x="2354400" y="255744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7" name="CustomShape 23"/>
            <p:cNvSpPr/>
            <p:nvPr/>
          </p:nvSpPr>
          <p:spPr bwMode="auto">
            <a:xfrm>
              <a:off x="2844720" y="255744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8" name="CustomShape 24"/>
            <p:cNvSpPr/>
            <p:nvPr/>
          </p:nvSpPr>
          <p:spPr bwMode="auto">
            <a:xfrm>
              <a:off x="3335400" y="255744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9" name="CustomShape 25"/>
            <p:cNvSpPr/>
            <p:nvPr/>
          </p:nvSpPr>
          <p:spPr bwMode="auto">
            <a:xfrm>
              <a:off x="3825720" y="255744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0" name="CustomShape 26"/>
            <p:cNvSpPr/>
            <p:nvPr/>
          </p:nvSpPr>
          <p:spPr bwMode="auto">
            <a:xfrm>
              <a:off x="390600" y="30481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1" name="CustomShape 27"/>
            <p:cNvSpPr/>
            <p:nvPr/>
          </p:nvSpPr>
          <p:spPr bwMode="auto">
            <a:xfrm>
              <a:off x="882720" y="3048120"/>
              <a:ext cx="491760" cy="4917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2" name="CustomShape 28"/>
            <p:cNvSpPr/>
            <p:nvPr/>
          </p:nvSpPr>
          <p:spPr bwMode="auto">
            <a:xfrm>
              <a:off x="1373040" y="3048120"/>
              <a:ext cx="491760" cy="4917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3" name="CustomShape 29"/>
            <p:cNvSpPr/>
            <p:nvPr/>
          </p:nvSpPr>
          <p:spPr bwMode="auto">
            <a:xfrm>
              <a:off x="1863720" y="30481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4" name="CustomShape 30"/>
            <p:cNvSpPr/>
            <p:nvPr/>
          </p:nvSpPr>
          <p:spPr bwMode="auto">
            <a:xfrm>
              <a:off x="2354400" y="30481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5" name="CustomShape 31"/>
            <p:cNvSpPr/>
            <p:nvPr/>
          </p:nvSpPr>
          <p:spPr bwMode="auto">
            <a:xfrm>
              <a:off x="2844720" y="30481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6" name="CustomShape 32"/>
            <p:cNvSpPr/>
            <p:nvPr/>
          </p:nvSpPr>
          <p:spPr bwMode="auto">
            <a:xfrm>
              <a:off x="3335400" y="30481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7" name="CustomShape 33"/>
            <p:cNvSpPr/>
            <p:nvPr/>
          </p:nvSpPr>
          <p:spPr bwMode="auto">
            <a:xfrm>
              <a:off x="3825720" y="30481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8" name="CustomShape 34"/>
            <p:cNvSpPr/>
            <p:nvPr/>
          </p:nvSpPr>
          <p:spPr bwMode="auto">
            <a:xfrm>
              <a:off x="390600" y="35323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9" name="CustomShape 35"/>
            <p:cNvSpPr/>
            <p:nvPr/>
          </p:nvSpPr>
          <p:spPr bwMode="auto">
            <a:xfrm>
              <a:off x="882720" y="353232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0" name="CustomShape 36"/>
            <p:cNvSpPr/>
            <p:nvPr/>
          </p:nvSpPr>
          <p:spPr bwMode="auto">
            <a:xfrm>
              <a:off x="1373040" y="353232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1" name="CustomShape 37"/>
            <p:cNvSpPr/>
            <p:nvPr/>
          </p:nvSpPr>
          <p:spPr bwMode="auto">
            <a:xfrm>
              <a:off x="1863720" y="353232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2" name="CustomShape 38"/>
            <p:cNvSpPr/>
            <p:nvPr/>
          </p:nvSpPr>
          <p:spPr bwMode="auto">
            <a:xfrm>
              <a:off x="2354400" y="35323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3" name="CustomShape 39"/>
            <p:cNvSpPr/>
            <p:nvPr/>
          </p:nvSpPr>
          <p:spPr bwMode="auto">
            <a:xfrm>
              <a:off x="2844720" y="35323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4" name="CustomShape 40"/>
            <p:cNvSpPr/>
            <p:nvPr/>
          </p:nvSpPr>
          <p:spPr bwMode="auto">
            <a:xfrm>
              <a:off x="3335400" y="35323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5" name="CustomShape 41"/>
            <p:cNvSpPr/>
            <p:nvPr/>
          </p:nvSpPr>
          <p:spPr bwMode="auto">
            <a:xfrm>
              <a:off x="3825720" y="35323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6" name="CustomShape 42"/>
            <p:cNvSpPr/>
            <p:nvPr/>
          </p:nvSpPr>
          <p:spPr bwMode="auto">
            <a:xfrm>
              <a:off x="390600" y="402264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7" name="CustomShape 43"/>
            <p:cNvSpPr/>
            <p:nvPr/>
          </p:nvSpPr>
          <p:spPr bwMode="auto">
            <a:xfrm>
              <a:off x="882720" y="402264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8" name="CustomShape 44"/>
            <p:cNvSpPr/>
            <p:nvPr/>
          </p:nvSpPr>
          <p:spPr bwMode="auto">
            <a:xfrm>
              <a:off x="1373040" y="402264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9" name="CustomShape 45"/>
            <p:cNvSpPr/>
            <p:nvPr/>
          </p:nvSpPr>
          <p:spPr bwMode="auto">
            <a:xfrm>
              <a:off x="1863720" y="402264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0" name="CustomShape 46"/>
            <p:cNvSpPr/>
            <p:nvPr/>
          </p:nvSpPr>
          <p:spPr bwMode="auto">
            <a:xfrm>
              <a:off x="2354400" y="402264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1" name="CustomShape 47"/>
            <p:cNvSpPr/>
            <p:nvPr/>
          </p:nvSpPr>
          <p:spPr bwMode="auto">
            <a:xfrm>
              <a:off x="2844720" y="402264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2" name="CustomShape 48"/>
            <p:cNvSpPr/>
            <p:nvPr/>
          </p:nvSpPr>
          <p:spPr bwMode="auto">
            <a:xfrm>
              <a:off x="3335400" y="402264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3" name="CustomShape 49"/>
            <p:cNvSpPr/>
            <p:nvPr/>
          </p:nvSpPr>
          <p:spPr bwMode="auto">
            <a:xfrm>
              <a:off x="3825720" y="402264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4" name="CustomShape 50"/>
            <p:cNvSpPr/>
            <p:nvPr/>
          </p:nvSpPr>
          <p:spPr bwMode="auto">
            <a:xfrm>
              <a:off x="390600" y="45036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5" name="CustomShape 51"/>
            <p:cNvSpPr/>
            <p:nvPr/>
          </p:nvSpPr>
          <p:spPr bwMode="auto">
            <a:xfrm>
              <a:off x="882720" y="450360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6" name="CustomShape 52"/>
            <p:cNvSpPr/>
            <p:nvPr/>
          </p:nvSpPr>
          <p:spPr bwMode="auto">
            <a:xfrm>
              <a:off x="1373040" y="450360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7" name="CustomShape 53"/>
            <p:cNvSpPr/>
            <p:nvPr/>
          </p:nvSpPr>
          <p:spPr bwMode="auto">
            <a:xfrm>
              <a:off x="1863720" y="4503600"/>
              <a:ext cx="491760" cy="49176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8" name="CustomShape 54"/>
            <p:cNvSpPr/>
            <p:nvPr/>
          </p:nvSpPr>
          <p:spPr bwMode="auto">
            <a:xfrm>
              <a:off x="2354400" y="45036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9" name="CustomShape 55"/>
            <p:cNvSpPr/>
            <p:nvPr/>
          </p:nvSpPr>
          <p:spPr bwMode="auto">
            <a:xfrm>
              <a:off x="2844720" y="45036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0" name="CustomShape 56"/>
            <p:cNvSpPr/>
            <p:nvPr/>
          </p:nvSpPr>
          <p:spPr bwMode="auto">
            <a:xfrm>
              <a:off x="3335400" y="45036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1" name="CustomShape 57"/>
            <p:cNvSpPr/>
            <p:nvPr/>
          </p:nvSpPr>
          <p:spPr bwMode="auto">
            <a:xfrm>
              <a:off x="3825720" y="45036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2" name="CustomShape 58"/>
            <p:cNvSpPr/>
            <p:nvPr/>
          </p:nvSpPr>
          <p:spPr bwMode="auto">
            <a:xfrm>
              <a:off x="390600" y="499428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3" name="CustomShape 59"/>
            <p:cNvSpPr/>
            <p:nvPr/>
          </p:nvSpPr>
          <p:spPr bwMode="auto">
            <a:xfrm>
              <a:off x="882720" y="499428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4" name="CustomShape 60"/>
            <p:cNvSpPr/>
            <p:nvPr/>
          </p:nvSpPr>
          <p:spPr bwMode="auto">
            <a:xfrm>
              <a:off x="1373040" y="499428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5" name="CustomShape 61"/>
            <p:cNvSpPr/>
            <p:nvPr/>
          </p:nvSpPr>
          <p:spPr bwMode="auto">
            <a:xfrm>
              <a:off x="1863720" y="499428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6" name="CustomShape 62"/>
            <p:cNvSpPr/>
            <p:nvPr/>
          </p:nvSpPr>
          <p:spPr bwMode="auto">
            <a:xfrm>
              <a:off x="2354400" y="499428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7" name="CustomShape 63"/>
            <p:cNvSpPr/>
            <p:nvPr/>
          </p:nvSpPr>
          <p:spPr bwMode="auto">
            <a:xfrm>
              <a:off x="2844720" y="499428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8" name="CustomShape 64"/>
            <p:cNvSpPr/>
            <p:nvPr/>
          </p:nvSpPr>
          <p:spPr bwMode="auto">
            <a:xfrm>
              <a:off x="3335400" y="499428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9" name="CustomShape 65"/>
            <p:cNvSpPr/>
            <p:nvPr/>
          </p:nvSpPr>
          <p:spPr bwMode="auto">
            <a:xfrm>
              <a:off x="3825720" y="499428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990" name="CustomShape 66"/>
          <p:cNvSpPr/>
          <p:nvPr/>
        </p:nvSpPr>
        <p:spPr bwMode="auto">
          <a:xfrm>
            <a:off x="3521880" y="5967360"/>
            <a:ext cx="3306240" cy="520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Structuring Element</a:t>
            </a:r>
            <a:endParaRPr lang="en-US" sz="2800" b="0" strike="noStrike" spc="-1">
              <a:latin typeface="Arial"/>
            </a:endParaRPr>
          </a:p>
        </p:txBody>
      </p:sp>
      <p:grpSp>
        <p:nvGrpSpPr>
          <p:cNvPr id="3991" name="Group 67"/>
          <p:cNvGrpSpPr/>
          <p:nvPr/>
        </p:nvGrpSpPr>
        <p:grpSpPr bwMode="auto">
          <a:xfrm>
            <a:off x="2454120" y="5703840"/>
            <a:ext cx="1080720" cy="1068120"/>
            <a:chOff x="2454120" y="5703840"/>
            <a:chExt cx="1080720" cy="1068120"/>
          </a:xfrm>
        </p:grpSpPr>
        <p:sp>
          <p:nvSpPr>
            <p:cNvPr id="3992" name="CustomShape 68"/>
            <p:cNvSpPr/>
            <p:nvPr/>
          </p:nvSpPr>
          <p:spPr bwMode="auto">
            <a:xfrm>
              <a:off x="2817000" y="6058800"/>
              <a:ext cx="359280" cy="35928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3" name="CustomShape 69"/>
            <p:cNvSpPr/>
            <p:nvPr/>
          </p:nvSpPr>
          <p:spPr bwMode="auto">
            <a:xfrm>
              <a:off x="3175560" y="6058800"/>
              <a:ext cx="359280" cy="35928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4" name="CustomShape 70"/>
            <p:cNvSpPr/>
            <p:nvPr/>
          </p:nvSpPr>
          <p:spPr bwMode="auto">
            <a:xfrm>
              <a:off x="2817000" y="6412680"/>
              <a:ext cx="359280" cy="35928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5" name="CustomShape 71"/>
            <p:cNvSpPr/>
            <p:nvPr/>
          </p:nvSpPr>
          <p:spPr bwMode="auto">
            <a:xfrm>
              <a:off x="3175560" y="6412680"/>
              <a:ext cx="359280" cy="359280"/>
            </a:xfrm>
            <a:prstGeom prst="rect">
              <a:avLst/>
            </a:prstGeom>
            <a:solidFill>
              <a:srgbClr val="CCFFC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6" name="CustomShape 72"/>
            <p:cNvSpPr/>
            <p:nvPr/>
          </p:nvSpPr>
          <p:spPr bwMode="auto">
            <a:xfrm>
              <a:off x="2454120" y="6058800"/>
              <a:ext cx="359280" cy="35928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7" name="CustomShape 73"/>
            <p:cNvSpPr/>
            <p:nvPr/>
          </p:nvSpPr>
          <p:spPr bwMode="auto">
            <a:xfrm>
              <a:off x="2454120" y="6406920"/>
              <a:ext cx="359280" cy="359280"/>
            </a:xfrm>
            <a:prstGeom prst="rect">
              <a:avLst/>
            </a:prstGeom>
            <a:solidFill>
              <a:srgbClr val="CCFFC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8" name="CustomShape 74"/>
            <p:cNvSpPr/>
            <p:nvPr/>
          </p:nvSpPr>
          <p:spPr bwMode="auto">
            <a:xfrm>
              <a:off x="2817000" y="5703840"/>
              <a:ext cx="359280" cy="359280"/>
            </a:xfrm>
            <a:prstGeom prst="rect">
              <a:avLst/>
            </a:prstGeom>
            <a:solidFill>
              <a:srgbClr val="00008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9" name="CustomShape 75"/>
            <p:cNvSpPr/>
            <p:nvPr/>
          </p:nvSpPr>
          <p:spPr bwMode="auto">
            <a:xfrm>
              <a:off x="3175560" y="5703840"/>
              <a:ext cx="359280" cy="359280"/>
            </a:xfrm>
            <a:prstGeom prst="rect">
              <a:avLst/>
            </a:prstGeom>
            <a:solidFill>
              <a:srgbClr val="CCFFC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0" name="CustomShape 76"/>
            <p:cNvSpPr/>
            <p:nvPr/>
          </p:nvSpPr>
          <p:spPr bwMode="auto">
            <a:xfrm>
              <a:off x="2454120" y="5703840"/>
              <a:ext cx="359280" cy="359280"/>
            </a:xfrm>
            <a:prstGeom prst="rect">
              <a:avLst/>
            </a:prstGeom>
            <a:solidFill>
              <a:srgbClr val="CCFFC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01" name="Group 77"/>
          <p:cNvGrpSpPr/>
          <p:nvPr/>
        </p:nvGrpSpPr>
        <p:grpSpPr bwMode="auto">
          <a:xfrm>
            <a:off x="4802039" y="1577880"/>
            <a:ext cx="3927240" cy="3900240"/>
            <a:chOff x="4802039" y="1577880"/>
            <a:chExt cx="3927240" cy="3900240"/>
          </a:xfrm>
        </p:grpSpPr>
        <p:sp>
          <p:nvSpPr>
            <p:cNvPr id="4002" name="CustomShape 78"/>
            <p:cNvSpPr/>
            <p:nvPr/>
          </p:nvSpPr>
          <p:spPr bwMode="auto">
            <a:xfrm>
              <a:off x="4802039" y="157788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3" name="CustomShape 79"/>
            <p:cNvSpPr/>
            <p:nvPr/>
          </p:nvSpPr>
          <p:spPr bwMode="auto">
            <a:xfrm>
              <a:off x="5294160" y="157788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4" name="CustomShape 80"/>
            <p:cNvSpPr/>
            <p:nvPr/>
          </p:nvSpPr>
          <p:spPr bwMode="auto">
            <a:xfrm>
              <a:off x="5784840" y="157788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5" name="CustomShape 81"/>
            <p:cNvSpPr/>
            <p:nvPr/>
          </p:nvSpPr>
          <p:spPr bwMode="auto">
            <a:xfrm>
              <a:off x="6275520" y="157788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6" name="CustomShape 82"/>
            <p:cNvSpPr/>
            <p:nvPr/>
          </p:nvSpPr>
          <p:spPr bwMode="auto">
            <a:xfrm>
              <a:off x="6765840" y="157788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7" name="CustomShape 83"/>
            <p:cNvSpPr/>
            <p:nvPr/>
          </p:nvSpPr>
          <p:spPr bwMode="auto">
            <a:xfrm>
              <a:off x="7256520" y="157788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8" name="CustomShape 84"/>
            <p:cNvSpPr/>
            <p:nvPr/>
          </p:nvSpPr>
          <p:spPr bwMode="auto">
            <a:xfrm>
              <a:off x="7746840" y="157788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9" name="CustomShape 85"/>
            <p:cNvSpPr/>
            <p:nvPr/>
          </p:nvSpPr>
          <p:spPr bwMode="auto">
            <a:xfrm>
              <a:off x="8237520" y="157788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0" name="CustomShape 86"/>
            <p:cNvSpPr/>
            <p:nvPr/>
          </p:nvSpPr>
          <p:spPr bwMode="auto">
            <a:xfrm>
              <a:off x="4802039" y="206856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1" name="CustomShape 87"/>
            <p:cNvSpPr/>
            <p:nvPr/>
          </p:nvSpPr>
          <p:spPr bwMode="auto">
            <a:xfrm>
              <a:off x="5294160" y="206856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2" name="CustomShape 88"/>
            <p:cNvSpPr/>
            <p:nvPr/>
          </p:nvSpPr>
          <p:spPr bwMode="auto">
            <a:xfrm>
              <a:off x="5784840" y="206856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3" name="CustomShape 89"/>
            <p:cNvSpPr/>
            <p:nvPr/>
          </p:nvSpPr>
          <p:spPr bwMode="auto">
            <a:xfrm>
              <a:off x="6275520" y="206856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4" name="CustomShape 90"/>
            <p:cNvSpPr/>
            <p:nvPr/>
          </p:nvSpPr>
          <p:spPr bwMode="auto">
            <a:xfrm>
              <a:off x="6765840" y="206856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5" name="CustomShape 91"/>
            <p:cNvSpPr/>
            <p:nvPr/>
          </p:nvSpPr>
          <p:spPr bwMode="auto">
            <a:xfrm>
              <a:off x="7256520" y="206856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6" name="CustomShape 92"/>
            <p:cNvSpPr/>
            <p:nvPr/>
          </p:nvSpPr>
          <p:spPr bwMode="auto">
            <a:xfrm>
              <a:off x="7746840" y="206856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7" name="CustomShape 93"/>
            <p:cNvSpPr/>
            <p:nvPr/>
          </p:nvSpPr>
          <p:spPr bwMode="auto">
            <a:xfrm>
              <a:off x="8237520" y="206856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8" name="CustomShape 94"/>
            <p:cNvSpPr/>
            <p:nvPr/>
          </p:nvSpPr>
          <p:spPr bwMode="auto">
            <a:xfrm>
              <a:off x="4802039" y="2549519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9" name="CustomShape 95"/>
            <p:cNvSpPr/>
            <p:nvPr/>
          </p:nvSpPr>
          <p:spPr bwMode="auto">
            <a:xfrm>
              <a:off x="5294160" y="2549519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0" name="CustomShape 96"/>
            <p:cNvSpPr/>
            <p:nvPr/>
          </p:nvSpPr>
          <p:spPr bwMode="auto">
            <a:xfrm>
              <a:off x="5784840" y="2549519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1" name="CustomShape 97"/>
            <p:cNvSpPr/>
            <p:nvPr/>
          </p:nvSpPr>
          <p:spPr bwMode="auto">
            <a:xfrm>
              <a:off x="6275520" y="2549519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2" name="CustomShape 98"/>
            <p:cNvSpPr/>
            <p:nvPr/>
          </p:nvSpPr>
          <p:spPr bwMode="auto">
            <a:xfrm>
              <a:off x="6765840" y="2549519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3" name="CustomShape 99"/>
            <p:cNvSpPr/>
            <p:nvPr/>
          </p:nvSpPr>
          <p:spPr bwMode="auto">
            <a:xfrm>
              <a:off x="7256520" y="2549519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4" name="CustomShape 100"/>
            <p:cNvSpPr/>
            <p:nvPr/>
          </p:nvSpPr>
          <p:spPr bwMode="auto">
            <a:xfrm>
              <a:off x="7746840" y="2549519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5" name="CustomShape 101"/>
            <p:cNvSpPr/>
            <p:nvPr/>
          </p:nvSpPr>
          <p:spPr bwMode="auto">
            <a:xfrm>
              <a:off x="8237520" y="2549519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6" name="CustomShape 102"/>
            <p:cNvSpPr/>
            <p:nvPr/>
          </p:nvSpPr>
          <p:spPr bwMode="auto">
            <a:xfrm>
              <a:off x="4802039" y="30402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7" name="CustomShape 103"/>
            <p:cNvSpPr/>
            <p:nvPr/>
          </p:nvSpPr>
          <p:spPr bwMode="auto">
            <a:xfrm>
              <a:off x="5294160" y="30402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8" name="CustomShape 104"/>
            <p:cNvSpPr/>
            <p:nvPr/>
          </p:nvSpPr>
          <p:spPr bwMode="auto">
            <a:xfrm>
              <a:off x="5784840" y="30402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9" name="CustomShape 105"/>
            <p:cNvSpPr/>
            <p:nvPr/>
          </p:nvSpPr>
          <p:spPr bwMode="auto">
            <a:xfrm>
              <a:off x="6275520" y="30402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0" name="CustomShape 106"/>
            <p:cNvSpPr/>
            <p:nvPr/>
          </p:nvSpPr>
          <p:spPr bwMode="auto">
            <a:xfrm>
              <a:off x="6765840" y="30402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1" name="CustomShape 107"/>
            <p:cNvSpPr/>
            <p:nvPr/>
          </p:nvSpPr>
          <p:spPr bwMode="auto">
            <a:xfrm>
              <a:off x="7256520" y="30402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2" name="CustomShape 108"/>
            <p:cNvSpPr/>
            <p:nvPr/>
          </p:nvSpPr>
          <p:spPr bwMode="auto">
            <a:xfrm>
              <a:off x="7746840" y="30402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3" name="CustomShape 109"/>
            <p:cNvSpPr/>
            <p:nvPr/>
          </p:nvSpPr>
          <p:spPr bwMode="auto">
            <a:xfrm>
              <a:off x="8237520" y="30402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4" name="CustomShape 110"/>
            <p:cNvSpPr/>
            <p:nvPr/>
          </p:nvSpPr>
          <p:spPr bwMode="auto">
            <a:xfrm>
              <a:off x="4802039" y="35244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5" name="CustomShape 111"/>
            <p:cNvSpPr/>
            <p:nvPr/>
          </p:nvSpPr>
          <p:spPr bwMode="auto">
            <a:xfrm>
              <a:off x="5294160" y="35244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6" name="CustomShape 112"/>
            <p:cNvSpPr/>
            <p:nvPr/>
          </p:nvSpPr>
          <p:spPr bwMode="auto">
            <a:xfrm>
              <a:off x="5784840" y="35244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7" name="CustomShape 113"/>
            <p:cNvSpPr/>
            <p:nvPr/>
          </p:nvSpPr>
          <p:spPr bwMode="auto">
            <a:xfrm>
              <a:off x="6275520" y="35244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8" name="CustomShape 114"/>
            <p:cNvSpPr/>
            <p:nvPr/>
          </p:nvSpPr>
          <p:spPr bwMode="auto">
            <a:xfrm>
              <a:off x="6765840" y="35244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9" name="CustomShape 115"/>
            <p:cNvSpPr/>
            <p:nvPr/>
          </p:nvSpPr>
          <p:spPr bwMode="auto">
            <a:xfrm>
              <a:off x="7256520" y="35244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0" name="CustomShape 116"/>
            <p:cNvSpPr/>
            <p:nvPr/>
          </p:nvSpPr>
          <p:spPr bwMode="auto">
            <a:xfrm>
              <a:off x="7746840" y="35244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1" name="CustomShape 117"/>
            <p:cNvSpPr/>
            <p:nvPr/>
          </p:nvSpPr>
          <p:spPr bwMode="auto">
            <a:xfrm>
              <a:off x="8237520" y="352440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2" name="CustomShape 118"/>
            <p:cNvSpPr/>
            <p:nvPr/>
          </p:nvSpPr>
          <p:spPr bwMode="auto">
            <a:xfrm>
              <a:off x="4802039" y="40147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3" name="CustomShape 119"/>
            <p:cNvSpPr/>
            <p:nvPr/>
          </p:nvSpPr>
          <p:spPr bwMode="auto">
            <a:xfrm>
              <a:off x="5294160" y="40147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4" name="CustomShape 120"/>
            <p:cNvSpPr/>
            <p:nvPr/>
          </p:nvSpPr>
          <p:spPr bwMode="auto">
            <a:xfrm>
              <a:off x="5784840" y="40147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5" name="CustomShape 121"/>
            <p:cNvSpPr/>
            <p:nvPr/>
          </p:nvSpPr>
          <p:spPr bwMode="auto">
            <a:xfrm>
              <a:off x="6275520" y="40147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6" name="CustomShape 122"/>
            <p:cNvSpPr/>
            <p:nvPr/>
          </p:nvSpPr>
          <p:spPr bwMode="auto">
            <a:xfrm>
              <a:off x="6765840" y="40147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7" name="CustomShape 123"/>
            <p:cNvSpPr/>
            <p:nvPr/>
          </p:nvSpPr>
          <p:spPr bwMode="auto">
            <a:xfrm>
              <a:off x="7256520" y="40147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8" name="CustomShape 124"/>
            <p:cNvSpPr/>
            <p:nvPr/>
          </p:nvSpPr>
          <p:spPr bwMode="auto">
            <a:xfrm>
              <a:off x="7746840" y="40147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9" name="CustomShape 125"/>
            <p:cNvSpPr/>
            <p:nvPr/>
          </p:nvSpPr>
          <p:spPr bwMode="auto">
            <a:xfrm>
              <a:off x="8237520" y="401472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0" name="CustomShape 126"/>
            <p:cNvSpPr/>
            <p:nvPr/>
          </p:nvSpPr>
          <p:spPr bwMode="auto">
            <a:xfrm>
              <a:off x="4802039" y="449568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1" name="CustomShape 127"/>
            <p:cNvSpPr/>
            <p:nvPr/>
          </p:nvSpPr>
          <p:spPr bwMode="auto">
            <a:xfrm>
              <a:off x="5294160" y="449568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2" name="CustomShape 128"/>
            <p:cNvSpPr/>
            <p:nvPr/>
          </p:nvSpPr>
          <p:spPr bwMode="auto">
            <a:xfrm>
              <a:off x="5784840" y="449568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3" name="CustomShape 129"/>
            <p:cNvSpPr/>
            <p:nvPr/>
          </p:nvSpPr>
          <p:spPr bwMode="auto">
            <a:xfrm>
              <a:off x="6275520" y="449568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4" name="CustomShape 130"/>
            <p:cNvSpPr/>
            <p:nvPr/>
          </p:nvSpPr>
          <p:spPr bwMode="auto">
            <a:xfrm>
              <a:off x="6765840" y="449568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5" name="CustomShape 131"/>
            <p:cNvSpPr/>
            <p:nvPr/>
          </p:nvSpPr>
          <p:spPr bwMode="auto">
            <a:xfrm>
              <a:off x="7256520" y="449568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6" name="CustomShape 132"/>
            <p:cNvSpPr/>
            <p:nvPr/>
          </p:nvSpPr>
          <p:spPr bwMode="auto">
            <a:xfrm>
              <a:off x="7746840" y="449568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7" name="CustomShape 133"/>
            <p:cNvSpPr/>
            <p:nvPr/>
          </p:nvSpPr>
          <p:spPr bwMode="auto">
            <a:xfrm>
              <a:off x="8237520" y="4495680"/>
              <a:ext cx="491760" cy="491760"/>
            </a:xfrm>
            <a:prstGeom prst="rect">
              <a:avLst/>
            </a:prstGeom>
            <a:solidFill>
              <a:srgbClr val="EAF1FC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8" name="CustomShape 134"/>
            <p:cNvSpPr/>
            <p:nvPr/>
          </p:nvSpPr>
          <p:spPr bwMode="auto">
            <a:xfrm>
              <a:off x="4802039" y="49863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9" name="CustomShape 135"/>
            <p:cNvSpPr/>
            <p:nvPr/>
          </p:nvSpPr>
          <p:spPr bwMode="auto">
            <a:xfrm>
              <a:off x="5294160" y="49863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0" name="CustomShape 136"/>
            <p:cNvSpPr/>
            <p:nvPr/>
          </p:nvSpPr>
          <p:spPr bwMode="auto">
            <a:xfrm>
              <a:off x="5784840" y="49863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1" name="CustomShape 137"/>
            <p:cNvSpPr/>
            <p:nvPr/>
          </p:nvSpPr>
          <p:spPr bwMode="auto">
            <a:xfrm>
              <a:off x="6275520" y="49863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2" name="CustomShape 138"/>
            <p:cNvSpPr/>
            <p:nvPr/>
          </p:nvSpPr>
          <p:spPr bwMode="auto">
            <a:xfrm>
              <a:off x="6765840" y="49863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3" name="CustomShape 139"/>
            <p:cNvSpPr/>
            <p:nvPr/>
          </p:nvSpPr>
          <p:spPr bwMode="auto">
            <a:xfrm>
              <a:off x="7256520" y="49863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4" name="CustomShape 140"/>
            <p:cNvSpPr/>
            <p:nvPr/>
          </p:nvSpPr>
          <p:spPr bwMode="auto">
            <a:xfrm>
              <a:off x="7746840" y="49863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5" name="CustomShape 141"/>
            <p:cNvSpPr/>
            <p:nvPr/>
          </p:nvSpPr>
          <p:spPr bwMode="auto">
            <a:xfrm>
              <a:off x="8237520" y="4986360"/>
              <a:ext cx="491760" cy="491760"/>
            </a:xfrm>
            <a:prstGeom prst="rect">
              <a:avLst/>
            </a:prstGeom>
            <a:solidFill>
              <a:srgbClr val="E5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66" name="Group 142"/>
          <p:cNvGrpSpPr/>
          <p:nvPr/>
        </p:nvGrpSpPr>
        <p:grpSpPr bwMode="auto">
          <a:xfrm>
            <a:off x="-84240" y="1600200"/>
            <a:ext cx="1474560" cy="1463040"/>
            <a:chOff x="-84240" y="1600200"/>
            <a:chExt cx="1474560" cy="1463040"/>
          </a:xfrm>
        </p:grpSpPr>
        <p:sp>
          <p:nvSpPr>
            <p:cNvPr id="4067" name="CustomShape 143"/>
            <p:cNvSpPr/>
            <p:nvPr/>
          </p:nvSpPr>
          <p:spPr bwMode="auto">
            <a:xfrm>
              <a:off x="-84240" y="1600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8" name="CustomShape 144"/>
            <p:cNvSpPr/>
            <p:nvPr/>
          </p:nvSpPr>
          <p:spPr bwMode="auto">
            <a:xfrm>
              <a:off x="407880" y="1600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9" name="CustomShape 145"/>
            <p:cNvSpPr/>
            <p:nvPr/>
          </p:nvSpPr>
          <p:spPr bwMode="auto">
            <a:xfrm>
              <a:off x="898560" y="1600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0" name="CustomShape 146"/>
            <p:cNvSpPr/>
            <p:nvPr/>
          </p:nvSpPr>
          <p:spPr bwMode="auto">
            <a:xfrm>
              <a:off x="-84240" y="2090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1" name="CustomShape 147"/>
            <p:cNvSpPr/>
            <p:nvPr/>
          </p:nvSpPr>
          <p:spPr bwMode="auto">
            <a:xfrm>
              <a:off x="407880" y="2090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2" name="CustomShape 148"/>
            <p:cNvSpPr/>
            <p:nvPr/>
          </p:nvSpPr>
          <p:spPr bwMode="auto">
            <a:xfrm>
              <a:off x="898560" y="2090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3" name="CustomShape 149"/>
            <p:cNvSpPr/>
            <p:nvPr/>
          </p:nvSpPr>
          <p:spPr bwMode="auto">
            <a:xfrm>
              <a:off x="-84240" y="2571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4" name="CustomShape 150"/>
            <p:cNvSpPr/>
            <p:nvPr/>
          </p:nvSpPr>
          <p:spPr bwMode="auto">
            <a:xfrm>
              <a:off x="407880" y="257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5" name="CustomShape 151"/>
            <p:cNvSpPr/>
            <p:nvPr/>
          </p:nvSpPr>
          <p:spPr bwMode="auto">
            <a:xfrm>
              <a:off x="898560" y="2571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76" name="Group 152"/>
          <p:cNvGrpSpPr/>
          <p:nvPr/>
        </p:nvGrpSpPr>
        <p:grpSpPr bwMode="auto">
          <a:xfrm>
            <a:off x="403200" y="1600200"/>
            <a:ext cx="1474560" cy="1463040"/>
            <a:chOff x="403200" y="1600200"/>
            <a:chExt cx="1474560" cy="1463040"/>
          </a:xfrm>
        </p:grpSpPr>
        <p:sp>
          <p:nvSpPr>
            <p:cNvPr id="4077" name="CustomShape 153"/>
            <p:cNvSpPr/>
            <p:nvPr/>
          </p:nvSpPr>
          <p:spPr bwMode="auto">
            <a:xfrm>
              <a:off x="403200" y="1600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8" name="CustomShape 154"/>
            <p:cNvSpPr/>
            <p:nvPr/>
          </p:nvSpPr>
          <p:spPr bwMode="auto">
            <a:xfrm>
              <a:off x="895320" y="1600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9" name="CustomShape 155"/>
            <p:cNvSpPr/>
            <p:nvPr/>
          </p:nvSpPr>
          <p:spPr bwMode="auto">
            <a:xfrm>
              <a:off x="1386000" y="1600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0" name="CustomShape 156"/>
            <p:cNvSpPr/>
            <p:nvPr/>
          </p:nvSpPr>
          <p:spPr bwMode="auto">
            <a:xfrm>
              <a:off x="403200" y="2090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1" name="CustomShape 157"/>
            <p:cNvSpPr/>
            <p:nvPr/>
          </p:nvSpPr>
          <p:spPr bwMode="auto">
            <a:xfrm>
              <a:off x="895320" y="2090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2" name="CustomShape 158"/>
            <p:cNvSpPr/>
            <p:nvPr/>
          </p:nvSpPr>
          <p:spPr bwMode="auto">
            <a:xfrm>
              <a:off x="1386000" y="2090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3" name="CustomShape 159"/>
            <p:cNvSpPr/>
            <p:nvPr/>
          </p:nvSpPr>
          <p:spPr bwMode="auto">
            <a:xfrm>
              <a:off x="403200" y="2571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4" name="CustomShape 160"/>
            <p:cNvSpPr/>
            <p:nvPr/>
          </p:nvSpPr>
          <p:spPr bwMode="auto">
            <a:xfrm>
              <a:off x="895320" y="257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5" name="CustomShape 161"/>
            <p:cNvSpPr/>
            <p:nvPr/>
          </p:nvSpPr>
          <p:spPr bwMode="auto">
            <a:xfrm>
              <a:off x="1386000" y="2571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86" name="Group 162"/>
          <p:cNvGrpSpPr/>
          <p:nvPr/>
        </p:nvGrpSpPr>
        <p:grpSpPr bwMode="auto">
          <a:xfrm>
            <a:off x="900000" y="1600200"/>
            <a:ext cx="1474560" cy="1463040"/>
            <a:chOff x="900000" y="1600200"/>
            <a:chExt cx="1474560" cy="1463040"/>
          </a:xfrm>
        </p:grpSpPr>
        <p:sp>
          <p:nvSpPr>
            <p:cNvPr id="4087" name="CustomShape 163"/>
            <p:cNvSpPr/>
            <p:nvPr/>
          </p:nvSpPr>
          <p:spPr bwMode="auto">
            <a:xfrm>
              <a:off x="900000" y="1600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8" name="CustomShape 164"/>
            <p:cNvSpPr/>
            <p:nvPr/>
          </p:nvSpPr>
          <p:spPr bwMode="auto">
            <a:xfrm>
              <a:off x="1392120" y="1600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9" name="CustomShape 165"/>
            <p:cNvSpPr/>
            <p:nvPr/>
          </p:nvSpPr>
          <p:spPr bwMode="auto">
            <a:xfrm>
              <a:off x="1882800" y="1600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0" name="CustomShape 166"/>
            <p:cNvSpPr/>
            <p:nvPr/>
          </p:nvSpPr>
          <p:spPr bwMode="auto">
            <a:xfrm>
              <a:off x="900000" y="2090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1" name="CustomShape 167"/>
            <p:cNvSpPr/>
            <p:nvPr/>
          </p:nvSpPr>
          <p:spPr bwMode="auto">
            <a:xfrm>
              <a:off x="1392120" y="2090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2" name="CustomShape 168"/>
            <p:cNvSpPr/>
            <p:nvPr/>
          </p:nvSpPr>
          <p:spPr bwMode="auto">
            <a:xfrm>
              <a:off x="1882800" y="2090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3" name="CustomShape 169"/>
            <p:cNvSpPr/>
            <p:nvPr/>
          </p:nvSpPr>
          <p:spPr bwMode="auto">
            <a:xfrm>
              <a:off x="900000" y="2571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4" name="CustomShape 170"/>
            <p:cNvSpPr/>
            <p:nvPr/>
          </p:nvSpPr>
          <p:spPr bwMode="auto">
            <a:xfrm>
              <a:off x="1392120" y="257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5" name="CustomShape 171"/>
            <p:cNvSpPr/>
            <p:nvPr/>
          </p:nvSpPr>
          <p:spPr bwMode="auto">
            <a:xfrm>
              <a:off x="1882800" y="2571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96" name="Group 172"/>
          <p:cNvGrpSpPr/>
          <p:nvPr/>
        </p:nvGrpSpPr>
        <p:grpSpPr bwMode="auto">
          <a:xfrm>
            <a:off x="1871640" y="1600200"/>
            <a:ext cx="1474560" cy="1463040"/>
            <a:chOff x="1871640" y="1600200"/>
            <a:chExt cx="1474560" cy="1463040"/>
          </a:xfrm>
        </p:grpSpPr>
        <p:sp>
          <p:nvSpPr>
            <p:cNvPr id="4097" name="CustomShape 173"/>
            <p:cNvSpPr/>
            <p:nvPr/>
          </p:nvSpPr>
          <p:spPr bwMode="auto">
            <a:xfrm>
              <a:off x="1871640" y="1600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8" name="CustomShape 174"/>
            <p:cNvSpPr/>
            <p:nvPr/>
          </p:nvSpPr>
          <p:spPr bwMode="auto">
            <a:xfrm>
              <a:off x="2363760" y="1600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9" name="CustomShape 175"/>
            <p:cNvSpPr/>
            <p:nvPr/>
          </p:nvSpPr>
          <p:spPr bwMode="auto">
            <a:xfrm>
              <a:off x="2854440" y="1600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0" name="CustomShape 176"/>
            <p:cNvSpPr/>
            <p:nvPr/>
          </p:nvSpPr>
          <p:spPr bwMode="auto">
            <a:xfrm>
              <a:off x="1871640" y="2090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1" name="CustomShape 177"/>
            <p:cNvSpPr/>
            <p:nvPr/>
          </p:nvSpPr>
          <p:spPr bwMode="auto">
            <a:xfrm>
              <a:off x="2363760" y="2090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2" name="CustomShape 178"/>
            <p:cNvSpPr/>
            <p:nvPr/>
          </p:nvSpPr>
          <p:spPr bwMode="auto">
            <a:xfrm>
              <a:off x="2854440" y="2090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3" name="CustomShape 179"/>
            <p:cNvSpPr/>
            <p:nvPr/>
          </p:nvSpPr>
          <p:spPr bwMode="auto">
            <a:xfrm>
              <a:off x="1871640" y="2571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4" name="CustomShape 180"/>
            <p:cNvSpPr/>
            <p:nvPr/>
          </p:nvSpPr>
          <p:spPr bwMode="auto">
            <a:xfrm>
              <a:off x="2363760" y="257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5" name="CustomShape 181"/>
            <p:cNvSpPr/>
            <p:nvPr/>
          </p:nvSpPr>
          <p:spPr bwMode="auto">
            <a:xfrm>
              <a:off x="2854440" y="2571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106" name="Group 182"/>
          <p:cNvGrpSpPr/>
          <p:nvPr/>
        </p:nvGrpSpPr>
        <p:grpSpPr bwMode="auto">
          <a:xfrm>
            <a:off x="2363760" y="1600200"/>
            <a:ext cx="1474560" cy="1463040"/>
            <a:chOff x="2363760" y="1600200"/>
            <a:chExt cx="1474560" cy="1463040"/>
          </a:xfrm>
        </p:grpSpPr>
        <p:sp>
          <p:nvSpPr>
            <p:cNvPr id="4107" name="CustomShape 183"/>
            <p:cNvSpPr/>
            <p:nvPr/>
          </p:nvSpPr>
          <p:spPr bwMode="auto">
            <a:xfrm>
              <a:off x="2363760" y="1600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8" name="CustomShape 184"/>
            <p:cNvSpPr/>
            <p:nvPr/>
          </p:nvSpPr>
          <p:spPr bwMode="auto">
            <a:xfrm>
              <a:off x="2855880" y="1600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9" name="CustomShape 185"/>
            <p:cNvSpPr/>
            <p:nvPr/>
          </p:nvSpPr>
          <p:spPr bwMode="auto">
            <a:xfrm>
              <a:off x="3346560" y="1600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0" name="CustomShape 186"/>
            <p:cNvSpPr/>
            <p:nvPr/>
          </p:nvSpPr>
          <p:spPr bwMode="auto">
            <a:xfrm>
              <a:off x="2363760" y="2090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1" name="CustomShape 187"/>
            <p:cNvSpPr/>
            <p:nvPr/>
          </p:nvSpPr>
          <p:spPr bwMode="auto">
            <a:xfrm>
              <a:off x="2855880" y="2090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2" name="CustomShape 188"/>
            <p:cNvSpPr/>
            <p:nvPr/>
          </p:nvSpPr>
          <p:spPr bwMode="auto">
            <a:xfrm>
              <a:off x="3346560" y="2090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3" name="CustomShape 189"/>
            <p:cNvSpPr/>
            <p:nvPr/>
          </p:nvSpPr>
          <p:spPr bwMode="auto">
            <a:xfrm>
              <a:off x="2363760" y="2571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4" name="CustomShape 190"/>
            <p:cNvSpPr/>
            <p:nvPr/>
          </p:nvSpPr>
          <p:spPr bwMode="auto">
            <a:xfrm>
              <a:off x="2855880" y="257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5" name="CustomShape 191"/>
            <p:cNvSpPr/>
            <p:nvPr/>
          </p:nvSpPr>
          <p:spPr bwMode="auto">
            <a:xfrm>
              <a:off x="3346560" y="2571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116" name="Group 192"/>
          <p:cNvGrpSpPr/>
          <p:nvPr/>
        </p:nvGrpSpPr>
        <p:grpSpPr bwMode="auto">
          <a:xfrm>
            <a:off x="2841480" y="1600200"/>
            <a:ext cx="1474560" cy="1463040"/>
            <a:chOff x="2841480" y="1600200"/>
            <a:chExt cx="1474560" cy="1463040"/>
          </a:xfrm>
        </p:grpSpPr>
        <p:sp>
          <p:nvSpPr>
            <p:cNvPr id="4117" name="CustomShape 193"/>
            <p:cNvSpPr/>
            <p:nvPr/>
          </p:nvSpPr>
          <p:spPr bwMode="auto">
            <a:xfrm>
              <a:off x="2841480" y="1600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8" name="CustomShape 194"/>
            <p:cNvSpPr/>
            <p:nvPr/>
          </p:nvSpPr>
          <p:spPr bwMode="auto">
            <a:xfrm>
              <a:off x="3333600" y="1600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9" name="CustomShape 195"/>
            <p:cNvSpPr/>
            <p:nvPr/>
          </p:nvSpPr>
          <p:spPr bwMode="auto">
            <a:xfrm>
              <a:off x="3824280" y="1600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0" name="CustomShape 196"/>
            <p:cNvSpPr/>
            <p:nvPr/>
          </p:nvSpPr>
          <p:spPr bwMode="auto">
            <a:xfrm>
              <a:off x="2841480" y="2090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1" name="CustomShape 197"/>
            <p:cNvSpPr/>
            <p:nvPr/>
          </p:nvSpPr>
          <p:spPr bwMode="auto">
            <a:xfrm>
              <a:off x="3333600" y="2090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2" name="CustomShape 198"/>
            <p:cNvSpPr/>
            <p:nvPr/>
          </p:nvSpPr>
          <p:spPr bwMode="auto">
            <a:xfrm>
              <a:off x="3824280" y="2090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3" name="CustomShape 199"/>
            <p:cNvSpPr/>
            <p:nvPr/>
          </p:nvSpPr>
          <p:spPr bwMode="auto">
            <a:xfrm>
              <a:off x="2841480" y="2571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4" name="CustomShape 200"/>
            <p:cNvSpPr/>
            <p:nvPr/>
          </p:nvSpPr>
          <p:spPr bwMode="auto">
            <a:xfrm>
              <a:off x="3333600" y="257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5" name="CustomShape 201"/>
            <p:cNvSpPr/>
            <p:nvPr/>
          </p:nvSpPr>
          <p:spPr bwMode="auto">
            <a:xfrm>
              <a:off x="3824280" y="2571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126" name="Group 202"/>
          <p:cNvGrpSpPr/>
          <p:nvPr/>
        </p:nvGrpSpPr>
        <p:grpSpPr bwMode="auto">
          <a:xfrm>
            <a:off x="3333600" y="1600200"/>
            <a:ext cx="1474560" cy="1463040"/>
            <a:chOff x="3333600" y="1600200"/>
            <a:chExt cx="1474560" cy="1463040"/>
          </a:xfrm>
        </p:grpSpPr>
        <p:sp>
          <p:nvSpPr>
            <p:cNvPr id="4127" name="CustomShape 203"/>
            <p:cNvSpPr/>
            <p:nvPr/>
          </p:nvSpPr>
          <p:spPr bwMode="auto">
            <a:xfrm>
              <a:off x="3333600" y="1600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8" name="CustomShape 204"/>
            <p:cNvSpPr/>
            <p:nvPr/>
          </p:nvSpPr>
          <p:spPr bwMode="auto">
            <a:xfrm>
              <a:off x="3825720" y="1600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9" name="CustomShape 205"/>
            <p:cNvSpPr/>
            <p:nvPr/>
          </p:nvSpPr>
          <p:spPr bwMode="auto">
            <a:xfrm>
              <a:off x="4316400" y="1600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0" name="CustomShape 206"/>
            <p:cNvSpPr/>
            <p:nvPr/>
          </p:nvSpPr>
          <p:spPr bwMode="auto">
            <a:xfrm>
              <a:off x="3333600" y="2090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1" name="CustomShape 207"/>
            <p:cNvSpPr/>
            <p:nvPr/>
          </p:nvSpPr>
          <p:spPr bwMode="auto">
            <a:xfrm>
              <a:off x="3825720" y="2090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2" name="CustomShape 208"/>
            <p:cNvSpPr/>
            <p:nvPr/>
          </p:nvSpPr>
          <p:spPr bwMode="auto">
            <a:xfrm>
              <a:off x="4316400" y="2090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3" name="CustomShape 209"/>
            <p:cNvSpPr/>
            <p:nvPr/>
          </p:nvSpPr>
          <p:spPr bwMode="auto">
            <a:xfrm>
              <a:off x="3333600" y="2571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4" name="CustomShape 210"/>
            <p:cNvSpPr/>
            <p:nvPr/>
          </p:nvSpPr>
          <p:spPr bwMode="auto">
            <a:xfrm>
              <a:off x="3825720" y="257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5" name="CustomShape 211"/>
            <p:cNvSpPr/>
            <p:nvPr/>
          </p:nvSpPr>
          <p:spPr bwMode="auto">
            <a:xfrm>
              <a:off x="4316400" y="2571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136" name="Group 212"/>
          <p:cNvGrpSpPr/>
          <p:nvPr/>
        </p:nvGrpSpPr>
        <p:grpSpPr bwMode="auto">
          <a:xfrm>
            <a:off x="1397160" y="1600200"/>
            <a:ext cx="1473840" cy="1463040"/>
            <a:chOff x="1397160" y="1600200"/>
            <a:chExt cx="1473840" cy="1463040"/>
          </a:xfrm>
        </p:grpSpPr>
        <p:sp>
          <p:nvSpPr>
            <p:cNvPr id="4137" name="CustomShape 213"/>
            <p:cNvSpPr/>
            <p:nvPr/>
          </p:nvSpPr>
          <p:spPr bwMode="auto">
            <a:xfrm>
              <a:off x="1397160" y="16002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8" name="CustomShape 214"/>
            <p:cNvSpPr/>
            <p:nvPr/>
          </p:nvSpPr>
          <p:spPr bwMode="auto">
            <a:xfrm>
              <a:off x="1888920" y="16002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9" name="CustomShape 215"/>
            <p:cNvSpPr/>
            <p:nvPr/>
          </p:nvSpPr>
          <p:spPr bwMode="auto">
            <a:xfrm>
              <a:off x="2379600" y="16002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0" name="CustomShape 216"/>
            <p:cNvSpPr/>
            <p:nvPr/>
          </p:nvSpPr>
          <p:spPr bwMode="auto">
            <a:xfrm>
              <a:off x="1397160" y="20905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1" name="CustomShape 217"/>
            <p:cNvSpPr/>
            <p:nvPr/>
          </p:nvSpPr>
          <p:spPr bwMode="auto">
            <a:xfrm>
              <a:off x="1888920" y="20905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2" name="CustomShape 218"/>
            <p:cNvSpPr/>
            <p:nvPr/>
          </p:nvSpPr>
          <p:spPr bwMode="auto">
            <a:xfrm>
              <a:off x="2379600" y="20905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3" name="CustomShape 219"/>
            <p:cNvSpPr/>
            <p:nvPr/>
          </p:nvSpPr>
          <p:spPr bwMode="auto">
            <a:xfrm>
              <a:off x="1397160" y="2571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4" name="CustomShape 220"/>
            <p:cNvSpPr/>
            <p:nvPr/>
          </p:nvSpPr>
          <p:spPr bwMode="auto">
            <a:xfrm>
              <a:off x="1888920" y="25714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5" name="CustomShape 221"/>
            <p:cNvSpPr/>
            <p:nvPr/>
          </p:nvSpPr>
          <p:spPr bwMode="auto">
            <a:xfrm>
              <a:off x="2379600" y="2571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146" name="Group 222"/>
          <p:cNvGrpSpPr/>
          <p:nvPr/>
        </p:nvGrpSpPr>
        <p:grpSpPr bwMode="auto">
          <a:xfrm>
            <a:off x="-84240" y="1104840"/>
            <a:ext cx="1474560" cy="1463040"/>
            <a:chOff x="-84240" y="1104840"/>
            <a:chExt cx="1474560" cy="1463040"/>
          </a:xfrm>
        </p:grpSpPr>
        <p:sp>
          <p:nvSpPr>
            <p:cNvPr id="4147" name="CustomShape 223"/>
            <p:cNvSpPr/>
            <p:nvPr/>
          </p:nvSpPr>
          <p:spPr bwMode="auto">
            <a:xfrm>
              <a:off x="-84240" y="1104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8" name="CustomShape 224"/>
            <p:cNvSpPr/>
            <p:nvPr/>
          </p:nvSpPr>
          <p:spPr bwMode="auto">
            <a:xfrm>
              <a:off x="407880" y="1104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9" name="CustomShape 225"/>
            <p:cNvSpPr/>
            <p:nvPr/>
          </p:nvSpPr>
          <p:spPr bwMode="auto">
            <a:xfrm>
              <a:off x="898560" y="1104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0" name="CustomShape 226"/>
            <p:cNvSpPr/>
            <p:nvPr/>
          </p:nvSpPr>
          <p:spPr bwMode="auto">
            <a:xfrm>
              <a:off x="-84240" y="1595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1" name="CustomShape 227"/>
            <p:cNvSpPr/>
            <p:nvPr/>
          </p:nvSpPr>
          <p:spPr bwMode="auto">
            <a:xfrm>
              <a:off x="407880" y="1595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2" name="CustomShape 228"/>
            <p:cNvSpPr/>
            <p:nvPr/>
          </p:nvSpPr>
          <p:spPr bwMode="auto">
            <a:xfrm>
              <a:off x="898560" y="1595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3" name="CustomShape 229"/>
            <p:cNvSpPr/>
            <p:nvPr/>
          </p:nvSpPr>
          <p:spPr bwMode="auto">
            <a:xfrm>
              <a:off x="-84240" y="2076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4" name="CustomShape 230"/>
            <p:cNvSpPr/>
            <p:nvPr/>
          </p:nvSpPr>
          <p:spPr bwMode="auto">
            <a:xfrm>
              <a:off x="407880" y="2076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5" name="CustomShape 231"/>
            <p:cNvSpPr/>
            <p:nvPr/>
          </p:nvSpPr>
          <p:spPr bwMode="auto">
            <a:xfrm>
              <a:off x="898560" y="2076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156" name="Group 232"/>
          <p:cNvGrpSpPr/>
          <p:nvPr/>
        </p:nvGrpSpPr>
        <p:grpSpPr bwMode="auto">
          <a:xfrm>
            <a:off x="403200" y="1104840"/>
            <a:ext cx="1474560" cy="1463040"/>
            <a:chOff x="403200" y="1104840"/>
            <a:chExt cx="1474560" cy="1463040"/>
          </a:xfrm>
        </p:grpSpPr>
        <p:sp>
          <p:nvSpPr>
            <p:cNvPr id="4157" name="CustomShape 233"/>
            <p:cNvSpPr/>
            <p:nvPr/>
          </p:nvSpPr>
          <p:spPr bwMode="auto">
            <a:xfrm>
              <a:off x="403200" y="1104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8" name="CustomShape 234"/>
            <p:cNvSpPr/>
            <p:nvPr/>
          </p:nvSpPr>
          <p:spPr bwMode="auto">
            <a:xfrm>
              <a:off x="895320" y="1104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9" name="CustomShape 235"/>
            <p:cNvSpPr/>
            <p:nvPr/>
          </p:nvSpPr>
          <p:spPr bwMode="auto">
            <a:xfrm>
              <a:off x="1386000" y="1104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0" name="CustomShape 236"/>
            <p:cNvSpPr/>
            <p:nvPr/>
          </p:nvSpPr>
          <p:spPr bwMode="auto">
            <a:xfrm>
              <a:off x="403200" y="1595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1" name="CustomShape 237"/>
            <p:cNvSpPr/>
            <p:nvPr/>
          </p:nvSpPr>
          <p:spPr bwMode="auto">
            <a:xfrm>
              <a:off x="895320" y="1595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2" name="CustomShape 238"/>
            <p:cNvSpPr/>
            <p:nvPr/>
          </p:nvSpPr>
          <p:spPr bwMode="auto">
            <a:xfrm>
              <a:off x="1386000" y="1595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3" name="CustomShape 239"/>
            <p:cNvSpPr/>
            <p:nvPr/>
          </p:nvSpPr>
          <p:spPr bwMode="auto">
            <a:xfrm>
              <a:off x="403200" y="2076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4" name="CustomShape 240"/>
            <p:cNvSpPr/>
            <p:nvPr/>
          </p:nvSpPr>
          <p:spPr bwMode="auto">
            <a:xfrm>
              <a:off x="895320" y="2076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5" name="CustomShape 241"/>
            <p:cNvSpPr/>
            <p:nvPr/>
          </p:nvSpPr>
          <p:spPr bwMode="auto">
            <a:xfrm>
              <a:off x="1386000" y="2076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166" name="Group 242"/>
          <p:cNvGrpSpPr/>
          <p:nvPr/>
        </p:nvGrpSpPr>
        <p:grpSpPr bwMode="auto">
          <a:xfrm>
            <a:off x="900000" y="1104840"/>
            <a:ext cx="1474560" cy="1463040"/>
            <a:chOff x="900000" y="1104840"/>
            <a:chExt cx="1474560" cy="1463040"/>
          </a:xfrm>
        </p:grpSpPr>
        <p:sp>
          <p:nvSpPr>
            <p:cNvPr id="4167" name="CustomShape 243"/>
            <p:cNvSpPr/>
            <p:nvPr/>
          </p:nvSpPr>
          <p:spPr bwMode="auto">
            <a:xfrm>
              <a:off x="900000" y="1104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8" name="CustomShape 244"/>
            <p:cNvSpPr/>
            <p:nvPr/>
          </p:nvSpPr>
          <p:spPr bwMode="auto">
            <a:xfrm>
              <a:off x="1392120" y="1104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9" name="CustomShape 245"/>
            <p:cNvSpPr/>
            <p:nvPr/>
          </p:nvSpPr>
          <p:spPr bwMode="auto">
            <a:xfrm>
              <a:off x="1882800" y="1104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0" name="CustomShape 246"/>
            <p:cNvSpPr/>
            <p:nvPr/>
          </p:nvSpPr>
          <p:spPr bwMode="auto">
            <a:xfrm>
              <a:off x="900000" y="1595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1" name="CustomShape 247"/>
            <p:cNvSpPr/>
            <p:nvPr/>
          </p:nvSpPr>
          <p:spPr bwMode="auto">
            <a:xfrm>
              <a:off x="1392120" y="1595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2" name="CustomShape 248"/>
            <p:cNvSpPr/>
            <p:nvPr/>
          </p:nvSpPr>
          <p:spPr bwMode="auto">
            <a:xfrm>
              <a:off x="1882800" y="1595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3" name="CustomShape 249"/>
            <p:cNvSpPr/>
            <p:nvPr/>
          </p:nvSpPr>
          <p:spPr bwMode="auto">
            <a:xfrm>
              <a:off x="900000" y="2076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4" name="CustomShape 250"/>
            <p:cNvSpPr/>
            <p:nvPr/>
          </p:nvSpPr>
          <p:spPr bwMode="auto">
            <a:xfrm>
              <a:off x="1392120" y="2076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5" name="CustomShape 251"/>
            <p:cNvSpPr/>
            <p:nvPr/>
          </p:nvSpPr>
          <p:spPr bwMode="auto">
            <a:xfrm>
              <a:off x="1882800" y="2076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176" name="Group 252"/>
          <p:cNvGrpSpPr/>
          <p:nvPr/>
        </p:nvGrpSpPr>
        <p:grpSpPr bwMode="auto">
          <a:xfrm>
            <a:off x="1871640" y="1104840"/>
            <a:ext cx="1474560" cy="1463040"/>
            <a:chOff x="1871640" y="1104840"/>
            <a:chExt cx="1474560" cy="1463040"/>
          </a:xfrm>
        </p:grpSpPr>
        <p:sp>
          <p:nvSpPr>
            <p:cNvPr id="4177" name="CustomShape 253"/>
            <p:cNvSpPr/>
            <p:nvPr/>
          </p:nvSpPr>
          <p:spPr bwMode="auto">
            <a:xfrm>
              <a:off x="1871640" y="1104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8" name="CustomShape 254"/>
            <p:cNvSpPr/>
            <p:nvPr/>
          </p:nvSpPr>
          <p:spPr bwMode="auto">
            <a:xfrm>
              <a:off x="2363760" y="1104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9" name="CustomShape 255"/>
            <p:cNvSpPr/>
            <p:nvPr/>
          </p:nvSpPr>
          <p:spPr bwMode="auto">
            <a:xfrm>
              <a:off x="2854440" y="1104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0" name="CustomShape 256"/>
            <p:cNvSpPr/>
            <p:nvPr/>
          </p:nvSpPr>
          <p:spPr bwMode="auto">
            <a:xfrm>
              <a:off x="1871640" y="1595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1" name="CustomShape 257"/>
            <p:cNvSpPr/>
            <p:nvPr/>
          </p:nvSpPr>
          <p:spPr bwMode="auto">
            <a:xfrm>
              <a:off x="2363760" y="1595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2" name="CustomShape 258"/>
            <p:cNvSpPr/>
            <p:nvPr/>
          </p:nvSpPr>
          <p:spPr bwMode="auto">
            <a:xfrm>
              <a:off x="2854440" y="1595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3" name="CustomShape 259"/>
            <p:cNvSpPr/>
            <p:nvPr/>
          </p:nvSpPr>
          <p:spPr bwMode="auto">
            <a:xfrm>
              <a:off x="1871640" y="2076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4" name="CustomShape 260"/>
            <p:cNvSpPr/>
            <p:nvPr/>
          </p:nvSpPr>
          <p:spPr bwMode="auto">
            <a:xfrm>
              <a:off x="2363760" y="2076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5" name="CustomShape 261"/>
            <p:cNvSpPr/>
            <p:nvPr/>
          </p:nvSpPr>
          <p:spPr bwMode="auto">
            <a:xfrm>
              <a:off x="2854440" y="2076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186" name="Group 262"/>
          <p:cNvGrpSpPr/>
          <p:nvPr/>
        </p:nvGrpSpPr>
        <p:grpSpPr bwMode="auto">
          <a:xfrm>
            <a:off x="2363760" y="1104840"/>
            <a:ext cx="1474560" cy="1463040"/>
            <a:chOff x="2363760" y="1104840"/>
            <a:chExt cx="1474560" cy="1463040"/>
          </a:xfrm>
        </p:grpSpPr>
        <p:sp>
          <p:nvSpPr>
            <p:cNvPr id="4187" name="CustomShape 263"/>
            <p:cNvSpPr/>
            <p:nvPr/>
          </p:nvSpPr>
          <p:spPr bwMode="auto">
            <a:xfrm>
              <a:off x="2363760" y="1104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8" name="CustomShape 264"/>
            <p:cNvSpPr/>
            <p:nvPr/>
          </p:nvSpPr>
          <p:spPr bwMode="auto">
            <a:xfrm>
              <a:off x="2855880" y="1104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9" name="CustomShape 265"/>
            <p:cNvSpPr/>
            <p:nvPr/>
          </p:nvSpPr>
          <p:spPr bwMode="auto">
            <a:xfrm>
              <a:off x="3346560" y="1104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0" name="CustomShape 266"/>
            <p:cNvSpPr/>
            <p:nvPr/>
          </p:nvSpPr>
          <p:spPr bwMode="auto">
            <a:xfrm>
              <a:off x="2363760" y="1595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1" name="CustomShape 267"/>
            <p:cNvSpPr/>
            <p:nvPr/>
          </p:nvSpPr>
          <p:spPr bwMode="auto">
            <a:xfrm>
              <a:off x="2855880" y="1595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2" name="CustomShape 268"/>
            <p:cNvSpPr/>
            <p:nvPr/>
          </p:nvSpPr>
          <p:spPr bwMode="auto">
            <a:xfrm>
              <a:off x="3346560" y="1595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3" name="CustomShape 269"/>
            <p:cNvSpPr/>
            <p:nvPr/>
          </p:nvSpPr>
          <p:spPr bwMode="auto">
            <a:xfrm>
              <a:off x="2363760" y="2076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4" name="CustomShape 270"/>
            <p:cNvSpPr/>
            <p:nvPr/>
          </p:nvSpPr>
          <p:spPr bwMode="auto">
            <a:xfrm>
              <a:off x="2855880" y="2076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5" name="CustomShape 271"/>
            <p:cNvSpPr/>
            <p:nvPr/>
          </p:nvSpPr>
          <p:spPr bwMode="auto">
            <a:xfrm>
              <a:off x="3346560" y="2076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196" name="Group 272"/>
          <p:cNvGrpSpPr/>
          <p:nvPr/>
        </p:nvGrpSpPr>
        <p:grpSpPr bwMode="auto">
          <a:xfrm>
            <a:off x="2841480" y="1104840"/>
            <a:ext cx="1474560" cy="1463040"/>
            <a:chOff x="2841480" y="1104840"/>
            <a:chExt cx="1474560" cy="1463040"/>
          </a:xfrm>
        </p:grpSpPr>
        <p:sp>
          <p:nvSpPr>
            <p:cNvPr id="4197" name="CustomShape 273"/>
            <p:cNvSpPr/>
            <p:nvPr/>
          </p:nvSpPr>
          <p:spPr bwMode="auto">
            <a:xfrm>
              <a:off x="2841480" y="1104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8" name="CustomShape 274"/>
            <p:cNvSpPr/>
            <p:nvPr/>
          </p:nvSpPr>
          <p:spPr bwMode="auto">
            <a:xfrm>
              <a:off x="3333600" y="1104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9" name="CustomShape 275"/>
            <p:cNvSpPr/>
            <p:nvPr/>
          </p:nvSpPr>
          <p:spPr bwMode="auto">
            <a:xfrm>
              <a:off x="3824280" y="1104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0" name="CustomShape 276"/>
            <p:cNvSpPr/>
            <p:nvPr/>
          </p:nvSpPr>
          <p:spPr bwMode="auto">
            <a:xfrm>
              <a:off x="2841480" y="1595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1" name="CustomShape 277"/>
            <p:cNvSpPr/>
            <p:nvPr/>
          </p:nvSpPr>
          <p:spPr bwMode="auto">
            <a:xfrm>
              <a:off x="3333600" y="1595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2" name="CustomShape 278"/>
            <p:cNvSpPr/>
            <p:nvPr/>
          </p:nvSpPr>
          <p:spPr bwMode="auto">
            <a:xfrm>
              <a:off x="3824280" y="1595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3" name="CustomShape 279"/>
            <p:cNvSpPr/>
            <p:nvPr/>
          </p:nvSpPr>
          <p:spPr bwMode="auto">
            <a:xfrm>
              <a:off x="2841480" y="2076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4" name="CustomShape 280"/>
            <p:cNvSpPr/>
            <p:nvPr/>
          </p:nvSpPr>
          <p:spPr bwMode="auto">
            <a:xfrm>
              <a:off x="3333600" y="2076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5" name="CustomShape 281"/>
            <p:cNvSpPr/>
            <p:nvPr/>
          </p:nvSpPr>
          <p:spPr bwMode="auto">
            <a:xfrm>
              <a:off x="3824280" y="2076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06" name="Group 282"/>
          <p:cNvGrpSpPr/>
          <p:nvPr/>
        </p:nvGrpSpPr>
        <p:grpSpPr bwMode="auto">
          <a:xfrm>
            <a:off x="3333600" y="1104840"/>
            <a:ext cx="1474560" cy="1463040"/>
            <a:chOff x="3333600" y="1104840"/>
            <a:chExt cx="1474560" cy="1463040"/>
          </a:xfrm>
        </p:grpSpPr>
        <p:sp>
          <p:nvSpPr>
            <p:cNvPr id="4207" name="CustomShape 283"/>
            <p:cNvSpPr/>
            <p:nvPr/>
          </p:nvSpPr>
          <p:spPr bwMode="auto">
            <a:xfrm>
              <a:off x="3333600" y="1104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8" name="CustomShape 284"/>
            <p:cNvSpPr/>
            <p:nvPr/>
          </p:nvSpPr>
          <p:spPr bwMode="auto">
            <a:xfrm>
              <a:off x="3825720" y="1104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9" name="CustomShape 285"/>
            <p:cNvSpPr/>
            <p:nvPr/>
          </p:nvSpPr>
          <p:spPr bwMode="auto">
            <a:xfrm>
              <a:off x="4316400" y="1104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0" name="CustomShape 286"/>
            <p:cNvSpPr/>
            <p:nvPr/>
          </p:nvSpPr>
          <p:spPr bwMode="auto">
            <a:xfrm>
              <a:off x="3333600" y="1595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1" name="CustomShape 287"/>
            <p:cNvSpPr/>
            <p:nvPr/>
          </p:nvSpPr>
          <p:spPr bwMode="auto">
            <a:xfrm>
              <a:off x="3825720" y="1595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2" name="CustomShape 288"/>
            <p:cNvSpPr/>
            <p:nvPr/>
          </p:nvSpPr>
          <p:spPr bwMode="auto">
            <a:xfrm>
              <a:off x="4316400" y="1595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3" name="CustomShape 289"/>
            <p:cNvSpPr/>
            <p:nvPr/>
          </p:nvSpPr>
          <p:spPr bwMode="auto">
            <a:xfrm>
              <a:off x="3333600" y="2076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4" name="CustomShape 290"/>
            <p:cNvSpPr/>
            <p:nvPr/>
          </p:nvSpPr>
          <p:spPr bwMode="auto">
            <a:xfrm>
              <a:off x="3825720" y="2076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5" name="CustomShape 291"/>
            <p:cNvSpPr/>
            <p:nvPr/>
          </p:nvSpPr>
          <p:spPr bwMode="auto">
            <a:xfrm>
              <a:off x="4316400" y="20761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16" name="Group 292"/>
          <p:cNvGrpSpPr/>
          <p:nvPr/>
        </p:nvGrpSpPr>
        <p:grpSpPr bwMode="auto">
          <a:xfrm>
            <a:off x="1397160" y="1104840"/>
            <a:ext cx="1473840" cy="1463040"/>
            <a:chOff x="1397160" y="1104840"/>
            <a:chExt cx="1473840" cy="1463040"/>
          </a:xfrm>
        </p:grpSpPr>
        <p:sp>
          <p:nvSpPr>
            <p:cNvPr id="4217" name="CustomShape 293"/>
            <p:cNvSpPr/>
            <p:nvPr/>
          </p:nvSpPr>
          <p:spPr bwMode="auto">
            <a:xfrm>
              <a:off x="1397160" y="11048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8" name="CustomShape 294"/>
            <p:cNvSpPr/>
            <p:nvPr/>
          </p:nvSpPr>
          <p:spPr bwMode="auto">
            <a:xfrm>
              <a:off x="1888920" y="11048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9" name="CustomShape 295"/>
            <p:cNvSpPr/>
            <p:nvPr/>
          </p:nvSpPr>
          <p:spPr bwMode="auto">
            <a:xfrm>
              <a:off x="2379600" y="11048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0" name="CustomShape 296"/>
            <p:cNvSpPr/>
            <p:nvPr/>
          </p:nvSpPr>
          <p:spPr bwMode="auto">
            <a:xfrm>
              <a:off x="1397160" y="15951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1" name="CustomShape 297"/>
            <p:cNvSpPr/>
            <p:nvPr/>
          </p:nvSpPr>
          <p:spPr bwMode="auto">
            <a:xfrm>
              <a:off x="1888920" y="15951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2" name="CustomShape 298"/>
            <p:cNvSpPr/>
            <p:nvPr/>
          </p:nvSpPr>
          <p:spPr bwMode="auto">
            <a:xfrm>
              <a:off x="2379600" y="15951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3" name="CustomShape 299"/>
            <p:cNvSpPr/>
            <p:nvPr/>
          </p:nvSpPr>
          <p:spPr bwMode="auto">
            <a:xfrm>
              <a:off x="1397160" y="20761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4" name="CustomShape 300"/>
            <p:cNvSpPr/>
            <p:nvPr/>
          </p:nvSpPr>
          <p:spPr bwMode="auto">
            <a:xfrm>
              <a:off x="1888920" y="20761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5" name="CustomShape 301"/>
            <p:cNvSpPr/>
            <p:nvPr/>
          </p:nvSpPr>
          <p:spPr bwMode="auto">
            <a:xfrm>
              <a:off x="2379600" y="20761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26" name="Group 302"/>
          <p:cNvGrpSpPr/>
          <p:nvPr/>
        </p:nvGrpSpPr>
        <p:grpSpPr bwMode="auto">
          <a:xfrm>
            <a:off x="-84240" y="2098800"/>
            <a:ext cx="1474560" cy="1463040"/>
            <a:chOff x="-84240" y="2098800"/>
            <a:chExt cx="1474560" cy="1463040"/>
          </a:xfrm>
        </p:grpSpPr>
        <p:sp>
          <p:nvSpPr>
            <p:cNvPr id="4227" name="CustomShape 303"/>
            <p:cNvSpPr/>
            <p:nvPr/>
          </p:nvSpPr>
          <p:spPr bwMode="auto">
            <a:xfrm>
              <a:off x="-84240" y="2098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8" name="CustomShape 304"/>
            <p:cNvSpPr/>
            <p:nvPr/>
          </p:nvSpPr>
          <p:spPr bwMode="auto">
            <a:xfrm>
              <a:off x="407880" y="2098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9" name="CustomShape 305"/>
            <p:cNvSpPr/>
            <p:nvPr/>
          </p:nvSpPr>
          <p:spPr bwMode="auto">
            <a:xfrm>
              <a:off x="898560" y="2098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0" name="CustomShape 306"/>
            <p:cNvSpPr/>
            <p:nvPr/>
          </p:nvSpPr>
          <p:spPr bwMode="auto">
            <a:xfrm>
              <a:off x="-84240" y="258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1" name="CustomShape 307"/>
            <p:cNvSpPr/>
            <p:nvPr/>
          </p:nvSpPr>
          <p:spPr bwMode="auto">
            <a:xfrm>
              <a:off x="407880" y="258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2" name="CustomShape 308"/>
            <p:cNvSpPr/>
            <p:nvPr/>
          </p:nvSpPr>
          <p:spPr bwMode="auto">
            <a:xfrm>
              <a:off x="898560" y="258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3" name="CustomShape 309"/>
            <p:cNvSpPr/>
            <p:nvPr/>
          </p:nvSpPr>
          <p:spPr bwMode="auto">
            <a:xfrm>
              <a:off x="-84240" y="3070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4" name="CustomShape 310"/>
            <p:cNvSpPr/>
            <p:nvPr/>
          </p:nvSpPr>
          <p:spPr bwMode="auto">
            <a:xfrm>
              <a:off x="407880" y="30700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5" name="CustomShape 311"/>
            <p:cNvSpPr/>
            <p:nvPr/>
          </p:nvSpPr>
          <p:spPr bwMode="auto">
            <a:xfrm>
              <a:off x="898560" y="3070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36" name="Group 312"/>
          <p:cNvGrpSpPr/>
          <p:nvPr/>
        </p:nvGrpSpPr>
        <p:grpSpPr bwMode="auto">
          <a:xfrm>
            <a:off x="403200" y="2098800"/>
            <a:ext cx="1474560" cy="1463040"/>
            <a:chOff x="403200" y="2098800"/>
            <a:chExt cx="1474560" cy="1463040"/>
          </a:xfrm>
        </p:grpSpPr>
        <p:sp>
          <p:nvSpPr>
            <p:cNvPr id="4237" name="CustomShape 313"/>
            <p:cNvSpPr/>
            <p:nvPr/>
          </p:nvSpPr>
          <p:spPr bwMode="auto">
            <a:xfrm>
              <a:off x="403200" y="2098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8" name="CustomShape 314"/>
            <p:cNvSpPr/>
            <p:nvPr/>
          </p:nvSpPr>
          <p:spPr bwMode="auto">
            <a:xfrm>
              <a:off x="895320" y="2098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9" name="CustomShape 315"/>
            <p:cNvSpPr/>
            <p:nvPr/>
          </p:nvSpPr>
          <p:spPr bwMode="auto">
            <a:xfrm>
              <a:off x="1386000" y="2098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0" name="CustomShape 316"/>
            <p:cNvSpPr/>
            <p:nvPr/>
          </p:nvSpPr>
          <p:spPr bwMode="auto">
            <a:xfrm>
              <a:off x="403200" y="258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1" name="CustomShape 317"/>
            <p:cNvSpPr/>
            <p:nvPr/>
          </p:nvSpPr>
          <p:spPr bwMode="auto">
            <a:xfrm>
              <a:off x="895320" y="258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2" name="CustomShape 318"/>
            <p:cNvSpPr/>
            <p:nvPr/>
          </p:nvSpPr>
          <p:spPr bwMode="auto">
            <a:xfrm>
              <a:off x="1386000" y="258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3" name="CustomShape 319"/>
            <p:cNvSpPr/>
            <p:nvPr/>
          </p:nvSpPr>
          <p:spPr bwMode="auto">
            <a:xfrm>
              <a:off x="403200" y="3070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4" name="CustomShape 320"/>
            <p:cNvSpPr/>
            <p:nvPr/>
          </p:nvSpPr>
          <p:spPr bwMode="auto">
            <a:xfrm>
              <a:off x="895320" y="30700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5" name="CustomShape 321"/>
            <p:cNvSpPr/>
            <p:nvPr/>
          </p:nvSpPr>
          <p:spPr bwMode="auto">
            <a:xfrm>
              <a:off x="1386000" y="3070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46" name="Group 322"/>
          <p:cNvGrpSpPr/>
          <p:nvPr/>
        </p:nvGrpSpPr>
        <p:grpSpPr bwMode="auto">
          <a:xfrm>
            <a:off x="900000" y="2098800"/>
            <a:ext cx="1474560" cy="1463040"/>
            <a:chOff x="900000" y="2098800"/>
            <a:chExt cx="1474560" cy="1463040"/>
          </a:xfrm>
        </p:grpSpPr>
        <p:sp>
          <p:nvSpPr>
            <p:cNvPr id="4247" name="CustomShape 323"/>
            <p:cNvSpPr/>
            <p:nvPr/>
          </p:nvSpPr>
          <p:spPr bwMode="auto">
            <a:xfrm>
              <a:off x="900000" y="2098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8" name="CustomShape 324"/>
            <p:cNvSpPr/>
            <p:nvPr/>
          </p:nvSpPr>
          <p:spPr bwMode="auto">
            <a:xfrm>
              <a:off x="1392120" y="2098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9" name="CustomShape 325"/>
            <p:cNvSpPr/>
            <p:nvPr/>
          </p:nvSpPr>
          <p:spPr bwMode="auto">
            <a:xfrm>
              <a:off x="1882800" y="2098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0" name="CustomShape 326"/>
            <p:cNvSpPr/>
            <p:nvPr/>
          </p:nvSpPr>
          <p:spPr bwMode="auto">
            <a:xfrm>
              <a:off x="900000" y="258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1" name="CustomShape 327"/>
            <p:cNvSpPr/>
            <p:nvPr/>
          </p:nvSpPr>
          <p:spPr bwMode="auto">
            <a:xfrm>
              <a:off x="1392120" y="258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2" name="CustomShape 328"/>
            <p:cNvSpPr/>
            <p:nvPr/>
          </p:nvSpPr>
          <p:spPr bwMode="auto">
            <a:xfrm>
              <a:off x="1882800" y="258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3" name="CustomShape 329"/>
            <p:cNvSpPr/>
            <p:nvPr/>
          </p:nvSpPr>
          <p:spPr bwMode="auto">
            <a:xfrm>
              <a:off x="900000" y="3070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4" name="CustomShape 330"/>
            <p:cNvSpPr/>
            <p:nvPr/>
          </p:nvSpPr>
          <p:spPr bwMode="auto">
            <a:xfrm>
              <a:off x="1392120" y="30700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5" name="CustomShape 331"/>
            <p:cNvSpPr/>
            <p:nvPr/>
          </p:nvSpPr>
          <p:spPr bwMode="auto">
            <a:xfrm>
              <a:off x="1882800" y="3070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56" name="Group 332"/>
          <p:cNvGrpSpPr/>
          <p:nvPr/>
        </p:nvGrpSpPr>
        <p:grpSpPr bwMode="auto">
          <a:xfrm>
            <a:off x="1871640" y="2098800"/>
            <a:ext cx="1474560" cy="1463040"/>
            <a:chOff x="1871640" y="2098800"/>
            <a:chExt cx="1474560" cy="1463040"/>
          </a:xfrm>
        </p:grpSpPr>
        <p:sp>
          <p:nvSpPr>
            <p:cNvPr id="4257" name="CustomShape 333"/>
            <p:cNvSpPr/>
            <p:nvPr/>
          </p:nvSpPr>
          <p:spPr bwMode="auto">
            <a:xfrm>
              <a:off x="1871640" y="2098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8" name="CustomShape 334"/>
            <p:cNvSpPr/>
            <p:nvPr/>
          </p:nvSpPr>
          <p:spPr bwMode="auto">
            <a:xfrm>
              <a:off x="2363760" y="2098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9" name="CustomShape 335"/>
            <p:cNvSpPr/>
            <p:nvPr/>
          </p:nvSpPr>
          <p:spPr bwMode="auto">
            <a:xfrm>
              <a:off x="2854440" y="2098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0" name="CustomShape 336"/>
            <p:cNvSpPr/>
            <p:nvPr/>
          </p:nvSpPr>
          <p:spPr bwMode="auto">
            <a:xfrm>
              <a:off x="1871640" y="258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1" name="CustomShape 337"/>
            <p:cNvSpPr/>
            <p:nvPr/>
          </p:nvSpPr>
          <p:spPr bwMode="auto">
            <a:xfrm>
              <a:off x="2363760" y="258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2" name="CustomShape 338"/>
            <p:cNvSpPr/>
            <p:nvPr/>
          </p:nvSpPr>
          <p:spPr bwMode="auto">
            <a:xfrm>
              <a:off x="2854440" y="258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3" name="CustomShape 339"/>
            <p:cNvSpPr/>
            <p:nvPr/>
          </p:nvSpPr>
          <p:spPr bwMode="auto">
            <a:xfrm>
              <a:off x="1871640" y="3070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4" name="CustomShape 340"/>
            <p:cNvSpPr/>
            <p:nvPr/>
          </p:nvSpPr>
          <p:spPr bwMode="auto">
            <a:xfrm>
              <a:off x="2363760" y="30700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5" name="CustomShape 341"/>
            <p:cNvSpPr/>
            <p:nvPr/>
          </p:nvSpPr>
          <p:spPr bwMode="auto">
            <a:xfrm>
              <a:off x="2854440" y="3070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66" name="Group 342"/>
          <p:cNvGrpSpPr/>
          <p:nvPr/>
        </p:nvGrpSpPr>
        <p:grpSpPr bwMode="auto">
          <a:xfrm>
            <a:off x="2363760" y="2098800"/>
            <a:ext cx="1474560" cy="1463040"/>
            <a:chOff x="2363760" y="2098800"/>
            <a:chExt cx="1474560" cy="1463040"/>
          </a:xfrm>
        </p:grpSpPr>
        <p:sp>
          <p:nvSpPr>
            <p:cNvPr id="4267" name="CustomShape 343"/>
            <p:cNvSpPr/>
            <p:nvPr/>
          </p:nvSpPr>
          <p:spPr bwMode="auto">
            <a:xfrm>
              <a:off x="2363760" y="2098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8" name="CustomShape 344"/>
            <p:cNvSpPr/>
            <p:nvPr/>
          </p:nvSpPr>
          <p:spPr bwMode="auto">
            <a:xfrm>
              <a:off x="2855880" y="2098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9" name="CustomShape 345"/>
            <p:cNvSpPr/>
            <p:nvPr/>
          </p:nvSpPr>
          <p:spPr bwMode="auto">
            <a:xfrm>
              <a:off x="3346560" y="2098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0" name="CustomShape 346"/>
            <p:cNvSpPr/>
            <p:nvPr/>
          </p:nvSpPr>
          <p:spPr bwMode="auto">
            <a:xfrm>
              <a:off x="2363760" y="258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1" name="CustomShape 347"/>
            <p:cNvSpPr/>
            <p:nvPr/>
          </p:nvSpPr>
          <p:spPr bwMode="auto">
            <a:xfrm>
              <a:off x="2855880" y="258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2" name="CustomShape 348"/>
            <p:cNvSpPr/>
            <p:nvPr/>
          </p:nvSpPr>
          <p:spPr bwMode="auto">
            <a:xfrm>
              <a:off x="3346560" y="258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3" name="CustomShape 349"/>
            <p:cNvSpPr/>
            <p:nvPr/>
          </p:nvSpPr>
          <p:spPr bwMode="auto">
            <a:xfrm>
              <a:off x="2363760" y="3070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4" name="CustomShape 350"/>
            <p:cNvSpPr/>
            <p:nvPr/>
          </p:nvSpPr>
          <p:spPr bwMode="auto">
            <a:xfrm>
              <a:off x="2855880" y="30700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5" name="CustomShape 351"/>
            <p:cNvSpPr/>
            <p:nvPr/>
          </p:nvSpPr>
          <p:spPr bwMode="auto">
            <a:xfrm>
              <a:off x="3346560" y="3070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76" name="Group 352"/>
          <p:cNvGrpSpPr/>
          <p:nvPr/>
        </p:nvGrpSpPr>
        <p:grpSpPr bwMode="auto">
          <a:xfrm>
            <a:off x="2841480" y="2098800"/>
            <a:ext cx="1474560" cy="1463040"/>
            <a:chOff x="2841480" y="2098800"/>
            <a:chExt cx="1474560" cy="1463040"/>
          </a:xfrm>
        </p:grpSpPr>
        <p:sp>
          <p:nvSpPr>
            <p:cNvPr id="4277" name="CustomShape 353"/>
            <p:cNvSpPr/>
            <p:nvPr/>
          </p:nvSpPr>
          <p:spPr bwMode="auto">
            <a:xfrm>
              <a:off x="2841480" y="2098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8" name="CustomShape 354"/>
            <p:cNvSpPr/>
            <p:nvPr/>
          </p:nvSpPr>
          <p:spPr bwMode="auto">
            <a:xfrm>
              <a:off x="3333600" y="2098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9" name="CustomShape 355"/>
            <p:cNvSpPr/>
            <p:nvPr/>
          </p:nvSpPr>
          <p:spPr bwMode="auto">
            <a:xfrm>
              <a:off x="3824280" y="2098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0" name="CustomShape 356"/>
            <p:cNvSpPr/>
            <p:nvPr/>
          </p:nvSpPr>
          <p:spPr bwMode="auto">
            <a:xfrm>
              <a:off x="2841480" y="258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1" name="CustomShape 357"/>
            <p:cNvSpPr/>
            <p:nvPr/>
          </p:nvSpPr>
          <p:spPr bwMode="auto">
            <a:xfrm>
              <a:off x="3333600" y="258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2" name="CustomShape 358"/>
            <p:cNvSpPr/>
            <p:nvPr/>
          </p:nvSpPr>
          <p:spPr bwMode="auto">
            <a:xfrm>
              <a:off x="3824280" y="258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3" name="CustomShape 359"/>
            <p:cNvSpPr/>
            <p:nvPr/>
          </p:nvSpPr>
          <p:spPr bwMode="auto">
            <a:xfrm>
              <a:off x="2841480" y="3070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4" name="CustomShape 360"/>
            <p:cNvSpPr/>
            <p:nvPr/>
          </p:nvSpPr>
          <p:spPr bwMode="auto">
            <a:xfrm>
              <a:off x="3333600" y="30700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5" name="CustomShape 361"/>
            <p:cNvSpPr/>
            <p:nvPr/>
          </p:nvSpPr>
          <p:spPr bwMode="auto">
            <a:xfrm>
              <a:off x="3824280" y="3070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86" name="Group 362"/>
          <p:cNvGrpSpPr/>
          <p:nvPr/>
        </p:nvGrpSpPr>
        <p:grpSpPr bwMode="auto">
          <a:xfrm>
            <a:off x="3333600" y="2098800"/>
            <a:ext cx="1474560" cy="1463040"/>
            <a:chOff x="3333600" y="2098800"/>
            <a:chExt cx="1474560" cy="1463040"/>
          </a:xfrm>
        </p:grpSpPr>
        <p:sp>
          <p:nvSpPr>
            <p:cNvPr id="4287" name="CustomShape 363"/>
            <p:cNvSpPr/>
            <p:nvPr/>
          </p:nvSpPr>
          <p:spPr bwMode="auto">
            <a:xfrm>
              <a:off x="3333600" y="2098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8" name="CustomShape 364"/>
            <p:cNvSpPr/>
            <p:nvPr/>
          </p:nvSpPr>
          <p:spPr bwMode="auto">
            <a:xfrm>
              <a:off x="3825720" y="2098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9" name="CustomShape 365"/>
            <p:cNvSpPr/>
            <p:nvPr/>
          </p:nvSpPr>
          <p:spPr bwMode="auto">
            <a:xfrm>
              <a:off x="4316400" y="20988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0" name="CustomShape 366"/>
            <p:cNvSpPr/>
            <p:nvPr/>
          </p:nvSpPr>
          <p:spPr bwMode="auto">
            <a:xfrm>
              <a:off x="3333600" y="258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1" name="CustomShape 367"/>
            <p:cNvSpPr/>
            <p:nvPr/>
          </p:nvSpPr>
          <p:spPr bwMode="auto">
            <a:xfrm>
              <a:off x="3825720" y="258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2" name="CustomShape 368"/>
            <p:cNvSpPr/>
            <p:nvPr/>
          </p:nvSpPr>
          <p:spPr bwMode="auto">
            <a:xfrm>
              <a:off x="4316400" y="25891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3" name="CustomShape 369"/>
            <p:cNvSpPr/>
            <p:nvPr/>
          </p:nvSpPr>
          <p:spPr bwMode="auto">
            <a:xfrm>
              <a:off x="3333600" y="3070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4" name="CustomShape 370"/>
            <p:cNvSpPr/>
            <p:nvPr/>
          </p:nvSpPr>
          <p:spPr bwMode="auto">
            <a:xfrm>
              <a:off x="3825720" y="30700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5" name="CustomShape 371"/>
            <p:cNvSpPr/>
            <p:nvPr/>
          </p:nvSpPr>
          <p:spPr bwMode="auto">
            <a:xfrm>
              <a:off x="4316400" y="30700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96" name="Group 372"/>
          <p:cNvGrpSpPr/>
          <p:nvPr/>
        </p:nvGrpSpPr>
        <p:grpSpPr bwMode="auto">
          <a:xfrm>
            <a:off x="1397160" y="2098800"/>
            <a:ext cx="1473840" cy="1463040"/>
            <a:chOff x="1397160" y="2098800"/>
            <a:chExt cx="1473840" cy="1463040"/>
          </a:xfrm>
        </p:grpSpPr>
        <p:sp>
          <p:nvSpPr>
            <p:cNvPr id="4297" name="CustomShape 373"/>
            <p:cNvSpPr/>
            <p:nvPr/>
          </p:nvSpPr>
          <p:spPr bwMode="auto">
            <a:xfrm>
              <a:off x="1397160" y="20988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8" name="CustomShape 374"/>
            <p:cNvSpPr/>
            <p:nvPr/>
          </p:nvSpPr>
          <p:spPr bwMode="auto">
            <a:xfrm>
              <a:off x="1888920" y="2098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9" name="CustomShape 375"/>
            <p:cNvSpPr/>
            <p:nvPr/>
          </p:nvSpPr>
          <p:spPr bwMode="auto">
            <a:xfrm>
              <a:off x="2379600" y="20988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0" name="CustomShape 376"/>
            <p:cNvSpPr/>
            <p:nvPr/>
          </p:nvSpPr>
          <p:spPr bwMode="auto">
            <a:xfrm>
              <a:off x="1397160" y="25891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1" name="CustomShape 377"/>
            <p:cNvSpPr/>
            <p:nvPr/>
          </p:nvSpPr>
          <p:spPr bwMode="auto">
            <a:xfrm>
              <a:off x="1888920" y="25891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2" name="CustomShape 378"/>
            <p:cNvSpPr/>
            <p:nvPr/>
          </p:nvSpPr>
          <p:spPr bwMode="auto">
            <a:xfrm>
              <a:off x="2379600" y="25891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3" name="CustomShape 379"/>
            <p:cNvSpPr/>
            <p:nvPr/>
          </p:nvSpPr>
          <p:spPr bwMode="auto">
            <a:xfrm>
              <a:off x="1397160" y="30700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4" name="CustomShape 380"/>
            <p:cNvSpPr/>
            <p:nvPr/>
          </p:nvSpPr>
          <p:spPr bwMode="auto">
            <a:xfrm>
              <a:off x="1888920" y="30700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5" name="CustomShape 381"/>
            <p:cNvSpPr/>
            <p:nvPr/>
          </p:nvSpPr>
          <p:spPr bwMode="auto">
            <a:xfrm>
              <a:off x="2379600" y="30700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306" name="Group 382"/>
          <p:cNvGrpSpPr/>
          <p:nvPr/>
        </p:nvGrpSpPr>
        <p:grpSpPr bwMode="auto">
          <a:xfrm>
            <a:off x="-84240" y="2581200"/>
            <a:ext cx="1474560" cy="1463040"/>
            <a:chOff x="-84240" y="2581200"/>
            <a:chExt cx="1474560" cy="1463040"/>
          </a:xfrm>
        </p:grpSpPr>
        <p:sp>
          <p:nvSpPr>
            <p:cNvPr id="4307" name="CustomShape 383"/>
            <p:cNvSpPr/>
            <p:nvPr/>
          </p:nvSpPr>
          <p:spPr bwMode="auto">
            <a:xfrm>
              <a:off x="-84240" y="2581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8" name="CustomShape 384"/>
            <p:cNvSpPr/>
            <p:nvPr/>
          </p:nvSpPr>
          <p:spPr bwMode="auto">
            <a:xfrm>
              <a:off x="407880" y="2581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9" name="CustomShape 385"/>
            <p:cNvSpPr/>
            <p:nvPr/>
          </p:nvSpPr>
          <p:spPr bwMode="auto">
            <a:xfrm>
              <a:off x="898560" y="2581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0" name="CustomShape 386"/>
            <p:cNvSpPr/>
            <p:nvPr/>
          </p:nvSpPr>
          <p:spPr bwMode="auto">
            <a:xfrm>
              <a:off x="-84240" y="3071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1" name="CustomShape 387"/>
            <p:cNvSpPr/>
            <p:nvPr/>
          </p:nvSpPr>
          <p:spPr bwMode="auto">
            <a:xfrm>
              <a:off x="407880" y="3071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2" name="CustomShape 388"/>
            <p:cNvSpPr/>
            <p:nvPr/>
          </p:nvSpPr>
          <p:spPr bwMode="auto">
            <a:xfrm>
              <a:off x="898560" y="3071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3" name="CustomShape 389"/>
            <p:cNvSpPr/>
            <p:nvPr/>
          </p:nvSpPr>
          <p:spPr bwMode="auto">
            <a:xfrm>
              <a:off x="-84240" y="3552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4" name="CustomShape 390"/>
            <p:cNvSpPr/>
            <p:nvPr/>
          </p:nvSpPr>
          <p:spPr bwMode="auto">
            <a:xfrm>
              <a:off x="407880" y="3552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5" name="CustomShape 391"/>
            <p:cNvSpPr/>
            <p:nvPr/>
          </p:nvSpPr>
          <p:spPr bwMode="auto">
            <a:xfrm>
              <a:off x="898560" y="3552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316" name="Group 392"/>
          <p:cNvGrpSpPr/>
          <p:nvPr/>
        </p:nvGrpSpPr>
        <p:grpSpPr bwMode="auto">
          <a:xfrm>
            <a:off x="403200" y="2581200"/>
            <a:ext cx="1474560" cy="1463040"/>
            <a:chOff x="403200" y="2581200"/>
            <a:chExt cx="1474560" cy="1463040"/>
          </a:xfrm>
        </p:grpSpPr>
        <p:sp>
          <p:nvSpPr>
            <p:cNvPr id="4317" name="CustomShape 393"/>
            <p:cNvSpPr/>
            <p:nvPr/>
          </p:nvSpPr>
          <p:spPr bwMode="auto">
            <a:xfrm>
              <a:off x="403200" y="2581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8" name="CustomShape 394"/>
            <p:cNvSpPr/>
            <p:nvPr/>
          </p:nvSpPr>
          <p:spPr bwMode="auto">
            <a:xfrm>
              <a:off x="895320" y="2581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9" name="CustomShape 395"/>
            <p:cNvSpPr/>
            <p:nvPr/>
          </p:nvSpPr>
          <p:spPr bwMode="auto">
            <a:xfrm>
              <a:off x="1386000" y="2581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0" name="CustomShape 396"/>
            <p:cNvSpPr/>
            <p:nvPr/>
          </p:nvSpPr>
          <p:spPr bwMode="auto">
            <a:xfrm>
              <a:off x="403200" y="3071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1" name="CustomShape 397"/>
            <p:cNvSpPr/>
            <p:nvPr/>
          </p:nvSpPr>
          <p:spPr bwMode="auto">
            <a:xfrm>
              <a:off x="895320" y="3071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2" name="CustomShape 398"/>
            <p:cNvSpPr/>
            <p:nvPr/>
          </p:nvSpPr>
          <p:spPr bwMode="auto">
            <a:xfrm>
              <a:off x="1386000" y="3071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3" name="CustomShape 399"/>
            <p:cNvSpPr/>
            <p:nvPr/>
          </p:nvSpPr>
          <p:spPr bwMode="auto">
            <a:xfrm>
              <a:off x="403200" y="3552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4" name="CustomShape 400"/>
            <p:cNvSpPr/>
            <p:nvPr/>
          </p:nvSpPr>
          <p:spPr bwMode="auto">
            <a:xfrm>
              <a:off x="895320" y="3552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5" name="CustomShape 401"/>
            <p:cNvSpPr/>
            <p:nvPr/>
          </p:nvSpPr>
          <p:spPr bwMode="auto">
            <a:xfrm>
              <a:off x="1386000" y="3552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326" name="Group 402"/>
          <p:cNvGrpSpPr/>
          <p:nvPr/>
        </p:nvGrpSpPr>
        <p:grpSpPr bwMode="auto">
          <a:xfrm>
            <a:off x="900000" y="2581200"/>
            <a:ext cx="1474560" cy="1463040"/>
            <a:chOff x="900000" y="2581200"/>
            <a:chExt cx="1474560" cy="1463040"/>
          </a:xfrm>
        </p:grpSpPr>
        <p:sp>
          <p:nvSpPr>
            <p:cNvPr id="4327" name="CustomShape 403"/>
            <p:cNvSpPr/>
            <p:nvPr/>
          </p:nvSpPr>
          <p:spPr bwMode="auto">
            <a:xfrm>
              <a:off x="900000" y="2581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8" name="CustomShape 404"/>
            <p:cNvSpPr/>
            <p:nvPr/>
          </p:nvSpPr>
          <p:spPr bwMode="auto">
            <a:xfrm>
              <a:off x="1392120" y="2581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9" name="CustomShape 405"/>
            <p:cNvSpPr/>
            <p:nvPr/>
          </p:nvSpPr>
          <p:spPr bwMode="auto">
            <a:xfrm>
              <a:off x="1882800" y="2581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0" name="CustomShape 406"/>
            <p:cNvSpPr/>
            <p:nvPr/>
          </p:nvSpPr>
          <p:spPr bwMode="auto">
            <a:xfrm>
              <a:off x="900000" y="3071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1" name="CustomShape 407"/>
            <p:cNvSpPr/>
            <p:nvPr/>
          </p:nvSpPr>
          <p:spPr bwMode="auto">
            <a:xfrm>
              <a:off x="1392120" y="3071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2" name="CustomShape 408"/>
            <p:cNvSpPr/>
            <p:nvPr/>
          </p:nvSpPr>
          <p:spPr bwMode="auto">
            <a:xfrm>
              <a:off x="1882800" y="3071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3" name="CustomShape 409"/>
            <p:cNvSpPr/>
            <p:nvPr/>
          </p:nvSpPr>
          <p:spPr bwMode="auto">
            <a:xfrm>
              <a:off x="900000" y="3552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4" name="CustomShape 410"/>
            <p:cNvSpPr/>
            <p:nvPr/>
          </p:nvSpPr>
          <p:spPr bwMode="auto">
            <a:xfrm>
              <a:off x="1392120" y="3552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5" name="CustomShape 411"/>
            <p:cNvSpPr/>
            <p:nvPr/>
          </p:nvSpPr>
          <p:spPr bwMode="auto">
            <a:xfrm>
              <a:off x="1882800" y="3552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336" name="Group 412"/>
          <p:cNvGrpSpPr/>
          <p:nvPr/>
        </p:nvGrpSpPr>
        <p:grpSpPr bwMode="auto">
          <a:xfrm>
            <a:off x="1871640" y="2581200"/>
            <a:ext cx="1474560" cy="1463040"/>
            <a:chOff x="1871640" y="2581200"/>
            <a:chExt cx="1474560" cy="1463040"/>
          </a:xfrm>
        </p:grpSpPr>
        <p:sp>
          <p:nvSpPr>
            <p:cNvPr id="4337" name="CustomShape 413"/>
            <p:cNvSpPr/>
            <p:nvPr/>
          </p:nvSpPr>
          <p:spPr bwMode="auto">
            <a:xfrm>
              <a:off x="1871640" y="2581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8" name="CustomShape 414"/>
            <p:cNvSpPr/>
            <p:nvPr/>
          </p:nvSpPr>
          <p:spPr bwMode="auto">
            <a:xfrm>
              <a:off x="2363760" y="2581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9" name="CustomShape 415"/>
            <p:cNvSpPr/>
            <p:nvPr/>
          </p:nvSpPr>
          <p:spPr bwMode="auto">
            <a:xfrm>
              <a:off x="2854440" y="2581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0" name="CustomShape 416"/>
            <p:cNvSpPr/>
            <p:nvPr/>
          </p:nvSpPr>
          <p:spPr bwMode="auto">
            <a:xfrm>
              <a:off x="1871640" y="3071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1" name="CustomShape 417"/>
            <p:cNvSpPr/>
            <p:nvPr/>
          </p:nvSpPr>
          <p:spPr bwMode="auto">
            <a:xfrm>
              <a:off x="2363760" y="3071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2" name="CustomShape 418"/>
            <p:cNvSpPr/>
            <p:nvPr/>
          </p:nvSpPr>
          <p:spPr bwMode="auto">
            <a:xfrm>
              <a:off x="2854440" y="3071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3" name="CustomShape 419"/>
            <p:cNvSpPr/>
            <p:nvPr/>
          </p:nvSpPr>
          <p:spPr bwMode="auto">
            <a:xfrm>
              <a:off x="1871640" y="3552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4" name="CustomShape 420"/>
            <p:cNvSpPr/>
            <p:nvPr/>
          </p:nvSpPr>
          <p:spPr bwMode="auto">
            <a:xfrm>
              <a:off x="2363760" y="3552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5" name="CustomShape 421"/>
            <p:cNvSpPr/>
            <p:nvPr/>
          </p:nvSpPr>
          <p:spPr bwMode="auto">
            <a:xfrm>
              <a:off x="2854440" y="3552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346" name="Group 422"/>
          <p:cNvGrpSpPr/>
          <p:nvPr/>
        </p:nvGrpSpPr>
        <p:grpSpPr bwMode="auto">
          <a:xfrm>
            <a:off x="2363760" y="2581200"/>
            <a:ext cx="1474560" cy="1463040"/>
            <a:chOff x="2363760" y="2581200"/>
            <a:chExt cx="1474560" cy="1463040"/>
          </a:xfrm>
        </p:grpSpPr>
        <p:sp>
          <p:nvSpPr>
            <p:cNvPr id="4347" name="CustomShape 423"/>
            <p:cNvSpPr/>
            <p:nvPr/>
          </p:nvSpPr>
          <p:spPr bwMode="auto">
            <a:xfrm>
              <a:off x="2363760" y="2581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8" name="CustomShape 424"/>
            <p:cNvSpPr/>
            <p:nvPr/>
          </p:nvSpPr>
          <p:spPr bwMode="auto">
            <a:xfrm>
              <a:off x="2855880" y="2581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9" name="CustomShape 425"/>
            <p:cNvSpPr/>
            <p:nvPr/>
          </p:nvSpPr>
          <p:spPr bwMode="auto">
            <a:xfrm>
              <a:off x="3346560" y="2581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0" name="CustomShape 426"/>
            <p:cNvSpPr/>
            <p:nvPr/>
          </p:nvSpPr>
          <p:spPr bwMode="auto">
            <a:xfrm>
              <a:off x="2363760" y="3071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1" name="CustomShape 427"/>
            <p:cNvSpPr/>
            <p:nvPr/>
          </p:nvSpPr>
          <p:spPr bwMode="auto">
            <a:xfrm>
              <a:off x="2855880" y="3071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2" name="CustomShape 428"/>
            <p:cNvSpPr/>
            <p:nvPr/>
          </p:nvSpPr>
          <p:spPr bwMode="auto">
            <a:xfrm>
              <a:off x="3346560" y="3071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3" name="CustomShape 429"/>
            <p:cNvSpPr/>
            <p:nvPr/>
          </p:nvSpPr>
          <p:spPr bwMode="auto">
            <a:xfrm>
              <a:off x="2363760" y="3552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4" name="CustomShape 430"/>
            <p:cNvSpPr/>
            <p:nvPr/>
          </p:nvSpPr>
          <p:spPr bwMode="auto">
            <a:xfrm>
              <a:off x="2855880" y="3552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5" name="CustomShape 431"/>
            <p:cNvSpPr/>
            <p:nvPr/>
          </p:nvSpPr>
          <p:spPr bwMode="auto">
            <a:xfrm>
              <a:off x="3346560" y="3552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356" name="Group 432"/>
          <p:cNvGrpSpPr/>
          <p:nvPr/>
        </p:nvGrpSpPr>
        <p:grpSpPr bwMode="auto">
          <a:xfrm>
            <a:off x="2841480" y="2581200"/>
            <a:ext cx="1474560" cy="1463040"/>
            <a:chOff x="2841480" y="2581200"/>
            <a:chExt cx="1474560" cy="1463040"/>
          </a:xfrm>
        </p:grpSpPr>
        <p:sp>
          <p:nvSpPr>
            <p:cNvPr id="4357" name="CustomShape 433"/>
            <p:cNvSpPr/>
            <p:nvPr/>
          </p:nvSpPr>
          <p:spPr bwMode="auto">
            <a:xfrm>
              <a:off x="2841480" y="2581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8" name="CustomShape 434"/>
            <p:cNvSpPr/>
            <p:nvPr/>
          </p:nvSpPr>
          <p:spPr bwMode="auto">
            <a:xfrm>
              <a:off x="3333600" y="2581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9" name="CustomShape 435"/>
            <p:cNvSpPr/>
            <p:nvPr/>
          </p:nvSpPr>
          <p:spPr bwMode="auto">
            <a:xfrm>
              <a:off x="3824280" y="2581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0" name="CustomShape 436"/>
            <p:cNvSpPr/>
            <p:nvPr/>
          </p:nvSpPr>
          <p:spPr bwMode="auto">
            <a:xfrm>
              <a:off x="2841480" y="3071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1" name="CustomShape 437"/>
            <p:cNvSpPr/>
            <p:nvPr/>
          </p:nvSpPr>
          <p:spPr bwMode="auto">
            <a:xfrm>
              <a:off x="3333600" y="3071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2" name="CustomShape 438"/>
            <p:cNvSpPr/>
            <p:nvPr/>
          </p:nvSpPr>
          <p:spPr bwMode="auto">
            <a:xfrm>
              <a:off x="3824280" y="3071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3" name="CustomShape 439"/>
            <p:cNvSpPr/>
            <p:nvPr/>
          </p:nvSpPr>
          <p:spPr bwMode="auto">
            <a:xfrm>
              <a:off x="2841480" y="3552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4" name="CustomShape 440"/>
            <p:cNvSpPr/>
            <p:nvPr/>
          </p:nvSpPr>
          <p:spPr bwMode="auto">
            <a:xfrm>
              <a:off x="3333600" y="3552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5" name="CustomShape 441"/>
            <p:cNvSpPr/>
            <p:nvPr/>
          </p:nvSpPr>
          <p:spPr bwMode="auto">
            <a:xfrm>
              <a:off x="3824280" y="3552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366" name="Group 442"/>
          <p:cNvGrpSpPr/>
          <p:nvPr/>
        </p:nvGrpSpPr>
        <p:grpSpPr bwMode="auto">
          <a:xfrm>
            <a:off x="3333600" y="2581200"/>
            <a:ext cx="1474560" cy="1463040"/>
            <a:chOff x="3333600" y="2581200"/>
            <a:chExt cx="1474560" cy="1463040"/>
          </a:xfrm>
        </p:grpSpPr>
        <p:sp>
          <p:nvSpPr>
            <p:cNvPr id="4367" name="CustomShape 443"/>
            <p:cNvSpPr/>
            <p:nvPr/>
          </p:nvSpPr>
          <p:spPr bwMode="auto">
            <a:xfrm>
              <a:off x="3333600" y="2581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8" name="CustomShape 444"/>
            <p:cNvSpPr/>
            <p:nvPr/>
          </p:nvSpPr>
          <p:spPr bwMode="auto">
            <a:xfrm>
              <a:off x="3825720" y="2581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9" name="CustomShape 445"/>
            <p:cNvSpPr/>
            <p:nvPr/>
          </p:nvSpPr>
          <p:spPr bwMode="auto">
            <a:xfrm>
              <a:off x="4316400" y="2581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0" name="CustomShape 446"/>
            <p:cNvSpPr/>
            <p:nvPr/>
          </p:nvSpPr>
          <p:spPr bwMode="auto">
            <a:xfrm>
              <a:off x="3333600" y="3071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1" name="CustomShape 447"/>
            <p:cNvSpPr/>
            <p:nvPr/>
          </p:nvSpPr>
          <p:spPr bwMode="auto">
            <a:xfrm>
              <a:off x="3825720" y="3071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2" name="CustomShape 448"/>
            <p:cNvSpPr/>
            <p:nvPr/>
          </p:nvSpPr>
          <p:spPr bwMode="auto">
            <a:xfrm>
              <a:off x="4316400" y="3071519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3" name="CustomShape 449"/>
            <p:cNvSpPr/>
            <p:nvPr/>
          </p:nvSpPr>
          <p:spPr bwMode="auto">
            <a:xfrm>
              <a:off x="3333600" y="3552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4" name="CustomShape 450"/>
            <p:cNvSpPr/>
            <p:nvPr/>
          </p:nvSpPr>
          <p:spPr bwMode="auto">
            <a:xfrm>
              <a:off x="3825720" y="3552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5" name="CustomShape 451"/>
            <p:cNvSpPr/>
            <p:nvPr/>
          </p:nvSpPr>
          <p:spPr bwMode="auto">
            <a:xfrm>
              <a:off x="4316400" y="3552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376" name="Group 452"/>
          <p:cNvGrpSpPr/>
          <p:nvPr/>
        </p:nvGrpSpPr>
        <p:grpSpPr bwMode="auto">
          <a:xfrm>
            <a:off x="1397160" y="2581200"/>
            <a:ext cx="1473840" cy="1463040"/>
            <a:chOff x="1397160" y="2581200"/>
            <a:chExt cx="1473840" cy="1463040"/>
          </a:xfrm>
        </p:grpSpPr>
        <p:sp>
          <p:nvSpPr>
            <p:cNvPr id="4377" name="CustomShape 453"/>
            <p:cNvSpPr/>
            <p:nvPr/>
          </p:nvSpPr>
          <p:spPr bwMode="auto">
            <a:xfrm>
              <a:off x="1397160" y="25812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8" name="CustomShape 454"/>
            <p:cNvSpPr/>
            <p:nvPr/>
          </p:nvSpPr>
          <p:spPr bwMode="auto">
            <a:xfrm>
              <a:off x="1888920" y="25812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9" name="CustomShape 455"/>
            <p:cNvSpPr/>
            <p:nvPr/>
          </p:nvSpPr>
          <p:spPr bwMode="auto">
            <a:xfrm>
              <a:off x="2379600" y="25812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0" name="CustomShape 456"/>
            <p:cNvSpPr/>
            <p:nvPr/>
          </p:nvSpPr>
          <p:spPr bwMode="auto">
            <a:xfrm>
              <a:off x="1397160" y="3071519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1" name="CustomShape 457"/>
            <p:cNvSpPr/>
            <p:nvPr/>
          </p:nvSpPr>
          <p:spPr bwMode="auto">
            <a:xfrm>
              <a:off x="1888920" y="3071519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2" name="CustomShape 458"/>
            <p:cNvSpPr/>
            <p:nvPr/>
          </p:nvSpPr>
          <p:spPr bwMode="auto">
            <a:xfrm>
              <a:off x="2379600" y="3071519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3" name="CustomShape 459"/>
            <p:cNvSpPr/>
            <p:nvPr/>
          </p:nvSpPr>
          <p:spPr bwMode="auto">
            <a:xfrm>
              <a:off x="1397160" y="3552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4" name="CustomShape 460"/>
            <p:cNvSpPr/>
            <p:nvPr/>
          </p:nvSpPr>
          <p:spPr bwMode="auto">
            <a:xfrm>
              <a:off x="1888920" y="35524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5" name="CustomShape 461"/>
            <p:cNvSpPr/>
            <p:nvPr/>
          </p:nvSpPr>
          <p:spPr bwMode="auto">
            <a:xfrm>
              <a:off x="2379600" y="3552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386" name="Group 462"/>
          <p:cNvGrpSpPr/>
          <p:nvPr/>
        </p:nvGrpSpPr>
        <p:grpSpPr bwMode="auto">
          <a:xfrm>
            <a:off x="-82440" y="3068640"/>
            <a:ext cx="1473840" cy="1463040"/>
            <a:chOff x="-82440" y="3068640"/>
            <a:chExt cx="1473840" cy="1463040"/>
          </a:xfrm>
        </p:grpSpPr>
        <p:sp>
          <p:nvSpPr>
            <p:cNvPr id="4387" name="CustomShape 463"/>
            <p:cNvSpPr/>
            <p:nvPr/>
          </p:nvSpPr>
          <p:spPr bwMode="auto">
            <a:xfrm>
              <a:off x="-82440" y="3068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8" name="CustomShape 464"/>
            <p:cNvSpPr/>
            <p:nvPr/>
          </p:nvSpPr>
          <p:spPr bwMode="auto">
            <a:xfrm>
              <a:off x="409320" y="3068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9" name="CustomShape 465"/>
            <p:cNvSpPr/>
            <p:nvPr/>
          </p:nvSpPr>
          <p:spPr bwMode="auto">
            <a:xfrm>
              <a:off x="900000" y="3068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0" name="CustomShape 466"/>
            <p:cNvSpPr/>
            <p:nvPr/>
          </p:nvSpPr>
          <p:spPr bwMode="auto">
            <a:xfrm>
              <a:off x="-82440" y="3558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1" name="CustomShape 467"/>
            <p:cNvSpPr/>
            <p:nvPr/>
          </p:nvSpPr>
          <p:spPr bwMode="auto">
            <a:xfrm>
              <a:off x="409320" y="3558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2" name="CustomShape 468"/>
            <p:cNvSpPr/>
            <p:nvPr/>
          </p:nvSpPr>
          <p:spPr bwMode="auto">
            <a:xfrm>
              <a:off x="900000" y="3558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3" name="CustomShape 469"/>
            <p:cNvSpPr/>
            <p:nvPr/>
          </p:nvSpPr>
          <p:spPr bwMode="auto">
            <a:xfrm>
              <a:off x="-82440" y="40399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4" name="CustomShape 470"/>
            <p:cNvSpPr/>
            <p:nvPr/>
          </p:nvSpPr>
          <p:spPr bwMode="auto">
            <a:xfrm>
              <a:off x="409320" y="40399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5" name="CustomShape 471"/>
            <p:cNvSpPr/>
            <p:nvPr/>
          </p:nvSpPr>
          <p:spPr bwMode="auto">
            <a:xfrm>
              <a:off x="900000" y="40399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396" name="Group 472"/>
          <p:cNvGrpSpPr/>
          <p:nvPr/>
        </p:nvGrpSpPr>
        <p:grpSpPr bwMode="auto">
          <a:xfrm>
            <a:off x="404640" y="3068640"/>
            <a:ext cx="1474560" cy="1463040"/>
            <a:chOff x="404640" y="3068640"/>
            <a:chExt cx="1474560" cy="1463040"/>
          </a:xfrm>
        </p:grpSpPr>
        <p:sp>
          <p:nvSpPr>
            <p:cNvPr id="4397" name="CustomShape 473"/>
            <p:cNvSpPr/>
            <p:nvPr/>
          </p:nvSpPr>
          <p:spPr bwMode="auto">
            <a:xfrm>
              <a:off x="404640" y="306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8" name="CustomShape 474"/>
            <p:cNvSpPr/>
            <p:nvPr/>
          </p:nvSpPr>
          <p:spPr bwMode="auto">
            <a:xfrm>
              <a:off x="896760" y="3068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9" name="CustomShape 475"/>
            <p:cNvSpPr/>
            <p:nvPr/>
          </p:nvSpPr>
          <p:spPr bwMode="auto">
            <a:xfrm>
              <a:off x="1387440" y="306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0" name="CustomShape 476"/>
            <p:cNvSpPr/>
            <p:nvPr/>
          </p:nvSpPr>
          <p:spPr bwMode="auto">
            <a:xfrm>
              <a:off x="404640" y="355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1" name="CustomShape 477"/>
            <p:cNvSpPr/>
            <p:nvPr/>
          </p:nvSpPr>
          <p:spPr bwMode="auto">
            <a:xfrm>
              <a:off x="896760" y="355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2" name="CustomShape 478"/>
            <p:cNvSpPr/>
            <p:nvPr/>
          </p:nvSpPr>
          <p:spPr bwMode="auto">
            <a:xfrm>
              <a:off x="1387440" y="355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3" name="CustomShape 479"/>
            <p:cNvSpPr/>
            <p:nvPr/>
          </p:nvSpPr>
          <p:spPr bwMode="auto">
            <a:xfrm>
              <a:off x="404640" y="403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4" name="CustomShape 480"/>
            <p:cNvSpPr/>
            <p:nvPr/>
          </p:nvSpPr>
          <p:spPr bwMode="auto">
            <a:xfrm>
              <a:off x="896760" y="403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5" name="CustomShape 481"/>
            <p:cNvSpPr/>
            <p:nvPr/>
          </p:nvSpPr>
          <p:spPr bwMode="auto">
            <a:xfrm>
              <a:off x="1387440" y="403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406" name="Group 482"/>
          <p:cNvGrpSpPr/>
          <p:nvPr/>
        </p:nvGrpSpPr>
        <p:grpSpPr bwMode="auto">
          <a:xfrm>
            <a:off x="901800" y="3068640"/>
            <a:ext cx="1473840" cy="1463040"/>
            <a:chOff x="901800" y="3068640"/>
            <a:chExt cx="1473840" cy="1463040"/>
          </a:xfrm>
        </p:grpSpPr>
        <p:sp>
          <p:nvSpPr>
            <p:cNvPr id="4407" name="CustomShape 483"/>
            <p:cNvSpPr/>
            <p:nvPr/>
          </p:nvSpPr>
          <p:spPr bwMode="auto">
            <a:xfrm>
              <a:off x="901800" y="3068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8" name="CustomShape 484"/>
            <p:cNvSpPr/>
            <p:nvPr/>
          </p:nvSpPr>
          <p:spPr bwMode="auto">
            <a:xfrm>
              <a:off x="1393560" y="3068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9" name="CustomShape 485"/>
            <p:cNvSpPr/>
            <p:nvPr/>
          </p:nvSpPr>
          <p:spPr bwMode="auto">
            <a:xfrm>
              <a:off x="1884240" y="3068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0" name="CustomShape 486"/>
            <p:cNvSpPr/>
            <p:nvPr/>
          </p:nvSpPr>
          <p:spPr bwMode="auto">
            <a:xfrm>
              <a:off x="901800" y="3558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1" name="CustomShape 487"/>
            <p:cNvSpPr/>
            <p:nvPr/>
          </p:nvSpPr>
          <p:spPr bwMode="auto">
            <a:xfrm>
              <a:off x="1393560" y="3558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2" name="CustomShape 488"/>
            <p:cNvSpPr/>
            <p:nvPr/>
          </p:nvSpPr>
          <p:spPr bwMode="auto">
            <a:xfrm>
              <a:off x="1884240" y="3558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3" name="CustomShape 489"/>
            <p:cNvSpPr/>
            <p:nvPr/>
          </p:nvSpPr>
          <p:spPr bwMode="auto">
            <a:xfrm>
              <a:off x="901800" y="40399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4" name="CustomShape 490"/>
            <p:cNvSpPr/>
            <p:nvPr/>
          </p:nvSpPr>
          <p:spPr bwMode="auto">
            <a:xfrm>
              <a:off x="1393560" y="40399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5" name="CustomShape 491"/>
            <p:cNvSpPr/>
            <p:nvPr/>
          </p:nvSpPr>
          <p:spPr bwMode="auto">
            <a:xfrm>
              <a:off x="1884240" y="40399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416" name="Group 492"/>
          <p:cNvGrpSpPr/>
          <p:nvPr/>
        </p:nvGrpSpPr>
        <p:grpSpPr bwMode="auto">
          <a:xfrm>
            <a:off x="1873080" y="3068640"/>
            <a:ext cx="1474560" cy="1463040"/>
            <a:chOff x="1873080" y="3068640"/>
            <a:chExt cx="1474560" cy="1463040"/>
          </a:xfrm>
        </p:grpSpPr>
        <p:sp>
          <p:nvSpPr>
            <p:cNvPr id="4417" name="CustomShape 493"/>
            <p:cNvSpPr/>
            <p:nvPr/>
          </p:nvSpPr>
          <p:spPr bwMode="auto">
            <a:xfrm>
              <a:off x="1873080" y="306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8" name="CustomShape 494"/>
            <p:cNvSpPr/>
            <p:nvPr/>
          </p:nvSpPr>
          <p:spPr bwMode="auto">
            <a:xfrm>
              <a:off x="2365200" y="3068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9" name="CustomShape 495"/>
            <p:cNvSpPr/>
            <p:nvPr/>
          </p:nvSpPr>
          <p:spPr bwMode="auto">
            <a:xfrm>
              <a:off x="2855880" y="306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0" name="CustomShape 496"/>
            <p:cNvSpPr/>
            <p:nvPr/>
          </p:nvSpPr>
          <p:spPr bwMode="auto">
            <a:xfrm>
              <a:off x="1873080" y="355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1" name="CustomShape 497"/>
            <p:cNvSpPr/>
            <p:nvPr/>
          </p:nvSpPr>
          <p:spPr bwMode="auto">
            <a:xfrm>
              <a:off x="2365200" y="355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2" name="CustomShape 498"/>
            <p:cNvSpPr/>
            <p:nvPr/>
          </p:nvSpPr>
          <p:spPr bwMode="auto">
            <a:xfrm>
              <a:off x="2855880" y="355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3" name="CustomShape 499"/>
            <p:cNvSpPr/>
            <p:nvPr/>
          </p:nvSpPr>
          <p:spPr bwMode="auto">
            <a:xfrm>
              <a:off x="1873080" y="403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4" name="CustomShape 500"/>
            <p:cNvSpPr/>
            <p:nvPr/>
          </p:nvSpPr>
          <p:spPr bwMode="auto">
            <a:xfrm>
              <a:off x="2365200" y="403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5" name="CustomShape 501"/>
            <p:cNvSpPr/>
            <p:nvPr/>
          </p:nvSpPr>
          <p:spPr bwMode="auto">
            <a:xfrm>
              <a:off x="2855880" y="403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426" name="Group 502"/>
          <p:cNvGrpSpPr/>
          <p:nvPr/>
        </p:nvGrpSpPr>
        <p:grpSpPr bwMode="auto">
          <a:xfrm>
            <a:off x="2365200" y="3068640"/>
            <a:ext cx="1474560" cy="1463040"/>
            <a:chOff x="2365200" y="3068640"/>
            <a:chExt cx="1474560" cy="1463040"/>
          </a:xfrm>
        </p:grpSpPr>
        <p:sp>
          <p:nvSpPr>
            <p:cNvPr id="4427" name="CustomShape 503"/>
            <p:cNvSpPr/>
            <p:nvPr/>
          </p:nvSpPr>
          <p:spPr bwMode="auto">
            <a:xfrm>
              <a:off x="2365200" y="306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8" name="CustomShape 504"/>
            <p:cNvSpPr/>
            <p:nvPr/>
          </p:nvSpPr>
          <p:spPr bwMode="auto">
            <a:xfrm>
              <a:off x="2857320" y="3068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9" name="CustomShape 505"/>
            <p:cNvSpPr/>
            <p:nvPr/>
          </p:nvSpPr>
          <p:spPr bwMode="auto">
            <a:xfrm>
              <a:off x="3348000" y="306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0" name="CustomShape 506"/>
            <p:cNvSpPr/>
            <p:nvPr/>
          </p:nvSpPr>
          <p:spPr bwMode="auto">
            <a:xfrm>
              <a:off x="2365200" y="355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1" name="CustomShape 507"/>
            <p:cNvSpPr/>
            <p:nvPr/>
          </p:nvSpPr>
          <p:spPr bwMode="auto">
            <a:xfrm>
              <a:off x="2857320" y="355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2" name="CustomShape 508"/>
            <p:cNvSpPr/>
            <p:nvPr/>
          </p:nvSpPr>
          <p:spPr bwMode="auto">
            <a:xfrm>
              <a:off x="3348000" y="355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3" name="CustomShape 509"/>
            <p:cNvSpPr/>
            <p:nvPr/>
          </p:nvSpPr>
          <p:spPr bwMode="auto">
            <a:xfrm>
              <a:off x="2365200" y="403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4" name="CustomShape 510"/>
            <p:cNvSpPr/>
            <p:nvPr/>
          </p:nvSpPr>
          <p:spPr bwMode="auto">
            <a:xfrm>
              <a:off x="2857320" y="403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5" name="CustomShape 511"/>
            <p:cNvSpPr/>
            <p:nvPr/>
          </p:nvSpPr>
          <p:spPr bwMode="auto">
            <a:xfrm>
              <a:off x="3348000" y="403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436" name="Group 512"/>
          <p:cNvGrpSpPr/>
          <p:nvPr/>
        </p:nvGrpSpPr>
        <p:grpSpPr bwMode="auto">
          <a:xfrm>
            <a:off x="2843280" y="3068640"/>
            <a:ext cx="1473840" cy="1463040"/>
            <a:chOff x="2843280" y="3068640"/>
            <a:chExt cx="1473840" cy="1463040"/>
          </a:xfrm>
        </p:grpSpPr>
        <p:sp>
          <p:nvSpPr>
            <p:cNvPr id="4437" name="CustomShape 513"/>
            <p:cNvSpPr/>
            <p:nvPr/>
          </p:nvSpPr>
          <p:spPr bwMode="auto">
            <a:xfrm>
              <a:off x="2843280" y="3068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8" name="CustomShape 514"/>
            <p:cNvSpPr/>
            <p:nvPr/>
          </p:nvSpPr>
          <p:spPr bwMode="auto">
            <a:xfrm>
              <a:off x="3335040" y="3068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9" name="CustomShape 515"/>
            <p:cNvSpPr/>
            <p:nvPr/>
          </p:nvSpPr>
          <p:spPr bwMode="auto">
            <a:xfrm>
              <a:off x="3825720" y="3068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0" name="CustomShape 516"/>
            <p:cNvSpPr/>
            <p:nvPr/>
          </p:nvSpPr>
          <p:spPr bwMode="auto">
            <a:xfrm>
              <a:off x="2843280" y="3558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1" name="CustomShape 517"/>
            <p:cNvSpPr/>
            <p:nvPr/>
          </p:nvSpPr>
          <p:spPr bwMode="auto">
            <a:xfrm>
              <a:off x="3335040" y="3558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2" name="CustomShape 518"/>
            <p:cNvSpPr/>
            <p:nvPr/>
          </p:nvSpPr>
          <p:spPr bwMode="auto">
            <a:xfrm>
              <a:off x="3825720" y="3558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3" name="CustomShape 519"/>
            <p:cNvSpPr/>
            <p:nvPr/>
          </p:nvSpPr>
          <p:spPr bwMode="auto">
            <a:xfrm>
              <a:off x="2843280" y="40399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4" name="CustomShape 520"/>
            <p:cNvSpPr/>
            <p:nvPr/>
          </p:nvSpPr>
          <p:spPr bwMode="auto">
            <a:xfrm>
              <a:off x="3335040" y="40399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5" name="CustomShape 521"/>
            <p:cNvSpPr/>
            <p:nvPr/>
          </p:nvSpPr>
          <p:spPr bwMode="auto">
            <a:xfrm>
              <a:off x="3825720" y="40399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446" name="Group 522"/>
          <p:cNvGrpSpPr/>
          <p:nvPr/>
        </p:nvGrpSpPr>
        <p:grpSpPr bwMode="auto">
          <a:xfrm>
            <a:off x="3335400" y="3068640"/>
            <a:ext cx="1473840" cy="1463040"/>
            <a:chOff x="3335400" y="3068640"/>
            <a:chExt cx="1473840" cy="1463040"/>
          </a:xfrm>
        </p:grpSpPr>
        <p:sp>
          <p:nvSpPr>
            <p:cNvPr id="4447" name="CustomShape 523"/>
            <p:cNvSpPr/>
            <p:nvPr/>
          </p:nvSpPr>
          <p:spPr bwMode="auto">
            <a:xfrm>
              <a:off x="3335400" y="3068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8" name="CustomShape 524"/>
            <p:cNvSpPr/>
            <p:nvPr/>
          </p:nvSpPr>
          <p:spPr bwMode="auto">
            <a:xfrm>
              <a:off x="3827160" y="3068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9" name="CustomShape 525"/>
            <p:cNvSpPr/>
            <p:nvPr/>
          </p:nvSpPr>
          <p:spPr bwMode="auto">
            <a:xfrm>
              <a:off x="4317840" y="3068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0" name="CustomShape 526"/>
            <p:cNvSpPr/>
            <p:nvPr/>
          </p:nvSpPr>
          <p:spPr bwMode="auto">
            <a:xfrm>
              <a:off x="3335400" y="3558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1" name="CustomShape 527"/>
            <p:cNvSpPr/>
            <p:nvPr/>
          </p:nvSpPr>
          <p:spPr bwMode="auto">
            <a:xfrm>
              <a:off x="3827160" y="3558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2" name="CustomShape 528"/>
            <p:cNvSpPr/>
            <p:nvPr/>
          </p:nvSpPr>
          <p:spPr bwMode="auto">
            <a:xfrm>
              <a:off x="4317840" y="3558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3" name="CustomShape 529"/>
            <p:cNvSpPr/>
            <p:nvPr/>
          </p:nvSpPr>
          <p:spPr bwMode="auto">
            <a:xfrm>
              <a:off x="3335400" y="40399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4" name="CustomShape 530"/>
            <p:cNvSpPr/>
            <p:nvPr/>
          </p:nvSpPr>
          <p:spPr bwMode="auto">
            <a:xfrm>
              <a:off x="3827160" y="40399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5" name="CustomShape 531"/>
            <p:cNvSpPr/>
            <p:nvPr/>
          </p:nvSpPr>
          <p:spPr bwMode="auto">
            <a:xfrm>
              <a:off x="4317840" y="40399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456" name="Group 532"/>
          <p:cNvGrpSpPr/>
          <p:nvPr/>
        </p:nvGrpSpPr>
        <p:grpSpPr bwMode="auto">
          <a:xfrm>
            <a:off x="1398600" y="3068640"/>
            <a:ext cx="1474560" cy="1463040"/>
            <a:chOff x="1398600" y="3068640"/>
            <a:chExt cx="1474560" cy="1463040"/>
          </a:xfrm>
        </p:grpSpPr>
        <p:sp>
          <p:nvSpPr>
            <p:cNvPr id="4457" name="CustomShape 533"/>
            <p:cNvSpPr/>
            <p:nvPr/>
          </p:nvSpPr>
          <p:spPr bwMode="auto">
            <a:xfrm>
              <a:off x="1398600" y="306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8" name="CustomShape 534"/>
            <p:cNvSpPr/>
            <p:nvPr/>
          </p:nvSpPr>
          <p:spPr bwMode="auto">
            <a:xfrm>
              <a:off x="1890720" y="3068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9" name="CustomShape 535"/>
            <p:cNvSpPr/>
            <p:nvPr/>
          </p:nvSpPr>
          <p:spPr bwMode="auto">
            <a:xfrm>
              <a:off x="2381400" y="3068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0" name="CustomShape 536"/>
            <p:cNvSpPr/>
            <p:nvPr/>
          </p:nvSpPr>
          <p:spPr bwMode="auto">
            <a:xfrm>
              <a:off x="1398600" y="355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1" name="CustomShape 537"/>
            <p:cNvSpPr/>
            <p:nvPr/>
          </p:nvSpPr>
          <p:spPr bwMode="auto">
            <a:xfrm>
              <a:off x="1890720" y="355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2" name="CustomShape 538"/>
            <p:cNvSpPr/>
            <p:nvPr/>
          </p:nvSpPr>
          <p:spPr bwMode="auto">
            <a:xfrm>
              <a:off x="2381400" y="3558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3" name="CustomShape 539"/>
            <p:cNvSpPr/>
            <p:nvPr/>
          </p:nvSpPr>
          <p:spPr bwMode="auto">
            <a:xfrm>
              <a:off x="1398600" y="403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4" name="CustomShape 540"/>
            <p:cNvSpPr/>
            <p:nvPr/>
          </p:nvSpPr>
          <p:spPr bwMode="auto">
            <a:xfrm>
              <a:off x="1890720" y="4039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5" name="CustomShape 541"/>
            <p:cNvSpPr/>
            <p:nvPr/>
          </p:nvSpPr>
          <p:spPr bwMode="auto">
            <a:xfrm>
              <a:off x="2381400" y="4039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466" name="Group 542"/>
          <p:cNvGrpSpPr/>
          <p:nvPr/>
        </p:nvGrpSpPr>
        <p:grpSpPr bwMode="auto">
          <a:xfrm>
            <a:off x="-84240" y="3565440"/>
            <a:ext cx="1474560" cy="1463040"/>
            <a:chOff x="-84240" y="3565440"/>
            <a:chExt cx="1474560" cy="1463040"/>
          </a:xfrm>
        </p:grpSpPr>
        <p:sp>
          <p:nvSpPr>
            <p:cNvPr id="4467" name="CustomShape 543"/>
            <p:cNvSpPr/>
            <p:nvPr/>
          </p:nvSpPr>
          <p:spPr bwMode="auto">
            <a:xfrm>
              <a:off x="-84240" y="3565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8" name="CustomShape 544"/>
            <p:cNvSpPr/>
            <p:nvPr/>
          </p:nvSpPr>
          <p:spPr bwMode="auto">
            <a:xfrm>
              <a:off x="407880" y="3565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9" name="CustomShape 545"/>
            <p:cNvSpPr/>
            <p:nvPr/>
          </p:nvSpPr>
          <p:spPr bwMode="auto">
            <a:xfrm>
              <a:off x="898560" y="3565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0" name="CustomShape 546"/>
            <p:cNvSpPr/>
            <p:nvPr/>
          </p:nvSpPr>
          <p:spPr bwMode="auto">
            <a:xfrm>
              <a:off x="-84240" y="4055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1" name="CustomShape 547"/>
            <p:cNvSpPr/>
            <p:nvPr/>
          </p:nvSpPr>
          <p:spPr bwMode="auto">
            <a:xfrm>
              <a:off x="407880" y="4055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2" name="CustomShape 548"/>
            <p:cNvSpPr/>
            <p:nvPr/>
          </p:nvSpPr>
          <p:spPr bwMode="auto">
            <a:xfrm>
              <a:off x="898560" y="4055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3" name="CustomShape 549"/>
            <p:cNvSpPr/>
            <p:nvPr/>
          </p:nvSpPr>
          <p:spPr bwMode="auto">
            <a:xfrm>
              <a:off x="-84240" y="4536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4" name="CustomShape 550"/>
            <p:cNvSpPr/>
            <p:nvPr/>
          </p:nvSpPr>
          <p:spPr bwMode="auto">
            <a:xfrm>
              <a:off x="407880" y="45367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5" name="CustomShape 551"/>
            <p:cNvSpPr/>
            <p:nvPr/>
          </p:nvSpPr>
          <p:spPr bwMode="auto">
            <a:xfrm>
              <a:off x="898560" y="4536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476" name="Group 552"/>
          <p:cNvGrpSpPr/>
          <p:nvPr/>
        </p:nvGrpSpPr>
        <p:grpSpPr bwMode="auto">
          <a:xfrm>
            <a:off x="403200" y="3565440"/>
            <a:ext cx="1474560" cy="1463040"/>
            <a:chOff x="403200" y="3565440"/>
            <a:chExt cx="1474560" cy="1463040"/>
          </a:xfrm>
        </p:grpSpPr>
        <p:sp>
          <p:nvSpPr>
            <p:cNvPr id="4477" name="CustomShape 553"/>
            <p:cNvSpPr/>
            <p:nvPr/>
          </p:nvSpPr>
          <p:spPr bwMode="auto">
            <a:xfrm>
              <a:off x="403200" y="3565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8" name="CustomShape 554"/>
            <p:cNvSpPr/>
            <p:nvPr/>
          </p:nvSpPr>
          <p:spPr bwMode="auto">
            <a:xfrm>
              <a:off x="895320" y="3565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9" name="CustomShape 555"/>
            <p:cNvSpPr/>
            <p:nvPr/>
          </p:nvSpPr>
          <p:spPr bwMode="auto">
            <a:xfrm>
              <a:off x="1386000" y="3565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0" name="CustomShape 556"/>
            <p:cNvSpPr/>
            <p:nvPr/>
          </p:nvSpPr>
          <p:spPr bwMode="auto">
            <a:xfrm>
              <a:off x="403200" y="4055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1" name="CustomShape 557"/>
            <p:cNvSpPr/>
            <p:nvPr/>
          </p:nvSpPr>
          <p:spPr bwMode="auto">
            <a:xfrm>
              <a:off x="895320" y="4055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2" name="CustomShape 558"/>
            <p:cNvSpPr/>
            <p:nvPr/>
          </p:nvSpPr>
          <p:spPr bwMode="auto">
            <a:xfrm>
              <a:off x="1386000" y="4055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3" name="CustomShape 559"/>
            <p:cNvSpPr/>
            <p:nvPr/>
          </p:nvSpPr>
          <p:spPr bwMode="auto">
            <a:xfrm>
              <a:off x="403200" y="4536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4" name="CustomShape 560"/>
            <p:cNvSpPr/>
            <p:nvPr/>
          </p:nvSpPr>
          <p:spPr bwMode="auto">
            <a:xfrm>
              <a:off x="895320" y="45367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5" name="CustomShape 561"/>
            <p:cNvSpPr/>
            <p:nvPr/>
          </p:nvSpPr>
          <p:spPr bwMode="auto">
            <a:xfrm>
              <a:off x="1386000" y="4536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486" name="Group 562"/>
          <p:cNvGrpSpPr/>
          <p:nvPr/>
        </p:nvGrpSpPr>
        <p:grpSpPr bwMode="auto">
          <a:xfrm>
            <a:off x="900000" y="3565440"/>
            <a:ext cx="1474560" cy="1463040"/>
            <a:chOff x="900000" y="3565440"/>
            <a:chExt cx="1474560" cy="1463040"/>
          </a:xfrm>
        </p:grpSpPr>
        <p:sp>
          <p:nvSpPr>
            <p:cNvPr id="4487" name="CustomShape 563"/>
            <p:cNvSpPr/>
            <p:nvPr/>
          </p:nvSpPr>
          <p:spPr bwMode="auto">
            <a:xfrm>
              <a:off x="900000" y="3565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8" name="CustomShape 564"/>
            <p:cNvSpPr/>
            <p:nvPr/>
          </p:nvSpPr>
          <p:spPr bwMode="auto">
            <a:xfrm>
              <a:off x="1392120" y="3565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9" name="CustomShape 565"/>
            <p:cNvSpPr/>
            <p:nvPr/>
          </p:nvSpPr>
          <p:spPr bwMode="auto">
            <a:xfrm>
              <a:off x="1882800" y="3565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0" name="CustomShape 566"/>
            <p:cNvSpPr/>
            <p:nvPr/>
          </p:nvSpPr>
          <p:spPr bwMode="auto">
            <a:xfrm>
              <a:off x="900000" y="4055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1" name="CustomShape 567"/>
            <p:cNvSpPr/>
            <p:nvPr/>
          </p:nvSpPr>
          <p:spPr bwMode="auto">
            <a:xfrm>
              <a:off x="1392120" y="4055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2" name="CustomShape 568"/>
            <p:cNvSpPr/>
            <p:nvPr/>
          </p:nvSpPr>
          <p:spPr bwMode="auto">
            <a:xfrm>
              <a:off x="1882800" y="4055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3" name="CustomShape 569"/>
            <p:cNvSpPr/>
            <p:nvPr/>
          </p:nvSpPr>
          <p:spPr bwMode="auto">
            <a:xfrm>
              <a:off x="900000" y="4536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4" name="CustomShape 570"/>
            <p:cNvSpPr/>
            <p:nvPr/>
          </p:nvSpPr>
          <p:spPr bwMode="auto">
            <a:xfrm>
              <a:off x="1392120" y="45367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5" name="CustomShape 571"/>
            <p:cNvSpPr/>
            <p:nvPr/>
          </p:nvSpPr>
          <p:spPr bwMode="auto">
            <a:xfrm>
              <a:off x="1882800" y="4536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496" name="Group 572"/>
          <p:cNvGrpSpPr/>
          <p:nvPr/>
        </p:nvGrpSpPr>
        <p:grpSpPr bwMode="auto">
          <a:xfrm>
            <a:off x="1871640" y="3565440"/>
            <a:ext cx="1474560" cy="1463040"/>
            <a:chOff x="1871640" y="3565440"/>
            <a:chExt cx="1474560" cy="1463040"/>
          </a:xfrm>
        </p:grpSpPr>
        <p:sp>
          <p:nvSpPr>
            <p:cNvPr id="4497" name="CustomShape 573"/>
            <p:cNvSpPr/>
            <p:nvPr/>
          </p:nvSpPr>
          <p:spPr bwMode="auto">
            <a:xfrm>
              <a:off x="1871640" y="3565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8" name="CustomShape 574"/>
            <p:cNvSpPr/>
            <p:nvPr/>
          </p:nvSpPr>
          <p:spPr bwMode="auto">
            <a:xfrm>
              <a:off x="2363760" y="3565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9" name="CustomShape 575"/>
            <p:cNvSpPr/>
            <p:nvPr/>
          </p:nvSpPr>
          <p:spPr bwMode="auto">
            <a:xfrm>
              <a:off x="2854440" y="3565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0" name="CustomShape 576"/>
            <p:cNvSpPr/>
            <p:nvPr/>
          </p:nvSpPr>
          <p:spPr bwMode="auto">
            <a:xfrm>
              <a:off x="1871640" y="4055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1" name="CustomShape 577"/>
            <p:cNvSpPr/>
            <p:nvPr/>
          </p:nvSpPr>
          <p:spPr bwMode="auto">
            <a:xfrm>
              <a:off x="2363760" y="4055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2" name="CustomShape 578"/>
            <p:cNvSpPr/>
            <p:nvPr/>
          </p:nvSpPr>
          <p:spPr bwMode="auto">
            <a:xfrm>
              <a:off x="2854440" y="4055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3" name="CustomShape 579"/>
            <p:cNvSpPr/>
            <p:nvPr/>
          </p:nvSpPr>
          <p:spPr bwMode="auto">
            <a:xfrm>
              <a:off x="1871640" y="4536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4" name="CustomShape 580"/>
            <p:cNvSpPr/>
            <p:nvPr/>
          </p:nvSpPr>
          <p:spPr bwMode="auto">
            <a:xfrm>
              <a:off x="2363760" y="45367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5" name="CustomShape 581"/>
            <p:cNvSpPr/>
            <p:nvPr/>
          </p:nvSpPr>
          <p:spPr bwMode="auto">
            <a:xfrm>
              <a:off x="2854440" y="4536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506" name="Group 582"/>
          <p:cNvGrpSpPr/>
          <p:nvPr/>
        </p:nvGrpSpPr>
        <p:grpSpPr bwMode="auto">
          <a:xfrm>
            <a:off x="2363760" y="3565440"/>
            <a:ext cx="1474560" cy="1463040"/>
            <a:chOff x="2363760" y="3565440"/>
            <a:chExt cx="1474560" cy="1463040"/>
          </a:xfrm>
        </p:grpSpPr>
        <p:sp>
          <p:nvSpPr>
            <p:cNvPr id="4507" name="CustomShape 583"/>
            <p:cNvSpPr/>
            <p:nvPr/>
          </p:nvSpPr>
          <p:spPr bwMode="auto">
            <a:xfrm>
              <a:off x="2363760" y="3565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8" name="CustomShape 584"/>
            <p:cNvSpPr/>
            <p:nvPr/>
          </p:nvSpPr>
          <p:spPr bwMode="auto">
            <a:xfrm>
              <a:off x="2855880" y="3565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9" name="CustomShape 585"/>
            <p:cNvSpPr/>
            <p:nvPr/>
          </p:nvSpPr>
          <p:spPr bwMode="auto">
            <a:xfrm>
              <a:off x="3346560" y="3565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0" name="CustomShape 586"/>
            <p:cNvSpPr/>
            <p:nvPr/>
          </p:nvSpPr>
          <p:spPr bwMode="auto">
            <a:xfrm>
              <a:off x="2363760" y="4055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1" name="CustomShape 587"/>
            <p:cNvSpPr/>
            <p:nvPr/>
          </p:nvSpPr>
          <p:spPr bwMode="auto">
            <a:xfrm>
              <a:off x="2855880" y="4055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2" name="CustomShape 588"/>
            <p:cNvSpPr/>
            <p:nvPr/>
          </p:nvSpPr>
          <p:spPr bwMode="auto">
            <a:xfrm>
              <a:off x="3346560" y="4055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3" name="CustomShape 589"/>
            <p:cNvSpPr/>
            <p:nvPr/>
          </p:nvSpPr>
          <p:spPr bwMode="auto">
            <a:xfrm>
              <a:off x="2363760" y="4536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4" name="CustomShape 590"/>
            <p:cNvSpPr/>
            <p:nvPr/>
          </p:nvSpPr>
          <p:spPr bwMode="auto">
            <a:xfrm>
              <a:off x="2855880" y="45367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5" name="CustomShape 591"/>
            <p:cNvSpPr/>
            <p:nvPr/>
          </p:nvSpPr>
          <p:spPr bwMode="auto">
            <a:xfrm>
              <a:off x="3346560" y="4536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516" name="Group 592"/>
          <p:cNvGrpSpPr/>
          <p:nvPr/>
        </p:nvGrpSpPr>
        <p:grpSpPr bwMode="auto">
          <a:xfrm>
            <a:off x="2841480" y="3565440"/>
            <a:ext cx="1474560" cy="1463040"/>
            <a:chOff x="2841480" y="3565440"/>
            <a:chExt cx="1474560" cy="1463040"/>
          </a:xfrm>
        </p:grpSpPr>
        <p:sp>
          <p:nvSpPr>
            <p:cNvPr id="4517" name="CustomShape 593"/>
            <p:cNvSpPr/>
            <p:nvPr/>
          </p:nvSpPr>
          <p:spPr bwMode="auto">
            <a:xfrm>
              <a:off x="2841480" y="3565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8" name="CustomShape 594"/>
            <p:cNvSpPr/>
            <p:nvPr/>
          </p:nvSpPr>
          <p:spPr bwMode="auto">
            <a:xfrm>
              <a:off x="3333600" y="3565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9" name="CustomShape 595"/>
            <p:cNvSpPr/>
            <p:nvPr/>
          </p:nvSpPr>
          <p:spPr bwMode="auto">
            <a:xfrm>
              <a:off x="3824280" y="3565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0" name="CustomShape 596"/>
            <p:cNvSpPr/>
            <p:nvPr/>
          </p:nvSpPr>
          <p:spPr bwMode="auto">
            <a:xfrm>
              <a:off x="2841480" y="4055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1" name="CustomShape 597"/>
            <p:cNvSpPr/>
            <p:nvPr/>
          </p:nvSpPr>
          <p:spPr bwMode="auto">
            <a:xfrm>
              <a:off x="3333600" y="4055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2" name="CustomShape 598"/>
            <p:cNvSpPr/>
            <p:nvPr/>
          </p:nvSpPr>
          <p:spPr bwMode="auto">
            <a:xfrm>
              <a:off x="3824280" y="4055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3" name="CustomShape 599"/>
            <p:cNvSpPr/>
            <p:nvPr/>
          </p:nvSpPr>
          <p:spPr bwMode="auto">
            <a:xfrm>
              <a:off x="2841480" y="4536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4" name="CustomShape 600"/>
            <p:cNvSpPr/>
            <p:nvPr/>
          </p:nvSpPr>
          <p:spPr bwMode="auto">
            <a:xfrm>
              <a:off x="3333600" y="45367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5" name="CustomShape 601"/>
            <p:cNvSpPr/>
            <p:nvPr/>
          </p:nvSpPr>
          <p:spPr bwMode="auto">
            <a:xfrm>
              <a:off x="3824280" y="4536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526" name="Group 602"/>
          <p:cNvGrpSpPr/>
          <p:nvPr/>
        </p:nvGrpSpPr>
        <p:grpSpPr bwMode="auto">
          <a:xfrm>
            <a:off x="3333600" y="3565440"/>
            <a:ext cx="1474560" cy="1463040"/>
            <a:chOff x="3333600" y="3565440"/>
            <a:chExt cx="1474560" cy="1463040"/>
          </a:xfrm>
        </p:grpSpPr>
        <p:sp>
          <p:nvSpPr>
            <p:cNvPr id="4527" name="CustomShape 603"/>
            <p:cNvSpPr/>
            <p:nvPr/>
          </p:nvSpPr>
          <p:spPr bwMode="auto">
            <a:xfrm>
              <a:off x="3333600" y="3565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8" name="CustomShape 604"/>
            <p:cNvSpPr/>
            <p:nvPr/>
          </p:nvSpPr>
          <p:spPr bwMode="auto">
            <a:xfrm>
              <a:off x="3825720" y="3565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9" name="CustomShape 605"/>
            <p:cNvSpPr/>
            <p:nvPr/>
          </p:nvSpPr>
          <p:spPr bwMode="auto">
            <a:xfrm>
              <a:off x="4316400" y="3565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0" name="CustomShape 606"/>
            <p:cNvSpPr/>
            <p:nvPr/>
          </p:nvSpPr>
          <p:spPr bwMode="auto">
            <a:xfrm>
              <a:off x="3333600" y="4055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1" name="CustomShape 607"/>
            <p:cNvSpPr/>
            <p:nvPr/>
          </p:nvSpPr>
          <p:spPr bwMode="auto">
            <a:xfrm>
              <a:off x="3825720" y="4055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2" name="CustomShape 608"/>
            <p:cNvSpPr/>
            <p:nvPr/>
          </p:nvSpPr>
          <p:spPr bwMode="auto">
            <a:xfrm>
              <a:off x="4316400" y="4055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3" name="CustomShape 609"/>
            <p:cNvSpPr/>
            <p:nvPr/>
          </p:nvSpPr>
          <p:spPr bwMode="auto">
            <a:xfrm>
              <a:off x="3333600" y="4536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4" name="CustomShape 610"/>
            <p:cNvSpPr/>
            <p:nvPr/>
          </p:nvSpPr>
          <p:spPr bwMode="auto">
            <a:xfrm>
              <a:off x="3825720" y="45367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5" name="CustomShape 611"/>
            <p:cNvSpPr/>
            <p:nvPr/>
          </p:nvSpPr>
          <p:spPr bwMode="auto">
            <a:xfrm>
              <a:off x="4316400" y="45367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536" name="Group 612"/>
          <p:cNvGrpSpPr/>
          <p:nvPr/>
        </p:nvGrpSpPr>
        <p:grpSpPr bwMode="auto">
          <a:xfrm>
            <a:off x="1397160" y="3565440"/>
            <a:ext cx="1473840" cy="1463040"/>
            <a:chOff x="1397160" y="3565440"/>
            <a:chExt cx="1473840" cy="1463040"/>
          </a:xfrm>
        </p:grpSpPr>
        <p:sp>
          <p:nvSpPr>
            <p:cNvPr id="4537" name="CustomShape 613"/>
            <p:cNvSpPr/>
            <p:nvPr/>
          </p:nvSpPr>
          <p:spPr bwMode="auto">
            <a:xfrm>
              <a:off x="1397160" y="35654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8" name="CustomShape 614"/>
            <p:cNvSpPr/>
            <p:nvPr/>
          </p:nvSpPr>
          <p:spPr bwMode="auto">
            <a:xfrm>
              <a:off x="1888920" y="35654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9" name="CustomShape 615"/>
            <p:cNvSpPr/>
            <p:nvPr/>
          </p:nvSpPr>
          <p:spPr bwMode="auto">
            <a:xfrm>
              <a:off x="2379600" y="35654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0" name="CustomShape 616"/>
            <p:cNvSpPr/>
            <p:nvPr/>
          </p:nvSpPr>
          <p:spPr bwMode="auto">
            <a:xfrm>
              <a:off x="1397160" y="40557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1" name="CustomShape 617"/>
            <p:cNvSpPr/>
            <p:nvPr/>
          </p:nvSpPr>
          <p:spPr bwMode="auto">
            <a:xfrm>
              <a:off x="1888920" y="40557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2" name="CustomShape 618"/>
            <p:cNvSpPr/>
            <p:nvPr/>
          </p:nvSpPr>
          <p:spPr bwMode="auto">
            <a:xfrm>
              <a:off x="2379600" y="40557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3" name="CustomShape 619"/>
            <p:cNvSpPr/>
            <p:nvPr/>
          </p:nvSpPr>
          <p:spPr bwMode="auto">
            <a:xfrm>
              <a:off x="1397160" y="45367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4" name="CustomShape 620"/>
            <p:cNvSpPr/>
            <p:nvPr/>
          </p:nvSpPr>
          <p:spPr bwMode="auto">
            <a:xfrm>
              <a:off x="1888920" y="45367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5" name="CustomShape 621"/>
            <p:cNvSpPr/>
            <p:nvPr/>
          </p:nvSpPr>
          <p:spPr bwMode="auto">
            <a:xfrm>
              <a:off x="2379600" y="45367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546" name="Group 622"/>
          <p:cNvGrpSpPr/>
          <p:nvPr/>
        </p:nvGrpSpPr>
        <p:grpSpPr bwMode="auto">
          <a:xfrm>
            <a:off x="-82440" y="4038480"/>
            <a:ext cx="1473840" cy="1463040"/>
            <a:chOff x="-82440" y="4038480"/>
            <a:chExt cx="1473840" cy="1463040"/>
          </a:xfrm>
        </p:grpSpPr>
        <p:sp>
          <p:nvSpPr>
            <p:cNvPr id="4547" name="CustomShape 623"/>
            <p:cNvSpPr/>
            <p:nvPr/>
          </p:nvSpPr>
          <p:spPr bwMode="auto">
            <a:xfrm>
              <a:off x="-82440" y="4038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8" name="CustomShape 624"/>
            <p:cNvSpPr/>
            <p:nvPr/>
          </p:nvSpPr>
          <p:spPr bwMode="auto">
            <a:xfrm>
              <a:off x="409320" y="40384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9" name="CustomShape 625"/>
            <p:cNvSpPr/>
            <p:nvPr/>
          </p:nvSpPr>
          <p:spPr bwMode="auto">
            <a:xfrm>
              <a:off x="900000" y="4038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0" name="CustomShape 626"/>
            <p:cNvSpPr/>
            <p:nvPr/>
          </p:nvSpPr>
          <p:spPr bwMode="auto">
            <a:xfrm>
              <a:off x="-82440" y="4528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1" name="CustomShape 627"/>
            <p:cNvSpPr/>
            <p:nvPr/>
          </p:nvSpPr>
          <p:spPr bwMode="auto">
            <a:xfrm>
              <a:off x="409320" y="4528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2" name="CustomShape 628"/>
            <p:cNvSpPr/>
            <p:nvPr/>
          </p:nvSpPr>
          <p:spPr bwMode="auto">
            <a:xfrm>
              <a:off x="900000" y="4528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3" name="CustomShape 629"/>
            <p:cNvSpPr/>
            <p:nvPr/>
          </p:nvSpPr>
          <p:spPr bwMode="auto">
            <a:xfrm>
              <a:off x="-82440" y="50097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4" name="CustomShape 630"/>
            <p:cNvSpPr/>
            <p:nvPr/>
          </p:nvSpPr>
          <p:spPr bwMode="auto">
            <a:xfrm>
              <a:off x="409320" y="50097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5" name="CustomShape 631"/>
            <p:cNvSpPr/>
            <p:nvPr/>
          </p:nvSpPr>
          <p:spPr bwMode="auto">
            <a:xfrm>
              <a:off x="900000" y="50097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556" name="Group 632"/>
          <p:cNvGrpSpPr/>
          <p:nvPr/>
        </p:nvGrpSpPr>
        <p:grpSpPr bwMode="auto">
          <a:xfrm>
            <a:off x="404640" y="4038480"/>
            <a:ext cx="1474560" cy="1463040"/>
            <a:chOff x="404640" y="4038480"/>
            <a:chExt cx="1474560" cy="1463040"/>
          </a:xfrm>
        </p:grpSpPr>
        <p:sp>
          <p:nvSpPr>
            <p:cNvPr id="4557" name="CustomShape 633"/>
            <p:cNvSpPr/>
            <p:nvPr/>
          </p:nvSpPr>
          <p:spPr bwMode="auto">
            <a:xfrm>
              <a:off x="404640" y="4038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8" name="CustomShape 634"/>
            <p:cNvSpPr/>
            <p:nvPr/>
          </p:nvSpPr>
          <p:spPr bwMode="auto">
            <a:xfrm>
              <a:off x="896760" y="4038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9" name="CustomShape 635"/>
            <p:cNvSpPr/>
            <p:nvPr/>
          </p:nvSpPr>
          <p:spPr bwMode="auto">
            <a:xfrm>
              <a:off x="1387440" y="4038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0" name="CustomShape 636"/>
            <p:cNvSpPr/>
            <p:nvPr/>
          </p:nvSpPr>
          <p:spPr bwMode="auto">
            <a:xfrm>
              <a:off x="404640" y="4528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1" name="CustomShape 637"/>
            <p:cNvSpPr/>
            <p:nvPr/>
          </p:nvSpPr>
          <p:spPr bwMode="auto">
            <a:xfrm>
              <a:off x="896760" y="4528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2" name="CustomShape 638"/>
            <p:cNvSpPr/>
            <p:nvPr/>
          </p:nvSpPr>
          <p:spPr bwMode="auto">
            <a:xfrm>
              <a:off x="1387440" y="4528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3" name="CustomShape 639"/>
            <p:cNvSpPr/>
            <p:nvPr/>
          </p:nvSpPr>
          <p:spPr bwMode="auto">
            <a:xfrm>
              <a:off x="404640" y="5009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4" name="CustomShape 640"/>
            <p:cNvSpPr/>
            <p:nvPr/>
          </p:nvSpPr>
          <p:spPr bwMode="auto">
            <a:xfrm>
              <a:off x="896760" y="5009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5" name="CustomShape 641"/>
            <p:cNvSpPr/>
            <p:nvPr/>
          </p:nvSpPr>
          <p:spPr bwMode="auto">
            <a:xfrm>
              <a:off x="1387440" y="5009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566" name="Group 642"/>
          <p:cNvGrpSpPr/>
          <p:nvPr/>
        </p:nvGrpSpPr>
        <p:grpSpPr bwMode="auto">
          <a:xfrm>
            <a:off x="901800" y="4038480"/>
            <a:ext cx="1473840" cy="1463040"/>
            <a:chOff x="901800" y="4038480"/>
            <a:chExt cx="1473840" cy="1463040"/>
          </a:xfrm>
        </p:grpSpPr>
        <p:sp>
          <p:nvSpPr>
            <p:cNvPr id="4567" name="CustomShape 643"/>
            <p:cNvSpPr/>
            <p:nvPr/>
          </p:nvSpPr>
          <p:spPr bwMode="auto">
            <a:xfrm>
              <a:off x="901800" y="4038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8" name="CustomShape 644"/>
            <p:cNvSpPr/>
            <p:nvPr/>
          </p:nvSpPr>
          <p:spPr bwMode="auto">
            <a:xfrm>
              <a:off x="1393560" y="40384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9" name="CustomShape 645"/>
            <p:cNvSpPr/>
            <p:nvPr/>
          </p:nvSpPr>
          <p:spPr bwMode="auto">
            <a:xfrm>
              <a:off x="1884240" y="4038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0" name="CustomShape 646"/>
            <p:cNvSpPr/>
            <p:nvPr/>
          </p:nvSpPr>
          <p:spPr bwMode="auto">
            <a:xfrm>
              <a:off x="901800" y="4528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1" name="CustomShape 647"/>
            <p:cNvSpPr/>
            <p:nvPr/>
          </p:nvSpPr>
          <p:spPr bwMode="auto">
            <a:xfrm>
              <a:off x="1393560" y="4528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2" name="CustomShape 648"/>
            <p:cNvSpPr/>
            <p:nvPr/>
          </p:nvSpPr>
          <p:spPr bwMode="auto">
            <a:xfrm>
              <a:off x="1884240" y="4528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3" name="CustomShape 649"/>
            <p:cNvSpPr/>
            <p:nvPr/>
          </p:nvSpPr>
          <p:spPr bwMode="auto">
            <a:xfrm>
              <a:off x="901800" y="50097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4" name="CustomShape 650"/>
            <p:cNvSpPr/>
            <p:nvPr/>
          </p:nvSpPr>
          <p:spPr bwMode="auto">
            <a:xfrm>
              <a:off x="1393560" y="50097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5" name="CustomShape 651"/>
            <p:cNvSpPr/>
            <p:nvPr/>
          </p:nvSpPr>
          <p:spPr bwMode="auto">
            <a:xfrm>
              <a:off x="1884240" y="50097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576" name="Group 652"/>
          <p:cNvGrpSpPr/>
          <p:nvPr/>
        </p:nvGrpSpPr>
        <p:grpSpPr bwMode="auto">
          <a:xfrm>
            <a:off x="1873080" y="4038480"/>
            <a:ext cx="1474560" cy="1463040"/>
            <a:chOff x="1873080" y="4038480"/>
            <a:chExt cx="1474560" cy="1463040"/>
          </a:xfrm>
        </p:grpSpPr>
        <p:sp>
          <p:nvSpPr>
            <p:cNvPr id="4577" name="CustomShape 653"/>
            <p:cNvSpPr/>
            <p:nvPr/>
          </p:nvSpPr>
          <p:spPr bwMode="auto">
            <a:xfrm>
              <a:off x="1873080" y="4038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8" name="CustomShape 654"/>
            <p:cNvSpPr/>
            <p:nvPr/>
          </p:nvSpPr>
          <p:spPr bwMode="auto">
            <a:xfrm>
              <a:off x="2365200" y="4038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9" name="CustomShape 655"/>
            <p:cNvSpPr/>
            <p:nvPr/>
          </p:nvSpPr>
          <p:spPr bwMode="auto">
            <a:xfrm>
              <a:off x="2855880" y="4038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0" name="CustomShape 656"/>
            <p:cNvSpPr/>
            <p:nvPr/>
          </p:nvSpPr>
          <p:spPr bwMode="auto">
            <a:xfrm>
              <a:off x="1873080" y="4528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1" name="CustomShape 657"/>
            <p:cNvSpPr/>
            <p:nvPr/>
          </p:nvSpPr>
          <p:spPr bwMode="auto">
            <a:xfrm>
              <a:off x="2365200" y="4528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2" name="CustomShape 658"/>
            <p:cNvSpPr/>
            <p:nvPr/>
          </p:nvSpPr>
          <p:spPr bwMode="auto">
            <a:xfrm>
              <a:off x="2855880" y="4528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3" name="CustomShape 659"/>
            <p:cNvSpPr/>
            <p:nvPr/>
          </p:nvSpPr>
          <p:spPr bwMode="auto">
            <a:xfrm>
              <a:off x="1873080" y="5009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4" name="CustomShape 660"/>
            <p:cNvSpPr/>
            <p:nvPr/>
          </p:nvSpPr>
          <p:spPr bwMode="auto">
            <a:xfrm>
              <a:off x="2365200" y="5009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5" name="CustomShape 661"/>
            <p:cNvSpPr/>
            <p:nvPr/>
          </p:nvSpPr>
          <p:spPr bwMode="auto">
            <a:xfrm>
              <a:off x="2855880" y="5009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586" name="Group 662"/>
          <p:cNvGrpSpPr/>
          <p:nvPr/>
        </p:nvGrpSpPr>
        <p:grpSpPr bwMode="auto">
          <a:xfrm>
            <a:off x="2365200" y="4038480"/>
            <a:ext cx="1474560" cy="1463040"/>
            <a:chOff x="2365200" y="4038480"/>
            <a:chExt cx="1474560" cy="1463040"/>
          </a:xfrm>
        </p:grpSpPr>
        <p:sp>
          <p:nvSpPr>
            <p:cNvPr id="4587" name="CustomShape 663"/>
            <p:cNvSpPr/>
            <p:nvPr/>
          </p:nvSpPr>
          <p:spPr bwMode="auto">
            <a:xfrm>
              <a:off x="2365200" y="4038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8" name="CustomShape 664"/>
            <p:cNvSpPr/>
            <p:nvPr/>
          </p:nvSpPr>
          <p:spPr bwMode="auto">
            <a:xfrm>
              <a:off x="2857320" y="4038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9" name="CustomShape 665"/>
            <p:cNvSpPr/>
            <p:nvPr/>
          </p:nvSpPr>
          <p:spPr bwMode="auto">
            <a:xfrm>
              <a:off x="3348000" y="4038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0" name="CustomShape 666"/>
            <p:cNvSpPr/>
            <p:nvPr/>
          </p:nvSpPr>
          <p:spPr bwMode="auto">
            <a:xfrm>
              <a:off x="2365200" y="4528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1" name="CustomShape 667"/>
            <p:cNvSpPr/>
            <p:nvPr/>
          </p:nvSpPr>
          <p:spPr bwMode="auto">
            <a:xfrm>
              <a:off x="2857320" y="4528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2" name="CustomShape 668"/>
            <p:cNvSpPr/>
            <p:nvPr/>
          </p:nvSpPr>
          <p:spPr bwMode="auto">
            <a:xfrm>
              <a:off x="3348000" y="4528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3" name="CustomShape 669"/>
            <p:cNvSpPr/>
            <p:nvPr/>
          </p:nvSpPr>
          <p:spPr bwMode="auto">
            <a:xfrm>
              <a:off x="2365200" y="5009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4" name="CustomShape 670"/>
            <p:cNvSpPr/>
            <p:nvPr/>
          </p:nvSpPr>
          <p:spPr bwMode="auto">
            <a:xfrm>
              <a:off x="2857320" y="5009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5" name="CustomShape 671"/>
            <p:cNvSpPr/>
            <p:nvPr/>
          </p:nvSpPr>
          <p:spPr bwMode="auto">
            <a:xfrm>
              <a:off x="3348000" y="5009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596" name="Group 672"/>
          <p:cNvGrpSpPr/>
          <p:nvPr/>
        </p:nvGrpSpPr>
        <p:grpSpPr bwMode="auto">
          <a:xfrm>
            <a:off x="2843280" y="4038480"/>
            <a:ext cx="1473840" cy="1463040"/>
            <a:chOff x="2843280" y="4038480"/>
            <a:chExt cx="1473840" cy="1463040"/>
          </a:xfrm>
        </p:grpSpPr>
        <p:sp>
          <p:nvSpPr>
            <p:cNvPr id="4597" name="CustomShape 673"/>
            <p:cNvSpPr/>
            <p:nvPr/>
          </p:nvSpPr>
          <p:spPr bwMode="auto">
            <a:xfrm>
              <a:off x="2843280" y="4038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8" name="CustomShape 674"/>
            <p:cNvSpPr/>
            <p:nvPr/>
          </p:nvSpPr>
          <p:spPr bwMode="auto">
            <a:xfrm>
              <a:off x="3335040" y="40384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9" name="CustomShape 675"/>
            <p:cNvSpPr/>
            <p:nvPr/>
          </p:nvSpPr>
          <p:spPr bwMode="auto">
            <a:xfrm>
              <a:off x="3825720" y="4038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0" name="CustomShape 676"/>
            <p:cNvSpPr/>
            <p:nvPr/>
          </p:nvSpPr>
          <p:spPr bwMode="auto">
            <a:xfrm>
              <a:off x="2843280" y="4528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1" name="CustomShape 677"/>
            <p:cNvSpPr/>
            <p:nvPr/>
          </p:nvSpPr>
          <p:spPr bwMode="auto">
            <a:xfrm>
              <a:off x="3335040" y="4528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2" name="CustomShape 678"/>
            <p:cNvSpPr/>
            <p:nvPr/>
          </p:nvSpPr>
          <p:spPr bwMode="auto">
            <a:xfrm>
              <a:off x="3825720" y="4528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3" name="CustomShape 679"/>
            <p:cNvSpPr/>
            <p:nvPr/>
          </p:nvSpPr>
          <p:spPr bwMode="auto">
            <a:xfrm>
              <a:off x="2843280" y="50097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4" name="CustomShape 680"/>
            <p:cNvSpPr/>
            <p:nvPr/>
          </p:nvSpPr>
          <p:spPr bwMode="auto">
            <a:xfrm>
              <a:off x="3335040" y="50097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5" name="CustomShape 681"/>
            <p:cNvSpPr/>
            <p:nvPr/>
          </p:nvSpPr>
          <p:spPr bwMode="auto">
            <a:xfrm>
              <a:off x="3825720" y="50097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606" name="Group 682"/>
          <p:cNvGrpSpPr/>
          <p:nvPr/>
        </p:nvGrpSpPr>
        <p:grpSpPr bwMode="auto">
          <a:xfrm>
            <a:off x="3335400" y="4038480"/>
            <a:ext cx="1473840" cy="1463040"/>
            <a:chOff x="3335400" y="4038480"/>
            <a:chExt cx="1473840" cy="1463040"/>
          </a:xfrm>
        </p:grpSpPr>
        <p:sp>
          <p:nvSpPr>
            <p:cNvPr id="4607" name="CustomShape 683"/>
            <p:cNvSpPr/>
            <p:nvPr/>
          </p:nvSpPr>
          <p:spPr bwMode="auto">
            <a:xfrm>
              <a:off x="3335400" y="4038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8" name="CustomShape 684"/>
            <p:cNvSpPr/>
            <p:nvPr/>
          </p:nvSpPr>
          <p:spPr bwMode="auto">
            <a:xfrm>
              <a:off x="3827160" y="40384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9" name="CustomShape 685"/>
            <p:cNvSpPr/>
            <p:nvPr/>
          </p:nvSpPr>
          <p:spPr bwMode="auto">
            <a:xfrm>
              <a:off x="4317840" y="4038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0" name="CustomShape 686"/>
            <p:cNvSpPr/>
            <p:nvPr/>
          </p:nvSpPr>
          <p:spPr bwMode="auto">
            <a:xfrm>
              <a:off x="3335400" y="4528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1" name="CustomShape 687"/>
            <p:cNvSpPr/>
            <p:nvPr/>
          </p:nvSpPr>
          <p:spPr bwMode="auto">
            <a:xfrm>
              <a:off x="3827160" y="4528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2" name="CustomShape 688"/>
            <p:cNvSpPr/>
            <p:nvPr/>
          </p:nvSpPr>
          <p:spPr bwMode="auto">
            <a:xfrm>
              <a:off x="4317840" y="45288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3" name="CustomShape 689"/>
            <p:cNvSpPr/>
            <p:nvPr/>
          </p:nvSpPr>
          <p:spPr bwMode="auto">
            <a:xfrm>
              <a:off x="3335400" y="50097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4" name="CustomShape 690"/>
            <p:cNvSpPr/>
            <p:nvPr/>
          </p:nvSpPr>
          <p:spPr bwMode="auto">
            <a:xfrm>
              <a:off x="3827160" y="50097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5" name="CustomShape 691"/>
            <p:cNvSpPr/>
            <p:nvPr/>
          </p:nvSpPr>
          <p:spPr bwMode="auto">
            <a:xfrm>
              <a:off x="4317840" y="500976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616" name="Group 692"/>
          <p:cNvGrpSpPr/>
          <p:nvPr/>
        </p:nvGrpSpPr>
        <p:grpSpPr bwMode="auto">
          <a:xfrm>
            <a:off x="1398600" y="4038480"/>
            <a:ext cx="1474560" cy="1463040"/>
            <a:chOff x="1398600" y="4038480"/>
            <a:chExt cx="1474560" cy="1463040"/>
          </a:xfrm>
        </p:grpSpPr>
        <p:sp>
          <p:nvSpPr>
            <p:cNvPr id="4617" name="CustomShape 693"/>
            <p:cNvSpPr/>
            <p:nvPr/>
          </p:nvSpPr>
          <p:spPr bwMode="auto">
            <a:xfrm>
              <a:off x="1398600" y="4038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8" name="CustomShape 694"/>
            <p:cNvSpPr/>
            <p:nvPr/>
          </p:nvSpPr>
          <p:spPr bwMode="auto">
            <a:xfrm>
              <a:off x="1890720" y="4038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9" name="CustomShape 695"/>
            <p:cNvSpPr/>
            <p:nvPr/>
          </p:nvSpPr>
          <p:spPr bwMode="auto">
            <a:xfrm>
              <a:off x="2381400" y="4038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0" name="CustomShape 696"/>
            <p:cNvSpPr/>
            <p:nvPr/>
          </p:nvSpPr>
          <p:spPr bwMode="auto">
            <a:xfrm>
              <a:off x="1398600" y="4528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1" name="CustomShape 697"/>
            <p:cNvSpPr/>
            <p:nvPr/>
          </p:nvSpPr>
          <p:spPr bwMode="auto">
            <a:xfrm>
              <a:off x="1890720" y="4528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2" name="CustomShape 698"/>
            <p:cNvSpPr/>
            <p:nvPr/>
          </p:nvSpPr>
          <p:spPr bwMode="auto">
            <a:xfrm>
              <a:off x="2381400" y="45288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3" name="CustomShape 699"/>
            <p:cNvSpPr/>
            <p:nvPr/>
          </p:nvSpPr>
          <p:spPr bwMode="auto">
            <a:xfrm>
              <a:off x="1398600" y="5009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4" name="CustomShape 700"/>
            <p:cNvSpPr/>
            <p:nvPr/>
          </p:nvSpPr>
          <p:spPr bwMode="auto">
            <a:xfrm>
              <a:off x="1890720" y="50097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5" name="CustomShape 701"/>
            <p:cNvSpPr/>
            <p:nvPr/>
          </p:nvSpPr>
          <p:spPr bwMode="auto">
            <a:xfrm>
              <a:off x="2381400" y="50097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626" name="Group 702"/>
          <p:cNvGrpSpPr/>
          <p:nvPr/>
        </p:nvGrpSpPr>
        <p:grpSpPr bwMode="auto">
          <a:xfrm>
            <a:off x="-84240" y="4535640"/>
            <a:ext cx="1474560" cy="1463040"/>
            <a:chOff x="-84240" y="4535640"/>
            <a:chExt cx="1474560" cy="1463040"/>
          </a:xfrm>
        </p:grpSpPr>
        <p:sp>
          <p:nvSpPr>
            <p:cNvPr id="4627" name="CustomShape 703"/>
            <p:cNvSpPr/>
            <p:nvPr/>
          </p:nvSpPr>
          <p:spPr bwMode="auto">
            <a:xfrm>
              <a:off x="-84240" y="4535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8" name="CustomShape 704"/>
            <p:cNvSpPr/>
            <p:nvPr/>
          </p:nvSpPr>
          <p:spPr bwMode="auto">
            <a:xfrm>
              <a:off x="407880" y="4535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9" name="CustomShape 705"/>
            <p:cNvSpPr/>
            <p:nvPr/>
          </p:nvSpPr>
          <p:spPr bwMode="auto">
            <a:xfrm>
              <a:off x="898560" y="4535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0" name="CustomShape 706"/>
            <p:cNvSpPr/>
            <p:nvPr/>
          </p:nvSpPr>
          <p:spPr bwMode="auto">
            <a:xfrm>
              <a:off x="-84240" y="5025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1" name="CustomShape 707"/>
            <p:cNvSpPr/>
            <p:nvPr/>
          </p:nvSpPr>
          <p:spPr bwMode="auto">
            <a:xfrm>
              <a:off x="407880" y="5025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2" name="CustomShape 708"/>
            <p:cNvSpPr/>
            <p:nvPr/>
          </p:nvSpPr>
          <p:spPr bwMode="auto">
            <a:xfrm>
              <a:off x="898560" y="5025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3" name="CustomShape 709"/>
            <p:cNvSpPr/>
            <p:nvPr/>
          </p:nvSpPr>
          <p:spPr bwMode="auto">
            <a:xfrm>
              <a:off x="-84240" y="5506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4" name="CustomShape 710"/>
            <p:cNvSpPr/>
            <p:nvPr/>
          </p:nvSpPr>
          <p:spPr bwMode="auto">
            <a:xfrm>
              <a:off x="407880" y="5506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5" name="CustomShape 711"/>
            <p:cNvSpPr/>
            <p:nvPr/>
          </p:nvSpPr>
          <p:spPr bwMode="auto">
            <a:xfrm>
              <a:off x="898560" y="5506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636" name="Group 712"/>
          <p:cNvGrpSpPr/>
          <p:nvPr/>
        </p:nvGrpSpPr>
        <p:grpSpPr bwMode="auto">
          <a:xfrm>
            <a:off x="403200" y="4535640"/>
            <a:ext cx="1474560" cy="1463040"/>
            <a:chOff x="403200" y="4535640"/>
            <a:chExt cx="1474560" cy="1463040"/>
          </a:xfrm>
        </p:grpSpPr>
        <p:sp>
          <p:nvSpPr>
            <p:cNvPr id="4637" name="CustomShape 713"/>
            <p:cNvSpPr/>
            <p:nvPr/>
          </p:nvSpPr>
          <p:spPr bwMode="auto">
            <a:xfrm>
              <a:off x="403200" y="4535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8" name="CustomShape 714"/>
            <p:cNvSpPr/>
            <p:nvPr/>
          </p:nvSpPr>
          <p:spPr bwMode="auto">
            <a:xfrm>
              <a:off x="895320" y="4535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9" name="CustomShape 715"/>
            <p:cNvSpPr/>
            <p:nvPr/>
          </p:nvSpPr>
          <p:spPr bwMode="auto">
            <a:xfrm>
              <a:off x="1386000" y="4535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0" name="CustomShape 716"/>
            <p:cNvSpPr/>
            <p:nvPr/>
          </p:nvSpPr>
          <p:spPr bwMode="auto">
            <a:xfrm>
              <a:off x="403200" y="5025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1" name="CustomShape 717"/>
            <p:cNvSpPr/>
            <p:nvPr/>
          </p:nvSpPr>
          <p:spPr bwMode="auto">
            <a:xfrm>
              <a:off x="895320" y="5025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2" name="CustomShape 718"/>
            <p:cNvSpPr/>
            <p:nvPr/>
          </p:nvSpPr>
          <p:spPr bwMode="auto">
            <a:xfrm>
              <a:off x="1386000" y="5025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3" name="CustomShape 719"/>
            <p:cNvSpPr/>
            <p:nvPr/>
          </p:nvSpPr>
          <p:spPr bwMode="auto">
            <a:xfrm>
              <a:off x="403200" y="5506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4" name="CustomShape 720"/>
            <p:cNvSpPr/>
            <p:nvPr/>
          </p:nvSpPr>
          <p:spPr bwMode="auto">
            <a:xfrm>
              <a:off x="895320" y="5506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5" name="CustomShape 721"/>
            <p:cNvSpPr/>
            <p:nvPr/>
          </p:nvSpPr>
          <p:spPr bwMode="auto">
            <a:xfrm>
              <a:off x="1386000" y="5506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646" name="Group 722"/>
          <p:cNvGrpSpPr/>
          <p:nvPr/>
        </p:nvGrpSpPr>
        <p:grpSpPr bwMode="auto">
          <a:xfrm>
            <a:off x="900000" y="4535640"/>
            <a:ext cx="1474560" cy="1463040"/>
            <a:chOff x="900000" y="4535640"/>
            <a:chExt cx="1474560" cy="1463040"/>
          </a:xfrm>
        </p:grpSpPr>
        <p:sp>
          <p:nvSpPr>
            <p:cNvPr id="4647" name="CustomShape 723"/>
            <p:cNvSpPr/>
            <p:nvPr/>
          </p:nvSpPr>
          <p:spPr bwMode="auto">
            <a:xfrm>
              <a:off x="900000" y="4535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8" name="CustomShape 724"/>
            <p:cNvSpPr/>
            <p:nvPr/>
          </p:nvSpPr>
          <p:spPr bwMode="auto">
            <a:xfrm>
              <a:off x="1392120" y="4535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9" name="CustomShape 725"/>
            <p:cNvSpPr/>
            <p:nvPr/>
          </p:nvSpPr>
          <p:spPr bwMode="auto">
            <a:xfrm>
              <a:off x="1882800" y="4535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0" name="CustomShape 726"/>
            <p:cNvSpPr/>
            <p:nvPr/>
          </p:nvSpPr>
          <p:spPr bwMode="auto">
            <a:xfrm>
              <a:off x="900000" y="5025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1" name="CustomShape 727"/>
            <p:cNvSpPr/>
            <p:nvPr/>
          </p:nvSpPr>
          <p:spPr bwMode="auto">
            <a:xfrm>
              <a:off x="1392120" y="5025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2" name="CustomShape 728"/>
            <p:cNvSpPr/>
            <p:nvPr/>
          </p:nvSpPr>
          <p:spPr bwMode="auto">
            <a:xfrm>
              <a:off x="1882800" y="5025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3" name="CustomShape 729"/>
            <p:cNvSpPr/>
            <p:nvPr/>
          </p:nvSpPr>
          <p:spPr bwMode="auto">
            <a:xfrm>
              <a:off x="900000" y="5506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4" name="CustomShape 730"/>
            <p:cNvSpPr/>
            <p:nvPr/>
          </p:nvSpPr>
          <p:spPr bwMode="auto">
            <a:xfrm>
              <a:off x="1392120" y="5506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5" name="CustomShape 731"/>
            <p:cNvSpPr/>
            <p:nvPr/>
          </p:nvSpPr>
          <p:spPr bwMode="auto">
            <a:xfrm>
              <a:off x="1882800" y="5506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656" name="Group 732"/>
          <p:cNvGrpSpPr/>
          <p:nvPr/>
        </p:nvGrpSpPr>
        <p:grpSpPr bwMode="auto">
          <a:xfrm>
            <a:off x="1871640" y="4535640"/>
            <a:ext cx="1474560" cy="1463040"/>
            <a:chOff x="1871640" y="4535640"/>
            <a:chExt cx="1474560" cy="1463040"/>
          </a:xfrm>
        </p:grpSpPr>
        <p:sp>
          <p:nvSpPr>
            <p:cNvPr id="4657" name="CustomShape 733"/>
            <p:cNvSpPr/>
            <p:nvPr/>
          </p:nvSpPr>
          <p:spPr bwMode="auto">
            <a:xfrm>
              <a:off x="1871640" y="4535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8" name="CustomShape 734"/>
            <p:cNvSpPr/>
            <p:nvPr/>
          </p:nvSpPr>
          <p:spPr bwMode="auto">
            <a:xfrm>
              <a:off x="2363760" y="4535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9" name="CustomShape 735"/>
            <p:cNvSpPr/>
            <p:nvPr/>
          </p:nvSpPr>
          <p:spPr bwMode="auto">
            <a:xfrm>
              <a:off x="2854440" y="4535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0" name="CustomShape 736"/>
            <p:cNvSpPr/>
            <p:nvPr/>
          </p:nvSpPr>
          <p:spPr bwMode="auto">
            <a:xfrm>
              <a:off x="1871640" y="5025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1" name="CustomShape 737"/>
            <p:cNvSpPr/>
            <p:nvPr/>
          </p:nvSpPr>
          <p:spPr bwMode="auto">
            <a:xfrm>
              <a:off x="2363760" y="5025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2" name="CustomShape 738"/>
            <p:cNvSpPr/>
            <p:nvPr/>
          </p:nvSpPr>
          <p:spPr bwMode="auto">
            <a:xfrm>
              <a:off x="2854440" y="5025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3" name="CustomShape 739"/>
            <p:cNvSpPr/>
            <p:nvPr/>
          </p:nvSpPr>
          <p:spPr bwMode="auto">
            <a:xfrm>
              <a:off x="1871640" y="5506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4" name="CustomShape 740"/>
            <p:cNvSpPr/>
            <p:nvPr/>
          </p:nvSpPr>
          <p:spPr bwMode="auto">
            <a:xfrm>
              <a:off x="2363760" y="5506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5" name="CustomShape 741"/>
            <p:cNvSpPr/>
            <p:nvPr/>
          </p:nvSpPr>
          <p:spPr bwMode="auto">
            <a:xfrm>
              <a:off x="2854440" y="5506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666" name="Group 742"/>
          <p:cNvGrpSpPr/>
          <p:nvPr/>
        </p:nvGrpSpPr>
        <p:grpSpPr bwMode="auto">
          <a:xfrm>
            <a:off x="2363760" y="4535640"/>
            <a:ext cx="1474560" cy="1463040"/>
            <a:chOff x="2363760" y="4535640"/>
            <a:chExt cx="1474560" cy="1463040"/>
          </a:xfrm>
        </p:grpSpPr>
        <p:sp>
          <p:nvSpPr>
            <p:cNvPr id="4667" name="CustomShape 743"/>
            <p:cNvSpPr/>
            <p:nvPr/>
          </p:nvSpPr>
          <p:spPr bwMode="auto">
            <a:xfrm>
              <a:off x="2363760" y="4535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8" name="CustomShape 744"/>
            <p:cNvSpPr/>
            <p:nvPr/>
          </p:nvSpPr>
          <p:spPr bwMode="auto">
            <a:xfrm>
              <a:off x="2855880" y="4535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9" name="CustomShape 745"/>
            <p:cNvSpPr/>
            <p:nvPr/>
          </p:nvSpPr>
          <p:spPr bwMode="auto">
            <a:xfrm>
              <a:off x="3346560" y="4535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0" name="CustomShape 746"/>
            <p:cNvSpPr/>
            <p:nvPr/>
          </p:nvSpPr>
          <p:spPr bwMode="auto">
            <a:xfrm>
              <a:off x="2363760" y="5025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1" name="CustomShape 747"/>
            <p:cNvSpPr/>
            <p:nvPr/>
          </p:nvSpPr>
          <p:spPr bwMode="auto">
            <a:xfrm>
              <a:off x="2855880" y="5025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2" name="CustomShape 748"/>
            <p:cNvSpPr/>
            <p:nvPr/>
          </p:nvSpPr>
          <p:spPr bwMode="auto">
            <a:xfrm>
              <a:off x="3346560" y="5025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3" name="CustomShape 749"/>
            <p:cNvSpPr/>
            <p:nvPr/>
          </p:nvSpPr>
          <p:spPr bwMode="auto">
            <a:xfrm>
              <a:off x="2363760" y="5506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4" name="CustomShape 750"/>
            <p:cNvSpPr/>
            <p:nvPr/>
          </p:nvSpPr>
          <p:spPr bwMode="auto">
            <a:xfrm>
              <a:off x="2855880" y="5506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5" name="CustomShape 751"/>
            <p:cNvSpPr/>
            <p:nvPr/>
          </p:nvSpPr>
          <p:spPr bwMode="auto">
            <a:xfrm>
              <a:off x="3346560" y="5506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676" name="Group 752"/>
          <p:cNvGrpSpPr/>
          <p:nvPr/>
        </p:nvGrpSpPr>
        <p:grpSpPr bwMode="auto">
          <a:xfrm>
            <a:off x="2841480" y="4535640"/>
            <a:ext cx="1474560" cy="1463040"/>
            <a:chOff x="2841480" y="4535640"/>
            <a:chExt cx="1474560" cy="1463040"/>
          </a:xfrm>
        </p:grpSpPr>
        <p:sp>
          <p:nvSpPr>
            <p:cNvPr id="4677" name="CustomShape 753"/>
            <p:cNvSpPr/>
            <p:nvPr/>
          </p:nvSpPr>
          <p:spPr bwMode="auto">
            <a:xfrm>
              <a:off x="2841480" y="4535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8" name="CustomShape 754"/>
            <p:cNvSpPr/>
            <p:nvPr/>
          </p:nvSpPr>
          <p:spPr bwMode="auto">
            <a:xfrm>
              <a:off x="3333600" y="4535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9" name="CustomShape 755"/>
            <p:cNvSpPr/>
            <p:nvPr/>
          </p:nvSpPr>
          <p:spPr bwMode="auto">
            <a:xfrm>
              <a:off x="3824280" y="4535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0" name="CustomShape 756"/>
            <p:cNvSpPr/>
            <p:nvPr/>
          </p:nvSpPr>
          <p:spPr bwMode="auto">
            <a:xfrm>
              <a:off x="2841480" y="5025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1" name="CustomShape 757"/>
            <p:cNvSpPr/>
            <p:nvPr/>
          </p:nvSpPr>
          <p:spPr bwMode="auto">
            <a:xfrm>
              <a:off x="3333600" y="5025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2" name="CustomShape 758"/>
            <p:cNvSpPr/>
            <p:nvPr/>
          </p:nvSpPr>
          <p:spPr bwMode="auto">
            <a:xfrm>
              <a:off x="3824280" y="5025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3" name="CustomShape 759"/>
            <p:cNvSpPr/>
            <p:nvPr/>
          </p:nvSpPr>
          <p:spPr bwMode="auto">
            <a:xfrm>
              <a:off x="2841480" y="5506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4" name="CustomShape 760"/>
            <p:cNvSpPr/>
            <p:nvPr/>
          </p:nvSpPr>
          <p:spPr bwMode="auto">
            <a:xfrm>
              <a:off x="3333600" y="5506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5" name="CustomShape 761"/>
            <p:cNvSpPr/>
            <p:nvPr/>
          </p:nvSpPr>
          <p:spPr bwMode="auto">
            <a:xfrm>
              <a:off x="3824280" y="5506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686" name="Group 762"/>
          <p:cNvGrpSpPr/>
          <p:nvPr/>
        </p:nvGrpSpPr>
        <p:grpSpPr bwMode="auto">
          <a:xfrm>
            <a:off x="3333600" y="4535640"/>
            <a:ext cx="1474560" cy="1463040"/>
            <a:chOff x="3333600" y="4535640"/>
            <a:chExt cx="1474560" cy="1463040"/>
          </a:xfrm>
        </p:grpSpPr>
        <p:sp>
          <p:nvSpPr>
            <p:cNvPr id="4687" name="CustomShape 763"/>
            <p:cNvSpPr/>
            <p:nvPr/>
          </p:nvSpPr>
          <p:spPr bwMode="auto">
            <a:xfrm>
              <a:off x="3333600" y="4535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8" name="CustomShape 764"/>
            <p:cNvSpPr/>
            <p:nvPr/>
          </p:nvSpPr>
          <p:spPr bwMode="auto">
            <a:xfrm>
              <a:off x="3825720" y="45356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9" name="CustomShape 765"/>
            <p:cNvSpPr/>
            <p:nvPr/>
          </p:nvSpPr>
          <p:spPr bwMode="auto">
            <a:xfrm>
              <a:off x="4316400" y="45356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0" name="CustomShape 766"/>
            <p:cNvSpPr/>
            <p:nvPr/>
          </p:nvSpPr>
          <p:spPr bwMode="auto">
            <a:xfrm>
              <a:off x="3333600" y="5025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1" name="CustomShape 767"/>
            <p:cNvSpPr/>
            <p:nvPr/>
          </p:nvSpPr>
          <p:spPr bwMode="auto">
            <a:xfrm>
              <a:off x="3825720" y="5025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2" name="CustomShape 768"/>
            <p:cNvSpPr/>
            <p:nvPr/>
          </p:nvSpPr>
          <p:spPr bwMode="auto">
            <a:xfrm>
              <a:off x="4316400" y="50259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3" name="CustomShape 769"/>
            <p:cNvSpPr/>
            <p:nvPr/>
          </p:nvSpPr>
          <p:spPr bwMode="auto">
            <a:xfrm>
              <a:off x="3333600" y="5506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4" name="CustomShape 770"/>
            <p:cNvSpPr/>
            <p:nvPr/>
          </p:nvSpPr>
          <p:spPr bwMode="auto">
            <a:xfrm>
              <a:off x="3825720" y="5506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5" name="CustomShape 771"/>
            <p:cNvSpPr/>
            <p:nvPr/>
          </p:nvSpPr>
          <p:spPr bwMode="auto">
            <a:xfrm>
              <a:off x="4316400" y="5506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696" name="Group 772"/>
          <p:cNvGrpSpPr/>
          <p:nvPr/>
        </p:nvGrpSpPr>
        <p:grpSpPr bwMode="auto">
          <a:xfrm>
            <a:off x="1397160" y="4535640"/>
            <a:ext cx="1473840" cy="1463040"/>
            <a:chOff x="1397160" y="4535640"/>
            <a:chExt cx="1473840" cy="1463040"/>
          </a:xfrm>
        </p:grpSpPr>
        <p:sp>
          <p:nvSpPr>
            <p:cNvPr id="4697" name="CustomShape 773"/>
            <p:cNvSpPr/>
            <p:nvPr/>
          </p:nvSpPr>
          <p:spPr bwMode="auto">
            <a:xfrm>
              <a:off x="1397160" y="4535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8" name="CustomShape 774"/>
            <p:cNvSpPr/>
            <p:nvPr/>
          </p:nvSpPr>
          <p:spPr bwMode="auto">
            <a:xfrm>
              <a:off x="1888920" y="453564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9" name="CustomShape 775"/>
            <p:cNvSpPr/>
            <p:nvPr/>
          </p:nvSpPr>
          <p:spPr bwMode="auto">
            <a:xfrm>
              <a:off x="2379600" y="453564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0" name="CustomShape 776"/>
            <p:cNvSpPr/>
            <p:nvPr/>
          </p:nvSpPr>
          <p:spPr bwMode="auto">
            <a:xfrm>
              <a:off x="1397160" y="5025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1" name="CustomShape 777"/>
            <p:cNvSpPr/>
            <p:nvPr/>
          </p:nvSpPr>
          <p:spPr bwMode="auto">
            <a:xfrm>
              <a:off x="1888920" y="5025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2" name="CustomShape 778"/>
            <p:cNvSpPr/>
            <p:nvPr/>
          </p:nvSpPr>
          <p:spPr bwMode="auto">
            <a:xfrm>
              <a:off x="2379600" y="502596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3" name="CustomShape 779"/>
            <p:cNvSpPr/>
            <p:nvPr/>
          </p:nvSpPr>
          <p:spPr bwMode="auto">
            <a:xfrm>
              <a:off x="1397160" y="55069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4" name="CustomShape 780"/>
            <p:cNvSpPr/>
            <p:nvPr/>
          </p:nvSpPr>
          <p:spPr bwMode="auto">
            <a:xfrm>
              <a:off x="1888920" y="55069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5" name="CustomShape 781"/>
            <p:cNvSpPr/>
            <p:nvPr/>
          </p:nvSpPr>
          <p:spPr bwMode="auto">
            <a:xfrm>
              <a:off x="2379600" y="550692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706" name="CustomShape 782"/>
          <p:cNvSpPr/>
          <p:nvPr/>
        </p:nvSpPr>
        <p:spPr bwMode="auto">
          <a:xfrm>
            <a:off x="1514520" y="1249200"/>
            <a:ext cx="1663200" cy="367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Original Image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4707" name="Group 783"/>
          <p:cNvGrpSpPr/>
          <p:nvPr/>
        </p:nvGrpSpPr>
        <p:grpSpPr bwMode="auto">
          <a:xfrm>
            <a:off x="4305240" y="1582560"/>
            <a:ext cx="1474560" cy="1463040"/>
            <a:chOff x="4305240" y="1582560"/>
            <a:chExt cx="1474560" cy="1463040"/>
          </a:xfrm>
        </p:grpSpPr>
        <p:sp>
          <p:nvSpPr>
            <p:cNvPr id="4708" name="CustomShape 784"/>
            <p:cNvSpPr/>
            <p:nvPr/>
          </p:nvSpPr>
          <p:spPr bwMode="auto">
            <a:xfrm>
              <a:off x="4305240" y="15825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9" name="CustomShape 785"/>
            <p:cNvSpPr/>
            <p:nvPr/>
          </p:nvSpPr>
          <p:spPr bwMode="auto">
            <a:xfrm>
              <a:off x="4797360" y="15825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0" name="CustomShape 786"/>
            <p:cNvSpPr/>
            <p:nvPr/>
          </p:nvSpPr>
          <p:spPr bwMode="auto">
            <a:xfrm>
              <a:off x="5288039" y="15825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1" name="CustomShape 787"/>
            <p:cNvSpPr/>
            <p:nvPr/>
          </p:nvSpPr>
          <p:spPr bwMode="auto">
            <a:xfrm>
              <a:off x="4305240" y="2072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2" name="CustomShape 788"/>
            <p:cNvSpPr/>
            <p:nvPr/>
          </p:nvSpPr>
          <p:spPr bwMode="auto">
            <a:xfrm>
              <a:off x="4797360" y="2072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3" name="CustomShape 789"/>
            <p:cNvSpPr/>
            <p:nvPr/>
          </p:nvSpPr>
          <p:spPr bwMode="auto">
            <a:xfrm>
              <a:off x="5288039" y="2072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4" name="CustomShape 790"/>
            <p:cNvSpPr/>
            <p:nvPr/>
          </p:nvSpPr>
          <p:spPr bwMode="auto">
            <a:xfrm>
              <a:off x="4305240" y="2553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5" name="CustomShape 791"/>
            <p:cNvSpPr/>
            <p:nvPr/>
          </p:nvSpPr>
          <p:spPr bwMode="auto">
            <a:xfrm>
              <a:off x="4797360" y="2553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6" name="CustomShape 792"/>
            <p:cNvSpPr/>
            <p:nvPr/>
          </p:nvSpPr>
          <p:spPr bwMode="auto">
            <a:xfrm>
              <a:off x="5288039" y="2553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717" name="Group 793"/>
          <p:cNvGrpSpPr/>
          <p:nvPr/>
        </p:nvGrpSpPr>
        <p:grpSpPr bwMode="auto">
          <a:xfrm>
            <a:off x="4792680" y="1582560"/>
            <a:ext cx="1474560" cy="1463040"/>
            <a:chOff x="4792680" y="1582560"/>
            <a:chExt cx="1474560" cy="1463040"/>
          </a:xfrm>
        </p:grpSpPr>
        <p:sp>
          <p:nvSpPr>
            <p:cNvPr id="4718" name="CustomShape 794"/>
            <p:cNvSpPr/>
            <p:nvPr/>
          </p:nvSpPr>
          <p:spPr bwMode="auto">
            <a:xfrm>
              <a:off x="4792680" y="15825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9" name="CustomShape 795"/>
            <p:cNvSpPr/>
            <p:nvPr/>
          </p:nvSpPr>
          <p:spPr bwMode="auto">
            <a:xfrm>
              <a:off x="5284800" y="15825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0" name="CustomShape 796"/>
            <p:cNvSpPr/>
            <p:nvPr/>
          </p:nvSpPr>
          <p:spPr bwMode="auto">
            <a:xfrm>
              <a:off x="5775480" y="15825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1" name="CustomShape 797"/>
            <p:cNvSpPr/>
            <p:nvPr/>
          </p:nvSpPr>
          <p:spPr bwMode="auto">
            <a:xfrm>
              <a:off x="4792680" y="2072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2" name="CustomShape 798"/>
            <p:cNvSpPr/>
            <p:nvPr/>
          </p:nvSpPr>
          <p:spPr bwMode="auto">
            <a:xfrm>
              <a:off x="5284800" y="2072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3" name="CustomShape 799"/>
            <p:cNvSpPr/>
            <p:nvPr/>
          </p:nvSpPr>
          <p:spPr bwMode="auto">
            <a:xfrm>
              <a:off x="5775480" y="2072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4" name="CustomShape 800"/>
            <p:cNvSpPr/>
            <p:nvPr/>
          </p:nvSpPr>
          <p:spPr bwMode="auto">
            <a:xfrm>
              <a:off x="4792680" y="2553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5" name="CustomShape 801"/>
            <p:cNvSpPr/>
            <p:nvPr/>
          </p:nvSpPr>
          <p:spPr bwMode="auto">
            <a:xfrm>
              <a:off x="5284800" y="2553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6" name="CustomShape 802"/>
            <p:cNvSpPr/>
            <p:nvPr/>
          </p:nvSpPr>
          <p:spPr bwMode="auto">
            <a:xfrm>
              <a:off x="5775480" y="2553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727" name="Group 803"/>
          <p:cNvGrpSpPr/>
          <p:nvPr/>
        </p:nvGrpSpPr>
        <p:grpSpPr bwMode="auto">
          <a:xfrm>
            <a:off x="5289480" y="1582560"/>
            <a:ext cx="1474560" cy="1463040"/>
            <a:chOff x="5289480" y="1582560"/>
            <a:chExt cx="1474560" cy="1463040"/>
          </a:xfrm>
        </p:grpSpPr>
        <p:sp>
          <p:nvSpPr>
            <p:cNvPr id="4728" name="CustomShape 804"/>
            <p:cNvSpPr/>
            <p:nvPr/>
          </p:nvSpPr>
          <p:spPr bwMode="auto">
            <a:xfrm>
              <a:off x="5289480" y="15825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9" name="CustomShape 805"/>
            <p:cNvSpPr/>
            <p:nvPr/>
          </p:nvSpPr>
          <p:spPr bwMode="auto">
            <a:xfrm>
              <a:off x="5781600" y="15825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0" name="CustomShape 806"/>
            <p:cNvSpPr/>
            <p:nvPr/>
          </p:nvSpPr>
          <p:spPr bwMode="auto">
            <a:xfrm>
              <a:off x="6272280" y="15825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1" name="CustomShape 807"/>
            <p:cNvSpPr/>
            <p:nvPr/>
          </p:nvSpPr>
          <p:spPr bwMode="auto">
            <a:xfrm>
              <a:off x="5289480" y="2072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2" name="CustomShape 808"/>
            <p:cNvSpPr/>
            <p:nvPr/>
          </p:nvSpPr>
          <p:spPr bwMode="auto">
            <a:xfrm>
              <a:off x="5781600" y="2072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3" name="CustomShape 809"/>
            <p:cNvSpPr/>
            <p:nvPr/>
          </p:nvSpPr>
          <p:spPr bwMode="auto">
            <a:xfrm>
              <a:off x="6272280" y="2072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4" name="CustomShape 810"/>
            <p:cNvSpPr/>
            <p:nvPr/>
          </p:nvSpPr>
          <p:spPr bwMode="auto">
            <a:xfrm>
              <a:off x="5289480" y="2553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5" name="CustomShape 811"/>
            <p:cNvSpPr/>
            <p:nvPr/>
          </p:nvSpPr>
          <p:spPr bwMode="auto">
            <a:xfrm>
              <a:off x="5781600" y="2553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6" name="CustomShape 812"/>
            <p:cNvSpPr/>
            <p:nvPr/>
          </p:nvSpPr>
          <p:spPr bwMode="auto">
            <a:xfrm>
              <a:off x="6272280" y="2553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737" name="Group 813"/>
          <p:cNvGrpSpPr/>
          <p:nvPr/>
        </p:nvGrpSpPr>
        <p:grpSpPr bwMode="auto">
          <a:xfrm>
            <a:off x="6261120" y="1582560"/>
            <a:ext cx="1474560" cy="1463040"/>
            <a:chOff x="6261120" y="1582560"/>
            <a:chExt cx="1474560" cy="1463040"/>
          </a:xfrm>
        </p:grpSpPr>
        <p:sp>
          <p:nvSpPr>
            <p:cNvPr id="4738" name="CustomShape 814"/>
            <p:cNvSpPr/>
            <p:nvPr/>
          </p:nvSpPr>
          <p:spPr bwMode="auto">
            <a:xfrm>
              <a:off x="6261120" y="15825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9" name="CustomShape 815"/>
            <p:cNvSpPr/>
            <p:nvPr/>
          </p:nvSpPr>
          <p:spPr bwMode="auto">
            <a:xfrm>
              <a:off x="6753240" y="15825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0" name="CustomShape 816"/>
            <p:cNvSpPr/>
            <p:nvPr/>
          </p:nvSpPr>
          <p:spPr bwMode="auto">
            <a:xfrm>
              <a:off x="7243920" y="15825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1" name="CustomShape 817"/>
            <p:cNvSpPr/>
            <p:nvPr/>
          </p:nvSpPr>
          <p:spPr bwMode="auto">
            <a:xfrm>
              <a:off x="6261120" y="2072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2" name="CustomShape 818"/>
            <p:cNvSpPr/>
            <p:nvPr/>
          </p:nvSpPr>
          <p:spPr bwMode="auto">
            <a:xfrm>
              <a:off x="6753240" y="2072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3" name="CustomShape 819"/>
            <p:cNvSpPr/>
            <p:nvPr/>
          </p:nvSpPr>
          <p:spPr bwMode="auto">
            <a:xfrm>
              <a:off x="7243920" y="2072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4" name="CustomShape 820"/>
            <p:cNvSpPr/>
            <p:nvPr/>
          </p:nvSpPr>
          <p:spPr bwMode="auto">
            <a:xfrm>
              <a:off x="6261120" y="2553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5" name="CustomShape 821"/>
            <p:cNvSpPr/>
            <p:nvPr/>
          </p:nvSpPr>
          <p:spPr bwMode="auto">
            <a:xfrm>
              <a:off x="6753240" y="2553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6" name="CustomShape 822"/>
            <p:cNvSpPr/>
            <p:nvPr/>
          </p:nvSpPr>
          <p:spPr bwMode="auto">
            <a:xfrm>
              <a:off x="7243920" y="2553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747" name="Group 823"/>
          <p:cNvGrpSpPr/>
          <p:nvPr/>
        </p:nvGrpSpPr>
        <p:grpSpPr bwMode="auto">
          <a:xfrm>
            <a:off x="6753240" y="1582560"/>
            <a:ext cx="1474560" cy="1463040"/>
            <a:chOff x="6753240" y="1582560"/>
            <a:chExt cx="1474560" cy="1463040"/>
          </a:xfrm>
        </p:grpSpPr>
        <p:sp>
          <p:nvSpPr>
            <p:cNvPr id="4748" name="CustomShape 824"/>
            <p:cNvSpPr/>
            <p:nvPr/>
          </p:nvSpPr>
          <p:spPr bwMode="auto">
            <a:xfrm>
              <a:off x="6753240" y="15825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9" name="CustomShape 825"/>
            <p:cNvSpPr/>
            <p:nvPr/>
          </p:nvSpPr>
          <p:spPr bwMode="auto">
            <a:xfrm>
              <a:off x="7245360" y="15825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0" name="CustomShape 826"/>
            <p:cNvSpPr/>
            <p:nvPr/>
          </p:nvSpPr>
          <p:spPr bwMode="auto">
            <a:xfrm>
              <a:off x="7736039" y="15825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1" name="CustomShape 827"/>
            <p:cNvSpPr/>
            <p:nvPr/>
          </p:nvSpPr>
          <p:spPr bwMode="auto">
            <a:xfrm>
              <a:off x="6753240" y="2072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2" name="CustomShape 828"/>
            <p:cNvSpPr/>
            <p:nvPr/>
          </p:nvSpPr>
          <p:spPr bwMode="auto">
            <a:xfrm>
              <a:off x="7245360" y="2072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3" name="CustomShape 829"/>
            <p:cNvSpPr/>
            <p:nvPr/>
          </p:nvSpPr>
          <p:spPr bwMode="auto">
            <a:xfrm>
              <a:off x="7736039" y="2072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4" name="CustomShape 830"/>
            <p:cNvSpPr/>
            <p:nvPr/>
          </p:nvSpPr>
          <p:spPr bwMode="auto">
            <a:xfrm>
              <a:off x="6753240" y="2553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5" name="CustomShape 831"/>
            <p:cNvSpPr/>
            <p:nvPr/>
          </p:nvSpPr>
          <p:spPr bwMode="auto">
            <a:xfrm>
              <a:off x="7245360" y="2553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6" name="CustomShape 832"/>
            <p:cNvSpPr/>
            <p:nvPr/>
          </p:nvSpPr>
          <p:spPr bwMode="auto">
            <a:xfrm>
              <a:off x="7736039" y="2553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757" name="Group 833"/>
          <p:cNvGrpSpPr/>
          <p:nvPr/>
        </p:nvGrpSpPr>
        <p:grpSpPr bwMode="auto">
          <a:xfrm>
            <a:off x="7230960" y="1582560"/>
            <a:ext cx="1474560" cy="1463040"/>
            <a:chOff x="7230960" y="1582560"/>
            <a:chExt cx="1474560" cy="1463040"/>
          </a:xfrm>
        </p:grpSpPr>
        <p:sp>
          <p:nvSpPr>
            <p:cNvPr id="4758" name="CustomShape 834"/>
            <p:cNvSpPr/>
            <p:nvPr/>
          </p:nvSpPr>
          <p:spPr bwMode="auto">
            <a:xfrm>
              <a:off x="7230960" y="15825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9" name="CustomShape 835"/>
            <p:cNvSpPr/>
            <p:nvPr/>
          </p:nvSpPr>
          <p:spPr bwMode="auto">
            <a:xfrm>
              <a:off x="7723080" y="15825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0" name="CustomShape 836"/>
            <p:cNvSpPr/>
            <p:nvPr/>
          </p:nvSpPr>
          <p:spPr bwMode="auto">
            <a:xfrm>
              <a:off x="8213760" y="15825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1" name="CustomShape 837"/>
            <p:cNvSpPr/>
            <p:nvPr/>
          </p:nvSpPr>
          <p:spPr bwMode="auto">
            <a:xfrm>
              <a:off x="7230960" y="2072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2" name="CustomShape 838"/>
            <p:cNvSpPr/>
            <p:nvPr/>
          </p:nvSpPr>
          <p:spPr bwMode="auto">
            <a:xfrm>
              <a:off x="7723080" y="2072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3" name="CustomShape 839"/>
            <p:cNvSpPr/>
            <p:nvPr/>
          </p:nvSpPr>
          <p:spPr bwMode="auto">
            <a:xfrm>
              <a:off x="8213760" y="2072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4" name="CustomShape 840"/>
            <p:cNvSpPr/>
            <p:nvPr/>
          </p:nvSpPr>
          <p:spPr bwMode="auto">
            <a:xfrm>
              <a:off x="7230960" y="2553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5" name="CustomShape 841"/>
            <p:cNvSpPr/>
            <p:nvPr/>
          </p:nvSpPr>
          <p:spPr bwMode="auto">
            <a:xfrm>
              <a:off x="7723080" y="2553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6" name="CustomShape 842"/>
            <p:cNvSpPr/>
            <p:nvPr/>
          </p:nvSpPr>
          <p:spPr bwMode="auto">
            <a:xfrm>
              <a:off x="8213760" y="2553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767" name="Group 843"/>
          <p:cNvGrpSpPr/>
          <p:nvPr/>
        </p:nvGrpSpPr>
        <p:grpSpPr bwMode="auto">
          <a:xfrm>
            <a:off x="7723080" y="1582560"/>
            <a:ext cx="1474560" cy="1463040"/>
            <a:chOff x="7723080" y="1582560"/>
            <a:chExt cx="1474560" cy="1463040"/>
          </a:xfrm>
        </p:grpSpPr>
        <p:sp>
          <p:nvSpPr>
            <p:cNvPr id="4768" name="CustomShape 844"/>
            <p:cNvSpPr/>
            <p:nvPr/>
          </p:nvSpPr>
          <p:spPr bwMode="auto">
            <a:xfrm>
              <a:off x="7723080" y="15825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9" name="CustomShape 845"/>
            <p:cNvSpPr/>
            <p:nvPr/>
          </p:nvSpPr>
          <p:spPr bwMode="auto">
            <a:xfrm>
              <a:off x="8215200" y="15825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0" name="CustomShape 846"/>
            <p:cNvSpPr/>
            <p:nvPr/>
          </p:nvSpPr>
          <p:spPr bwMode="auto">
            <a:xfrm>
              <a:off x="8705880" y="15825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1" name="CustomShape 847"/>
            <p:cNvSpPr/>
            <p:nvPr/>
          </p:nvSpPr>
          <p:spPr bwMode="auto">
            <a:xfrm>
              <a:off x="7723080" y="2072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2" name="CustomShape 848"/>
            <p:cNvSpPr/>
            <p:nvPr/>
          </p:nvSpPr>
          <p:spPr bwMode="auto">
            <a:xfrm>
              <a:off x="8215200" y="2072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3" name="CustomShape 849"/>
            <p:cNvSpPr/>
            <p:nvPr/>
          </p:nvSpPr>
          <p:spPr bwMode="auto">
            <a:xfrm>
              <a:off x="8705880" y="2072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4" name="CustomShape 850"/>
            <p:cNvSpPr/>
            <p:nvPr/>
          </p:nvSpPr>
          <p:spPr bwMode="auto">
            <a:xfrm>
              <a:off x="7723080" y="2553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5" name="CustomShape 851"/>
            <p:cNvSpPr/>
            <p:nvPr/>
          </p:nvSpPr>
          <p:spPr bwMode="auto">
            <a:xfrm>
              <a:off x="8215200" y="2553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6" name="CustomShape 852"/>
            <p:cNvSpPr/>
            <p:nvPr/>
          </p:nvSpPr>
          <p:spPr bwMode="auto">
            <a:xfrm>
              <a:off x="8705880" y="2553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777" name="Group 853"/>
          <p:cNvGrpSpPr/>
          <p:nvPr/>
        </p:nvGrpSpPr>
        <p:grpSpPr bwMode="auto">
          <a:xfrm>
            <a:off x="5786280" y="1582560"/>
            <a:ext cx="1474560" cy="1463040"/>
            <a:chOff x="5786280" y="1582560"/>
            <a:chExt cx="1474560" cy="1463040"/>
          </a:xfrm>
        </p:grpSpPr>
        <p:sp>
          <p:nvSpPr>
            <p:cNvPr id="4778" name="CustomShape 854"/>
            <p:cNvSpPr/>
            <p:nvPr/>
          </p:nvSpPr>
          <p:spPr bwMode="auto">
            <a:xfrm>
              <a:off x="5786280" y="15825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9" name="CustomShape 855"/>
            <p:cNvSpPr/>
            <p:nvPr/>
          </p:nvSpPr>
          <p:spPr bwMode="auto">
            <a:xfrm>
              <a:off x="6278400" y="15825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0" name="CustomShape 856"/>
            <p:cNvSpPr/>
            <p:nvPr/>
          </p:nvSpPr>
          <p:spPr bwMode="auto">
            <a:xfrm>
              <a:off x="6769080" y="15825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1" name="CustomShape 857"/>
            <p:cNvSpPr/>
            <p:nvPr/>
          </p:nvSpPr>
          <p:spPr bwMode="auto">
            <a:xfrm>
              <a:off x="5786280" y="2072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2" name="CustomShape 858"/>
            <p:cNvSpPr/>
            <p:nvPr/>
          </p:nvSpPr>
          <p:spPr bwMode="auto">
            <a:xfrm>
              <a:off x="6278400" y="2072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3" name="CustomShape 859"/>
            <p:cNvSpPr/>
            <p:nvPr/>
          </p:nvSpPr>
          <p:spPr bwMode="auto">
            <a:xfrm>
              <a:off x="6769080" y="2072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4" name="CustomShape 860"/>
            <p:cNvSpPr/>
            <p:nvPr/>
          </p:nvSpPr>
          <p:spPr bwMode="auto">
            <a:xfrm>
              <a:off x="5786280" y="2553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5" name="CustomShape 861"/>
            <p:cNvSpPr/>
            <p:nvPr/>
          </p:nvSpPr>
          <p:spPr bwMode="auto">
            <a:xfrm>
              <a:off x="6278400" y="2553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6" name="CustomShape 862"/>
            <p:cNvSpPr/>
            <p:nvPr/>
          </p:nvSpPr>
          <p:spPr bwMode="auto">
            <a:xfrm>
              <a:off x="6769080" y="2553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787" name="Group 863"/>
          <p:cNvGrpSpPr/>
          <p:nvPr/>
        </p:nvGrpSpPr>
        <p:grpSpPr bwMode="auto">
          <a:xfrm>
            <a:off x="4305240" y="1087560"/>
            <a:ext cx="1474560" cy="1463040"/>
            <a:chOff x="4305240" y="1087560"/>
            <a:chExt cx="1474560" cy="1463040"/>
          </a:xfrm>
        </p:grpSpPr>
        <p:sp>
          <p:nvSpPr>
            <p:cNvPr id="4788" name="CustomShape 864"/>
            <p:cNvSpPr/>
            <p:nvPr/>
          </p:nvSpPr>
          <p:spPr bwMode="auto">
            <a:xfrm>
              <a:off x="4305240" y="10875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9" name="CustomShape 865"/>
            <p:cNvSpPr/>
            <p:nvPr/>
          </p:nvSpPr>
          <p:spPr bwMode="auto">
            <a:xfrm>
              <a:off x="4797360" y="10875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0" name="CustomShape 866"/>
            <p:cNvSpPr/>
            <p:nvPr/>
          </p:nvSpPr>
          <p:spPr bwMode="auto">
            <a:xfrm>
              <a:off x="5288039" y="10875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1" name="CustomShape 867"/>
            <p:cNvSpPr/>
            <p:nvPr/>
          </p:nvSpPr>
          <p:spPr bwMode="auto">
            <a:xfrm>
              <a:off x="4305240" y="1577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2" name="CustomShape 868"/>
            <p:cNvSpPr/>
            <p:nvPr/>
          </p:nvSpPr>
          <p:spPr bwMode="auto">
            <a:xfrm>
              <a:off x="4797360" y="1577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3" name="CustomShape 869"/>
            <p:cNvSpPr/>
            <p:nvPr/>
          </p:nvSpPr>
          <p:spPr bwMode="auto">
            <a:xfrm>
              <a:off x="5288039" y="1577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4" name="CustomShape 870"/>
            <p:cNvSpPr/>
            <p:nvPr/>
          </p:nvSpPr>
          <p:spPr bwMode="auto">
            <a:xfrm>
              <a:off x="4305240" y="2058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5" name="CustomShape 871"/>
            <p:cNvSpPr/>
            <p:nvPr/>
          </p:nvSpPr>
          <p:spPr bwMode="auto">
            <a:xfrm>
              <a:off x="4797360" y="2058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6" name="CustomShape 872"/>
            <p:cNvSpPr/>
            <p:nvPr/>
          </p:nvSpPr>
          <p:spPr bwMode="auto">
            <a:xfrm>
              <a:off x="5288039" y="2058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797" name="Group 873"/>
          <p:cNvGrpSpPr/>
          <p:nvPr/>
        </p:nvGrpSpPr>
        <p:grpSpPr bwMode="auto">
          <a:xfrm>
            <a:off x="4792680" y="1087560"/>
            <a:ext cx="1474560" cy="1463040"/>
            <a:chOff x="4792680" y="1087560"/>
            <a:chExt cx="1474560" cy="1463040"/>
          </a:xfrm>
        </p:grpSpPr>
        <p:sp>
          <p:nvSpPr>
            <p:cNvPr id="4798" name="CustomShape 874"/>
            <p:cNvSpPr/>
            <p:nvPr/>
          </p:nvSpPr>
          <p:spPr bwMode="auto">
            <a:xfrm>
              <a:off x="4792680" y="10875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9" name="CustomShape 875"/>
            <p:cNvSpPr/>
            <p:nvPr/>
          </p:nvSpPr>
          <p:spPr bwMode="auto">
            <a:xfrm>
              <a:off x="5284800" y="10875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0" name="CustomShape 876"/>
            <p:cNvSpPr/>
            <p:nvPr/>
          </p:nvSpPr>
          <p:spPr bwMode="auto">
            <a:xfrm>
              <a:off x="5775480" y="10875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1" name="CustomShape 877"/>
            <p:cNvSpPr/>
            <p:nvPr/>
          </p:nvSpPr>
          <p:spPr bwMode="auto">
            <a:xfrm>
              <a:off x="4792680" y="1577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2" name="CustomShape 878"/>
            <p:cNvSpPr/>
            <p:nvPr/>
          </p:nvSpPr>
          <p:spPr bwMode="auto">
            <a:xfrm>
              <a:off x="5284800" y="1577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3" name="CustomShape 879"/>
            <p:cNvSpPr/>
            <p:nvPr/>
          </p:nvSpPr>
          <p:spPr bwMode="auto">
            <a:xfrm>
              <a:off x="5775480" y="1577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4" name="CustomShape 880"/>
            <p:cNvSpPr/>
            <p:nvPr/>
          </p:nvSpPr>
          <p:spPr bwMode="auto">
            <a:xfrm>
              <a:off x="4792680" y="2058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5" name="CustomShape 881"/>
            <p:cNvSpPr/>
            <p:nvPr/>
          </p:nvSpPr>
          <p:spPr bwMode="auto">
            <a:xfrm>
              <a:off x="5284800" y="2058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6" name="CustomShape 882"/>
            <p:cNvSpPr/>
            <p:nvPr/>
          </p:nvSpPr>
          <p:spPr bwMode="auto">
            <a:xfrm>
              <a:off x="5775480" y="2058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807" name="Group 883"/>
          <p:cNvGrpSpPr/>
          <p:nvPr/>
        </p:nvGrpSpPr>
        <p:grpSpPr bwMode="auto">
          <a:xfrm>
            <a:off x="5289480" y="1087560"/>
            <a:ext cx="1474560" cy="1463040"/>
            <a:chOff x="5289480" y="1087560"/>
            <a:chExt cx="1474560" cy="1463040"/>
          </a:xfrm>
        </p:grpSpPr>
        <p:sp>
          <p:nvSpPr>
            <p:cNvPr id="4808" name="CustomShape 884"/>
            <p:cNvSpPr/>
            <p:nvPr/>
          </p:nvSpPr>
          <p:spPr bwMode="auto">
            <a:xfrm>
              <a:off x="5289480" y="10875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9" name="CustomShape 885"/>
            <p:cNvSpPr/>
            <p:nvPr/>
          </p:nvSpPr>
          <p:spPr bwMode="auto">
            <a:xfrm>
              <a:off x="5781600" y="10875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0" name="CustomShape 886"/>
            <p:cNvSpPr/>
            <p:nvPr/>
          </p:nvSpPr>
          <p:spPr bwMode="auto">
            <a:xfrm>
              <a:off x="6272280" y="10875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1" name="CustomShape 887"/>
            <p:cNvSpPr/>
            <p:nvPr/>
          </p:nvSpPr>
          <p:spPr bwMode="auto">
            <a:xfrm>
              <a:off x="5289480" y="1577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2" name="CustomShape 888"/>
            <p:cNvSpPr/>
            <p:nvPr/>
          </p:nvSpPr>
          <p:spPr bwMode="auto">
            <a:xfrm>
              <a:off x="5781600" y="1577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3" name="CustomShape 889"/>
            <p:cNvSpPr/>
            <p:nvPr/>
          </p:nvSpPr>
          <p:spPr bwMode="auto">
            <a:xfrm>
              <a:off x="6272280" y="1577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4" name="CustomShape 890"/>
            <p:cNvSpPr/>
            <p:nvPr/>
          </p:nvSpPr>
          <p:spPr bwMode="auto">
            <a:xfrm>
              <a:off x="5289480" y="2058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5" name="CustomShape 891"/>
            <p:cNvSpPr/>
            <p:nvPr/>
          </p:nvSpPr>
          <p:spPr bwMode="auto">
            <a:xfrm>
              <a:off x="5781600" y="2058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6" name="CustomShape 892"/>
            <p:cNvSpPr/>
            <p:nvPr/>
          </p:nvSpPr>
          <p:spPr bwMode="auto">
            <a:xfrm>
              <a:off x="6272280" y="2058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817" name="Group 893"/>
          <p:cNvGrpSpPr/>
          <p:nvPr/>
        </p:nvGrpSpPr>
        <p:grpSpPr bwMode="auto">
          <a:xfrm>
            <a:off x="6261120" y="1087560"/>
            <a:ext cx="1474560" cy="1463040"/>
            <a:chOff x="6261120" y="1087560"/>
            <a:chExt cx="1474560" cy="1463040"/>
          </a:xfrm>
        </p:grpSpPr>
        <p:sp>
          <p:nvSpPr>
            <p:cNvPr id="4818" name="CustomShape 894"/>
            <p:cNvSpPr/>
            <p:nvPr/>
          </p:nvSpPr>
          <p:spPr bwMode="auto">
            <a:xfrm>
              <a:off x="6261120" y="10875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9" name="CustomShape 895"/>
            <p:cNvSpPr/>
            <p:nvPr/>
          </p:nvSpPr>
          <p:spPr bwMode="auto">
            <a:xfrm>
              <a:off x="6753240" y="10875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0" name="CustomShape 896"/>
            <p:cNvSpPr/>
            <p:nvPr/>
          </p:nvSpPr>
          <p:spPr bwMode="auto">
            <a:xfrm>
              <a:off x="7243920" y="10875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1" name="CustomShape 897"/>
            <p:cNvSpPr/>
            <p:nvPr/>
          </p:nvSpPr>
          <p:spPr bwMode="auto">
            <a:xfrm>
              <a:off x="6261120" y="1577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2" name="CustomShape 898"/>
            <p:cNvSpPr/>
            <p:nvPr/>
          </p:nvSpPr>
          <p:spPr bwMode="auto">
            <a:xfrm>
              <a:off x="6753240" y="1577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3" name="CustomShape 899"/>
            <p:cNvSpPr/>
            <p:nvPr/>
          </p:nvSpPr>
          <p:spPr bwMode="auto">
            <a:xfrm>
              <a:off x="7243920" y="1577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4" name="CustomShape 900"/>
            <p:cNvSpPr/>
            <p:nvPr/>
          </p:nvSpPr>
          <p:spPr bwMode="auto">
            <a:xfrm>
              <a:off x="6261120" y="2058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5" name="CustomShape 901"/>
            <p:cNvSpPr/>
            <p:nvPr/>
          </p:nvSpPr>
          <p:spPr bwMode="auto">
            <a:xfrm>
              <a:off x="6753240" y="2058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6" name="CustomShape 902"/>
            <p:cNvSpPr/>
            <p:nvPr/>
          </p:nvSpPr>
          <p:spPr bwMode="auto">
            <a:xfrm>
              <a:off x="7243920" y="2058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827" name="Group 903"/>
          <p:cNvGrpSpPr/>
          <p:nvPr/>
        </p:nvGrpSpPr>
        <p:grpSpPr bwMode="auto">
          <a:xfrm>
            <a:off x="6753240" y="1087560"/>
            <a:ext cx="1474560" cy="1463040"/>
            <a:chOff x="6753240" y="1087560"/>
            <a:chExt cx="1474560" cy="1463040"/>
          </a:xfrm>
        </p:grpSpPr>
        <p:sp>
          <p:nvSpPr>
            <p:cNvPr id="4828" name="CustomShape 904"/>
            <p:cNvSpPr/>
            <p:nvPr/>
          </p:nvSpPr>
          <p:spPr bwMode="auto">
            <a:xfrm>
              <a:off x="6753240" y="10875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9" name="CustomShape 905"/>
            <p:cNvSpPr/>
            <p:nvPr/>
          </p:nvSpPr>
          <p:spPr bwMode="auto">
            <a:xfrm>
              <a:off x="7245360" y="10875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0" name="CustomShape 906"/>
            <p:cNvSpPr/>
            <p:nvPr/>
          </p:nvSpPr>
          <p:spPr bwMode="auto">
            <a:xfrm>
              <a:off x="7736039" y="10875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1" name="CustomShape 907"/>
            <p:cNvSpPr/>
            <p:nvPr/>
          </p:nvSpPr>
          <p:spPr bwMode="auto">
            <a:xfrm>
              <a:off x="6753240" y="1577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2" name="CustomShape 908"/>
            <p:cNvSpPr/>
            <p:nvPr/>
          </p:nvSpPr>
          <p:spPr bwMode="auto">
            <a:xfrm>
              <a:off x="7245360" y="1577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3" name="CustomShape 909"/>
            <p:cNvSpPr/>
            <p:nvPr/>
          </p:nvSpPr>
          <p:spPr bwMode="auto">
            <a:xfrm>
              <a:off x="7736039" y="1577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4" name="CustomShape 910"/>
            <p:cNvSpPr/>
            <p:nvPr/>
          </p:nvSpPr>
          <p:spPr bwMode="auto">
            <a:xfrm>
              <a:off x="6753240" y="2058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5" name="CustomShape 911"/>
            <p:cNvSpPr/>
            <p:nvPr/>
          </p:nvSpPr>
          <p:spPr bwMode="auto">
            <a:xfrm>
              <a:off x="7245360" y="2058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6" name="CustomShape 912"/>
            <p:cNvSpPr/>
            <p:nvPr/>
          </p:nvSpPr>
          <p:spPr bwMode="auto">
            <a:xfrm>
              <a:off x="7736039" y="2058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837" name="Group 913"/>
          <p:cNvGrpSpPr/>
          <p:nvPr/>
        </p:nvGrpSpPr>
        <p:grpSpPr bwMode="auto">
          <a:xfrm>
            <a:off x="7230960" y="1087560"/>
            <a:ext cx="1474560" cy="1463040"/>
            <a:chOff x="7230960" y="1087560"/>
            <a:chExt cx="1474560" cy="1463040"/>
          </a:xfrm>
        </p:grpSpPr>
        <p:sp>
          <p:nvSpPr>
            <p:cNvPr id="4838" name="CustomShape 914"/>
            <p:cNvSpPr/>
            <p:nvPr/>
          </p:nvSpPr>
          <p:spPr bwMode="auto">
            <a:xfrm>
              <a:off x="7230960" y="10875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9" name="CustomShape 915"/>
            <p:cNvSpPr/>
            <p:nvPr/>
          </p:nvSpPr>
          <p:spPr bwMode="auto">
            <a:xfrm>
              <a:off x="7723080" y="10875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0" name="CustomShape 916"/>
            <p:cNvSpPr/>
            <p:nvPr/>
          </p:nvSpPr>
          <p:spPr bwMode="auto">
            <a:xfrm>
              <a:off x="8213760" y="10875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1" name="CustomShape 917"/>
            <p:cNvSpPr/>
            <p:nvPr/>
          </p:nvSpPr>
          <p:spPr bwMode="auto">
            <a:xfrm>
              <a:off x="7230960" y="1577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2" name="CustomShape 918"/>
            <p:cNvSpPr/>
            <p:nvPr/>
          </p:nvSpPr>
          <p:spPr bwMode="auto">
            <a:xfrm>
              <a:off x="7723080" y="1577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3" name="CustomShape 919"/>
            <p:cNvSpPr/>
            <p:nvPr/>
          </p:nvSpPr>
          <p:spPr bwMode="auto">
            <a:xfrm>
              <a:off x="8213760" y="1577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4" name="CustomShape 920"/>
            <p:cNvSpPr/>
            <p:nvPr/>
          </p:nvSpPr>
          <p:spPr bwMode="auto">
            <a:xfrm>
              <a:off x="7230960" y="2058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5" name="CustomShape 921"/>
            <p:cNvSpPr/>
            <p:nvPr/>
          </p:nvSpPr>
          <p:spPr bwMode="auto">
            <a:xfrm>
              <a:off x="7723080" y="2058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6" name="CustomShape 922"/>
            <p:cNvSpPr/>
            <p:nvPr/>
          </p:nvSpPr>
          <p:spPr bwMode="auto">
            <a:xfrm>
              <a:off x="8213760" y="2058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847" name="Group 923"/>
          <p:cNvGrpSpPr/>
          <p:nvPr/>
        </p:nvGrpSpPr>
        <p:grpSpPr bwMode="auto">
          <a:xfrm>
            <a:off x="7723080" y="1087560"/>
            <a:ext cx="1474560" cy="1463040"/>
            <a:chOff x="7723080" y="1087560"/>
            <a:chExt cx="1474560" cy="1463040"/>
          </a:xfrm>
        </p:grpSpPr>
        <p:sp>
          <p:nvSpPr>
            <p:cNvPr id="4848" name="CustomShape 924"/>
            <p:cNvSpPr/>
            <p:nvPr/>
          </p:nvSpPr>
          <p:spPr bwMode="auto">
            <a:xfrm>
              <a:off x="7723080" y="10875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9" name="CustomShape 925"/>
            <p:cNvSpPr/>
            <p:nvPr/>
          </p:nvSpPr>
          <p:spPr bwMode="auto">
            <a:xfrm>
              <a:off x="8215200" y="10875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0" name="CustomShape 926"/>
            <p:cNvSpPr/>
            <p:nvPr/>
          </p:nvSpPr>
          <p:spPr bwMode="auto">
            <a:xfrm>
              <a:off x="8705880" y="10875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1" name="CustomShape 927"/>
            <p:cNvSpPr/>
            <p:nvPr/>
          </p:nvSpPr>
          <p:spPr bwMode="auto">
            <a:xfrm>
              <a:off x="7723080" y="1577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2" name="CustomShape 928"/>
            <p:cNvSpPr/>
            <p:nvPr/>
          </p:nvSpPr>
          <p:spPr bwMode="auto">
            <a:xfrm>
              <a:off x="8215200" y="1577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3" name="CustomShape 929"/>
            <p:cNvSpPr/>
            <p:nvPr/>
          </p:nvSpPr>
          <p:spPr bwMode="auto">
            <a:xfrm>
              <a:off x="8705880" y="1577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4" name="CustomShape 930"/>
            <p:cNvSpPr/>
            <p:nvPr/>
          </p:nvSpPr>
          <p:spPr bwMode="auto">
            <a:xfrm>
              <a:off x="7723080" y="2058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5" name="CustomShape 931"/>
            <p:cNvSpPr/>
            <p:nvPr/>
          </p:nvSpPr>
          <p:spPr bwMode="auto">
            <a:xfrm>
              <a:off x="8215200" y="2058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6" name="CustomShape 932"/>
            <p:cNvSpPr/>
            <p:nvPr/>
          </p:nvSpPr>
          <p:spPr bwMode="auto">
            <a:xfrm>
              <a:off x="8705880" y="2058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857" name="Group 933"/>
          <p:cNvGrpSpPr/>
          <p:nvPr/>
        </p:nvGrpSpPr>
        <p:grpSpPr bwMode="auto">
          <a:xfrm>
            <a:off x="5786280" y="1087560"/>
            <a:ext cx="1474560" cy="1463040"/>
            <a:chOff x="5786280" y="1087560"/>
            <a:chExt cx="1474560" cy="1463040"/>
          </a:xfrm>
        </p:grpSpPr>
        <p:sp>
          <p:nvSpPr>
            <p:cNvPr id="4858" name="CustomShape 934"/>
            <p:cNvSpPr/>
            <p:nvPr/>
          </p:nvSpPr>
          <p:spPr bwMode="auto">
            <a:xfrm>
              <a:off x="5786280" y="10875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9" name="CustomShape 935"/>
            <p:cNvSpPr/>
            <p:nvPr/>
          </p:nvSpPr>
          <p:spPr bwMode="auto">
            <a:xfrm>
              <a:off x="6278400" y="10875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0" name="CustomShape 936"/>
            <p:cNvSpPr/>
            <p:nvPr/>
          </p:nvSpPr>
          <p:spPr bwMode="auto">
            <a:xfrm>
              <a:off x="6769080" y="10875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1" name="CustomShape 937"/>
            <p:cNvSpPr/>
            <p:nvPr/>
          </p:nvSpPr>
          <p:spPr bwMode="auto">
            <a:xfrm>
              <a:off x="5786280" y="1577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2" name="CustomShape 938"/>
            <p:cNvSpPr/>
            <p:nvPr/>
          </p:nvSpPr>
          <p:spPr bwMode="auto">
            <a:xfrm>
              <a:off x="6278400" y="1577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3" name="CustomShape 939"/>
            <p:cNvSpPr/>
            <p:nvPr/>
          </p:nvSpPr>
          <p:spPr bwMode="auto">
            <a:xfrm>
              <a:off x="6769080" y="15778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4" name="CustomShape 940"/>
            <p:cNvSpPr/>
            <p:nvPr/>
          </p:nvSpPr>
          <p:spPr bwMode="auto">
            <a:xfrm>
              <a:off x="5786280" y="2058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5" name="CustomShape 941"/>
            <p:cNvSpPr/>
            <p:nvPr/>
          </p:nvSpPr>
          <p:spPr bwMode="auto">
            <a:xfrm>
              <a:off x="6278400" y="20588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6" name="CustomShape 942"/>
            <p:cNvSpPr/>
            <p:nvPr/>
          </p:nvSpPr>
          <p:spPr bwMode="auto">
            <a:xfrm>
              <a:off x="6769080" y="20588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867" name="Group 943"/>
          <p:cNvGrpSpPr/>
          <p:nvPr/>
        </p:nvGrpSpPr>
        <p:grpSpPr bwMode="auto">
          <a:xfrm>
            <a:off x="4305240" y="2081160"/>
            <a:ext cx="1474560" cy="1463040"/>
            <a:chOff x="4305240" y="2081160"/>
            <a:chExt cx="1474560" cy="1463040"/>
          </a:xfrm>
        </p:grpSpPr>
        <p:sp>
          <p:nvSpPr>
            <p:cNvPr id="4868" name="CustomShape 944"/>
            <p:cNvSpPr/>
            <p:nvPr/>
          </p:nvSpPr>
          <p:spPr bwMode="auto">
            <a:xfrm>
              <a:off x="4305240" y="2081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9" name="CustomShape 945"/>
            <p:cNvSpPr/>
            <p:nvPr/>
          </p:nvSpPr>
          <p:spPr bwMode="auto">
            <a:xfrm>
              <a:off x="4797360" y="2081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0" name="CustomShape 946"/>
            <p:cNvSpPr/>
            <p:nvPr/>
          </p:nvSpPr>
          <p:spPr bwMode="auto">
            <a:xfrm>
              <a:off x="5288039" y="2081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1" name="CustomShape 947"/>
            <p:cNvSpPr/>
            <p:nvPr/>
          </p:nvSpPr>
          <p:spPr bwMode="auto">
            <a:xfrm>
              <a:off x="4305240" y="257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2" name="CustomShape 948"/>
            <p:cNvSpPr/>
            <p:nvPr/>
          </p:nvSpPr>
          <p:spPr bwMode="auto">
            <a:xfrm>
              <a:off x="4797360" y="257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3" name="CustomShape 949"/>
            <p:cNvSpPr/>
            <p:nvPr/>
          </p:nvSpPr>
          <p:spPr bwMode="auto">
            <a:xfrm>
              <a:off x="5288039" y="257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4" name="CustomShape 950"/>
            <p:cNvSpPr/>
            <p:nvPr/>
          </p:nvSpPr>
          <p:spPr bwMode="auto">
            <a:xfrm>
              <a:off x="4305240" y="3052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5" name="CustomShape 951"/>
            <p:cNvSpPr/>
            <p:nvPr/>
          </p:nvSpPr>
          <p:spPr bwMode="auto">
            <a:xfrm>
              <a:off x="4797360" y="3052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6" name="CustomShape 952"/>
            <p:cNvSpPr/>
            <p:nvPr/>
          </p:nvSpPr>
          <p:spPr bwMode="auto">
            <a:xfrm>
              <a:off x="5288039" y="3052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877" name="Group 953"/>
          <p:cNvGrpSpPr/>
          <p:nvPr/>
        </p:nvGrpSpPr>
        <p:grpSpPr bwMode="auto">
          <a:xfrm>
            <a:off x="4792680" y="2081160"/>
            <a:ext cx="1474560" cy="1463040"/>
            <a:chOff x="4792680" y="2081160"/>
            <a:chExt cx="1474560" cy="1463040"/>
          </a:xfrm>
        </p:grpSpPr>
        <p:sp>
          <p:nvSpPr>
            <p:cNvPr id="4878" name="CustomShape 954"/>
            <p:cNvSpPr/>
            <p:nvPr/>
          </p:nvSpPr>
          <p:spPr bwMode="auto">
            <a:xfrm>
              <a:off x="4792680" y="2081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9" name="CustomShape 955"/>
            <p:cNvSpPr/>
            <p:nvPr/>
          </p:nvSpPr>
          <p:spPr bwMode="auto">
            <a:xfrm>
              <a:off x="5284800" y="2081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0" name="CustomShape 956"/>
            <p:cNvSpPr/>
            <p:nvPr/>
          </p:nvSpPr>
          <p:spPr bwMode="auto">
            <a:xfrm>
              <a:off x="5775480" y="2081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1" name="CustomShape 957"/>
            <p:cNvSpPr/>
            <p:nvPr/>
          </p:nvSpPr>
          <p:spPr bwMode="auto">
            <a:xfrm>
              <a:off x="4792680" y="257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2" name="CustomShape 958"/>
            <p:cNvSpPr/>
            <p:nvPr/>
          </p:nvSpPr>
          <p:spPr bwMode="auto">
            <a:xfrm>
              <a:off x="5284800" y="257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3" name="CustomShape 959"/>
            <p:cNvSpPr/>
            <p:nvPr/>
          </p:nvSpPr>
          <p:spPr bwMode="auto">
            <a:xfrm>
              <a:off x="5775480" y="257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4" name="CustomShape 960"/>
            <p:cNvSpPr/>
            <p:nvPr/>
          </p:nvSpPr>
          <p:spPr bwMode="auto">
            <a:xfrm>
              <a:off x="4792680" y="3052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5" name="CustomShape 961"/>
            <p:cNvSpPr/>
            <p:nvPr/>
          </p:nvSpPr>
          <p:spPr bwMode="auto">
            <a:xfrm>
              <a:off x="5284800" y="3052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6" name="CustomShape 962"/>
            <p:cNvSpPr/>
            <p:nvPr/>
          </p:nvSpPr>
          <p:spPr bwMode="auto">
            <a:xfrm>
              <a:off x="5775480" y="3052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887" name="Group 963"/>
          <p:cNvGrpSpPr/>
          <p:nvPr/>
        </p:nvGrpSpPr>
        <p:grpSpPr bwMode="auto">
          <a:xfrm>
            <a:off x="5289480" y="2081160"/>
            <a:ext cx="1474560" cy="1463040"/>
            <a:chOff x="5289480" y="2081160"/>
            <a:chExt cx="1474560" cy="1463040"/>
          </a:xfrm>
        </p:grpSpPr>
        <p:sp>
          <p:nvSpPr>
            <p:cNvPr id="4888" name="CustomShape 964"/>
            <p:cNvSpPr/>
            <p:nvPr/>
          </p:nvSpPr>
          <p:spPr bwMode="auto">
            <a:xfrm>
              <a:off x="5289480" y="2081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9" name="CustomShape 965"/>
            <p:cNvSpPr/>
            <p:nvPr/>
          </p:nvSpPr>
          <p:spPr bwMode="auto">
            <a:xfrm>
              <a:off x="5781600" y="2081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0" name="CustomShape 966"/>
            <p:cNvSpPr/>
            <p:nvPr/>
          </p:nvSpPr>
          <p:spPr bwMode="auto">
            <a:xfrm>
              <a:off x="6272280" y="2081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1" name="CustomShape 967"/>
            <p:cNvSpPr/>
            <p:nvPr/>
          </p:nvSpPr>
          <p:spPr bwMode="auto">
            <a:xfrm>
              <a:off x="5289480" y="257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2" name="CustomShape 968"/>
            <p:cNvSpPr/>
            <p:nvPr/>
          </p:nvSpPr>
          <p:spPr bwMode="auto">
            <a:xfrm>
              <a:off x="5781600" y="257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3" name="CustomShape 969"/>
            <p:cNvSpPr/>
            <p:nvPr/>
          </p:nvSpPr>
          <p:spPr bwMode="auto">
            <a:xfrm>
              <a:off x="6272280" y="257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4" name="CustomShape 970"/>
            <p:cNvSpPr/>
            <p:nvPr/>
          </p:nvSpPr>
          <p:spPr bwMode="auto">
            <a:xfrm>
              <a:off x="5289480" y="3052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5" name="CustomShape 971"/>
            <p:cNvSpPr/>
            <p:nvPr/>
          </p:nvSpPr>
          <p:spPr bwMode="auto">
            <a:xfrm>
              <a:off x="5781600" y="3052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6" name="CustomShape 972"/>
            <p:cNvSpPr/>
            <p:nvPr/>
          </p:nvSpPr>
          <p:spPr bwMode="auto">
            <a:xfrm>
              <a:off x="6272280" y="3052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897" name="Group 973"/>
          <p:cNvGrpSpPr/>
          <p:nvPr/>
        </p:nvGrpSpPr>
        <p:grpSpPr bwMode="auto">
          <a:xfrm>
            <a:off x="6261120" y="2081160"/>
            <a:ext cx="1474560" cy="1463040"/>
            <a:chOff x="6261120" y="2081160"/>
            <a:chExt cx="1474560" cy="1463040"/>
          </a:xfrm>
        </p:grpSpPr>
        <p:sp>
          <p:nvSpPr>
            <p:cNvPr id="4898" name="CustomShape 974"/>
            <p:cNvSpPr/>
            <p:nvPr/>
          </p:nvSpPr>
          <p:spPr bwMode="auto">
            <a:xfrm>
              <a:off x="6261120" y="2081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9" name="CustomShape 975"/>
            <p:cNvSpPr/>
            <p:nvPr/>
          </p:nvSpPr>
          <p:spPr bwMode="auto">
            <a:xfrm>
              <a:off x="6753240" y="2081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0" name="CustomShape 976"/>
            <p:cNvSpPr/>
            <p:nvPr/>
          </p:nvSpPr>
          <p:spPr bwMode="auto">
            <a:xfrm>
              <a:off x="7243920" y="2081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1" name="CustomShape 977"/>
            <p:cNvSpPr/>
            <p:nvPr/>
          </p:nvSpPr>
          <p:spPr bwMode="auto">
            <a:xfrm>
              <a:off x="6261120" y="257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2" name="CustomShape 978"/>
            <p:cNvSpPr/>
            <p:nvPr/>
          </p:nvSpPr>
          <p:spPr bwMode="auto">
            <a:xfrm>
              <a:off x="6753240" y="257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3" name="CustomShape 979"/>
            <p:cNvSpPr/>
            <p:nvPr/>
          </p:nvSpPr>
          <p:spPr bwMode="auto">
            <a:xfrm>
              <a:off x="7243920" y="257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4" name="CustomShape 980"/>
            <p:cNvSpPr/>
            <p:nvPr/>
          </p:nvSpPr>
          <p:spPr bwMode="auto">
            <a:xfrm>
              <a:off x="6261120" y="3052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5" name="CustomShape 981"/>
            <p:cNvSpPr/>
            <p:nvPr/>
          </p:nvSpPr>
          <p:spPr bwMode="auto">
            <a:xfrm>
              <a:off x="6753240" y="3052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6" name="CustomShape 982"/>
            <p:cNvSpPr/>
            <p:nvPr/>
          </p:nvSpPr>
          <p:spPr bwMode="auto">
            <a:xfrm>
              <a:off x="7243920" y="3052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907" name="Group 983"/>
          <p:cNvGrpSpPr/>
          <p:nvPr/>
        </p:nvGrpSpPr>
        <p:grpSpPr bwMode="auto">
          <a:xfrm>
            <a:off x="6753240" y="2081160"/>
            <a:ext cx="1474560" cy="1463040"/>
            <a:chOff x="6753240" y="2081160"/>
            <a:chExt cx="1474560" cy="1463040"/>
          </a:xfrm>
        </p:grpSpPr>
        <p:sp>
          <p:nvSpPr>
            <p:cNvPr id="4908" name="CustomShape 984"/>
            <p:cNvSpPr/>
            <p:nvPr/>
          </p:nvSpPr>
          <p:spPr bwMode="auto">
            <a:xfrm>
              <a:off x="6753240" y="2081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9" name="CustomShape 985"/>
            <p:cNvSpPr/>
            <p:nvPr/>
          </p:nvSpPr>
          <p:spPr bwMode="auto">
            <a:xfrm>
              <a:off x="7245360" y="2081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0" name="CustomShape 986"/>
            <p:cNvSpPr/>
            <p:nvPr/>
          </p:nvSpPr>
          <p:spPr bwMode="auto">
            <a:xfrm>
              <a:off x="7736039" y="2081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1" name="CustomShape 987"/>
            <p:cNvSpPr/>
            <p:nvPr/>
          </p:nvSpPr>
          <p:spPr bwMode="auto">
            <a:xfrm>
              <a:off x="6753240" y="257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2" name="CustomShape 988"/>
            <p:cNvSpPr/>
            <p:nvPr/>
          </p:nvSpPr>
          <p:spPr bwMode="auto">
            <a:xfrm>
              <a:off x="7245360" y="257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3" name="CustomShape 989"/>
            <p:cNvSpPr/>
            <p:nvPr/>
          </p:nvSpPr>
          <p:spPr bwMode="auto">
            <a:xfrm>
              <a:off x="7736039" y="257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4" name="CustomShape 990"/>
            <p:cNvSpPr/>
            <p:nvPr/>
          </p:nvSpPr>
          <p:spPr bwMode="auto">
            <a:xfrm>
              <a:off x="6753240" y="3052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5" name="CustomShape 991"/>
            <p:cNvSpPr/>
            <p:nvPr/>
          </p:nvSpPr>
          <p:spPr bwMode="auto">
            <a:xfrm>
              <a:off x="7245360" y="3052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6" name="CustomShape 992"/>
            <p:cNvSpPr/>
            <p:nvPr/>
          </p:nvSpPr>
          <p:spPr bwMode="auto">
            <a:xfrm>
              <a:off x="7736039" y="3052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917" name="Group 993"/>
          <p:cNvGrpSpPr/>
          <p:nvPr/>
        </p:nvGrpSpPr>
        <p:grpSpPr bwMode="auto">
          <a:xfrm>
            <a:off x="7230960" y="2081160"/>
            <a:ext cx="1474560" cy="1463040"/>
            <a:chOff x="7230960" y="2081160"/>
            <a:chExt cx="1474560" cy="1463040"/>
          </a:xfrm>
        </p:grpSpPr>
        <p:sp>
          <p:nvSpPr>
            <p:cNvPr id="4918" name="CustomShape 994"/>
            <p:cNvSpPr/>
            <p:nvPr/>
          </p:nvSpPr>
          <p:spPr bwMode="auto">
            <a:xfrm>
              <a:off x="7230960" y="2081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9" name="CustomShape 995"/>
            <p:cNvSpPr/>
            <p:nvPr/>
          </p:nvSpPr>
          <p:spPr bwMode="auto">
            <a:xfrm>
              <a:off x="7723080" y="2081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0" name="CustomShape 996"/>
            <p:cNvSpPr/>
            <p:nvPr/>
          </p:nvSpPr>
          <p:spPr bwMode="auto">
            <a:xfrm>
              <a:off x="8213760" y="2081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1" name="CustomShape 997"/>
            <p:cNvSpPr/>
            <p:nvPr/>
          </p:nvSpPr>
          <p:spPr bwMode="auto">
            <a:xfrm>
              <a:off x="7230960" y="257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2" name="CustomShape 998"/>
            <p:cNvSpPr/>
            <p:nvPr/>
          </p:nvSpPr>
          <p:spPr bwMode="auto">
            <a:xfrm>
              <a:off x="7723080" y="257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3" name="CustomShape 999"/>
            <p:cNvSpPr/>
            <p:nvPr/>
          </p:nvSpPr>
          <p:spPr bwMode="auto">
            <a:xfrm>
              <a:off x="8213760" y="257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4" name="CustomShape 1000"/>
            <p:cNvSpPr/>
            <p:nvPr/>
          </p:nvSpPr>
          <p:spPr bwMode="auto">
            <a:xfrm>
              <a:off x="7230960" y="3052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5" name="CustomShape 1001"/>
            <p:cNvSpPr/>
            <p:nvPr/>
          </p:nvSpPr>
          <p:spPr bwMode="auto">
            <a:xfrm>
              <a:off x="7723080" y="3052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6" name="CustomShape 1002"/>
            <p:cNvSpPr/>
            <p:nvPr/>
          </p:nvSpPr>
          <p:spPr bwMode="auto">
            <a:xfrm>
              <a:off x="8213760" y="3052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927" name="Group 1003"/>
          <p:cNvGrpSpPr/>
          <p:nvPr/>
        </p:nvGrpSpPr>
        <p:grpSpPr bwMode="auto">
          <a:xfrm>
            <a:off x="7723080" y="2081160"/>
            <a:ext cx="1474560" cy="1463040"/>
            <a:chOff x="7723080" y="2081160"/>
            <a:chExt cx="1474560" cy="1463040"/>
          </a:xfrm>
        </p:grpSpPr>
        <p:sp>
          <p:nvSpPr>
            <p:cNvPr id="4928" name="CustomShape 1004"/>
            <p:cNvSpPr/>
            <p:nvPr/>
          </p:nvSpPr>
          <p:spPr bwMode="auto">
            <a:xfrm>
              <a:off x="7723080" y="2081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9" name="CustomShape 1005"/>
            <p:cNvSpPr/>
            <p:nvPr/>
          </p:nvSpPr>
          <p:spPr bwMode="auto">
            <a:xfrm>
              <a:off x="8215200" y="2081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0" name="CustomShape 1006"/>
            <p:cNvSpPr/>
            <p:nvPr/>
          </p:nvSpPr>
          <p:spPr bwMode="auto">
            <a:xfrm>
              <a:off x="8705880" y="2081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1" name="CustomShape 1007"/>
            <p:cNvSpPr/>
            <p:nvPr/>
          </p:nvSpPr>
          <p:spPr bwMode="auto">
            <a:xfrm>
              <a:off x="7723080" y="257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2" name="CustomShape 1008"/>
            <p:cNvSpPr/>
            <p:nvPr/>
          </p:nvSpPr>
          <p:spPr bwMode="auto">
            <a:xfrm>
              <a:off x="8215200" y="257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3" name="CustomShape 1009"/>
            <p:cNvSpPr/>
            <p:nvPr/>
          </p:nvSpPr>
          <p:spPr bwMode="auto">
            <a:xfrm>
              <a:off x="8705880" y="257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4" name="CustomShape 1010"/>
            <p:cNvSpPr/>
            <p:nvPr/>
          </p:nvSpPr>
          <p:spPr bwMode="auto">
            <a:xfrm>
              <a:off x="7723080" y="3052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5" name="CustomShape 1011"/>
            <p:cNvSpPr/>
            <p:nvPr/>
          </p:nvSpPr>
          <p:spPr bwMode="auto">
            <a:xfrm>
              <a:off x="8215200" y="3052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6" name="CustomShape 1012"/>
            <p:cNvSpPr/>
            <p:nvPr/>
          </p:nvSpPr>
          <p:spPr bwMode="auto">
            <a:xfrm>
              <a:off x="8705880" y="3052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937" name="Group 1013"/>
          <p:cNvGrpSpPr/>
          <p:nvPr/>
        </p:nvGrpSpPr>
        <p:grpSpPr bwMode="auto">
          <a:xfrm>
            <a:off x="5786280" y="2081160"/>
            <a:ext cx="1474560" cy="1463040"/>
            <a:chOff x="5786280" y="2081160"/>
            <a:chExt cx="1474560" cy="1463040"/>
          </a:xfrm>
        </p:grpSpPr>
        <p:sp>
          <p:nvSpPr>
            <p:cNvPr id="4938" name="CustomShape 1014"/>
            <p:cNvSpPr/>
            <p:nvPr/>
          </p:nvSpPr>
          <p:spPr bwMode="auto">
            <a:xfrm>
              <a:off x="5786280" y="2081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9" name="CustomShape 1015"/>
            <p:cNvSpPr/>
            <p:nvPr/>
          </p:nvSpPr>
          <p:spPr bwMode="auto">
            <a:xfrm>
              <a:off x="6278400" y="2081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0" name="CustomShape 1016"/>
            <p:cNvSpPr/>
            <p:nvPr/>
          </p:nvSpPr>
          <p:spPr bwMode="auto">
            <a:xfrm>
              <a:off x="6769080" y="2081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1" name="CustomShape 1017"/>
            <p:cNvSpPr/>
            <p:nvPr/>
          </p:nvSpPr>
          <p:spPr bwMode="auto">
            <a:xfrm>
              <a:off x="5786280" y="257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2" name="CustomShape 1018"/>
            <p:cNvSpPr/>
            <p:nvPr/>
          </p:nvSpPr>
          <p:spPr bwMode="auto">
            <a:xfrm>
              <a:off x="6278400" y="257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3" name="CustomShape 1019"/>
            <p:cNvSpPr/>
            <p:nvPr/>
          </p:nvSpPr>
          <p:spPr bwMode="auto">
            <a:xfrm>
              <a:off x="6769080" y="2571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4" name="CustomShape 1020"/>
            <p:cNvSpPr/>
            <p:nvPr/>
          </p:nvSpPr>
          <p:spPr bwMode="auto">
            <a:xfrm>
              <a:off x="5786280" y="3052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5" name="CustomShape 1021"/>
            <p:cNvSpPr/>
            <p:nvPr/>
          </p:nvSpPr>
          <p:spPr bwMode="auto">
            <a:xfrm>
              <a:off x="6278400" y="3052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6" name="CustomShape 1022"/>
            <p:cNvSpPr/>
            <p:nvPr/>
          </p:nvSpPr>
          <p:spPr bwMode="auto">
            <a:xfrm>
              <a:off x="6769080" y="3052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947" name="Group 1023"/>
          <p:cNvGrpSpPr/>
          <p:nvPr/>
        </p:nvGrpSpPr>
        <p:grpSpPr bwMode="auto">
          <a:xfrm>
            <a:off x="4305240" y="2563920"/>
            <a:ext cx="1474560" cy="1463040"/>
            <a:chOff x="4305240" y="2563920"/>
            <a:chExt cx="1474560" cy="1463040"/>
          </a:xfrm>
        </p:grpSpPr>
        <p:sp>
          <p:nvSpPr>
            <p:cNvPr id="4948" name="CustomShape 1024"/>
            <p:cNvSpPr/>
            <p:nvPr/>
          </p:nvSpPr>
          <p:spPr bwMode="auto">
            <a:xfrm>
              <a:off x="4305240" y="2563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9" name="CustomShape 1025"/>
            <p:cNvSpPr/>
            <p:nvPr/>
          </p:nvSpPr>
          <p:spPr bwMode="auto">
            <a:xfrm>
              <a:off x="4797360" y="2563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0" name="CustomShape 1026"/>
            <p:cNvSpPr/>
            <p:nvPr/>
          </p:nvSpPr>
          <p:spPr bwMode="auto">
            <a:xfrm>
              <a:off x="5288039" y="2563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1" name="CustomShape 1027"/>
            <p:cNvSpPr/>
            <p:nvPr/>
          </p:nvSpPr>
          <p:spPr bwMode="auto">
            <a:xfrm>
              <a:off x="4305240" y="30542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2" name="CustomShape 1028"/>
            <p:cNvSpPr/>
            <p:nvPr/>
          </p:nvSpPr>
          <p:spPr bwMode="auto">
            <a:xfrm>
              <a:off x="4797360" y="30542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3" name="CustomShape 1029"/>
            <p:cNvSpPr/>
            <p:nvPr/>
          </p:nvSpPr>
          <p:spPr bwMode="auto">
            <a:xfrm>
              <a:off x="5288039" y="30542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4" name="CustomShape 1030"/>
            <p:cNvSpPr/>
            <p:nvPr/>
          </p:nvSpPr>
          <p:spPr bwMode="auto">
            <a:xfrm>
              <a:off x="4305240" y="3535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5" name="CustomShape 1031"/>
            <p:cNvSpPr/>
            <p:nvPr/>
          </p:nvSpPr>
          <p:spPr bwMode="auto">
            <a:xfrm>
              <a:off x="4797360" y="3535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6" name="CustomShape 1032"/>
            <p:cNvSpPr/>
            <p:nvPr/>
          </p:nvSpPr>
          <p:spPr bwMode="auto">
            <a:xfrm>
              <a:off x="5288039" y="3535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957" name="Group 1033"/>
          <p:cNvGrpSpPr/>
          <p:nvPr/>
        </p:nvGrpSpPr>
        <p:grpSpPr bwMode="auto">
          <a:xfrm>
            <a:off x="4792680" y="2563920"/>
            <a:ext cx="1474560" cy="1463040"/>
            <a:chOff x="4792680" y="2563920"/>
            <a:chExt cx="1474560" cy="1463040"/>
          </a:xfrm>
        </p:grpSpPr>
        <p:sp>
          <p:nvSpPr>
            <p:cNvPr id="4958" name="CustomShape 1034"/>
            <p:cNvSpPr/>
            <p:nvPr/>
          </p:nvSpPr>
          <p:spPr bwMode="auto">
            <a:xfrm>
              <a:off x="4792680" y="2563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9" name="CustomShape 1035"/>
            <p:cNvSpPr/>
            <p:nvPr/>
          </p:nvSpPr>
          <p:spPr bwMode="auto">
            <a:xfrm>
              <a:off x="5284800" y="2563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0" name="CustomShape 1036"/>
            <p:cNvSpPr/>
            <p:nvPr/>
          </p:nvSpPr>
          <p:spPr bwMode="auto">
            <a:xfrm>
              <a:off x="5775480" y="2563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1" name="CustomShape 1037"/>
            <p:cNvSpPr/>
            <p:nvPr/>
          </p:nvSpPr>
          <p:spPr bwMode="auto">
            <a:xfrm>
              <a:off x="4792680" y="30542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2" name="CustomShape 1038"/>
            <p:cNvSpPr/>
            <p:nvPr/>
          </p:nvSpPr>
          <p:spPr bwMode="auto">
            <a:xfrm>
              <a:off x="5284800" y="30542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3" name="CustomShape 1039"/>
            <p:cNvSpPr/>
            <p:nvPr/>
          </p:nvSpPr>
          <p:spPr bwMode="auto">
            <a:xfrm>
              <a:off x="5775480" y="30542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4" name="CustomShape 1040"/>
            <p:cNvSpPr/>
            <p:nvPr/>
          </p:nvSpPr>
          <p:spPr bwMode="auto">
            <a:xfrm>
              <a:off x="4792680" y="3535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5" name="CustomShape 1041"/>
            <p:cNvSpPr/>
            <p:nvPr/>
          </p:nvSpPr>
          <p:spPr bwMode="auto">
            <a:xfrm>
              <a:off x="5284800" y="3535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6" name="CustomShape 1042"/>
            <p:cNvSpPr/>
            <p:nvPr/>
          </p:nvSpPr>
          <p:spPr bwMode="auto">
            <a:xfrm>
              <a:off x="5775480" y="3535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967" name="Group 1043"/>
          <p:cNvGrpSpPr/>
          <p:nvPr/>
        </p:nvGrpSpPr>
        <p:grpSpPr bwMode="auto">
          <a:xfrm>
            <a:off x="5289480" y="2563920"/>
            <a:ext cx="1474560" cy="1463040"/>
            <a:chOff x="5289480" y="2563920"/>
            <a:chExt cx="1474560" cy="1463040"/>
          </a:xfrm>
        </p:grpSpPr>
        <p:sp>
          <p:nvSpPr>
            <p:cNvPr id="4968" name="CustomShape 1044"/>
            <p:cNvSpPr/>
            <p:nvPr/>
          </p:nvSpPr>
          <p:spPr bwMode="auto">
            <a:xfrm>
              <a:off x="5289480" y="2563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9" name="CustomShape 1045"/>
            <p:cNvSpPr/>
            <p:nvPr/>
          </p:nvSpPr>
          <p:spPr bwMode="auto">
            <a:xfrm>
              <a:off x="5781600" y="2563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0" name="CustomShape 1046"/>
            <p:cNvSpPr/>
            <p:nvPr/>
          </p:nvSpPr>
          <p:spPr bwMode="auto">
            <a:xfrm>
              <a:off x="6272280" y="2563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1" name="CustomShape 1047"/>
            <p:cNvSpPr/>
            <p:nvPr/>
          </p:nvSpPr>
          <p:spPr bwMode="auto">
            <a:xfrm>
              <a:off x="5289480" y="30542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2" name="CustomShape 1048"/>
            <p:cNvSpPr/>
            <p:nvPr/>
          </p:nvSpPr>
          <p:spPr bwMode="auto">
            <a:xfrm>
              <a:off x="5781600" y="30542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3" name="CustomShape 1049"/>
            <p:cNvSpPr/>
            <p:nvPr/>
          </p:nvSpPr>
          <p:spPr bwMode="auto">
            <a:xfrm>
              <a:off x="6272280" y="30542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4" name="CustomShape 1050"/>
            <p:cNvSpPr/>
            <p:nvPr/>
          </p:nvSpPr>
          <p:spPr bwMode="auto">
            <a:xfrm>
              <a:off x="5289480" y="3535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5" name="CustomShape 1051"/>
            <p:cNvSpPr/>
            <p:nvPr/>
          </p:nvSpPr>
          <p:spPr bwMode="auto">
            <a:xfrm>
              <a:off x="5781600" y="3535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6" name="CustomShape 1052"/>
            <p:cNvSpPr/>
            <p:nvPr/>
          </p:nvSpPr>
          <p:spPr bwMode="auto">
            <a:xfrm>
              <a:off x="6272280" y="3535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977" name="Group 1053"/>
          <p:cNvGrpSpPr/>
          <p:nvPr/>
        </p:nvGrpSpPr>
        <p:grpSpPr bwMode="auto">
          <a:xfrm>
            <a:off x="6261120" y="2563920"/>
            <a:ext cx="1474560" cy="1463040"/>
            <a:chOff x="6261120" y="2563920"/>
            <a:chExt cx="1474560" cy="1463040"/>
          </a:xfrm>
        </p:grpSpPr>
        <p:sp>
          <p:nvSpPr>
            <p:cNvPr id="4978" name="CustomShape 1054"/>
            <p:cNvSpPr/>
            <p:nvPr/>
          </p:nvSpPr>
          <p:spPr bwMode="auto">
            <a:xfrm>
              <a:off x="6261120" y="2563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9" name="CustomShape 1055"/>
            <p:cNvSpPr/>
            <p:nvPr/>
          </p:nvSpPr>
          <p:spPr bwMode="auto">
            <a:xfrm>
              <a:off x="6753240" y="2563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0" name="CustomShape 1056"/>
            <p:cNvSpPr/>
            <p:nvPr/>
          </p:nvSpPr>
          <p:spPr bwMode="auto">
            <a:xfrm>
              <a:off x="7243920" y="2563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1" name="CustomShape 1057"/>
            <p:cNvSpPr/>
            <p:nvPr/>
          </p:nvSpPr>
          <p:spPr bwMode="auto">
            <a:xfrm>
              <a:off x="6261120" y="30542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2" name="CustomShape 1058"/>
            <p:cNvSpPr/>
            <p:nvPr/>
          </p:nvSpPr>
          <p:spPr bwMode="auto">
            <a:xfrm>
              <a:off x="6753240" y="30542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3" name="CustomShape 1059"/>
            <p:cNvSpPr/>
            <p:nvPr/>
          </p:nvSpPr>
          <p:spPr bwMode="auto">
            <a:xfrm>
              <a:off x="7243920" y="30542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4" name="CustomShape 1060"/>
            <p:cNvSpPr/>
            <p:nvPr/>
          </p:nvSpPr>
          <p:spPr bwMode="auto">
            <a:xfrm>
              <a:off x="6261120" y="3535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5" name="CustomShape 1061"/>
            <p:cNvSpPr/>
            <p:nvPr/>
          </p:nvSpPr>
          <p:spPr bwMode="auto">
            <a:xfrm>
              <a:off x="6753240" y="3535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6" name="CustomShape 1062"/>
            <p:cNvSpPr/>
            <p:nvPr/>
          </p:nvSpPr>
          <p:spPr bwMode="auto">
            <a:xfrm>
              <a:off x="7243920" y="3535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987" name="Group 1063"/>
          <p:cNvGrpSpPr/>
          <p:nvPr/>
        </p:nvGrpSpPr>
        <p:grpSpPr bwMode="auto">
          <a:xfrm>
            <a:off x="6753240" y="2563920"/>
            <a:ext cx="1474560" cy="1463040"/>
            <a:chOff x="6753240" y="2563920"/>
            <a:chExt cx="1474560" cy="1463040"/>
          </a:xfrm>
        </p:grpSpPr>
        <p:sp>
          <p:nvSpPr>
            <p:cNvPr id="4988" name="CustomShape 1064"/>
            <p:cNvSpPr/>
            <p:nvPr/>
          </p:nvSpPr>
          <p:spPr bwMode="auto">
            <a:xfrm>
              <a:off x="6753240" y="2563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9" name="CustomShape 1065"/>
            <p:cNvSpPr/>
            <p:nvPr/>
          </p:nvSpPr>
          <p:spPr bwMode="auto">
            <a:xfrm>
              <a:off x="7245360" y="2563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0" name="CustomShape 1066"/>
            <p:cNvSpPr/>
            <p:nvPr/>
          </p:nvSpPr>
          <p:spPr bwMode="auto">
            <a:xfrm>
              <a:off x="7736039" y="2563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1" name="CustomShape 1067"/>
            <p:cNvSpPr/>
            <p:nvPr/>
          </p:nvSpPr>
          <p:spPr bwMode="auto">
            <a:xfrm>
              <a:off x="6753240" y="30542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2" name="CustomShape 1068"/>
            <p:cNvSpPr/>
            <p:nvPr/>
          </p:nvSpPr>
          <p:spPr bwMode="auto">
            <a:xfrm>
              <a:off x="7245360" y="30542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3" name="CustomShape 1069"/>
            <p:cNvSpPr/>
            <p:nvPr/>
          </p:nvSpPr>
          <p:spPr bwMode="auto">
            <a:xfrm>
              <a:off x="7736039" y="30542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4" name="CustomShape 1070"/>
            <p:cNvSpPr/>
            <p:nvPr/>
          </p:nvSpPr>
          <p:spPr bwMode="auto">
            <a:xfrm>
              <a:off x="6753240" y="3535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5" name="CustomShape 1071"/>
            <p:cNvSpPr/>
            <p:nvPr/>
          </p:nvSpPr>
          <p:spPr bwMode="auto">
            <a:xfrm>
              <a:off x="7245360" y="3535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6" name="CustomShape 1072"/>
            <p:cNvSpPr/>
            <p:nvPr/>
          </p:nvSpPr>
          <p:spPr bwMode="auto">
            <a:xfrm>
              <a:off x="7736039" y="3535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997" name="Group 1073"/>
          <p:cNvGrpSpPr/>
          <p:nvPr/>
        </p:nvGrpSpPr>
        <p:grpSpPr bwMode="auto">
          <a:xfrm>
            <a:off x="7230960" y="2563920"/>
            <a:ext cx="1474560" cy="1463040"/>
            <a:chOff x="7230960" y="2563920"/>
            <a:chExt cx="1474560" cy="1463040"/>
          </a:xfrm>
        </p:grpSpPr>
        <p:sp>
          <p:nvSpPr>
            <p:cNvPr id="4998" name="CustomShape 1074"/>
            <p:cNvSpPr/>
            <p:nvPr/>
          </p:nvSpPr>
          <p:spPr bwMode="auto">
            <a:xfrm>
              <a:off x="7230960" y="2563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9" name="CustomShape 1075"/>
            <p:cNvSpPr/>
            <p:nvPr/>
          </p:nvSpPr>
          <p:spPr bwMode="auto">
            <a:xfrm>
              <a:off x="7723080" y="2563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0" name="CustomShape 1076"/>
            <p:cNvSpPr/>
            <p:nvPr/>
          </p:nvSpPr>
          <p:spPr bwMode="auto">
            <a:xfrm>
              <a:off x="8213760" y="2563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1" name="CustomShape 1077"/>
            <p:cNvSpPr/>
            <p:nvPr/>
          </p:nvSpPr>
          <p:spPr bwMode="auto">
            <a:xfrm>
              <a:off x="7230960" y="30542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2" name="CustomShape 1078"/>
            <p:cNvSpPr/>
            <p:nvPr/>
          </p:nvSpPr>
          <p:spPr bwMode="auto">
            <a:xfrm>
              <a:off x="7723080" y="30542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3" name="CustomShape 1079"/>
            <p:cNvSpPr/>
            <p:nvPr/>
          </p:nvSpPr>
          <p:spPr bwMode="auto">
            <a:xfrm>
              <a:off x="8213760" y="30542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4" name="CustomShape 1080"/>
            <p:cNvSpPr/>
            <p:nvPr/>
          </p:nvSpPr>
          <p:spPr bwMode="auto">
            <a:xfrm>
              <a:off x="7230960" y="3535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5" name="CustomShape 1081"/>
            <p:cNvSpPr/>
            <p:nvPr/>
          </p:nvSpPr>
          <p:spPr bwMode="auto">
            <a:xfrm>
              <a:off x="7723080" y="3535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6" name="CustomShape 1082"/>
            <p:cNvSpPr/>
            <p:nvPr/>
          </p:nvSpPr>
          <p:spPr bwMode="auto">
            <a:xfrm>
              <a:off x="8213760" y="3535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007" name="Group 1083"/>
          <p:cNvGrpSpPr/>
          <p:nvPr/>
        </p:nvGrpSpPr>
        <p:grpSpPr bwMode="auto">
          <a:xfrm>
            <a:off x="7723080" y="2563920"/>
            <a:ext cx="1474560" cy="1463040"/>
            <a:chOff x="7723080" y="2563920"/>
            <a:chExt cx="1474560" cy="1463040"/>
          </a:xfrm>
        </p:grpSpPr>
        <p:sp>
          <p:nvSpPr>
            <p:cNvPr id="5008" name="CustomShape 1084"/>
            <p:cNvSpPr/>
            <p:nvPr/>
          </p:nvSpPr>
          <p:spPr bwMode="auto">
            <a:xfrm>
              <a:off x="7723080" y="2563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9" name="CustomShape 1085"/>
            <p:cNvSpPr/>
            <p:nvPr/>
          </p:nvSpPr>
          <p:spPr bwMode="auto">
            <a:xfrm>
              <a:off x="8215200" y="2563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0" name="CustomShape 1086"/>
            <p:cNvSpPr/>
            <p:nvPr/>
          </p:nvSpPr>
          <p:spPr bwMode="auto">
            <a:xfrm>
              <a:off x="8705880" y="2563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1" name="CustomShape 1087"/>
            <p:cNvSpPr/>
            <p:nvPr/>
          </p:nvSpPr>
          <p:spPr bwMode="auto">
            <a:xfrm>
              <a:off x="7723080" y="30542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2" name="CustomShape 1088"/>
            <p:cNvSpPr/>
            <p:nvPr/>
          </p:nvSpPr>
          <p:spPr bwMode="auto">
            <a:xfrm>
              <a:off x="8215200" y="30542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3" name="CustomShape 1089"/>
            <p:cNvSpPr/>
            <p:nvPr/>
          </p:nvSpPr>
          <p:spPr bwMode="auto">
            <a:xfrm>
              <a:off x="8705880" y="30542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4" name="CustomShape 1090"/>
            <p:cNvSpPr/>
            <p:nvPr/>
          </p:nvSpPr>
          <p:spPr bwMode="auto">
            <a:xfrm>
              <a:off x="7723080" y="3535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5" name="CustomShape 1091"/>
            <p:cNvSpPr/>
            <p:nvPr/>
          </p:nvSpPr>
          <p:spPr bwMode="auto">
            <a:xfrm>
              <a:off x="8215200" y="3535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6" name="CustomShape 1092"/>
            <p:cNvSpPr/>
            <p:nvPr/>
          </p:nvSpPr>
          <p:spPr bwMode="auto">
            <a:xfrm>
              <a:off x="8705880" y="3535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017" name="Group 1093"/>
          <p:cNvGrpSpPr/>
          <p:nvPr/>
        </p:nvGrpSpPr>
        <p:grpSpPr bwMode="auto">
          <a:xfrm>
            <a:off x="5786280" y="2563920"/>
            <a:ext cx="1474560" cy="1463040"/>
            <a:chOff x="5786280" y="2563920"/>
            <a:chExt cx="1474560" cy="1463040"/>
          </a:xfrm>
        </p:grpSpPr>
        <p:sp>
          <p:nvSpPr>
            <p:cNvPr id="5018" name="CustomShape 1094"/>
            <p:cNvSpPr/>
            <p:nvPr/>
          </p:nvSpPr>
          <p:spPr bwMode="auto">
            <a:xfrm>
              <a:off x="5786280" y="2563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9" name="CustomShape 1095"/>
            <p:cNvSpPr/>
            <p:nvPr/>
          </p:nvSpPr>
          <p:spPr bwMode="auto">
            <a:xfrm>
              <a:off x="6278400" y="25639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0" name="CustomShape 1096"/>
            <p:cNvSpPr/>
            <p:nvPr/>
          </p:nvSpPr>
          <p:spPr bwMode="auto">
            <a:xfrm>
              <a:off x="6769080" y="256392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1" name="CustomShape 1097"/>
            <p:cNvSpPr/>
            <p:nvPr/>
          </p:nvSpPr>
          <p:spPr bwMode="auto">
            <a:xfrm>
              <a:off x="5786280" y="30542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2" name="CustomShape 1098"/>
            <p:cNvSpPr/>
            <p:nvPr/>
          </p:nvSpPr>
          <p:spPr bwMode="auto">
            <a:xfrm>
              <a:off x="6278400" y="30542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3" name="CustomShape 1099"/>
            <p:cNvSpPr/>
            <p:nvPr/>
          </p:nvSpPr>
          <p:spPr bwMode="auto">
            <a:xfrm>
              <a:off x="6769080" y="30542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4" name="CustomShape 1100"/>
            <p:cNvSpPr/>
            <p:nvPr/>
          </p:nvSpPr>
          <p:spPr bwMode="auto">
            <a:xfrm>
              <a:off x="5786280" y="3535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5" name="CustomShape 1101"/>
            <p:cNvSpPr/>
            <p:nvPr/>
          </p:nvSpPr>
          <p:spPr bwMode="auto">
            <a:xfrm>
              <a:off x="6278400" y="3535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6" name="CustomShape 1102"/>
            <p:cNvSpPr/>
            <p:nvPr/>
          </p:nvSpPr>
          <p:spPr bwMode="auto">
            <a:xfrm>
              <a:off x="6769080" y="3535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027" name="Group 1103"/>
          <p:cNvGrpSpPr/>
          <p:nvPr/>
        </p:nvGrpSpPr>
        <p:grpSpPr bwMode="auto">
          <a:xfrm>
            <a:off x="4307040" y="3051000"/>
            <a:ext cx="1473840" cy="1463040"/>
            <a:chOff x="4307040" y="3051000"/>
            <a:chExt cx="1473840" cy="1463040"/>
          </a:xfrm>
        </p:grpSpPr>
        <p:sp>
          <p:nvSpPr>
            <p:cNvPr id="5028" name="CustomShape 1104"/>
            <p:cNvSpPr/>
            <p:nvPr/>
          </p:nvSpPr>
          <p:spPr bwMode="auto">
            <a:xfrm>
              <a:off x="4307040" y="30510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9" name="CustomShape 1105"/>
            <p:cNvSpPr/>
            <p:nvPr/>
          </p:nvSpPr>
          <p:spPr bwMode="auto">
            <a:xfrm>
              <a:off x="4798800" y="30510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0" name="CustomShape 1106"/>
            <p:cNvSpPr/>
            <p:nvPr/>
          </p:nvSpPr>
          <p:spPr bwMode="auto">
            <a:xfrm>
              <a:off x="5289480" y="30510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1" name="CustomShape 1107"/>
            <p:cNvSpPr/>
            <p:nvPr/>
          </p:nvSpPr>
          <p:spPr bwMode="auto">
            <a:xfrm>
              <a:off x="4307040" y="35413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2" name="CustomShape 1108"/>
            <p:cNvSpPr/>
            <p:nvPr/>
          </p:nvSpPr>
          <p:spPr bwMode="auto">
            <a:xfrm>
              <a:off x="4798800" y="35413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3" name="CustomShape 1109"/>
            <p:cNvSpPr/>
            <p:nvPr/>
          </p:nvSpPr>
          <p:spPr bwMode="auto">
            <a:xfrm>
              <a:off x="5289480" y="35413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4" name="CustomShape 1110"/>
            <p:cNvSpPr/>
            <p:nvPr/>
          </p:nvSpPr>
          <p:spPr bwMode="auto">
            <a:xfrm>
              <a:off x="4307040" y="40222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5" name="CustomShape 1111"/>
            <p:cNvSpPr/>
            <p:nvPr/>
          </p:nvSpPr>
          <p:spPr bwMode="auto">
            <a:xfrm>
              <a:off x="4798800" y="40222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6" name="CustomShape 1112"/>
            <p:cNvSpPr/>
            <p:nvPr/>
          </p:nvSpPr>
          <p:spPr bwMode="auto">
            <a:xfrm>
              <a:off x="5289480" y="40222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037" name="Group 1113"/>
          <p:cNvGrpSpPr/>
          <p:nvPr/>
        </p:nvGrpSpPr>
        <p:grpSpPr bwMode="auto">
          <a:xfrm>
            <a:off x="4794120" y="3051000"/>
            <a:ext cx="1474560" cy="1463040"/>
            <a:chOff x="4794120" y="3051000"/>
            <a:chExt cx="1474560" cy="1463040"/>
          </a:xfrm>
        </p:grpSpPr>
        <p:sp>
          <p:nvSpPr>
            <p:cNvPr id="5038" name="CustomShape 1114"/>
            <p:cNvSpPr/>
            <p:nvPr/>
          </p:nvSpPr>
          <p:spPr bwMode="auto">
            <a:xfrm>
              <a:off x="4794120" y="30510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9" name="CustomShape 1115"/>
            <p:cNvSpPr/>
            <p:nvPr/>
          </p:nvSpPr>
          <p:spPr bwMode="auto">
            <a:xfrm>
              <a:off x="5286240" y="30510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0" name="CustomShape 1116"/>
            <p:cNvSpPr/>
            <p:nvPr/>
          </p:nvSpPr>
          <p:spPr bwMode="auto">
            <a:xfrm>
              <a:off x="5776920" y="30510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1" name="CustomShape 1117"/>
            <p:cNvSpPr/>
            <p:nvPr/>
          </p:nvSpPr>
          <p:spPr bwMode="auto">
            <a:xfrm>
              <a:off x="4794120" y="3541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2" name="CustomShape 1118"/>
            <p:cNvSpPr/>
            <p:nvPr/>
          </p:nvSpPr>
          <p:spPr bwMode="auto">
            <a:xfrm>
              <a:off x="5286240" y="3541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3" name="CustomShape 1119"/>
            <p:cNvSpPr/>
            <p:nvPr/>
          </p:nvSpPr>
          <p:spPr bwMode="auto">
            <a:xfrm>
              <a:off x="5776920" y="3541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4" name="CustomShape 1120"/>
            <p:cNvSpPr/>
            <p:nvPr/>
          </p:nvSpPr>
          <p:spPr bwMode="auto">
            <a:xfrm>
              <a:off x="4794120" y="40222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5" name="CustomShape 1121"/>
            <p:cNvSpPr/>
            <p:nvPr/>
          </p:nvSpPr>
          <p:spPr bwMode="auto">
            <a:xfrm>
              <a:off x="5286240" y="40222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6" name="CustomShape 1122"/>
            <p:cNvSpPr/>
            <p:nvPr/>
          </p:nvSpPr>
          <p:spPr bwMode="auto">
            <a:xfrm>
              <a:off x="5776920" y="40222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047" name="Group 1123"/>
          <p:cNvGrpSpPr/>
          <p:nvPr/>
        </p:nvGrpSpPr>
        <p:grpSpPr bwMode="auto">
          <a:xfrm>
            <a:off x="5291280" y="3051000"/>
            <a:ext cx="1473840" cy="1463040"/>
            <a:chOff x="5291280" y="3051000"/>
            <a:chExt cx="1473840" cy="1463040"/>
          </a:xfrm>
        </p:grpSpPr>
        <p:sp>
          <p:nvSpPr>
            <p:cNvPr id="5048" name="CustomShape 1124"/>
            <p:cNvSpPr/>
            <p:nvPr/>
          </p:nvSpPr>
          <p:spPr bwMode="auto">
            <a:xfrm>
              <a:off x="5291280" y="30510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9" name="CustomShape 1125"/>
            <p:cNvSpPr/>
            <p:nvPr/>
          </p:nvSpPr>
          <p:spPr bwMode="auto">
            <a:xfrm>
              <a:off x="5783039" y="30510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0" name="CustomShape 1126"/>
            <p:cNvSpPr/>
            <p:nvPr/>
          </p:nvSpPr>
          <p:spPr bwMode="auto">
            <a:xfrm>
              <a:off x="6273720" y="30510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1" name="CustomShape 1127"/>
            <p:cNvSpPr/>
            <p:nvPr/>
          </p:nvSpPr>
          <p:spPr bwMode="auto">
            <a:xfrm>
              <a:off x="5291280" y="35413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2" name="CustomShape 1128"/>
            <p:cNvSpPr/>
            <p:nvPr/>
          </p:nvSpPr>
          <p:spPr bwMode="auto">
            <a:xfrm>
              <a:off x="5783039" y="35413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3" name="CustomShape 1129"/>
            <p:cNvSpPr/>
            <p:nvPr/>
          </p:nvSpPr>
          <p:spPr bwMode="auto">
            <a:xfrm>
              <a:off x="6273720" y="35413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4" name="CustomShape 1130"/>
            <p:cNvSpPr/>
            <p:nvPr/>
          </p:nvSpPr>
          <p:spPr bwMode="auto">
            <a:xfrm>
              <a:off x="5291280" y="40222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5" name="CustomShape 1131"/>
            <p:cNvSpPr/>
            <p:nvPr/>
          </p:nvSpPr>
          <p:spPr bwMode="auto">
            <a:xfrm>
              <a:off x="5783039" y="40222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6" name="CustomShape 1132"/>
            <p:cNvSpPr/>
            <p:nvPr/>
          </p:nvSpPr>
          <p:spPr bwMode="auto">
            <a:xfrm>
              <a:off x="6273720" y="40222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057" name="Group 1133"/>
          <p:cNvGrpSpPr/>
          <p:nvPr/>
        </p:nvGrpSpPr>
        <p:grpSpPr bwMode="auto">
          <a:xfrm>
            <a:off x="6262560" y="3051000"/>
            <a:ext cx="1474560" cy="1463040"/>
            <a:chOff x="6262560" y="3051000"/>
            <a:chExt cx="1474560" cy="1463040"/>
          </a:xfrm>
        </p:grpSpPr>
        <p:sp>
          <p:nvSpPr>
            <p:cNvPr id="5058" name="CustomShape 1134"/>
            <p:cNvSpPr/>
            <p:nvPr/>
          </p:nvSpPr>
          <p:spPr bwMode="auto">
            <a:xfrm>
              <a:off x="6262560" y="30510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9" name="CustomShape 1135"/>
            <p:cNvSpPr/>
            <p:nvPr/>
          </p:nvSpPr>
          <p:spPr bwMode="auto">
            <a:xfrm>
              <a:off x="6754680" y="30510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0" name="CustomShape 1136"/>
            <p:cNvSpPr/>
            <p:nvPr/>
          </p:nvSpPr>
          <p:spPr bwMode="auto">
            <a:xfrm>
              <a:off x="7245360" y="30510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1" name="CustomShape 1137"/>
            <p:cNvSpPr/>
            <p:nvPr/>
          </p:nvSpPr>
          <p:spPr bwMode="auto">
            <a:xfrm>
              <a:off x="6262560" y="3541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2" name="CustomShape 1138"/>
            <p:cNvSpPr/>
            <p:nvPr/>
          </p:nvSpPr>
          <p:spPr bwMode="auto">
            <a:xfrm>
              <a:off x="6754680" y="3541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3" name="CustomShape 1139"/>
            <p:cNvSpPr/>
            <p:nvPr/>
          </p:nvSpPr>
          <p:spPr bwMode="auto">
            <a:xfrm>
              <a:off x="7245360" y="3541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4" name="CustomShape 1140"/>
            <p:cNvSpPr/>
            <p:nvPr/>
          </p:nvSpPr>
          <p:spPr bwMode="auto">
            <a:xfrm>
              <a:off x="6262560" y="40222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5" name="CustomShape 1141"/>
            <p:cNvSpPr/>
            <p:nvPr/>
          </p:nvSpPr>
          <p:spPr bwMode="auto">
            <a:xfrm>
              <a:off x="6754680" y="40222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6" name="CustomShape 1142"/>
            <p:cNvSpPr/>
            <p:nvPr/>
          </p:nvSpPr>
          <p:spPr bwMode="auto">
            <a:xfrm>
              <a:off x="7245360" y="40222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067" name="Group 1143"/>
          <p:cNvGrpSpPr/>
          <p:nvPr/>
        </p:nvGrpSpPr>
        <p:grpSpPr bwMode="auto">
          <a:xfrm>
            <a:off x="6754680" y="3051000"/>
            <a:ext cx="1474560" cy="1463040"/>
            <a:chOff x="6754680" y="3051000"/>
            <a:chExt cx="1474560" cy="1463040"/>
          </a:xfrm>
        </p:grpSpPr>
        <p:sp>
          <p:nvSpPr>
            <p:cNvPr id="5068" name="CustomShape 1144"/>
            <p:cNvSpPr/>
            <p:nvPr/>
          </p:nvSpPr>
          <p:spPr bwMode="auto">
            <a:xfrm>
              <a:off x="6754680" y="30510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9" name="CustomShape 1145"/>
            <p:cNvSpPr/>
            <p:nvPr/>
          </p:nvSpPr>
          <p:spPr bwMode="auto">
            <a:xfrm>
              <a:off x="7246800" y="30510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0" name="CustomShape 1146"/>
            <p:cNvSpPr/>
            <p:nvPr/>
          </p:nvSpPr>
          <p:spPr bwMode="auto">
            <a:xfrm>
              <a:off x="7737480" y="30510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1" name="CustomShape 1147"/>
            <p:cNvSpPr/>
            <p:nvPr/>
          </p:nvSpPr>
          <p:spPr bwMode="auto">
            <a:xfrm>
              <a:off x="6754680" y="3541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2" name="CustomShape 1148"/>
            <p:cNvSpPr/>
            <p:nvPr/>
          </p:nvSpPr>
          <p:spPr bwMode="auto">
            <a:xfrm>
              <a:off x="7246800" y="3541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3" name="CustomShape 1149"/>
            <p:cNvSpPr/>
            <p:nvPr/>
          </p:nvSpPr>
          <p:spPr bwMode="auto">
            <a:xfrm>
              <a:off x="7737480" y="3541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4" name="CustomShape 1150"/>
            <p:cNvSpPr/>
            <p:nvPr/>
          </p:nvSpPr>
          <p:spPr bwMode="auto">
            <a:xfrm>
              <a:off x="6754680" y="40222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5" name="CustomShape 1151"/>
            <p:cNvSpPr/>
            <p:nvPr/>
          </p:nvSpPr>
          <p:spPr bwMode="auto">
            <a:xfrm>
              <a:off x="7246800" y="40222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6" name="CustomShape 1152"/>
            <p:cNvSpPr/>
            <p:nvPr/>
          </p:nvSpPr>
          <p:spPr bwMode="auto">
            <a:xfrm>
              <a:off x="7737480" y="40222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077" name="Group 1153"/>
          <p:cNvGrpSpPr/>
          <p:nvPr/>
        </p:nvGrpSpPr>
        <p:grpSpPr bwMode="auto">
          <a:xfrm>
            <a:off x="7232760" y="3051000"/>
            <a:ext cx="1473840" cy="1463040"/>
            <a:chOff x="7232760" y="3051000"/>
            <a:chExt cx="1473840" cy="1463040"/>
          </a:xfrm>
        </p:grpSpPr>
        <p:sp>
          <p:nvSpPr>
            <p:cNvPr id="5078" name="CustomShape 1154"/>
            <p:cNvSpPr/>
            <p:nvPr/>
          </p:nvSpPr>
          <p:spPr bwMode="auto">
            <a:xfrm>
              <a:off x="7232760" y="30510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9" name="CustomShape 1155"/>
            <p:cNvSpPr/>
            <p:nvPr/>
          </p:nvSpPr>
          <p:spPr bwMode="auto">
            <a:xfrm>
              <a:off x="7724520" y="30510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0" name="CustomShape 1156"/>
            <p:cNvSpPr/>
            <p:nvPr/>
          </p:nvSpPr>
          <p:spPr bwMode="auto">
            <a:xfrm>
              <a:off x="8215200" y="30510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1" name="CustomShape 1157"/>
            <p:cNvSpPr/>
            <p:nvPr/>
          </p:nvSpPr>
          <p:spPr bwMode="auto">
            <a:xfrm>
              <a:off x="7232760" y="35413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2" name="CustomShape 1158"/>
            <p:cNvSpPr/>
            <p:nvPr/>
          </p:nvSpPr>
          <p:spPr bwMode="auto">
            <a:xfrm>
              <a:off x="7724520" y="35413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3" name="CustomShape 1159"/>
            <p:cNvSpPr/>
            <p:nvPr/>
          </p:nvSpPr>
          <p:spPr bwMode="auto">
            <a:xfrm>
              <a:off x="8215200" y="35413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4" name="CustomShape 1160"/>
            <p:cNvSpPr/>
            <p:nvPr/>
          </p:nvSpPr>
          <p:spPr bwMode="auto">
            <a:xfrm>
              <a:off x="7232760" y="40222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5" name="CustomShape 1161"/>
            <p:cNvSpPr/>
            <p:nvPr/>
          </p:nvSpPr>
          <p:spPr bwMode="auto">
            <a:xfrm>
              <a:off x="7724520" y="40222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6" name="CustomShape 1162"/>
            <p:cNvSpPr/>
            <p:nvPr/>
          </p:nvSpPr>
          <p:spPr bwMode="auto">
            <a:xfrm>
              <a:off x="8215200" y="40222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087" name="Group 1163"/>
          <p:cNvGrpSpPr/>
          <p:nvPr/>
        </p:nvGrpSpPr>
        <p:grpSpPr bwMode="auto">
          <a:xfrm>
            <a:off x="7724880" y="3051000"/>
            <a:ext cx="1473840" cy="1463040"/>
            <a:chOff x="7724880" y="3051000"/>
            <a:chExt cx="1473840" cy="1463040"/>
          </a:xfrm>
        </p:grpSpPr>
        <p:sp>
          <p:nvSpPr>
            <p:cNvPr id="5088" name="CustomShape 1164"/>
            <p:cNvSpPr/>
            <p:nvPr/>
          </p:nvSpPr>
          <p:spPr bwMode="auto">
            <a:xfrm>
              <a:off x="7724880" y="30510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9" name="CustomShape 1165"/>
            <p:cNvSpPr/>
            <p:nvPr/>
          </p:nvSpPr>
          <p:spPr bwMode="auto">
            <a:xfrm>
              <a:off x="8216640" y="30510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0" name="CustomShape 1166"/>
            <p:cNvSpPr/>
            <p:nvPr/>
          </p:nvSpPr>
          <p:spPr bwMode="auto">
            <a:xfrm>
              <a:off x="8707320" y="30510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1" name="CustomShape 1167"/>
            <p:cNvSpPr/>
            <p:nvPr/>
          </p:nvSpPr>
          <p:spPr bwMode="auto">
            <a:xfrm>
              <a:off x="7724880" y="35413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2" name="CustomShape 1168"/>
            <p:cNvSpPr/>
            <p:nvPr/>
          </p:nvSpPr>
          <p:spPr bwMode="auto">
            <a:xfrm>
              <a:off x="8216640" y="35413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3" name="CustomShape 1169"/>
            <p:cNvSpPr/>
            <p:nvPr/>
          </p:nvSpPr>
          <p:spPr bwMode="auto">
            <a:xfrm>
              <a:off x="8707320" y="35413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4" name="CustomShape 1170"/>
            <p:cNvSpPr/>
            <p:nvPr/>
          </p:nvSpPr>
          <p:spPr bwMode="auto">
            <a:xfrm>
              <a:off x="7724880" y="40222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5" name="CustomShape 1171"/>
            <p:cNvSpPr/>
            <p:nvPr/>
          </p:nvSpPr>
          <p:spPr bwMode="auto">
            <a:xfrm>
              <a:off x="8216640" y="40222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6" name="CustomShape 1172"/>
            <p:cNvSpPr/>
            <p:nvPr/>
          </p:nvSpPr>
          <p:spPr bwMode="auto">
            <a:xfrm>
              <a:off x="8707320" y="40222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097" name="Group 1173"/>
          <p:cNvGrpSpPr/>
          <p:nvPr/>
        </p:nvGrpSpPr>
        <p:grpSpPr bwMode="auto">
          <a:xfrm>
            <a:off x="5788080" y="3051000"/>
            <a:ext cx="1473840" cy="1463040"/>
            <a:chOff x="5788080" y="3051000"/>
            <a:chExt cx="1473840" cy="1463040"/>
          </a:xfrm>
        </p:grpSpPr>
        <p:sp>
          <p:nvSpPr>
            <p:cNvPr id="5098" name="CustomShape 1174"/>
            <p:cNvSpPr/>
            <p:nvPr/>
          </p:nvSpPr>
          <p:spPr bwMode="auto">
            <a:xfrm>
              <a:off x="5788080" y="30510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9" name="CustomShape 1175"/>
            <p:cNvSpPr/>
            <p:nvPr/>
          </p:nvSpPr>
          <p:spPr bwMode="auto">
            <a:xfrm>
              <a:off x="6279840" y="30510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0" name="CustomShape 1176"/>
            <p:cNvSpPr/>
            <p:nvPr/>
          </p:nvSpPr>
          <p:spPr bwMode="auto">
            <a:xfrm>
              <a:off x="6770520" y="30510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1" name="CustomShape 1177"/>
            <p:cNvSpPr/>
            <p:nvPr/>
          </p:nvSpPr>
          <p:spPr bwMode="auto">
            <a:xfrm>
              <a:off x="5788080" y="35413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2" name="CustomShape 1178"/>
            <p:cNvSpPr/>
            <p:nvPr/>
          </p:nvSpPr>
          <p:spPr bwMode="auto">
            <a:xfrm>
              <a:off x="6279840" y="35413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3" name="CustomShape 1179"/>
            <p:cNvSpPr/>
            <p:nvPr/>
          </p:nvSpPr>
          <p:spPr bwMode="auto">
            <a:xfrm>
              <a:off x="6770520" y="35413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4" name="CustomShape 1180"/>
            <p:cNvSpPr/>
            <p:nvPr/>
          </p:nvSpPr>
          <p:spPr bwMode="auto">
            <a:xfrm>
              <a:off x="5788080" y="40222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5" name="CustomShape 1181"/>
            <p:cNvSpPr/>
            <p:nvPr/>
          </p:nvSpPr>
          <p:spPr bwMode="auto">
            <a:xfrm>
              <a:off x="6279840" y="40222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6" name="CustomShape 1182"/>
            <p:cNvSpPr/>
            <p:nvPr/>
          </p:nvSpPr>
          <p:spPr bwMode="auto">
            <a:xfrm>
              <a:off x="6770520" y="40222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07" name="Group 1183"/>
          <p:cNvGrpSpPr/>
          <p:nvPr/>
        </p:nvGrpSpPr>
        <p:grpSpPr bwMode="auto">
          <a:xfrm>
            <a:off x="4305240" y="3548160"/>
            <a:ext cx="1474560" cy="1463040"/>
            <a:chOff x="4305240" y="3548160"/>
            <a:chExt cx="1474560" cy="1463040"/>
          </a:xfrm>
        </p:grpSpPr>
        <p:sp>
          <p:nvSpPr>
            <p:cNvPr id="5108" name="CustomShape 1184"/>
            <p:cNvSpPr/>
            <p:nvPr/>
          </p:nvSpPr>
          <p:spPr bwMode="auto">
            <a:xfrm>
              <a:off x="4305240" y="3548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9" name="CustomShape 1185"/>
            <p:cNvSpPr/>
            <p:nvPr/>
          </p:nvSpPr>
          <p:spPr bwMode="auto">
            <a:xfrm>
              <a:off x="4797360" y="354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0" name="CustomShape 1186"/>
            <p:cNvSpPr/>
            <p:nvPr/>
          </p:nvSpPr>
          <p:spPr bwMode="auto">
            <a:xfrm>
              <a:off x="5288039" y="3548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1" name="CustomShape 1187"/>
            <p:cNvSpPr/>
            <p:nvPr/>
          </p:nvSpPr>
          <p:spPr bwMode="auto">
            <a:xfrm>
              <a:off x="4305240" y="4038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2" name="CustomShape 1188"/>
            <p:cNvSpPr/>
            <p:nvPr/>
          </p:nvSpPr>
          <p:spPr bwMode="auto">
            <a:xfrm>
              <a:off x="4797360" y="4038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3" name="CustomShape 1189"/>
            <p:cNvSpPr/>
            <p:nvPr/>
          </p:nvSpPr>
          <p:spPr bwMode="auto">
            <a:xfrm>
              <a:off x="5288039" y="4038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4" name="CustomShape 1190"/>
            <p:cNvSpPr/>
            <p:nvPr/>
          </p:nvSpPr>
          <p:spPr bwMode="auto">
            <a:xfrm>
              <a:off x="4305240" y="4519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5" name="CustomShape 1191"/>
            <p:cNvSpPr/>
            <p:nvPr/>
          </p:nvSpPr>
          <p:spPr bwMode="auto">
            <a:xfrm>
              <a:off x="4797360" y="4519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6" name="CustomShape 1192"/>
            <p:cNvSpPr/>
            <p:nvPr/>
          </p:nvSpPr>
          <p:spPr bwMode="auto">
            <a:xfrm>
              <a:off x="5288039" y="4519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17" name="Group 1193"/>
          <p:cNvGrpSpPr/>
          <p:nvPr/>
        </p:nvGrpSpPr>
        <p:grpSpPr bwMode="auto">
          <a:xfrm>
            <a:off x="4792680" y="3548160"/>
            <a:ext cx="1474560" cy="1463040"/>
            <a:chOff x="4792680" y="3548160"/>
            <a:chExt cx="1474560" cy="1463040"/>
          </a:xfrm>
        </p:grpSpPr>
        <p:sp>
          <p:nvSpPr>
            <p:cNvPr id="5118" name="CustomShape 1194"/>
            <p:cNvSpPr/>
            <p:nvPr/>
          </p:nvSpPr>
          <p:spPr bwMode="auto">
            <a:xfrm>
              <a:off x="4792680" y="3548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9" name="CustomShape 1195"/>
            <p:cNvSpPr/>
            <p:nvPr/>
          </p:nvSpPr>
          <p:spPr bwMode="auto">
            <a:xfrm>
              <a:off x="5284800" y="354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0" name="CustomShape 1196"/>
            <p:cNvSpPr/>
            <p:nvPr/>
          </p:nvSpPr>
          <p:spPr bwMode="auto">
            <a:xfrm>
              <a:off x="5775480" y="3548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1" name="CustomShape 1197"/>
            <p:cNvSpPr/>
            <p:nvPr/>
          </p:nvSpPr>
          <p:spPr bwMode="auto">
            <a:xfrm>
              <a:off x="4792680" y="4038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2" name="CustomShape 1198"/>
            <p:cNvSpPr/>
            <p:nvPr/>
          </p:nvSpPr>
          <p:spPr bwMode="auto">
            <a:xfrm>
              <a:off x="5284800" y="4038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3" name="CustomShape 1199"/>
            <p:cNvSpPr/>
            <p:nvPr/>
          </p:nvSpPr>
          <p:spPr bwMode="auto">
            <a:xfrm>
              <a:off x="5775480" y="4038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4" name="CustomShape 1200"/>
            <p:cNvSpPr/>
            <p:nvPr/>
          </p:nvSpPr>
          <p:spPr bwMode="auto">
            <a:xfrm>
              <a:off x="4792680" y="4519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5" name="CustomShape 1201"/>
            <p:cNvSpPr/>
            <p:nvPr/>
          </p:nvSpPr>
          <p:spPr bwMode="auto">
            <a:xfrm>
              <a:off x="5284800" y="4519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6" name="CustomShape 1202"/>
            <p:cNvSpPr/>
            <p:nvPr/>
          </p:nvSpPr>
          <p:spPr bwMode="auto">
            <a:xfrm>
              <a:off x="5775480" y="4519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27" name="Group 1203"/>
          <p:cNvGrpSpPr/>
          <p:nvPr/>
        </p:nvGrpSpPr>
        <p:grpSpPr bwMode="auto">
          <a:xfrm>
            <a:off x="5289480" y="3548160"/>
            <a:ext cx="1474560" cy="1463040"/>
            <a:chOff x="5289480" y="3548160"/>
            <a:chExt cx="1474560" cy="1463040"/>
          </a:xfrm>
        </p:grpSpPr>
        <p:sp>
          <p:nvSpPr>
            <p:cNvPr id="5128" name="CustomShape 1204"/>
            <p:cNvSpPr/>
            <p:nvPr/>
          </p:nvSpPr>
          <p:spPr bwMode="auto">
            <a:xfrm>
              <a:off x="5289480" y="3548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9" name="CustomShape 1205"/>
            <p:cNvSpPr/>
            <p:nvPr/>
          </p:nvSpPr>
          <p:spPr bwMode="auto">
            <a:xfrm>
              <a:off x="5781600" y="354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0" name="CustomShape 1206"/>
            <p:cNvSpPr/>
            <p:nvPr/>
          </p:nvSpPr>
          <p:spPr bwMode="auto">
            <a:xfrm>
              <a:off x="6272280" y="3548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1" name="CustomShape 1207"/>
            <p:cNvSpPr/>
            <p:nvPr/>
          </p:nvSpPr>
          <p:spPr bwMode="auto">
            <a:xfrm>
              <a:off x="5289480" y="4038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2" name="CustomShape 1208"/>
            <p:cNvSpPr/>
            <p:nvPr/>
          </p:nvSpPr>
          <p:spPr bwMode="auto">
            <a:xfrm>
              <a:off x="5781600" y="4038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3" name="CustomShape 1209"/>
            <p:cNvSpPr/>
            <p:nvPr/>
          </p:nvSpPr>
          <p:spPr bwMode="auto">
            <a:xfrm>
              <a:off x="6272280" y="4038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4" name="CustomShape 1210"/>
            <p:cNvSpPr/>
            <p:nvPr/>
          </p:nvSpPr>
          <p:spPr bwMode="auto">
            <a:xfrm>
              <a:off x="5289480" y="4519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5" name="CustomShape 1211"/>
            <p:cNvSpPr/>
            <p:nvPr/>
          </p:nvSpPr>
          <p:spPr bwMode="auto">
            <a:xfrm>
              <a:off x="5781600" y="4519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6" name="CustomShape 1212"/>
            <p:cNvSpPr/>
            <p:nvPr/>
          </p:nvSpPr>
          <p:spPr bwMode="auto">
            <a:xfrm>
              <a:off x="6272280" y="4519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37" name="Group 1213"/>
          <p:cNvGrpSpPr/>
          <p:nvPr/>
        </p:nvGrpSpPr>
        <p:grpSpPr bwMode="auto">
          <a:xfrm>
            <a:off x="6261120" y="3548160"/>
            <a:ext cx="1474560" cy="1463040"/>
            <a:chOff x="6261120" y="3548160"/>
            <a:chExt cx="1474560" cy="1463040"/>
          </a:xfrm>
        </p:grpSpPr>
        <p:sp>
          <p:nvSpPr>
            <p:cNvPr id="5138" name="CustomShape 1214"/>
            <p:cNvSpPr/>
            <p:nvPr/>
          </p:nvSpPr>
          <p:spPr bwMode="auto">
            <a:xfrm>
              <a:off x="6261120" y="3548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9" name="CustomShape 1215"/>
            <p:cNvSpPr/>
            <p:nvPr/>
          </p:nvSpPr>
          <p:spPr bwMode="auto">
            <a:xfrm>
              <a:off x="6753240" y="354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0" name="CustomShape 1216"/>
            <p:cNvSpPr/>
            <p:nvPr/>
          </p:nvSpPr>
          <p:spPr bwMode="auto">
            <a:xfrm>
              <a:off x="7243920" y="3548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1" name="CustomShape 1217"/>
            <p:cNvSpPr/>
            <p:nvPr/>
          </p:nvSpPr>
          <p:spPr bwMode="auto">
            <a:xfrm>
              <a:off x="6261120" y="4038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2" name="CustomShape 1218"/>
            <p:cNvSpPr/>
            <p:nvPr/>
          </p:nvSpPr>
          <p:spPr bwMode="auto">
            <a:xfrm>
              <a:off x="6753240" y="4038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3" name="CustomShape 1219"/>
            <p:cNvSpPr/>
            <p:nvPr/>
          </p:nvSpPr>
          <p:spPr bwMode="auto">
            <a:xfrm>
              <a:off x="7243920" y="4038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4" name="CustomShape 1220"/>
            <p:cNvSpPr/>
            <p:nvPr/>
          </p:nvSpPr>
          <p:spPr bwMode="auto">
            <a:xfrm>
              <a:off x="6261120" y="4519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5" name="CustomShape 1221"/>
            <p:cNvSpPr/>
            <p:nvPr/>
          </p:nvSpPr>
          <p:spPr bwMode="auto">
            <a:xfrm>
              <a:off x="6753240" y="4519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6" name="CustomShape 1222"/>
            <p:cNvSpPr/>
            <p:nvPr/>
          </p:nvSpPr>
          <p:spPr bwMode="auto">
            <a:xfrm>
              <a:off x="7243920" y="4519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47" name="Group 1223"/>
          <p:cNvGrpSpPr/>
          <p:nvPr/>
        </p:nvGrpSpPr>
        <p:grpSpPr bwMode="auto">
          <a:xfrm>
            <a:off x="6753240" y="3548160"/>
            <a:ext cx="1474560" cy="1463040"/>
            <a:chOff x="6753240" y="3548160"/>
            <a:chExt cx="1474560" cy="1463040"/>
          </a:xfrm>
        </p:grpSpPr>
        <p:sp>
          <p:nvSpPr>
            <p:cNvPr id="5148" name="CustomShape 1224"/>
            <p:cNvSpPr/>
            <p:nvPr/>
          </p:nvSpPr>
          <p:spPr bwMode="auto">
            <a:xfrm>
              <a:off x="6753240" y="3548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9" name="CustomShape 1225"/>
            <p:cNvSpPr/>
            <p:nvPr/>
          </p:nvSpPr>
          <p:spPr bwMode="auto">
            <a:xfrm>
              <a:off x="7245360" y="354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0" name="CustomShape 1226"/>
            <p:cNvSpPr/>
            <p:nvPr/>
          </p:nvSpPr>
          <p:spPr bwMode="auto">
            <a:xfrm>
              <a:off x="7736039" y="3548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1" name="CustomShape 1227"/>
            <p:cNvSpPr/>
            <p:nvPr/>
          </p:nvSpPr>
          <p:spPr bwMode="auto">
            <a:xfrm>
              <a:off x="6753240" y="4038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2" name="CustomShape 1228"/>
            <p:cNvSpPr/>
            <p:nvPr/>
          </p:nvSpPr>
          <p:spPr bwMode="auto">
            <a:xfrm>
              <a:off x="7245360" y="4038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3" name="CustomShape 1229"/>
            <p:cNvSpPr/>
            <p:nvPr/>
          </p:nvSpPr>
          <p:spPr bwMode="auto">
            <a:xfrm>
              <a:off x="7736039" y="4038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4" name="CustomShape 1230"/>
            <p:cNvSpPr/>
            <p:nvPr/>
          </p:nvSpPr>
          <p:spPr bwMode="auto">
            <a:xfrm>
              <a:off x="6753240" y="4519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5" name="CustomShape 1231"/>
            <p:cNvSpPr/>
            <p:nvPr/>
          </p:nvSpPr>
          <p:spPr bwMode="auto">
            <a:xfrm>
              <a:off x="7245360" y="4519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6" name="CustomShape 1232"/>
            <p:cNvSpPr/>
            <p:nvPr/>
          </p:nvSpPr>
          <p:spPr bwMode="auto">
            <a:xfrm>
              <a:off x="7736039" y="4519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57" name="Group 1233"/>
          <p:cNvGrpSpPr/>
          <p:nvPr/>
        </p:nvGrpSpPr>
        <p:grpSpPr bwMode="auto">
          <a:xfrm>
            <a:off x="7230960" y="3548160"/>
            <a:ext cx="1474560" cy="1463040"/>
            <a:chOff x="7230960" y="3548160"/>
            <a:chExt cx="1474560" cy="1463040"/>
          </a:xfrm>
        </p:grpSpPr>
        <p:sp>
          <p:nvSpPr>
            <p:cNvPr id="5158" name="CustomShape 1234"/>
            <p:cNvSpPr/>
            <p:nvPr/>
          </p:nvSpPr>
          <p:spPr bwMode="auto">
            <a:xfrm>
              <a:off x="7230960" y="3548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9" name="CustomShape 1235"/>
            <p:cNvSpPr/>
            <p:nvPr/>
          </p:nvSpPr>
          <p:spPr bwMode="auto">
            <a:xfrm>
              <a:off x="7723080" y="354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0" name="CustomShape 1236"/>
            <p:cNvSpPr/>
            <p:nvPr/>
          </p:nvSpPr>
          <p:spPr bwMode="auto">
            <a:xfrm>
              <a:off x="8213760" y="3548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1" name="CustomShape 1237"/>
            <p:cNvSpPr/>
            <p:nvPr/>
          </p:nvSpPr>
          <p:spPr bwMode="auto">
            <a:xfrm>
              <a:off x="7230960" y="4038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2" name="CustomShape 1238"/>
            <p:cNvSpPr/>
            <p:nvPr/>
          </p:nvSpPr>
          <p:spPr bwMode="auto">
            <a:xfrm>
              <a:off x="7723080" y="4038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3" name="CustomShape 1239"/>
            <p:cNvSpPr/>
            <p:nvPr/>
          </p:nvSpPr>
          <p:spPr bwMode="auto">
            <a:xfrm>
              <a:off x="8213760" y="4038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4" name="CustomShape 1240"/>
            <p:cNvSpPr/>
            <p:nvPr/>
          </p:nvSpPr>
          <p:spPr bwMode="auto">
            <a:xfrm>
              <a:off x="7230960" y="4519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5" name="CustomShape 1241"/>
            <p:cNvSpPr/>
            <p:nvPr/>
          </p:nvSpPr>
          <p:spPr bwMode="auto">
            <a:xfrm>
              <a:off x="7723080" y="4519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6" name="CustomShape 1242"/>
            <p:cNvSpPr/>
            <p:nvPr/>
          </p:nvSpPr>
          <p:spPr bwMode="auto">
            <a:xfrm>
              <a:off x="8213760" y="4519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67" name="Group 1243"/>
          <p:cNvGrpSpPr/>
          <p:nvPr/>
        </p:nvGrpSpPr>
        <p:grpSpPr bwMode="auto">
          <a:xfrm>
            <a:off x="7723080" y="3548160"/>
            <a:ext cx="1474560" cy="1463040"/>
            <a:chOff x="7723080" y="3548160"/>
            <a:chExt cx="1474560" cy="1463040"/>
          </a:xfrm>
        </p:grpSpPr>
        <p:sp>
          <p:nvSpPr>
            <p:cNvPr id="5168" name="CustomShape 1244"/>
            <p:cNvSpPr/>
            <p:nvPr/>
          </p:nvSpPr>
          <p:spPr bwMode="auto">
            <a:xfrm>
              <a:off x="7723080" y="3548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9" name="CustomShape 1245"/>
            <p:cNvSpPr/>
            <p:nvPr/>
          </p:nvSpPr>
          <p:spPr bwMode="auto">
            <a:xfrm>
              <a:off x="8215200" y="354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0" name="CustomShape 1246"/>
            <p:cNvSpPr/>
            <p:nvPr/>
          </p:nvSpPr>
          <p:spPr bwMode="auto">
            <a:xfrm>
              <a:off x="8705880" y="3548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1" name="CustomShape 1247"/>
            <p:cNvSpPr/>
            <p:nvPr/>
          </p:nvSpPr>
          <p:spPr bwMode="auto">
            <a:xfrm>
              <a:off x="7723080" y="4038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2" name="CustomShape 1248"/>
            <p:cNvSpPr/>
            <p:nvPr/>
          </p:nvSpPr>
          <p:spPr bwMode="auto">
            <a:xfrm>
              <a:off x="8215200" y="4038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3" name="CustomShape 1249"/>
            <p:cNvSpPr/>
            <p:nvPr/>
          </p:nvSpPr>
          <p:spPr bwMode="auto">
            <a:xfrm>
              <a:off x="8705880" y="4038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4" name="CustomShape 1250"/>
            <p:cNvSpPr/>
            <p:nvPr/>
          </p:nvSpPr>
          <p:spPr bwMode="auto">
            <a:xfrm>
              <a:off x="7723080" y="4519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5" name="CustomShape 1251"/>
            <p:cNvSpPr/>
            <p:nvPr/>
          </p:nvSpPr>
          <p:spPr bwMode="auto">
            <a:xfrm>
              <a:off x="8215200" y="4519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6" name="CustomShape 1252"/>
            <p:cNvSpPr/>
            <p:nvPr/>
          </p:nvSpPr>
          <p:spPr bwMode="auto">
            <a:xfrm>
              <a:off x="8705880" y="4519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77" name="Group 1253"/>
          <p:cNvGrpSpPr/>
          <p:nvPr/>
        </p:nvGrpSpPr>
        <p:grpSpPr bwMode="auto">
          <a:xfrm>
            <a:off x="5786280" y="3548160"/>
            <a:ext cx="1474560" cy="1463040"/>
            <a:chOff x="5786280" y="3548160"/>
            <a:chExt cx="1474560" cy="1463040"/>
          </a:xfrm>
        </p:grpSpPr>
        <p:sp>
          <p:nvSpPr>
            <p:cNvPr id="5178" name="CustomShape 1254"/>
            <p:cNvSpPr/>
            <p:nvPr/>
          </p:nvSpPr>
          <p:spPr bwMode="auto">
            <a:xfrm>
              <a:off x="5786280" y="3548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9" name="CustomShape 1255"/>
            <p:cNvSpPr/>
            <p:nvPr/>
          </p:nvSpPr>
          <p:spPr bwMode="auto">
            <a:xfrm>
              <a:off x="6278400" y="354816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0" name="CustomShape 1256"/>
            <p:cNvSpPr/>
            <p:nvPr/>
          </p:nvSpPr>
          <p:spPr bwMode="auto">
            <a:xfrm>
              <a:off x="6769080" y="354816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1" name="CustomShape 1257"/>
            <p:cNvSpPr/>
            <p:nvPr/>
          </p:nvSpPr>
          <p:spPr bwMode="auto">
            <a:xfrm>
              <a:off x="5786280" y="4038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2" name="CustomShape 1258"/>
            <p:cNvSpPr/>
            <p:nvPr/>
          </p:nvSpPr>
          <p:spPr bwMode="auto">
            <a:xfrm>
              <a:off x="6278400" y="4038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3" name="CustomShape 1259"/>
            <p:cNvSpPr/>
            <p:nvPr/>
          </p:nvSpPr>
          <p:spPr bwMode="auto">
            <a:xfrm>
              <a:off x="6769080" y="4038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4" name="CustomShape 1260"/>
            <p:cNvSpPr/>
            <p:nvPr/>
          </p:nvSpPr>
          <p:spPr bwMode="auto">
            <a:xfrm>
              <a:off x="5786280" y="4519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5" name="CustomShape 1261"/>
            <p:cNvSpPr/>
            <p:nvPr/>
          </p:nvSpPr>
          <p:spPr bwMode="auto">
            <a:xfrm>
              <a:off x="6278400" y="451944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6" name="CustomShape 1262"/>
            <p:cNvSpPr/>
            <p:nvPr/>
          </p:nvSpPr>
          <p:spPr bwMode="auto">
            <a:xfrm>
              <a:off x="6769080" y="451944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87" name="Group 1263"/>
          <p:cNvGrpSpPr/>
          <p:nvPr/>
        </p:nvGrpSpPr>
        <p:grpSpPr bwMode="auto">
          <a:xfrm>
            <a:off x="4307040" y="4021200"/>
            <a:ext cx="1473840" cy="1463040"/>
            <a:chOff x="4307040" y="4021200"/>
            <a:chExt cx="1473840" cy="1463040"/>
          </a:xfrm>
        </p:grpSpPr>
        <p:sp>
          <p:nvSpPr>
            <p:cNvPr id="5188" name="CustomShape 1264"/>
            <p:cNvSpPr/>
            <p:nvPr/>
          </p:nvSpPr>
          <p:spPr bwMode="auto">
            <a:xfrm>
              <a:off x="4307040" y="40212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9" name="CustomShape 1265"/>
            <p:cNvSpPr/>
            <p:nvPr/>
          </p:nvSpPr>
          <p:spPr bwMode="auto">
            <a:xfrm>
              <a:off x="4798800" y="40212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0" name="CustomShape 1266"/>
            <p:cNvSpPr/>
            <p:nvPr/>
          </p:nvSpPr>
          <p:spPr bwMode="auto">
            <a:xfrm>
              <a:off x="5289480" y="40212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1" name="CustomShape 1267"/>
            <p:cNvSpPr/>
            <p:nvPr/>
          </p:nvSpPr>
          <p:spPr bwMode="auto">
            <a:xfrm>
              <a:off x="4307040" y="45115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2" name="CustomShape 1268"/>
            <p:cNvSpPr/>
            <p:nvPr/>
          </p:nvSpPr>
          <p:spPr bwMode="auto">
            <a:xfrm>
              <a:off x="4798800" y="45115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3" name="CustomShape 1269"/>
            <p:cNvSpPr/>
            <p:nvPr/>
          </p:nvSpPr>
          <p:spPr bwMode="auto">
            <a:xfrm>
              <a:off x="5289480" y="45115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4" name="CustomShape 1270"/>
            <p:cNvSpPr/>
            <p:nvPr/>
          </p:nvSpPr>
          <p:spPr bwMode="auto">
            <a:xfrm>
              <a:off x="4307040" y="4992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5" name="CustomShape 1271"/>
            <p:cNvSpPr/>
            <p:nvPr/>
          </p:nvSpPr>
          <p:spPr bwMode="auto">
            <a:xfrm>
              <a:off x="4798800" y="49924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6" name="CustomShape 1272"/>
            <p:cNvSpPr/>
            <p:nvPr/>
          </p:nvSpPr>
          <p:spPr bwMode="auto">
            <a:xfrm>
              <a:off x="5289480" y="4992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97" name="Group 1273"/>
          <p:cNvGrpSpPr/>
          <p:nvPr/>
        </p:nvGrpSpPr>
        <p:grpSpPr bwMode="auto">
          <a:xfrm>
            <a:off x="4794120" y="4021200"/>
            <a:ext cx="1474560" cy="1463040"/>
            <a:chOff x="4794120" y="4021200"/>
            <a:chExt cx="1474560" cy="1463040"/>
          </a:xfrm>
        </p:grpSpPr>
        <p:sp>
          <p:nvSpPr>
            <p:cNvPr id="5198" name="CustomShape 1274"/>
            <p:cNvSpPr/>
            <p:nvPr/>
          </p:nvSpPr>
          <p:spPr bwMode="auto">
            <a:xfrm>
              <a:off x="4794120" y="4021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9" name="CustomShape 1275"/>
            <p:cNvSpPr/>
            <p:nvPr/>
          </p:nvSpPr>
          <p:spPr bwMode="auto">
            <a:xfrm>
              <a:off x="5286240" y="4021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0" name="CustomShape 1276"/>
            <p:cNvSpPr/>
            <p:nvPr/>
          </p:nvSpPr>
          <p:spPr bwMode="auto">
            <a:xfrm>
              <a:off x="5776920" y="4021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1" name="CustomShape 1277"/>
            <p:cNvSpPr/>
            <p:nvPr/>
          </p:nvSpPr>
          <p:spPr bwMode="auto">
            <a:xfrm>
              <a:off x="4794120" y="4511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2" name="CustomShape 1278"/>
            <p:cNvSpPr/>
            <p:nvPr/>
          </p:nvSpPr>
          <p:spPr bwMode="auto">
            <a:xfrm>
              <a:off x="5286240" y="4511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3" name="CustomShape 1279"/>
            <p:cNvSpPr/>
            <p:nvPr/>
          </p:nvSpPr>
          <p:spPr bwMode="auto">
            <a:xfrm>
              <a:off x="5776920" y="4511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4" name="CustomShape 1280"/>
            <p:cNvSpPr/>
            <p:nvPr/>
          </p:nvSpPr>
          <p:spPr bwMode="auto">
            <a:xfrm>
              <a:off x="4794120" y="4992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5" name="CustomShape 1281"/>
            <p:cNvSpPr/>
            <p:nvPr/>
          </p:nvSpPr>
          <p:spPr bwMode="auto">
            <a:xfrm>
              <a:off x="5286240" y="4992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6" name="CustomShape 1282"/>
            <p:cNvSpPr/>
            <p:nvPr/>
          </p:nvSpPr>
          <p:spPr bwMode="auto">
            <a:xfrm>
              <a:off x="5776920" y="4992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207" name="Group 1283"/>
          <p:cNvGrpSpPr/>
          <p:nvPr/>
        </p:nvGrpSpPr>
        <p:grpSpPr bwMode="auto">
          <a:xfrm>
            <a:off x="5291280" y="4021200"/>
            <a:ext cx="1473840" cy="1463040"/>
            <a:chOff x="5291280" y="4021200"/>
            <a:chExt cx="1473840" cy="1463040"/>
          </a:xfrm>
        </p:grpSpPr>
        <p:sp>
          <p:nvSpPr>
            <p:cNvPr id="5208" name="CustomShape 1284"/>
            <p:cNvSpPr/>
            <p:nvPr/>
          </p:nvSpPr>
          <p:spPr bwMode="auto">
            <a:xfrm>
              <a:off x="5291280" y="40212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9" name="CustomShape 1285"/>
            <p:cNvSpPr/>
            <p:nvPr/>
          </p:nvSpPr>
          <p:spPr bwMode="auto">
            <a:xfrm>
              <a:off x="5783039" y="40212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0" name="CustomShape 1286"/>
            <p:cNvSpPr/>
            <p:nvPr/>
          </p:nvSpPr>
          <p:spPr bwMode="auto">
            <a:xfrm>
              <a:off x="6273720" y="40212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1" name="CustomShape 1287"/>
            <p:cNvSpPr/>
            <p:nvPr/>
          </p:nvSpPr>
          <p:spPr bwMode="auto">
            <a:xfrm>
              <a:off x="5291280" y="45115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2" name="CustomShape 1288"/>
            <p:cNvSpPr/>
            <p:nvPr/>
          </p:nvSpPr>
          <p:spPr bwMode="auto">
            <a:xfrm>
              <a:off x="5783039" y="45115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3" name="CustomShape 1289"/>
            <p:cNvSpPr/>
            <p:nvPr/>
          </p:nvSpPr>
          <p:spPr bwMode="auto">
            <a:xfrm>
              <a:off x="6273720" y="45115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4" name="CustomShape 1290"/>
            <p:cNvSpPr/>
            <p:nvPr/>
          </p:nvSpPr>
          <p:spPr bwMode="auto">
            <a:xfrm>
              <a:off x="5291280" y="4992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5" name="CustomShape 1291"/>
            <p:cNvSpPr/>
            <p:nvPr/>
          </p:nvSpPr>
          <p:spPr bwMode="auto">
            <a:xfrm>
              <a:off x="5783039" y="49924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6" name="CustomShape 1292"/>
            <p:cNvSpPr/>
            <p:nvPr/>
          </p:nvSpPr>
          <p:spPr bwMode="auto">
            <a:xfrm>
              <a:off x="6273720" y="4992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217" name="Group 1293"/>
          <p:cNvGrpSpPr/>
          <p:nvPr/>
        </p:nvGrpSpPr>
        <p:grpSpPr bwMode="auto">
          <a:xfrm>
            <a:off x="6262560" y="4021200"/>
            <a:ext cx="1474560" cy="1463040"/>
            <a:chOff x="6262560" y="4021200"/>
            <a:chExt cx="1474560" cy="1463040"/>
          </a:xfrm>
        </p:grpSpPr>
        <p:sp>
          <p:nvSpPr>
            <p:cNvPr id="5218" name="CustomShape 1294"/>
            <p:cNvSpPr/>
            <p:nvPr/>
          </p:nvSpPr>
          <p:spPr bwMode="auto">
            <a:xfrm>
              <a:off x="6262560" y="4021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9" name="CustomShape 1295"/>
            <p:cNvSpPr/>
            <p:nvPr/>
          </p:nvSpPr>
          <p:spPr bwMode="auto">
            <a:xfrm>
              <a:off x="6754680" y="4021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0" name="CustomShape 1296"/>
            <p:cNvSpPr/>
            <p:nvPr/>
          </p:nvSpPr>
          <p:spPr bwMode="auto">
            <a:xfrm>
              <a:off x="7245360" y="4021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1" name="CustomShape 1297"/>
            <p:cNvSpPr/>
            <p:nvPr/>
          </p:nvSpPr>
          <p:spPr bwMode="auto">
            <a:xfrm>
              <a:off x="6262560" y="4511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2" name="CustomShape 1298"/>
            <p:cNvSpPr/>
            <p:nvPr/>
          </p:nvSpPr>
          <p:spPr bwMode="auto">
            <a:xfrm>
              <a:off x="6754680" y="4511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3" name="CustomShape 1299"/>
            <p:cNvSpPr/>
            <p:nvPr/>
          </p:nvSpPr>
          <p:spPr bwMode="auto">
            <a:xfrm>
              <a:off x="7245360" y="4511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4" name="CustomShape 1300"/>
            <p:cNvSpPr/>
            <p:nvPr/>
          </p:nvSpPr>
          <p:spPr bwMode="auto">
            <a:xfrm>
              <a:off x="6262560" y="4992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5" name="CustomShape 1301"/>
            <p:cNvSpPr/>
            <p:nvPr/>
          </p:nvSpPr>
          <p:spPr bwMode="auto">
            <a:xfrm>
              <a:off x="6754680" y="4992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6" name="CustomShape 1302"/>
            <p:cNvSpPr/>
            <p:nvPr/>
          </p:nvSpPr>
          <p:spPr bwMode="auto">
            <a:xfrm>
              <a:off x="7245360" y="4992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227" name="Group 1303"/>
          <p:cNvGrpSpPr/>
          <p:nvPr/>
        </p:nvGrpSpPr>
        <p:grpSpPr bwMode="auto">
          <a:xfrm>
            <a:off x="6754680" y="4021200"/>
            <a:ext cx="1474560" cy="1463040"/>
            <a:chOff x="6754680" y="4021200"/>
            <a:chExt cx="1474560" cy="1463040"/>
          </a:xfrm>
        </p:grpSpPr>
        <p:sp>
          <p:nvSpPr>
            <p:cNvPr id="5228" name="CustomShape 1304"/>
            <p:cNvSpPr/>
            <p:nvPr/>
          </p:nvSpPr>
          <p:spPr bwMode="auto">
            <a:xfrm>
              <a:off x="6754680" y="4021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9" name="CustomShape 1305"/>
            <p:cNvSpPr/>
            <p:nvPr/>
          </p:nvSpPr>
          <p:spPr bwMode="auto">
            <a:xfrm>
              <a:off x="7246800" y="40212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0" name="CustomShape 1306"/>
            <p:cNvSpPr/>
            <p:nvPr/>
          </p:nvSpPr>
          <p:spPr bwMode="auto">
            <a:xfrm>
              <a:off x="7737480" y="40212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1" name="CustomShape 1307"/>
            <p:cNvSpPr/>
            <p:nvPr/>
          </p:nvSpPr>
          <p:spPr bwMode="auto">
            <a:xfrm>
              <a:off x="6754680" y="4511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2" name="CustomShape 1308"/>
            <p:cNvSpPr/>
            <p:nvPr/>
          </p:nvSpPr>
          <p:spPr bwMode="auto">
            <a:xfrm>
              <a:off x="7246800" y="4511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3" name="CustomShape 1309"/>
            <p:cNvSpPr/>
            <p:nvPr/>
          </p:nvSpPr>
          <p:spPr bwMode="auto">
            <a:xfrm>
              <a:off x="7737480" y="45115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4" name="CustomShape 1310"/>
            <p:cNvSpPr/>
            <p:nvPr/>
          </p:nvSpPr>
          <p:spPr bwMode="auto">
            <a:xfrm>
              <a:off x="6754680" y="4992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5" name="CustomShape 1311"/>
            <p:cNvSpPr/>
            <p:nvPr/>
          </p:nvSpPr>
          <p:spPr bwMode="auto">
            <a:xfrm>
              <a:off x="7246800" y="49924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6" name="CustomShape 1312"/>
            <p:cNvSpPr/>
            <p:nvPr/>
          </p:nvSpPr>
          <p:spPr bwMode="auto">
            <a:xfrm>
              <a:off x="7737480" y="49924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237" name="Group 1313"/>
          <p:cNvGrpSpPr/>
          <p:nvPr/>
        </p:nvGrpSpPr>
        <p:grpSpPr bwMode="auto">
          <a:xfrm>
            <a:off x="7232760" y="4021200"/>
            <a:ext cx="1473840" cy="1463040"/>
            <a:chOff x="7232760" y="4021200"/>
            <a:chExt cx="1473840" cy="1463040"/>
          </a:xfrm>
        </p:grpSpPr>
        <p:sp>
          <p:nvSpPr>
            <p:cNvPr id="5238" name="CustomShape 1314"/>
            <p:cNvSpPr/>
            <p:nvPr/>
          </p:nvSpPr>
          <p:spPr bwMode="auto">
            <a:xfrm>
              <a:off x="7232760" y="40212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9" name="CustomShape 1315"/>
            <p:cNvSpPr/>
            <p:nvPr/>
          </p:nvSpPr>
          <p:spPr bwMode="auto">
            <a:xfrm>
              <a:off x="7724520" y="40212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0" name="CustomShape 1316"/>
            <p:cNvSpPr/>
            <p:nvPr/>
          </p:nvSpPr>
          <p:spPr bwMode="auto">
            <a:xfrm>
              <a:off x="8215200" y="40212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1" name="CustomShape 1317"/>
            <p:cNvSpPr/>
            <p:nvPr/>
          </p:nvSpPr>
          <p:spPr bwMode="auto">
            <a:xfrm>
              <a:off x="7232760" y="45115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2" name="CustomShape 1318"/>
            <p:cNvSpPr/>
            <p:nvPr/>
          </p:nvSpPr>
          <p:spPr bwMode="auto">
            <a:xfrm>
              <a:off x="7724520" y="45115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3" name="CustomShape 1319"/>
            <p:cNvSpPr/>
            <p:nvPr/>
          </p:nvSpPr>
          <p:spPr bwMode="auto">
            <a:xfrm>
              <a:off x="8215200" y="45115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4" name="CustomShape 1320"/>
            <p:cNvSpPr/>
            <p:nvPr/>
          </p:nvSpPr>
          <p:spPr bwMode="auto">
            <a:xfrm>
              <a:off x="7232760" y="4992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5" name="CustomShape 1321"/>
            <p:cNvSpPr/>
            <p:nvPr/>
          </p:nvSpPr>
          <p:spPr bwMode="auto">
            <a:xfrm>
              <a:off x="7724520" y="49924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6" name="CustomShape 1322"/>
            <p:cNvSpPr/>
            <p:nvPr/>
          </p:nvSpPr>
          <p:spPr bwMode="auto">
            <a:xfrm>
              <a:off x="8215200" y="4992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247" name="Group 1323"/>
          <p:cNvGrpSpPr/>
          <p:nvPr/>
        </p:nvGrpSpPr>
        <p:grpSpPr bwMode="auto">
          <a:xfrm>
            <a:off x="7724880" y="4021200"/>
            <a:ext cx="1473840" cy="1463040"/>
            <a:chOff x="7724880" y="4021200"/>
            <a:chExt cx="1473840" cy="1463040"/>
          </a:xfrm>
        </p:grpSpPr>
        <p:sp>
          <p:nvSpPr>
            <p:cNvPr id="5248" name="CustomShape 1324"/>
            <p:cNvSpPr/>
            <p:nvPr/>
          </p:nvSpPr>
          <p:spPr bwMode="auto">
            <a:xfrm>
              <a:off x="7724880" y="40212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9" name="CustomShape 1325"/>
            <p:cNvSpPr/>
            <p:nvPr/>
          </p:nvSpPr>
          <p:spPr bwMode="auto">
            <a:xfrm>
              <a:off x="8216640" y="40212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0" name="CustomShape 1326"/>
            <p:cNvSpPr/>
            <p:nvPr/>
          </p:nvSpPr>
          <p:spPr bwMode="auto">
            <a:xfrm>
              <a:off x="8707320" y="40212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1" name="CustomShape 1327"/>
            <p:cNvSpPr/>
            <p:nvPr/>
          </p:nvSpPr>
          <p:spPr bwMode="auto">
            <a:xfrm>
              <a:off x="7724880" y="45115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2" name="CustomShape 1328"/>
            <p:cNvSpPr/>
            <p:nvPr/>
          </p:nvSpPr>
          <p:spPr bwMode="auto">
            <a:xfrm>
              <a:off x="8216640" y="45115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3" name="CustomShape 1329"/>
            <p:cNvSpPr/>
            <p:nvPr/>
          </p:nvSpPr>
          <p:spPr bwMode="auto">
            <a:xfrm>
              <a:off x="8707320" y="45115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4" name="CustomShape 1330"/>
            <p:cNvSpPr/>
            <p:nvPr/>
          </p:nvSpPr>
          <p:spPr bwMode="auto">
            <a:xfrm>
              <a:off x="7724880" y="4992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5" name="CustomShape 1331"/>
            <p:cNvSpPr/>
            <p:nvPr/>
          </p:nvSpPr>
          <p:spPr bwMode="auto">
            <a:xfrm>
              <a:off x="8216640" y="49924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6" name="CustomShape 1332"/>
            <p:cNvSpPr/>
            <p:nvPr/>
          </p:nvSpPr>
          <p:spPr bwMode="auto">
            <a:xfrm>
              <a:off x="8707320" y="4992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257" name="Group 1333"/>
          <p:cNvGrpSpPr/>
          <p:nvPr/>
        </p:nvGrpSpPr>
        <p:grpSpPr bwMode="auto">
          <a:xfrm>
            <a:off x="5788080" y="4021200"/>
            <a:ext cx="1473840" cy="1463040"/>
            <a:chOff x="5788080" y="4021200"/>
            <a:chExt cx="1473840" cy="1463040"/>
          </a:xfrm>
        </p:grpSpPr>
        <p:sp>
          <p:nvSpPr>
            <p:cNvPr id="5258" name="CustomShape 1334"/>
            <p:cNvSpPr/>
            <p:nvPr/>
          </p:nvSpPr>
          <p:spPr bwMode="auto">
            <a:xfrm>
              <a:off x="5788080" y="40212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9" name="CustomShape 1335"/>
            <p:cNvSpPr/>
            <p:nvPr/>
          </p:nvSpPr>
          <p:spPr bwMode="auto">
            <a:xfrm>
              <a:off x="6279840" y="402120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0" name="CustomShape 1336"/>
            <p:cNvSpPr/>
            <p:nvPr/>
          </p:nvSpPr>
          <p:spPr bwMode="auto">
            <a:xfrm>
              <a:off x="6770520" y="402120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1" name="CustomShape 1337"/>
            <p:cNvSpPr/>
            <p:nvPr/>
          </p:nvSpPr>
          <p:spPr bwMode="auto">
            <a:xfrm>
              <a:off x="5788080" y="45115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2" name="CustomShape 1338"/>
            <p:cNvSpPr/>
            <p:nvPr/>
          </p:nvSpPr>
          <p:spPr bwMode="auto">
            <a:xfrm>
              <a:off x="6279840" y="45115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3" name="CustomShape 1339"/>
            <p:cNvSpPr/>
            <p:nvPr/>
          </p:nvSpPr>
          <p:spPr bwMode="auto">
            <a:xfrm>
              <a:off x="6770520" y="451152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4" name="CustomShape 1340"/>
            <p:cNvSpPr/>
            <p:nvPr/>
          </p:nvSpPr>
          <p:spPr bwMode="auto">
            <a:xfrm>
              <a:off x="5788080" y="4992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5" name="CustomShape 1341"/>
            <p:cNvSpPr/>
            <p:nvPr/>
          </p:nvSpPr>
          <p:spPr bwMode="auto">
            <a:xfrm>
              <a:off x="6279840" y="4992480"/>
              <a:ext cx="49140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6" name="CustomShape 1342"/>
            <p:cNvSpPr/>
            <p:nvPr/>
          </p:nvSpPr>
          <p:spPr bwMode="auto">
            <a:xfrm>
              <a:off x="6770520" y="4992480"/>
              <a:ext cx="49140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267" name="Group 1343"/>
          <p:cNvGrpSpPr/>
          <p:nvPr/>
        </p:nvGrpSpPr>
        <p:grpSpPr bwMode="auto">
          <a:xfrm>
            <a:off x="4305240" y="4518000"/>
            <a:ext cx="1474560" cy="1463040"/>
            <a:chOff x="4305240" y="4518000"/>
            <a:chExt cx="1474560" cy="1463040"/>
          </a:xfrm>
        </p:grpSpPr>
        <p:sp>
          <p:nvSpPr>
            <p:cNvPr id="5268" name="CustomShape 1344"/>
            <p:cNvSpPr/>
            <p:nvPr/>
          </p:nvSpPr>
          <p:spPr bwMode="auto">
            <a:xfrm>
              <a:off x="4305240" y="45180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9" name="CustomShape 1345"/>
            <p:cNvSpPr/>
            <p:nvPr/>
          </p:nvSpPr>
          <p:spPr bwMode="auto">
            <a:xfrm>
              <a:off x="4797360" y="45180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0" name="CustomShape 1346"/>
            <p:cNvSpPr/>
            <p:nvPr/>
          </p:nvSpPr>
          <p:spPr bwMode="auto">
            <a:xfrm>
              <a:off x="5288039" y="45180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1" name="CustomShape 1347"/>
            <p:cNvSpPr/>
            <p:nvPr/>
          </p:nvSpPr>
          <p:spPr bwMode="auto">
            <a:xfrm>
              <a:off x="4305240" y="5008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2" name="CustomShape 1348"/>
            <p:cNvSpPr/>
            <p:nvPr/>
          </p:nvSpPr>
          <p:spPr bwMode="auto">
            <a:xfrm>
              <a:off x="4797360" y="5008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3" name="CustomShape 1349"/>
            <p:cNvSpPr/>
            <p:nvPr/>
          </p:nvSpPr>
          <p:spPr bwMode="auto">
            <a:xfrm>
              <a:off x="5288039" y="5008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4" name="CustomShape 1350"/>
            <p:cNvSpPr/>
            <p:nvPr/>
          </p:nvSpPr>
          <p:spPr bwMode="auto">
            <a:xfrm>
              <a:off x="4305240" y="54892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5" name="CustomShape 1351"/>
            <p:cNvSpPr/>
            <p:nvPr/>
          </p:nvSpPr>
          <p:spPr bwMode="auto">
            <a:xfrm>
              <a:off x="4797360" y="54892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6" name="CustomShape 1352"/>
            <p:cNvSpPr/>
            <p:nvPr/>
          </p:nvSpPr>
          <p:spPr bwMode="auto">
            <a:xfrm>
              <a:off x="5288039" y="54892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277" name="Group 1353"/>
          <p:cNvGrpSpPr/>
          <p:nvPr/>
        </p:nvGrpSpPr>
        <p:grpSpPr bwMode="auto">
          <a:xfrm>
            <a:off x="4792680" y="4518000"/>
            <a:ext cx="1474560" cy="1463040"/>
            <a:chOff x="4792680" y="4518000"/>
            <a:chExt cx="1474560" cy="1463040"/>
          </a:xfrm>
        </p:grpSpPr>
        <p:sp>
          <p:nvSpPr>
            <p:cNvPr id="5278" name="CustomShape 1354"/>
            <p:cNvSpPr/>
            <p:nvPr/>
          </p:nvSpPr>
          <p:spPr bwMode="auto">
            <a:xfrm>
              <a:off x="4792680" y="45180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9" name="CustomShape 1355"/>
            <p:cNvSpPr/>
            <p:nvPr/>
          </p:nvSpPr>
          <p:spPr bwMode="auto">
            <a:xfrm>
              <a:off x="5284800" y="45180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0" name="CustomShape 1356"/>
            <p:cNvSpPr/>
            <p:nvPr/>
          </p:nvSpPr>
          <p:spPr bwMode="auto">
            <a:xfrm>
              <a:off x="5775480" y="45180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1" name="CustomShape 1357"/>
            <p:cNvSpPr/>
            <p:nvPr/>
          </p:nvSpPr>
          <p:spPr bwMode="auto">
            <a:xfrm>
              <a:off x="4792680" y="5008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2" name="CustomShape 1358"/>
            <p:cNvSpPr/>
            <p:nvPr/>
          </p:nvSpPr>
          <p:spPr bwMode="auto">
            <a:xfrm>
              <a:off x="5284800" y="5008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3" name="CustomShape 1359"/>
            <p:cNvSpPr/>
            <p:nvPr/>
          </p:nvSpPr>
          <p:spPr bwMode="auto">
            <a:xfrm>
              <a:off x="5775480" y="5008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4" name="CustomShape 1360"/>
            <p:cNvSpPr/>
            <p:nvPr/>
          </p:nvSpPr>
          <p:spPr bwMode="auto">
            <a:xfrm>
              <a:off x="4792680" y="54892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5" name="CustomShape 1361"/>
            <p:cNvSpPr/>
            <p:nvPr/>
          </p:nvSpPr>
          <p:spPr bwMode="auto">
            <a:xfrm>
              <a:off x="5284800" y="54892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6" name="CustomShape 1362"/>
            <p:cNvSpPr/>
            <p:nvPr/>
          </p:nvSpPr>
          <p:spPr bwMode="auto">
            <a:xfrm>
              <a:off x="5775480" y="54892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287" name="Group 1363"/>
          <p:cNvGrpSpPr/>
          <p:nvPr/>
        </p:nvGrpSpPr>
        <p:grpSpPr bwMode="auto">
          <a:xfrm>
            <a:off x="5289480" y="4518000"/>
            <a:ext cx="1474560" cy="1463040"/>
            <a:chOff x="5289480" y="4518000"/>
            <a:chExt cx="1474560" cy="1463040"/>
          </a:xfrm>
        </p:grpSpPr>
        <p:sp>
          <p:nvSpPr>
            <p:cNvPr id="5288" name="CustomShape 1364"/>
            <p:cNvSpPr/>
            <p:nvPr/>
          </p:nvSpPr>
          <p:spPr bwMode="auto">
            <a:xfrm>
              <a:off x="5289480" y="45180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9" name="CustomShape 1365"/>
            <p:cNvSpPr/>
            <p:nvPr/>
          </p:nvSpPr>
          <p:spPr bwMode="auto">
            <a:xfrm>
              <a:off x="5781600" y="45180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0" name="CustomShape 1366"/>
            <p:cNvSpPr/>
            <p:nvPr/>
          </p:nvSpPr>
          <p:spPr bwMode="auto">
            <a:xfrm>
              <a:off x="6272280" y="45180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1" name="CustomShape 1367"/>
            <p:cNvSpPr/>
            <p:nvPr/>
          </p:nvSpPr>
          <p:spPr bwMode="auto">
            <a:xfrm>
              <a:off x="5289480" y="5008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2" name="CustomShape 1368"/>
            <p:cNvSpPr/>
            <p:nvPr/>
          </p:nvSpPr>
          <p:spPr bwMode="auto">
            <a:xfrm>
              <a:off x="5781600" y="5008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3" name="CustomShape 1369"/>
            <p:cNvSpPr/>
            <p:nvPr/>
          </p:nvSpPr>
          <p:spPr bwMode="auto">
            <a:xfrm>
              <a:off x="6272280" y="5008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4" name="CustomShape 1370"/>
            <p:cNvSpPr/>
            <p:nvPr/>
          </p:nvSpPr>
          <p:spPr bwMode="auto">
            <a:xfrm>
              <a:off x="5289480" y="54892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5" name="CustomShape 1371"/>
            <p:cNvSpPr/>
            <p:nvPr/>
          </p:nvSpPr>
          <p:spPr bwMode="auto">
            <a:xfrm>
              <a:off x="5781600" y="54892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6" name="CustomShape 1372"/>
            <p:cNvSpPr/>
            <p:nvPr/>
          </p:nvSpPr>
          <p:spPr bwMode="auto">
            <a:xfrm>
              <a:off x="6272280" y="54892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297" name="Group 1373"/>
          <p:cNvGrpSpPr/>
          <p:nvPr/>
        </p:nvGrpSpPr>
        <p:grpSpPr bwMode="auto">
          <a:xfrm>
            <a:off x="6261120" y="4518000"/>
            <a:ext cx="1474560" cy="1463040"/>
            <a:chOff x="6261120" y="4518000"/>
            <a:chExt cx="1474560" cy="1463040"/>
          </a:xfrm>
        </p:grpSpPr>
        <p:sp>
          <p:nvSpPr>
            <p:cNvPr id="5298" name="CustomShape 1374"/>
            <p:cNvSpPr/>
            <p:nvPr/>
          </p:nvSpPr>
          <p:spPr bwMode="auto">
            <a:xfrm>
              <a:off x="6261120" y="45180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9" name="CustomShape 1375"/>
            <p:cNvSpPr/>
            <p:nvPr/>
          </p:nvSpPr>
          <p:spPr bwMode="auto">
            <a:xfrm>
              <a:off x="6753240" y="45180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0" name="CustomShape 1376"/>
            <p:cNvSpPr/>
            <p:nvPr/>
          </p:nvSpPr>
          <p:spPr bwMode="auto">
            <a:xfrm>
              <a:off x="7243920" y="45180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1" name="CustomShape 1377"/>
            <p:cNvSpPr/>
            <p:nvPr/>
          </p:nvSpPr>
          <p:spPr bwMode="auto">
            <a:xfrm>
              <a:off x="6261120" y="5008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2" name="CustomShape 1378"/>
            <p:cNvSpPr/>
            <p:nvPr/>
          </p:nvSpPr>
          <p:spPr bwMode="auto">
            <a:xfrm>
              <a:off x="6753240" y="5008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3" name="CustomShape 1379"/>
            <p:cNvSpPr/>
            <p:nvPr/>
          </p:nvSpPr>
          <p:spPr bwMode="auto">
            <a:xfrm>
              <a:off x="7243920" y="5008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4" name="CustomShape 1380"/>
            <p:cNvSpPr/>
            <p:nvPr/>
          </p:nvSpPr>
          <p:spPr bwMode="auto">
            <a:xfrm>
              <a:off x="6261120" y="54892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5" name="CustomShape 1381"/>
            <p:cNvSpPr/>
            <p:nvPr/>
          </p:nvSpPr>
          <p:spPr bwMode="auto">
            <a:xfrm>
              <a:off x="6753240" y="54892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6" name="CustomShape 1382"/>
            <p:cNvSpPr/>
            <p:nvPr/>
          </p:nvSpPr>
          <p:spPr bwMode="auto">
            <a:xfrm>
              <a:off x="7243920" y="54892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307" name="Group 1383"/>
          <p:cNvGrpSpPr/>
          <p:nvPr/>
        </p:nvGrpSpPr>
        <p:grpSpPr bwMode="auto">
          <a:xfrm>
            <a:off x="6753240" y="4518000"/>
            <a:ext cx="1474560" cy="1463040"/>
            <a:chOff x="6753240" y="4518000"/>
            <a:chExt cx="1474560" cy="1463040"/>
          </a:xfrm>
        </p:grpSpPr>
        <p:sp>
          <p:nvSpPr>
            <p:cNvPr id="5308" name="CustomShape 1384"/>
            <p:cNvSpPr/>
            <p:nvPr/>
          </p:nvSpPr>
          <p:spPr bwMode="auto">
            <a:xfrm>
              <a:off x="6753240" y="45180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9" name="CustomShape 1385"/>
            <p:cNvSpPr/>
            <p:nvPr/>
          </p:nvSpPr>
          <p:spPr bwMode="auto">
            <a:xfrm>
              <a:off x="7245360" y="45180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0" name="CustomShape 1386"/>
            <p:cNvSpPr/>
            <p:nvPr/>
          </p:nvSpPr>
          <p:spPr bwMode="auto">
            <a:xfrm>
              <a:off x="7736039" y="45180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1" name="CustomShape 1387"/>
            <p:cNvSpPr/>
            <p:nvPr/>
          </p:nvSpPr>
          <p:spPr bwMode="auto">
            <a:xfrm>
              <a:off x="6753240" y="5008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2" name="CustomShape 1388"/>
            <p:cNvSpPr/>
            <p:nvPr/>
          </p:nvSpPr>
          <p:spPr bwMode="auto">
            <a:xfrm>
              <a:off x="7245360" y="5008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3" name="CustomShape 1389"/>
            <p:cNvSpPr/>
            <p:nvPr/>
          </p:nvSpPr>
          <p:spPr bwMode="auto">
            <a:xfrm>
              <a:off x="7736039" y="5008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4" name="CustomShape 1390"/>
            <p:cNvSpPr/>
            <p:nvPr/>
          </p:nvSpPr>
          <p:spPr bwMode="auto">
            <a:xfrm>
              <a:off x="6753240" y="54892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5" name="CustomShape 1391"/>
            <p:cNvSpPr/>
            <p:nvPr/>
          </p:nvSpPr>
          <p:spPr bwMode="auto">
            <a:xfrm>
              <a:off x="7245360" y="54892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6" name="CustomShape 1392"/>
            <p:cNvSpPr/>
            <p:nvPr/>
          </p:nvSpPr>
          <p:spPr bwMode="auto">
            <a:xfrm>
              <a:off x="7736039" y="54892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317" name="Group 1393"/>
          <p:cNvGrpSpPr/>
          <p:nvPr/>
        </p:nvGrpSpPr>
        <p:grpSpPr bwMode="auto">
          <a:xfrm>
            <a:off x="7230960" y="4518000"/>
            <a:ext cx="1474560" cy="1463040"/>
            <a:chOff x="7230960" y="4518000"/>
            <a:chExt cx="1474560" cy="1463040"/>
          </a:xfrm>
        </p:grpSpPr>
        <p:sp>
          <p:nvSpPr>
            <p:cNvPr id="5318" name="CustomShape 1394"/>
            <p:cNvSpPr/>
            <p:nvPr/>
          </p:nvSpPr>
          <p:spPr bwMode="auto">
            <a:xfrm>
              <a:off x="7230960" y="45180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9" name="CustomShape 1395"/>
            <p:cNvSpPr/>
            <p:nvPr/>
          </p:nvSpPr>
          <p:spPr bwMode="auto">
            <a:xfrm>
              <a:off x="7723080" y="45180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0" name="CustomShape 1396"/>
            <p:cNvSpPr/>
            <p:nvPr/>
          </p:nvSpPr>
          <p:spPr bwMode="auto">
            <a:xfrm>
              <a:off x="8213760" y="45180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1" name="CustomShape 1397"/>
            <p:cNvSpPr/>
            <p:nvPr/>
          </p:nvSpPr>
          <p:spPr bwMode="auto">
            <a:xfrm>
              <a:off x="7230960" y="5008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2" name="CustomShape 1398"/>
            <p:cNvSpPr/>
            <p:nvPr/>
          </p:nvSpPr>
          <p:spPr bwMode="auto">
            <a:xfrm>
              <a:off x="7723080" y="5008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3" name="CustomShape 1399"/>
            <p:cNvSpPr/>
            <p:nvPr/>
          </p:nvSpPr>
          <p:spPr bwMode="auto">
            <a:xfrm>
              <a:off x="8213760" y="5008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4" name="CustomShape 1400"/>
            <p:cNvSpPr/>
            <p:nvPr/>
          </p:nvSpPr>
          <p:spPr bwMode="auto">
            <a:xfrm>
              <a:off x="7230960" y="54892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5" name="CustomShape 1401"/>
            <p:cNvSpPr/>
            <p:nvPr/>
          </p:nvSpPr>
          <p:spPr bwMode="auto">
            <a:xfrm>
              <a:off x="7723080" y="54892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6" name="CustomShape 1402"/>
            <p:cNvSpPr/>
            <p:nvPr/>
          </p:nvSpPr>
          <p:spPr bwMode="auto">
            <a:xfrm>
              <a:off x="8213760" y="54892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327" name="Group 1403"/>
          <p:cNvGrpSpPr/>
          <p:nvPr/>
        </p:nvGrpSpPr>
        <p:grpSpPr bwMode="auto">
          <a:xfrm>
            <a:off x="7723080" y="4518000"/>
            <a:ext cx="1474560" cy="1463040"/>
            <a:chOff x="7723080" y="4518000"/>
            <a:chExt cx="1474560" cy="1463040"/>
          </a:xfrm>
        </p:grpSpPr>
        <p:sp>
          <p:nvSpPr>
            <p:cNvPr id="5328" name="CustomShape 1404"/>
            <p:cNvSpPr/>
            <p:nvPr/>
          </p:nvSpPr>
          <p:spPr bwMode="auto">
            <a:xfrm>
              <a:off x="7723080" y="45180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9" name="CustomShape 1405"/>
            <p:cNvSpPr/>
            <p:nvPr/>
          </p:nvSpPr>
          <p:spPr bwMode="auto">
            <a:xfrm>
              <a:off x="8215200" y="45180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0" name="CustomShape 1406"/>
            <p:cNvSpPr/>
            <p:nvPr/>
          </p:nvSpPr>
          <p:spPr bwMode="auto">
            <a:xfrm>
              <a:off x="8705880" y="45180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1" name="CustomShape 1407"/>
            <p:cNvSpPr/>
            <p:nvPr/>
          </p:nvSpPr>
          <p:spPr bwMode="auto">
            <a:xfrm>
              <a:off x="7723080" y="5008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2" name="CustomShape 1408"/>
            <p:cNvSpPr/>
            <p:nvPr/>
          </p:nvSpPr>
          <p:spPr bwMode="auto">
            <a:xfrm>
              <a:off x="8215200" y="5008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3" name="CustomShape 1409"/>
            <p:cNvSpPr/>
            <p:nvPr/>
          </p:nvSpPr>
          <p:spPr bwMode="auto">
            <a:xfrm>
              <a:off x="8705880" y="5008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4" name="CustomShape 1410"/>
            <p:cNvSpPr/>
            <p:nvPr/>
          </p:nvSpPr>
          <p:spPr bwMode="auto">
            <a:xfrm>
              <a:off x="7723080" y="54892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5" name="CustomShape 1411"/>
            <p:cNvSpPr/>
            <p:nvPr/>
          </p:nvSpPr>
          <p:spPr bwMode="auto">
            <a:xfrm>
              <a:off x="8215200" y="54892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6" name="CustomShape 1412"/>
            <p:cNvSpPr/>
            <p:nvPr/>
          </p:nvSpPr>
          <p:spPr bwMode="auto">
            <a:xfrm>
              <a:off x="8705880" y="54892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337" name="Group 1413"/>
          <p:cNvGrpSpPr/>
          <p:nvPr/>
        </p:nvGrpSpPr>
        <p:grpSpPr bwMode="auto">
          <a:xfrm>
            <a:off x="5786280" y="4518000"/>
            <a:ext cx="1474560" cy="1463040"/>
            <a:chOff x="5786280" y="4518000"/>
            <a:chExt cx="1474560" cy="1463040"/>
          </a:xfrm>
        </p:grpSpPr>
        <p:sp>
          <p:nvSpPr>
            <p:cNvPr id="5338" name="CustomShape 1414"/>
            <p:cNvSpPr/>
            <p:nvPr/>
          </p:nvSpPr>
          <p:spPr bwMode="auto">
            <a:xfrm>
              <a:off x="5786280" y="45180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9" name="CustomShape 1415"/>
            <p:cNvSpPr/>
            <p:nvPr/>
          </p:nvSpPr>
          <p:spPr bwMode="auto">
            <a:xfrm>
              <a:off x="6278400" y="451800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0" name="CustomShape 1416"/>
            <p:cNvSpPr/>
            <p:nvPr/>
          </p:nvSpPr>
          <p:spPr bwMode="auto">
            <a:xfrm>
              <a:off x="6769080" y="451800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1" name="CustomShape 1417"/>
            <p:cNvSpPr/>
            <p:nvPr/>
          </p:nvSpPr>
          <p:spPr bwMode="auto">
            <a:xfrm>
              <a:off x="5786280" y="5008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2" name="CustomShape 1418"/>
            <p:cNvSpPr/>
            <p:nvPr/>
          </p:nvSpPr>
          <p:spPr bwMode="auto">
            <a:xfrm>
              <a:off x="6278400" y="5008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3" name="CustomShape 1419"/>
            <p:cNvSpPr/>
            <p:nvPr/>
          </p:nvSpPr>
          <p:spPr bwMode="auto">
            <a:xfrm>
              <a:off x="6769080" y="500832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4" name="CustomShape 1420"/>
            <p:cNvSpPr/>
            <p:nvPr/>
          </p:nvSpPr>
          <p:spPr bwMode="auto">
            <a:xfrm>
              <a:off x="5786280" y="54892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5" name="CustomShape 1421"/>
            <p:cNvSpPr/>
            <p:nvPr/>
          </p:nvSpPr>
          <p:spPr bwMode="auto">
            <a:xfrm>
              <a:off x="6278400" y="5489280"/>
              <a:ext cx="491760" cy="491760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6" name="CustomShape 1422"/>
            <p:cNvSpPr/>
            <p:nvPr/>
          </p:nvSpPr>
          <p:spPr bwMode="auto">
            <a:xfrm>
              <a:off x="6769080" y="5489280"/>
              <a:ext cx="491760" cy="491760"/>
            </a:xfrm>
            <a:prstGeom prst="rect">
              <a:avLst/>
            </a:prstGeom>
            <a:solidFill>
              <a:srgbClr val="C0C0C0">
                <a:alpha val="40000"/>
              </a:srgbClr>
            </a:solidFill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347" name="CustomShape 1423"/>
          <p:cNvSpPr/>
          <p:nvPr/>
        </p:nvSpPr>
        <p:spPr bwMode="auto">
          <a:xfrm>
            <a:off x="5792400" y="1230480"/>
            <a:ext cx="1955880" cy="367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Processed Image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348" name="CustomShape 1424"/>
          <p:cNvSpPr/>
          <p:nvPr/>
        </p:nvSpPr>
        <p:spPr bwMode="auto">
          <a:xfrm>
            <a:off x="365760" y="448560"/>
            <a:ext cx="309888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Closing Example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fill="hold">
                      <p:stCondLst>
                        <p:cond delay="indefinite"/>
                      </p:stCondLst>
                      <p:childTnLst>
                        <p:par>
                          <p:cTn id="723" fill="hold">
                            <p:stCondLst>
                              <p:cond delay="0"/>
                            </p:stCondLst>
                            <p:childTnLst>
                              <p:par>
                                <p:cTn id="72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0"/>
                            </p:stCondLst>
                            <p:childTnLst>
                              <p:par>
                                <p:cTn id="73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0" fill="hold">
                      <p:stCondLst>
                        <p:cond delay="indefinite"/>
                      </p:stCondLst>
                      <p:childTnLst>
                        <p:par>
                          <p:cTn id="751" fill="hold">
                            <p:stCondLst>
                              <p:cond delay="0"/>
                            </p:stCondLst>
                            <p:childTnLst>
                              <p:par>
                                <p:cTn id="75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0"/>
                            </p:stCondLst>
                            <p:childTnLst>
                              <p:par>
                                <p:cTn id="76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4" fill="hold">
                      <p:stCondLst>
                        <p:cond delay="indefinite"/>
                      </p:stCondLst>
                      <p:childTnLst>
                        <p:par>
                          <p:cTn id="765" fill="hold">
                            <p:stCondLst>
                              <p:cond delay="0"/>
                            </p:stCondLst>
                            <p:childTnLst>
                              <p:par>
                                <p:cTn id="76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5" fill="hold">
                            <p:stCondLst>
                              <p:cond delay="0"/>
                            </p:stCondLst>
                            <p:childTnLst>
                              <p:par>
                                <p:cTn id="77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8" fill="hold">
                      <p:stCondLst>
                        <p:cond delay="indefinite"/>
                      </p:stCondLst>
                      <p:childTnLst>
                        <p:par>
                          <p:cTn id="779" fill="hold">
                            <p:stCondLst>
                              <p:cond delay="0"/>
                            </p:stCondLst>
                            <p:childTnLst>
                              <p:par>
                                <p:cTn id="78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2" fill="hold">
                            <p:stCondLst>
                              <p:cond delay="0"/>
                            </p:stCondLst>
                            <p:childTnLst>
                              <p:par>
                                <p:cTn id="78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5" fill="hold">
                      <p:stCondLst>
                        <p:cond delay="indefinite"/>
                      </p:stCondLst>
                      <p:childTnLst>
                        <p:par>
                          <p:cTn id="786" fill="hold">
                            <p:stCondLst>
                              <p:cond delay="0"/>
                            </p:stCondLst>
                            <p:childTnLst>
                              <p:par>
                                <p:cTn id="78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3" fill="hold">
                            <p:stCondLst>
                              <p:cond delay="0"/>
                            </p:stCondLst>
                            <p:childTnLst>
                              <p:par>
                                <p:cTn id="80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6" fill="hold">
                      <p:stCondLst>
                        <p:cond delay="indefinite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0" fill="hold">
                            <p:stCondLst>
                              <p:cond delay="0"/>
                            </p:stCondLst>
                            <p:childTnLst>
                              <p:par>
                                <p:cTn id="81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7" fill="hold">
                      <p:stCondLst>
                        <p:cond delay="indefinite"/>
                      </p:stCondLst>
                      <p:childTnLst>
                        <p:par>
                          <p:cTn id="828" fill="hold">
                            <p:stCondLst>
                              <p:cond delay="0"/>
                            </p:stCondLst>
                            <p:childTnLst>
                              <p:par>
                                <p:cTn id="82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1" fill="hold">
                            <p:stCondLst>
                              <p:cond delay="0"/>
                            </p:stCondLst>
                            <p:childTnLst>
                              <p:par>
                                <p:cTn id="83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4" fill="hold">
                      <p:stCondLst>
                        <p:cond delay="indefinite"/>
                      </p:stCondLst>
                      <p:childTnLst>
                        <p:par>
                          <p:cTn id="835" fill="hold">
                            <p:stCondLst>
                              <p:cond delay="0"/>
                            </p:stCondLst>
                            <p:childTnLst>
                              <p:par>
                                <p:cTn id="83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1" fill="hold">
                      <p:stCondLst>
                        <p:cond delay="indefinite"/>
                      </p:stCondLst>
                      <p:childTnLst>
                        <p:par>
                          <p:cTn id="842" fill="hold">
                            <p:stCondLst>
                              <p:cond delay="0"/>
                            </p:stCondLst>
                            <p:childTnLst>
                              <p:par>
                                <p:cTn id="84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0"/>
                            </p:stCondLst>
                            <p:childTnLst>
                              <p:par>
                                <p:cTn id="84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8" fill="hold">
                      <p:stCondLst>
                        <p:cond delay="indefinite"/>
                      </p:stCondLst>
                      <p:childTnLst>
                        <p:par>
                          <p:cTn id="849" fill="hold">
                            <p:stCondLst>
                              <p:cond delay="0"/>
                            </p:stCondLst>
                            <p:childTnLst>
                              <p:par>
                                <p:cTn id="85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fill="hold">
                      <p:stCondLst>
                        <p:cond delay="indefinite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9" fill="hold">
                            <p:stCondLst>
                              <p:cond delay="0"/>
                            </p:stCondLst>
                            <p:childTnLst>
                              <p:par>
                                <p:cTn id="86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2" fill="hold">
                      <p:stCondLst>
                        <p:cond delay="indefinite"/>
                      </p:stCondLst>
                      <p:childTnLst>
                        <p:par>
                          <p:cTn id="863" fill="hold">
                            <p:stCondLst>
                              <p:cond delay="0"/>
                            </p:stCondLst>
                            <p:childTnLst>
                              <p:par>
                                <p:cTn id="86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6" fill="hold">
                            <p:stCondLst>
                              <p:cond delay="0"/>
                            </p:stCondLst>
                            <p:childTnLst>
                              <p:par>
                                <p:cTn id="86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9" fill="hold">
                      <p:stCondLst>
                        <p:cond delay="indefinite"/>
                      </p:stCondLst>
                      <p:childTnLst>
                        <p:par>
                          <p:cTn id="870" fill="hold">
                            <p:stCondLst>
                              <p:cond delay="0"/>
                            </p:stCondLst>
                            <p:childTnLst>
                              <p:par>
                                <p:cTn id="87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0"/>
                            </p:stCondLst>
                            <p:childTnLst>
                              <p:par>
                                <p:cTn id="87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6" fill="hold">
                      <p:stCondLst>
                        <p:cond delay="indefinite"/>
                      </p:stCondLst>
                      <p:childTnLst>
                        <p:par>
                          <p:cTn id="877" fill="hold">
                            <p:stCondLst>
                              <p:cond delay="0"/>
                            </p:stCondLst>
                            <p:childTnLst>
                              <p:par>
                                <p:cTn id="87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7" fill="hold">
                            <p:stCondLst>
                              <p:cond delay="0"/>
                            </p:stCondLst>
                            <p:childTnLst>
                              <p:par>
                                <p:cTn id="88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0" fill="hold">
                      <p:stCondLst>
                        <p:cond delay="indefinite"/>
                      </p:stCondLst>
                      <p:childTnLst>
                        <p:par>
                          <p:cTn id="891" fill="hold">
                            <p:stCondLst>
                              <p:cond delay="0"/>
                            </p:stCondLst>
                            <p:childTnLst>
                              <p:par>
                                <p:cTn id="89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4" fill="hold">
                            <p:stCondLst>
                              <p:cond delay="0"/>
                            </p:stCondLst>
                            <p:childTnLst>
                              <p:par>
                                <p:cTn id="89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7" fill="hold">
                      <p:stCondLst>
                        <p:cond delay="indefinite"/>
                      </p:stCondLst>
                      <p:childTnLst>
                        <p:par>
                          <p:cTn id="898" fill="hold">
                            <p:stCondLst>
                              <p:cond delay="0"/>
                            </p:stCondLst>
                            <p:childTnLst>
                              <p:par>
                                <p:cTn id="89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49" name="CustomShape 1"/>
          <p:cNvSpPr/>
          <p:nvPr/>
        </p:nvSpPr>
        <p:spPr bwMode="auto">
          <a:xfrm>
            <a:off x="390600" y="1585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0" name="CustomShape 2"/>
          <p:cNvSpPr/>
          <p:nvPr/>
        </p:nvSpPr>
        <p:spPr bwMode="auto">
          <a:xfrm>
            <a:off x="882720" y="1585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1" name="CustomShape 3"/>
          <p:cNvSpPr/>
          <p:nvPr/>
        </p:nvSpPr>
        <p:spPr bwMode="auto">
          <a:xfrm>
            <a:off x="1373040" y="1585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2" name="CustomShape 4"/>
          <p:cNvSpPr/>
          <p:nvPr/>
        </p:nvSpPr>
        <p:spPr bwMode="auto">
          <a:xfrm>
            <a:off x="1863720" y="1585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3" name="CustomShape 5"/>
          <p:cNvSpPr/>
          <p:nvPr/>
        </p:nvSpPr>
        <p:spPr bwMode="auto">
          <a:xfrm>
            <a:off x="2354400" y="1585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4" name="CustomShape 6"/>
          <p:cNvSpPr/>
          <p:nvPr/>
        </p:nvSpPr>
        <p:spPr bwMode="auto">
          <a:xfrm>
            <a:off x="2844720" y="1585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5" name="CustomShape 7"/>
          <p:cNvSpPr/>
          <p:nvPr/>
        </p:nvSpPr>
        <p:spPr bwMode="auto">
          <a:xfrm>
            <a:off x="3335400" y="1585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6" name="CustomShape 8"/>
          <p:cNvSpPr/>
          <p:nvPr/>
        </p:nvSpPr>
        <p:spPr bwMode="auto">
          <a:xfrm>
            <a:off x="3825720" y="1585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7" name="CustomShape 9"/>
          <p:cNvSpPr/>
          <p:nvPr/>
        </p:nvSpPr>
        <p:spPr bwMode="auto">
          <a:xfrm>
            <a:off x="390600" y="20764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8" name="CustomShape 10"/>
          <p:cNvSpPr/>
          <p:nvPr/>
        </p:nvSpPr>
        <p:spPr bwMode="auto">
          <a:xfrm>
            <a:off x="882720" y="20764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9" name="CustomShape 11"/>
          <p:cNvSpPr/>
          <p:nvPr/>
        </p:nvSpPr>
        <p:spPr bwMode="auto">
          <a:xfrm>
            <a:off x="1373040" y="20764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0" name="CustomShape 12"/>
          <p:cNvSpPr/>
          <p:nvPr/>
        </p:nvSpPr>
        <p:spPr bwMode="auto">
          <a:xfrm>
            <a:off x="1863720" y="2076480"/>
            <a:ext cx="490320" cy="490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1" name="CustomShape 13"/>
          <p:cNvSpPr/>
          <p:nvPr/>
        </p:nvSpPr>
        <p:spPr bwMode="auto">
          <a:xfrm>
            <a:off x="2354400" y="207648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2" name="CustomShape 14"/>
          <p:cNvSpPr/>
          <p:nvPr/>
        </p:nvSpPr>
        <p:spPr bwMode="auto">
          <a:xfrm>
            <a:off x="2844720" y="207648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3" name="CustomShape 15"/>
          <p:cNvSpPr/>
          <p:nvPr/>
        </p:nvSpPr>
        <p:spPr bwMode="auto">
          <a:xfrm>
            <a:off x="3335400" y="207648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4" name="CustomShape 16"/>
          <p:cNvSpPr/>
          <p:nvPr/>
        </p:nvSpPr>
        <p:spPr bwMode="auto">
          <a:xfrm>
            <a:off x="3825720" y="20764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5" name="CustomShape 17"/>
          <p:cNvSpPr/>
          <p:nvPr/>
        </p:nvSpPr>
        <p:spPr bwMode="auto">
          <a:xfrm>
            <a:off x="390600" y="25574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6" name="CustomShape 18"/>
          <p:cNvSpPr/>
          <p:nvPr/>
        </p:nvSpPr>
        <p:spPr bwMode="auto">
          <a:xfrm>
            <a:off x="882720" y="25574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7" name="CustomShape 19"/>
          <p:cNvSpPr/>
          <p:nvPr/>
        </p:nvSpPr>
        <p:spPr bwMode="auto">
          <a:xfrm>
            <a:off x="1373040" y="2557440"/>
            <a:ext cx="490320" cy="490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8" name="CustomShape 20"/>
          <p:cNvSpPr/>
          <p:nvPr/>
        </p:nvSpPr>
        <p:spPr bwMode="auto">
          <a:xfrm>
            <a:off x="1863720" y="2557440"/>
            <a:ext cx="490320" cy="490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9" name="CustomShape 21"/>
          <p:cNvSpPr/>
          <p:nvPr/>
        </p:nvSpPr>
        <p:spPr bwMode="auto">
          <a:xfrm>
            <a:off x="2354400" y="25574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0" name="CustomShape 22"/>
          <p:cNvSpPr/>
          <p:nvPr/>
        </p:nvSpPr>
        <p:spPr bwMode="auto">
          <a:xfrm>
            <a:off x="2844720" y="25574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1" name="CustomShape 23"/>
          <p:cNvSpPr/>
          <p:nvPr/>
        </p:nvSpPr>
        <p:spPr bwMode="auto">
          <a:xfrm>
            <a:off x="3335400" y="25574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2" name="CustomShape 24"/>
          <p:cNvSpPr/>
          <p:nvPr/>
        </p:nvSpPr>
        <p:spPr bwMode="auto">
          <a:xfrm>
            <a:off x="3825720" y="25574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3" name="CustomShape 25"/>
          <p:cNvSpPr/>
          <p:nvPr/>
        </p:nvSpPr>
        <p:spPr bwMode="auto">
          <a:xfrm>
            <a:off x="390600" y="30481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4" name="CustomShape 26"/>
          <p:cNvSpPr/>
          <p:nvPr/>
        </p:nvSpPr>
        <p:spPr bwMode="auto">
          <a:xfrm>
            <a:off x="882720" y="3048120"/>
            <a:ext cx="490320" cy="490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5" name="CustomShape 27"/>
          <p:cNvSpPr/>
          <p:nvPr/>
        </p:nvSpPr>
        <p:spPr bwMode="auto">
          <a:xfrm>
            <a:off x="1373040" y="3048120"/>
            <a:ext cx="490320" cy="490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6" name="CustomShape 28"/>
          <p:cNvSpPr/>
          <p:nvPr/>
        </p:nvSpPr>
        <p:spPr bwMode="auto">
          <a:xfrm>
            <a:off x="1863720" y="30481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7" name="CustomShape 29"/>
          <p:cNvSpPr/>
          <p:nvPr/>
        </p:nvSpPr>
        <p:spPr bwMode="auto">
          <a:xfrm>
            <a:off x="2354400" y="30481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8" name="CustomShape 30"/>
          <p:cNvSpPr/>
          <p:nvPr/>
        </p:nvSpPr>
        <p:spPr bwMode="auto">
          <a:xfrm>
            <a:off x="2844720" y="30481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9" name="CustomShape 31"/>
          <p:cNvSpPr/>
          <p:nvPr/>
        </p:nvSpPr>
        <p:spPr bwMode="auto">
          <a:xfrm>
            <a:off x="3335400" y="30481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0" name="CustomShape 32"/>
          <p:cNvSpPr/>
          <p:nvPr/>
        </p:nvSpPr>
        <p:spPr bwMode="auto">
          <a:xfrm>
            <a:off x="3825720" y="30481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1" name="CustomShape 33"/>
          <p:cNvSpPr/>
          <p:nvPr/>
        </p:nvSpPr>
        <p:spPr bwMode="auto">
          <a:xfrm>
            <a:off x="390600" y="35323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2" name="CustomShape 34"/>
          <p:cNvSpPr/>
          <p:nvPr/>
        </p:nvSpPr>
        <p:spPr bwMode="auto">
          <a:xfrm>
            <a:off x="882720" y="353232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3" name="CustomShape 35"/>
          <p:cNvSpPr/>
          <p:nvPr/>
        </p:nvSpPr>
        <p:spPr bwMode="auto">
          <a:xfrm>
            <a:off x="1373040" y="353232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4" name="CustomShape 36"/>
          <p:cNvSpPr/>
          <p:nvPr/>
        </p:nvSpPr>
        <p:spPr bwMode="auto">
          <a:xfrm>
            <a:off x="1863720" y="353232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5" name="CustomShape 37"/>
          <p:cNvSpPr/>
          <p:nvPr/>
        </p:nvSpPr>
        <p:spPr bwMode="auto">
          <a:xfrm>
            <a:off x="2354400" y="35323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6" name="CustomShape 38"/>
          <p:cNvSpPr/>
          <p:nvPr/>
        </p:nvSpPr>
        <p:spPr bwMode="auto">
          <a:xfrm>
            <a:off x="2844720" y="35323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7" name="CustomShape 39"/>
          <p:cNvSpPr/>
          <p:nvPr/>
        </p:nvSpPr>
        <p:spPr bwMode="auto">
          <a:xfrm>
            <a:off x="3335400" y="35323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8" name="CustomShape 40"/>
          <p:cNvSpPr/>
          <p:nvPr/>
        </p:nvSpPr>
        <p:spPr bwMode="auto">
          <a:xfrm>
            <a:off x="3825720" y="35323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9" name="CustomShape 41"/>
          <p:cNvSpPr/>
          <p:nvPr/>
        </p:nvSpPr>
        <p:spPr bwMode="auto">
          <a:xfrm>
            <a:off x="390600" y="40226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0" name="CustomShape 42"/>
          <p:cNvSpPr/>
          <p:nvPr/>
        </p:nvSpPr>
        <p:spPr bwMode="auto">
          <a:xfrm>
            <a:off x="882720" y="40226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1" name="CustomShape 43"/>
          <p:cNvSpPr/>
          <p:nvPr/>
        </p:nvSpPr>
        <p:spPr bwMode="auto">
          <a:xfrm>
            <a:off x="1373040" y="40226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2" name="CustomShape 44"/>
          <p:cNvSpPr/>
          <p:nvPr/>
        </p:nvSpPr>
        <p:spPr bwMode="auto">
          <a:xfrm>
            <a:off x="1863720" y="40226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3" name="CustomShape 45"/>
          <p:cNvSpPr/>
          <p:nvPr/>
        </p:nvSpPr>
        <p:spPr bwMode="auto">
          <a:xfrm>
            <a:off x="2354400" y="40226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4" name="CustomShape 46"/>
          <p:cNvSpPr/>
          <p:nvPr/>
        </p:nvSpPr>
        <p:spPr bwMode="auto">
          <a:xfrm>
            <a:off x="2844720" y="40226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5" name="CustomShape 47"/>
          <p:cNvSpPr/>
          <p:nvPr/>
        </p:nvSpPr>
        <p:spPr bwMode="auto">
          <a:xfrm>
            <a:off x="3335400" y="40226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6" name="CustomShape 48"/>
          <p:cNvSpPr/>
          <p:nvPr/>
        </p:nvSpPr>
        <p:spPr bwMode="auto">
          <a:xfrm>
            <a:off x="3825720" y="40226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7" name="CustomShape 49"/>
          <p:cNvSpPr/>
          <p:nvPr/>
        </p:nvSpPr>
        <p:spPr bwMode="auto">
          <a:xfrm>
            <a:off x="390600" y="45036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8" name="CustomShape 50"/>
          <p:cNvSpPr/>
          <p:nvPr/>
        </p:nvSpPr>
        <p:spPr bwMode="auto">
          <a:xfrm>
            <a:off x="882720" y="450360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9" name="CustomShape 51"/>
          <p:cNvSpPr/>
          <p:nvPr/>
        </p:nvSpPr>
        <p:spPr bwMode="auto">
          <a:xfrm>
            <a:off x="1373040" y="450360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0" name="CustomShape 52"/>
          <p:cNvSpPr/>
          <p:nvPr/>
        </p:nvSpPr>
        <p:spPr bwMode="auto">
          <a:xfrm>
            <a:off x="1863720" y="450360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1" name="CustomShape 53"/>
          <p:cNvSpPr/>
          <p:nvPr/>
        </p:nvSpPr>
        <p:spPr bwMode="auto">
          <a:xfrm>
            <a:off x="2354400" y="45036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2" name="CustomShape 54"/>
          <p:cNvSpPr/>
          <p:nvPr/>
        </p:nvSpPr>
        <p:spPr bwMode="auto">
          <a:xfrm>
            <a:off x="2844720" y="45036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3" name="CustomShape 55"/>
          <p:cNvSpPr/>
          <p:nvPr/>
        </p:nvSpPr>
        <p:spPr bwMode="auto">
          <a:xfrm>
            <a:off x="3335400" y="45036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4" name="CustomShape 56"/>
          <p:cNvSpPr/>
          <p:nvPr/>
        </p:nvSpPr>
        <p:spPr bwMode="auto">
          <a:xfrm>
            <a:off x="3825720" y="45036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5" name="CustomShape 57"/>
          <p:cNvSpPr/>
          <p:nvPr/>
        </p:nvSpPr>
        <p:spPr bwMode="auto">
          <a:xfrm>
            <a:off x="390600" y="49942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6" name="CustomShape 58"/>
          <p:cNvSpPr/>
          <p:nvPr/>
        </p:nvSpPr>
        <p:spPr bwMode="auto">
          <a:xfrm>
            <a:off x="882720" y="49942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7" name="CustomShape 59"/>
          <p:cNvSpPr/>
          <p:nvPr/>
        </p:nvSpPr>
        <p:spPr bwMode="auto">
          <a:xfrm>
            <a:off x="1373040" y="49942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8" name="CustomShape 60"/>
          <p:cNvSpPr/>
          <p:nvPr/>
        </p:nvSpPr>
        <p:spPr bwMode="auto">
          <a:xfrm>
            <a:off x="1863720" y="49942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9" name="CustomShape 61"/>
          <p:cNvSpPr/>
          <p:nvPr/>
        </p:nvSpPr>
        <p:spPr bwMode="auto">
          <a:xfrm>
            <a:off x="2354400" y="49942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0" name="CustomShape 62"/>
          <p:cNvSpPr/>
          <p:nvPr/>
        </p:nvSpPr>
        <p:spPr bwMode="auto">
          <a:xfrm>
            <a:off x="2844720" y="49942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1" name="CustomShape 63"/>
          <p:cNvSpPr/>
          <p:nvPr/>
        </p:nvSpPr>
        <p:spPr bwMode="auto">
          <a:xfrm>
            <a:off x="3335400" y="49942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2" name="CustomShape 64"/>
          <p:cNvSpPr/>
          <p:nvPr/>
        </p:nvSpPr>
        <p:spPr bwMode="auto">
          <a:xfrm>
            <a:off x="3825720" y="49942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3" name="CustomShape 65"/>
          <p:cNvSpPr/>
          <p:nvPr/>
        </p:nvSpPr>
        <p:spPr bwMode="auto">
          <a:xfrm>
            <a:off x="3521880" y="5967360"/>
            <a:ext cx="3304800" cy="518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Structuring Element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414" name="CustomShape 66"/>
          <p:cNvSpPr/>
          <p:nvPr/>
        </p:nvSpPr>
        <p:spPr bwMode="auto">
          <a:xfrm>
            <a:off x="2817000" y="6058800"/>
            <a:ext cx="357840" cy="35784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5" name="CustomShape 67"/>
          <p:cNvSpPr/>
          <p:nvPr/>
        </p:nvSpPr>
        <p:spPr bwMode="auto">
          <a:xfrm>
            <a:off x="3175560" y="6058800"/>
            <a:ext cx="357840" cy="35784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6" name="CustomShape 68"/>
          <p:cNvSpPr/>
          <p:nvPr/>
        </p:nvSpPr>
        <p:spPr bwMode="auto">
          <a:xfrm>
            <a:off x="2817000" y="6412680"/>
            <a:ext cx="357840" cy="35784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7" name="CustomShape 69"/>
          <p:cNvSpPr/>
          <p:nvPr/>
        </p:nvSpPr>
        <p:spPr bwMode="auto">
          <a:xfrm>
            <a:off x="3175560" y="6412680"/>
            <a:ext cx="357840" cy="357840"/>
          </a:xfrm>
          <a:prstGeom prst="rect">
            <a:avLst/>
          </a:prstGeom>
          <a:solidFill>
            <a:srgbClr val="CCFFC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8" name="CustomShape 70"/>
          <p:cNvSpPr/>
          <p:nvPr/>
        </p:nvSpPr>
        <p:spPr bwMode="auto">
          <a:xfrm>
            <a:off x="2454120" y="6058800"/>
            <a:ext cx="357840" cy="35784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9" name="CustomShape 71"/>
          <p:cNvSpPr/>
          <p:nvPr/>
        </p:nvSpPr>
        <p:spPr bwMode="auto">
          <a:xfrm>
            <a:off x="2454120" y="6406920"/>
            <a:ext cx="357840" cy="357840"/>
          </a:xfrm>
          <a:prstGeom prst="rect">
            <a:avLst/>
          </a:prstGeom>
          <a:solidFill>
            <a:srgbClr val="CCFFC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0" name="CustomShape 72"/>
          <p:cNvSpPr/>
          <p:nvPr/>
        </p:nvSpPr>
        <p:spPr bwMode="auto">
          <a:xfrm>
            <a:off x="2817000" y="5703840"/>
            <a:ext cx="357840" cy="35784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1" name="CustomShape 73"/>
          <p:cNvSpPr/>
          <p:nvPr/>
        </p:nvSpPr>
        <p:spPr bwMode="auto">
          <a:xfrm>
            <a:off x="3175560" y="5703840"/>
            <a:ext cx="357840" cy="357840"/>
          </a:xfrm>
          <a:prstGeom prst="rect">
            <a:avLst/>
          </a:prstGeom>
          <a:solidFill>
            <a:srgbClr val="CCFFC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2" name="CustomShape 74"/>
          <p:cNvSpPr/>
          <p:nvPr/>
        </p:nvSpPr>
        <p:spPr bwMode="auto">
          <a:xfrm>
            <a:off x="2454120" y="5703840"/>
            <a:ext cx="357840" cy="357840"/>
          </a:xfrm>
          <a:prstGeom prst="rect">
            <a:avLst/>
          </a:prstGeom>
          <a:solidFill>
            <a:srgbClr val="CCFFC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3" name="CustomShape 75"/>
          <p:cNvSpPr/>
          <p:nvPr/>
        </p:nvSpPr>
        <p:spPr bwMode="auto">
          <a:xfrm>
            <a:off x="4802039" y="157788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4" name="CustomShape 76"/>
          <p:cNvSpPr/>
          <p:nvPr/>
        </p:nvSpPr>
        <p:spPr bwMode="auto">
          <a:xfrm>
            <a:off x="5294160" y="157788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5" name="CustomShape 77"/>
          <p:cNvSpPr/>
          <p:nvPr/>
        </p:nvSpPr>
        <p:spPr bwMode="auto">
          <a:xfrm>
            <a:off x="5784840" y="157788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6" name="CustomShape 78"/>
          <p:cNvSpPr/>
          <p:nvPr/>
        </p:nvSpPr>
        <p:spPr bwMode="auto">
          <a:xfrm>
            <a:off x="6275520" y="157788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7" name="CustomShape 79"/>
          <p:cNvSpPr/>
          <p:nvPr/>
        </p:nvSpPr>
        <p:spPr bwMode="auto">
          <a:xfrm>
            <a:off x="6765840" y="15778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8" name="CustomShape 80"/>
          <p:cNvSpPr/>
          <p:nvPr/>
        </p:nvSpPr>
        <p:spPr bwMode="auto">
          <a:xfrm>
            <a:off x="7256520" y="15778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9" name="CustomShape 81"/>
          <p:cNvSpPr/>
          <p:nvPr/>
        </p:nvSpPr>
        <p:spPr bwMode="auto">
          <a:xfrm>
            <a:off x="7746840" y="15778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0" name="CustomShape 82"/>
          <p:cNvSpPr/>
          <p:nvPr/>
        </p:nvSpPr>
        <p:spPr bwMode="auto">
          <a:xfrm>
            <a:off x="8237520" y="157788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1" name="CustomShape 83"/>
          <p:cNvSpPr/>
          <p:nvPr/>
        </p:nvSpPr>
        <p:spPr bwMode="auto">
          <a:xfrm>
            <a:off x="4802039" y="206856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2" name="CustomShape 84"/>
          <p:cNvSpPr/>
          <p:nvPr/>
        </p:nvSpPr>
        <p:spPr bwMode="auto">
          <a:xfrm>
            <a:off x="5294160" y="206856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3" name="CustomShape 85"/>
          <p:cNvSpPr/>
          <p:nvPr/>
        </p:nvSpPr>
        <p:spPr bwMode="auto">
          <a:xfrm>
            <a:off x="5784840" y="206856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4" name="CustomShape 86"/>
          <p:cNvSpPr/>
          <p:nvPr/>
        </p:nvSpPr>
        <p:spPr bwMode="auto">
          <a:xfrm>
            <a:off x="6275520" y="206856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5" name="CustomShape 87"/>
          <p:cNvSpPr/>
          <p:nvPr/>
        </p:nvSpPr>
        <p:spPr bwMode="auto">
          <a:xfrm>
            <a:off x="6765840" y="206856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6" name="CustomShape 88"/>
          <p:cNvSpPr/>
          <p:nvPr/>
        </p:nvSpPr>
        <p:spPr bwMode="auto">
          <a:xfrm>
            <a:off x="7256520" y="206856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7" name="CustomShape 89"/>
          <p:cNvSpPr/>
          <p:nvPr/>
        </p:nvSpPr>
        <p:spPr bwMode="auto">
          <a:xfrm>
            <a:off x="7746840" y="206856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8" name="CustomShape 90"/>
          <p:cNvSpPr/>
          <p:nvPr/>
        </p:nvSpPr>
        <p:spPr bwMode="auto">
          <a:xfrm>
            <a:off x="8237520" y="206856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9" name="CustomShape 91"/>
          <p:cNvSpPr/>
          <p:nvPr/>
        </p:nvSpPr>
        <p:spPr bwMode="auto">
          <a:xfrm>
            <a:off x="4802039" y="2549519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0" name="CustomShape 92"/>
          <p:cNvSpPr/>
          <p:nvPr/>
        </p:nvSpPr>
        <p:spPr bwMode="auto">
          <a:xfrm>
            <a:off x="5294160" y="2549519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1" name="CustomShape 93"/>
          <p:cNvSpPr/>
          <p:nvPr/>
        </p:nvSpPr>
        <p:spPr bwMode="auto">
          <a:xfrm>
            <a:off x="5784840" y="2549519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2" name="CustomShape 94"/>
          <p:cNvSpPr/>
          <p:nvPr/>
        </p:nvSpPr>
        <p:spPr bwMode="auto">
          <a:xfrm>
            <a:off x="6275520" y="2549519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3" name="CustomShape 95"/>
          <p:cNvSpPr/>
          <p:nvPr/>
        </p:nvSpPr>
        <p:spPr bwMode="auto">
          <a:xfrm>
            <a:off x="6765840" y="2549519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4" name="CustomShape 96"/>
          <p:cNvSpPr/>
          <p:nvPr/>
        </p:nvSpPr>
        <p:spPr bwMode="auto">
          <a:xfrm>
            <a:off x="7256520" y="2549519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5" name="CustomShape 97"/>
          <p:cNvSpPr/>
          <p:nvPr/>
        </p:nvSpPr>
        <p:spPr bwMode="auto">
          <a:xfrm>
            <a:off x="7746840" y="2549519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6" name="CustomShape 98"/>
          <p:cNvSpPr/>
          <p:nvPr/>
        </p:nvSpPr>
        <p:spPr bwMode="auto">
          <a:xfrm>
            <a:off x="8237520" y="2549519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7" name="CustomShape 99"/>
          <p:cNvSpPr/>
          <p:nvPr/>
        </p:nvSpPr>
        <p:spPr bwMode="auto">
          <a:xfrm>
            <a:off x="4802039" y="304020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8" name="CustomShape 100"/>
          <p:cNvSpPr/>
          <p:nvPr/>
        </p:nvSpPr>
        <p:spPr bwMode="auto">
          <a:xfrm>
            <a:off x="5294160" y="304020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9" name="CustomShape 101"/>
          <p:cNvSpPr/>
          <p:nvPr/>
        </p:nvSpPr>
        <p:spPr bwMode="auto">
          <a:xfrm>
            <a:off x="5784840" y="304020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0" name="CustomShape 102"/>
          <p:cNvSpPr/>
          <p:nvPr/>
        </p:nvSpPr>
        <p:spPr bwMode="auto">
          <a:xfrm>
            <a:off x="6275520" y="304020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1" name="CustomShape 103"/>
          <p:cNvSpPr/>
          <p:nvPr/>
        </p:nvSpPr>
        <p:spPr bwMode="auto">
          <a:xfrm>
            <a:off x="6765840" y="304020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2" name="CustomShape 104"/>
          <p:cNvSpPr/>
          <p:nvPr/>
        </p:nvSpPr>
        <p:spPr bwMode="auto">
          <a:xfrm>
            <a:off x="7256520" y="304020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3" name="CustomShape 105"/>
          <p:cNvSpPr/>
          <p:nvPr/>
        </p:nvSpPr>
        <p:spPr bwMode="auto">
          <a:xfrm>
            <a:off x="7746840" y="304020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4" name="CustomShape 106"/>
          <p:cNvSpPr/>
          <p:nvPr/>
        </p:nvSpPr>
        <p:spPr bwMode="auto">
          <a:xfrm>
            <a:off x="8237520" y="304020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5" name="CustomShape 107"/>
          <p:cNvSpPr/>
          <p:nvPr/>
        </p:nvSpPr>
        <p:spPr bwMode="auto">
          <a:xfrm>
            <a:off x="4802039" y="352440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6" name="CustomShape 108"/>
          <p:cNvSpPr/>
          <p:nvPr/>
        </p:nvSpPr>
        <p:spPr bwMode="auto">
          <a:xfrm>
            <a:off x="5294160" y="352440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7" name="CustomShape 109"/>
          <p:cNvSpPr/>
          <p:nvPr/>
        </p:nvSpPr>
        <p:spPr bwMode="auto">
          <a:xfrm>
            <a:off x="5784840" y="352440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8" name="CustomShape 110"/>
          <p:cNvSpPr/>
          <p:nvPr/>
        </p:nvSpPr>
        <p:spPr bwMode="auto">
          <a:xfrm>
            <a:off x="6275520" y="352440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9" name="CustomShape 111"/>
          <p:cNvSpPr/>
          <p:nvPr/>
        </p:nvSpPr>
        <p:spPr bwMode="auto">
          <a:xfrm>
            <a:off x="6765840" y="352440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0" name="CustomShape 112"/>
          <p:cNvSpPr/>
          <p:nvPr/>
        </p:nvSpPr>
        <p:spPr bwMode="auto">
          <a:xfrm>
            <a:off x="7256520" y="352440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1" name="CustomShape 113"/>
          <p:cNvSpPr/>
          <p:nvPr/>
        </p:nvSpPr>
        <p:spPr bwMode="auto">
          <a:xfrm>
            <a:off x="7746840" y="352440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2" name="CustomShape 114"/>
          <p:cNvSpPr/>
          <p:nvPr/>
        </p:nvSpPr>
        <p:spPr bwMode="auto">
          <a:xfrm>
            <a:off x="8237520" y="352440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3" name="CustomShape 115"/>
          <p:cNvSpPr/>
          <p:nvPr/>
        </p:nvSpPr>
        <p:spPr bwMode="auto">
          <a:xfrm>
            <a:off x="4802039" y="401472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4" name="CustomShape 116"/>
          <p:cNvSpPr/>
          <p:nvPr/>
        </p:nvSpPr>
        <p:spPr bwMode="auto">
          <a:xfrm>
            <a:off x="5294160" y="401472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5" name="CustomShape 117"/>
          <p:cNvSpPr/>
          <p:nvPr/>
        </p:nvSpPr>
        <p:spPr bwMode="auto">
          <a:xfrm>
            <a:off x="5784840" y="401472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6" name="CustomShape 118"/>
          <p:cNvSpPr/>
          <p:nvPr/>
        </p:nvSpPr>
        <p:spPr bwMode="auto">
          <a:xfrm>
            <a:off x="6275520" y="401472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7" name="CustomShape 119"/>
          <p:cNvSpPr/>
          <p:nvPr/>
        </p:nvSpPr>
        <p:spPr bwMode="auto">
          <a:xfrm>
            <a:off x="6765840" y="401472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8" name="CustomShape 120"/>
          <p:cNvSpPr/>
          <p:nvPr/>
        </p:nvSpPr>
        <p:spPr bwMode="auto">
          <a:xfrm>
            <a:off x="7256520" y="401472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9" name="CustomShape 121"/>
          <p:cNvSpPr/>
          <p:nvPr/>
        </p:nvSpPr>
        <p:spPr bwMode="auto">
          <a:xfrm>
            <a:off x="7746840" y="401472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70" name="CustomShape 122"/>
          <p:cNvSpPr/>
          <p:nvPr/>
        </p:nvSpPr>
        <p:spPr bwMode="auto">
          <a:xfrm>
            <a:off x="8237520" y="401472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71" name="CustomShape 123"/>
          <p:cNvSpPr/>
          <p:nvPr/>
        </p:nvSpPr>
        <p:spPr bwMode="auto">
          <a:xfrm>
            <a:off x="4802039" y="449568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72" name="CustomShape 124"/>
          <p:cNvSpPr/>
          <p:nvPr/>
        </p:nvSpPr>
        <p:spPr bwMode="auto">
          <a:xfrm>
            <a:off x="5294160" y="449568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73" name="CustomShape 125"/>
          <p:cNvSpPr/>
          <p:nvPr/>
        </p:nvSpPr>
        <p:spPr bwMode="auto">
          <a:xfrm>
            <a:off x="5784840" y="449568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74" name="CustomShape 126"/>
          <p:cNvSpPr/>
          <p:nvPr/>
        </p:nvSpPr>
        <p:spPr bwMode="auto">
          <a:xfrm>
            <a:off x="6275520" y="449568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75" name="CustomShape 127"/>
          <p:cNvSpPr/>
          <p:nvPr/>
        </p:nvSpPr>
        <p:spPr bwMode="auto">
          <a:xfrm>
            <a:off x="6765840" y="449568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76" name="CustomShape 128"/>
          <p:cNvSpPr/>
          <p:nvPr/>
        </p:nvSpPr>
        <p:spPr bwMode="auto">
          <a:xfrm>
            <a:off x="7256520" y="449568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77" name="CustomShape 129"/>
          <p:cNvSpPr/>
          <p:nvPr/>
        </p:nvSpPr>
        <p:spPr bwMode="auto">
          <a:xfrm>
            <a:off x="7746840" y="449568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78" name="CustomShape 130"/>
          <p:cNvSpPr/>
          <p:nvPr/>
        </p:nvSpPr>
        <p:spPr bwMode="auto">
          <a:xfrm>
            <a:off x="8237520" y="449568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79" name="CustomShape 131"/>
          <p:cNvSpPr/>
          <p:nvPr/>
        </p:nvSpPr>
        <p:spPr bwMode="auto">
          <a:xfrm>
            <a:off x="4802039" y="498636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80" name="CustomShape 132"/>
          <p:cNvSpPr/>
          <p:nvPr/>
        </p:nvSpPr>
        <p:spPr bwMode="auto">
          <a:xfrm>
            <a:off x="5294160" y="498636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81" name="CustomShape 133"/>
          <p:cNvSpPr/>
          <p:nvPr/>
        </p:nvSpPr>
        <p:spPr bwMode="auto">
          <a:xfrm>
            <a:off x="5784840" y="498636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82" name="CustomShape 134"/>
          <p:cNvSpPr/>
          <p:nvPr/>
        </p:nvSpPr>
        <p:spPr bwMode="auto">
          <a:xfrm>
            <a:off x="6275520" y="498636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83" name="CustomShape 135"/>
          <p:cNvSpPr/>
          <p:nvPr/>
        </p:nvSpPr>
        <p:spPr bwMode="auto">
          <a:xfrm>
            <a:off x="6765840" y="498636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84" name="CustomShape 136"/>
          <p:cNvSpPr/>
          <p:nvPr/>
        </p:nvSpPr>
        <p:spPr bwMode="auto">
          <a:xfrm>
            <a:off x="7256520" y="498636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85" name="CustomShape 137"/>
          <p:cNvSpPr/>
          <p:nvPr/>
        </p:nvSpPr>
        <p:spPr bwMode="auto">
          <a:xfrm>
            <a:off x="7746840" y="498636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86" name="CustomShape 138"/>
          <p:cNvSpPr/>
          <p:nvPr/>
        </p:nvSpPr>
        <p:spPr bwMode="auto">
          <a:xfrm>
            <a:off x="8237520" y="4986360"/>
            <a:ext cx="490320" cy="490320"/>
          </a:xfrm>
          <a:prstGeom prst="rect">
            <a:avLst/>
          </a:prstGeom>
          <a:solidFill>
            <a:srgbClr val="E5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87" name="CustomShape 139"/>
          <p:cNvSpPr/>
          <p:nvPr/>
        </p:nvSpPr>
        <p:spPr bwMode="auto">
          <a:xfrm>
            <a:off x="1525680" y="1233360"/>
            <a:ext cx="1661759" cy="366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Original Image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88" name="CustomShape 140"/>
          <p:cNvSpPr/>
          <p:nvPr/>
        </p:nvSpPr>
        <p:spPr bwMode="auto">
          <a:xfrm>
            <a:off x="5792400" y="1230480"/>
            <a:ext cx="1954440" cy="366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Processed Image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89" name="CustomShape 141"/>
          <p:cNvSpPr/>
          <p:nvPr/>
        </p:nvSpPr>
        <p:spPr bwMode="auto">
          <a:xfrm>
            <a:off x="457200" y="457200"/>
            <a:ext cx="309888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Closing Example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90" name="CustomShape 1"/>
          <p:cNvSpPr/>
          <p:nvPr/>
        </p:nvSpPr>
        <p:spPr bwMode="auto">
          <a:xfrm>
            <a:off x="326520" y="326520"/>
            <a:ext cx="8489160" cy="81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Opening &amp; Closing</a:t>
            </a:r>
            <a:endParaRPr lang="en-US" sz="2500" b="0" strike="noStrike" spc="-1">
              <a:latin typeface="Arial"/>
            </a:endParaRPr>
          </a:p>
        </p:txBody>
      </p:sp>
      <p:pic>
        <p:nvPicPr>
          <p:cNvPr id="5491" name="Picture 2"/>
          <p:cNvPicPr/>
          <p:nvPr/>
        </p:nvPicPr>
        <p:blipFill>
          <a:blip r:embed="rId2"/>
          <a:stretch/>
        </p:blipFill>
        <p:spPr bwMode="auto">
          <a:xfrm>
            <a:off x="91440" y="1737360"/>
            <a:ext cx="8497080" cy="478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 bwMode="auto">
          <a:xfrm>
            <a:off x="456840" y="1333440"/>
            <a:ext cx="8418240" cy="552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Once segmentation is complete, morphological operations can be used to remove imperfections in the segmented image and provide information on the form and structure of the image</a:t>
            </a: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In this lecture we will consider</a:t>
            </a:r>
            <a:endParaRPr lang="en-US" sz="235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Bef>
                <a:spcPts val="697"/>
              </a:spcBef>
              <a:defRPr/>
            </a:pPr>
            <a:r>
              <a:rPr lang="en-US" sz="20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What is morphology?</a:t>
            </a:r>
            <a:endParaRPr lang="en-US" sz="20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Bef>
                <a:spcPts val="697"/>
              </a:spcBef>
              <a:defRPr/>
            </a:pPr>
            <a:r>
              <a:rPr lang="en-US" sz="20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Simple morphological operations</a:t>
            </a:r>
            <a:endParaRPr lang="en-US" sz="20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Bef>
                <a:spcPts val="697"/>
              </a:spcBef>
              <a:defRPr/>
            </a:pPr>
            <a:r>
              <a:rPr lang="en-US" sz="20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Compound operations</a:t>
            </a:r>
            <a:endParaRPr lang="en-US" sz="20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Bef>
                <a:spcPts val="697"/>
              </a:spcBef>
              <a:defRPr/>
            </a:pPr>
            <a:r>
              <a:rPr lang="en-US" sz="20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Morphological algorithms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 bwMode="auto">
          <a:xfrm>
            <a:off x="548640" y="457200"/>
            <a:ext cx="177768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Contents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492" name="Picture 4"/>
          <p:cNvPicPr/>
          <p:nvPr/>
        </p:nvPicPr>
        <p:blipFill>
          <a:blip r:embed="rId2"/>
          <a:stretch/>
        </p:blipFill>
        <p:spPr bwMode="auto">
          <a:xfrm>
            <a:off x="649440" y="495360"/>
            <a:ext cx="6347880" cy="5792400"/>
          </a:xfrm>
          <a:prstGeom prst="rect">
            <a:avLst/>
          </a:prstGeom>
          <a:ln>
            <a:noFill/>
          </a:ln>
        </p:spPr>
      </p:pic>
      <p:pic>
        <p:nvPicPr>
          <p:cNvPr id="5493" name="Picture 5"/>
          <p:cNvPicPr/>
          <p:nvPr/>
        </p:nvPicPr>
        <p:blipFill>
          <a:blip r:embed="rId3"/>
          <a:stretch/>
        </p:blipFill>
        <p:spPr bwMode="auto">
          <a:xfrm>
            <a:off x="6989760" y="646200"/>
            <a:ext cx="1996920" cy="4660560"/>
          </a:xfrm>
          <a:prstGeom prst="rect">
            <a:avLst/>
          </a:prstGeom>
          <a:ln>
            <a:noFill/>
          </a:ln>
        </p:spPr>
      </p:pic>
      <p:sp>
        <p:nvSpPr>
          <p:cNvPr id="5494" name="CustomShape 1"/>
          <p:cNvSpPr/>
          <p:nvPr/>
        </p:nvSpPr>
        <p:spPr bwMode="auto">
          <a:xfrm>
            <a:off x="3178080" y="420840"/>
            <a:ext cx="3757320" cy="274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95" name="CustomShape 2"/>
          <p:cNvSpPr/>
          <p:nvPr/>
        </p:nvSpPr>
        <p:spPr bwMode="auto">
          <a:xfrm>
            <a:off x="3165480" y="3179880"/>
            <a:ext cx="3814560" cy="1201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96" name="CustomShape 3"/>
          <p:cNvSpPr/>
          <p:nvPr/>
        </p:nvSpPr>
        <p:spPr bwMode="auto">
          <a:xfrm>
            <a:off x="569880" y="2452680"/>
            <a:ext cx="2609640" cy="1900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97" name="CustomShape 4"/>
          <p:cNvSpPr/>
          <p:nvPr/>
        </p:nvSpPr>
        <p:spPr bwMode="auto">
          <a:xfrm>
            <a:off x="1741320" y="4340160"/>
            <a:ext cx="2727360" cy="2000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98" name="CustomShape 5"/>
          <p:cNvSpPr/>
          <p:nvPr/>
        </p:nvSpPr>
        <p:spPr bwMode="auto">
          <a:xfrm>
            <a:off x="4441680" y="4325760"/>
            <a:ext cx="2552760" cy="1971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99" name="CustomShape 6"/>
          <p:cNvSpPr/>
          <p:nvPr/>
        </p:nvSpPr>
        <p:spPr bwMode="auto">
          <a:xfrm>
            <a:off x="7068960" y="754200"/>
            <a:ext cx="1827000" cy="4527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linds(horizontal)">
                                      <p:cBhvr additive="repl">
                                        <p:cTn id="6" dur="500"/>
                                        <p:tgtEl>
                                          <p:spTgt spid="5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 additive="repl">
                                        <p:cTn id="11" dur="2000"/>
                                        <p:tgtEl>
                                          <p:spTgt spid="5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21" dur="3000"/>
                                        <p:tgtEl>
                                          <p:spTgt spid="5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3000"/>
                                        <p:tgtEl>
                                          <p:spTgt spid="5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5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5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00" name="CustomShape 1"/>
          <p:cNvSpPr/>
          <p:nvPr/>
        </p:nvSpPr>
        <p:spPr bwMode="auto">
          <a:xfrm>
            <a:off x="453240" y="537120"/>
            <a:ext cx="4757039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Opening vs Closing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5501" name="CustomShape 2"/>
          <p:cNvSpPr/>
          <p:nvPr/>
        </p:nvSpPr>
        <p:spPr bwMode="auto">
          <a:xfrm>
            <a:off x="457200" y="1604520"/>
            <a:ext cx="401472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Opening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lang="en-US" sz="2400" b="1" strike="noStrike" spc="-1">
                <a:solidFill>
                  <a:srgbClr val="1C1C1C"/>
                </a:solidFill>
                <a:latin typeface="Source Sans Pro Semibold"/>
                <a:ea typeface="Arial"/>
              </a:rPr>
              <a:t>○</a:t>
            </a:r>
            <a:r>
              <a:rPr lang="en-US" sz="3200" b="0" strike="noStrike" spc="-1">
                <a:solidFill>
                  <a:srgbClr val="1C1C1C"/>
                </a:solidFill>
                <a:latin typeface="Arial"/>
                <a:ea typeface="Arial"/>
              </a:rPr>
              <a:t> B is sub set of the original image A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solidFill>
                  <a:srgbClr val="1C1C1C"/>
                </a:solidFill>
                <a:latin typeface="Arial"/>
                <a:ea typeface="Arial"/>
              </a:rPr>
              <a:t>If C is subset of D then C </a:t>
            </a:r>
            <a:r>
              <a:rPr lang="en-US" sz="2400" b="1" strike="noStrike" spc="-1">
                <a:solidFill>
                  <a:srgbClr val="1C1C1C"/>
                </a:solidFill>
                <a:latin typeface="Source Sans Pro Semibold"/>
                <a:ea typeface="Arial"/>
              </a:rPr>
              <a:t>○</a:t>
            </a:r>
            <a:r>
              <a:rPr lang="en-US" sz="3200" b="0" strike="noStrike" spc="-1">
                <a:solidFill>
                  <a:srgbClr val="1C1C1C"/>
                </a:solidFill>
                <a:latin typeface="Arial"/>
                <a:ea typeface="Arial"/>
              </a:rPr>
              <a:t> B is a subset of D </a:t>
            </a:r>
            <a:r>
              <a:rPr lang="en-US" sz="2400" b="1" strike="noStrike" spc="-1">
                <a:solidFill>
                  <a:srgbClr val="1C1C1C"/>
                </a:solidFill>
                <a:latin typeface="Source Sans Pro Semibold"/>
                <a:ea typeface="Arial"/>
              </a:rPr>
              <a:t>○</a:t>
            </a:r>
            <a:r>
              <a:rPr lang="en-US" sz="3200" b="0" strike="noStrike" spc="-1">
                <a:solidFill>
                  <a:srgbClr val="1C1C1C"/>
                </a:solidFill>
                <a:latin typeface="Arial"/>
                <a:ea typeface="Arial"/>
              </a:rPr>
              <a:t> B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solidFill>
                  <a:srgbClr val="1C1C1C"/>
                </a:solidFill>
                <a:latin typeface="Arial"/>
                <a:ea typeface="Arial"/>
              </a:rPr>
              <a:t>(A </a:t>
            </a:r>
            <a:r>
              <a:rPr lang="en-US" sz="2400" b="1" strike="noStrike" spc="-1">
                <a:solidFill>
                  <a:srgbClr val="1C1C1C"/>
                </a:solidFill>
                <a:latin typeface="Source Sans Pro Semibold"/>
                <a:ea typeface="Arial"/>
              </a:rPr>
              <a:t>○</a:t>
            </a:r>
            <a:r>
              <a:rPr lang="en-US" sz="3200" b="0" strike="noStrike" spc="-1">
                <a:solidFill>
                  <a:srgbClr val="1C1C1C"/>
                </a:solidFill>
                <a:latin typeface="Arial"/>
                <a:ea typeface="Arial"/>
              </a:rPr>
              <a:t> B) o B = A </a:t>
            </a:r>
            <a:r>
              <a:rPr lang="en-US" sz="2400" b="1" strike="noStrike" spc="-1">
                <a:solidFill>
                  <a:srgbClr val="1C1C1C"/>
                </a:solidFill>
                <a:latin typeface="Source Sans Pro Semibold"/>
                <a:ea typeface="Arial"/>
              </a:rPr>
              <a:t>○</a:t>
            </a:r>
            <a:r>
              <a:rPr lang="en-US" sz="3200" b="0" strike="noStrike" spc="-1">
                <a:solidFill>
                  <a:srgbClr val="1C1C1C"/>
                </a:solidFill>
                <a:latin typeface="Arial"/>
                <a:ea typeface="Arial"/>
              </a:rPr>
              <a:t> B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502" name="CustomShape 3"/>
          <p:cNvSpPr/>
          <p:nvPr/>
        </p:nvSpPr>
        <p:spPr bwMode="auto">
          <a:xfrm>
            <a:off x="4674240" y="1604520"/>
            <a:ext cx="401472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Closing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 is subset of A </a:t>
            </a:r>
            <a:r>
              <a:rPr lang="en-US" sz="2400" b="1" strike="noStrike" spc="-1">
                <a:solidFill>
                  <a:srgbClr val="1C1C1C"/>
                </a:solidFill>
                <a:latin typeface="Source Sans Pro Semibold"/>
                <a:ea typeface="Arial"/>
              </a:rPr>
              <a:t>• </a:t>
            </a:r>
            <a:r>
              <a:rPr lang="en-US" sz="3200" b="0" strike="noStrike" spc="-1">
                <a:solidFill>
                  <a:srgbClr val="1C1C1C"/>
                </a:solidFill>
                <a:latin typeface="Arial"/>
                <a:ea typeface="Arial"/>
              </a:rPr>
              <a:t>B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solidFill>
                  <a:srgbClr val="1C1C1C"/>
                </a:solidFill>
                <a:latin typeface="Arial"/>
                <a:ea typeface="Arial"/>
              </a:rPr>
              <a:t>If C is subset of D then C </a:t>
            </a:r>
            <a:r>
              <a:rPr lang="en-US" sz="2400" b="1" strike="noStrike" spc="-1">
                <a:solidFill>
                  <a:srgbClr val="1C1C1C"/>
                </a:solidFill>
                <a:latin typeface="Source Sans Pro Semibold"/>
                <a:ea typeface="Arial"/>
              </a:rPr>
              <a:t>• </a:t>
            </a:r>
            <a:r>
              <a:rPr lang="en-US" sz="3200" b="0" strike="noStrike" spc="-1">
                <a:solidFill>
                  <a:srgbClr val="1C1C1C"/>
                </a:solidFill>
                <a:latin typeface="Arial"/>
                <a:ea typeface="Arial"/>
              </a:rPr>
              <a:t>B is subset of D • B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solidFill>
                  <a:srgbClr val="1C1C1C"/>
                </a:solidFill>
                <a:latin typeface="Arial"/>
                <a:ea typeface="Arial"/>
              </a:rPr>
              <a:t>(A </a:t>
            </a:r>
            <a:r>
              <a:rPr lang="en-US" sz="2400" b="1" strike="noStrike" spc="-1">
                <a:solidFill>
                  <a:srgbClr val="1C1C1C"/>
                </a:solidFill>
                <a:latin typeface="Source Sans Pro Semibold"/>
                <a:ea typeface="Arial"/>
              </a:rPr>
              <a:t>• </a:t>
            </a:r>
            <a:r>
              <a:rPr lang="en-US" sz="3200" b="0" strike="noStrike" spc="-1">
                <a:solidFill>
                  <a:srgbClr val="1C1C1C"/>
                </a:solidFill>
                <a:latin typeface="Arial"/>
                <a:ea typeface="Arial"/>
              </a:rPr>
              <a:t>B) </a:t>
            </a:r>
            <a:r>
              <a:rPr lang="en-US" sz="2400" b="1" strike="noStrike" spc="-1">
                <a:solidFill>
                  <a:srgbClr val="1C1C1C"/>
                </a:solidFill>
                <a:latin typeface="Source Sans Pro Semibold"/>
                <a:ea typeface="Arial"/>
              </a:rPr>
              <a:t>• </a:t>
            </a:r>
            <a:r>
              <a:rPr lang="en-US" sz="3200" b="0" strike="noStrike" spc="-1">
                <a:solidFill>
                  <a:srgbClr val="1C1C1C"/>
                </a:solidFill>
                <a:latin typeface="Arial"/>
                <a:ea typeface="Arial"/>
              </a:rPr>
              <a:t>B = A </a:t>
            </a:r>
            <a:r>
              <a:rPr lang="en-US" sz="2400" b="1" strike="noStrike" spc="-1">
                <a:solidFill>
                  <a:srgbClr val="1C1C1C"/>
                </a:solidFill>
                <a:latin typeface="Source Sans Pro Semibold"/>
                <a:ea typeface="Arial"/>
              </a:rPr>
              <a:t>• </a:t>
            </a:r>
            <a:r>
              <a:rPr lang="en-US" sz="3200" b="0" strike="noStrike" spc="-1">
                <a:solidFill>
                  <a:srgbClr val="1C1C1C"/>
                </a:solidFill>
                <a:latin typeface="Arial"/>
                <a:ea typeface="Arial"/>
              </a:rPr>
              <a:t>B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503" name="CustomShape 4"/>
          <p:cNvSpPr/>
          <p:nvPr/>
        </p:nvSpPr>
        <p:spPr bwMode="auto">
          <a:xfrm>
            <a:off x="182880" y="6096600"/>
            <a:ext cx="8748360" cy="48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en-US" sz="2800" b="1" u="sng" strike="noStrike" spc="-1">
                <a:solidFill>
                  <a:srgbClr val="000000"/>
                </a:solidFill>
                <a:latin typeface="Arial"/>
                <a:ea typeface="DejaVu Sans"/>
              </a:rPr>
              <a:t>Note: 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repeated openings/closings has no effect!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04" name="CustomShape 1"/>
          <p:cNvSpPr/>
          <p:nvPr/>
        </p:nvSpPr>
        <p:spPr bwMode="auto">
          <a:xfrm>
            <a:off x="457200" y="1333440"/>
            <a:ext cx="8227800" cy="552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Using the simple technique we have looked at so far we can begin to consider some more interesting morphological algorithms</a:t>
            </a: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We will look at:</a:t>
            </a:r>
            <a:endParaRPr lang="en-US" sz="235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Bef>
                <a:spcPts val="697"/>
              </a:spcBef>
              <a:defRPr/>
            </a:pPr>
            <a:r>
              <a:rPr lang="en-US" sz="20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Hit Miss Transform</a:t>
            </a:r>
            <a:endParaRPr lang="en-US" sz="20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Bef>
                <a:spcPts val="697"/>
              </a:spcBef>
              <a:defRPr/>
            </a:pPr>
            <a:r>
              <a:rPr lang="en-US" sz="20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Boundary extraction</a:t>
            </a:r>
            <a:endParaRPr lang="en-US" sz="20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Bef>
                <a:spcPts val="697"/>
              </a:spcBef>
              <a:defRPr/>
            </a:pPr>
            <a:r>
              <a:rPr lang="en-US" sz="20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Region filling</a:t>
            </a:r>
            <a:endParaRPr lang="en-US" sz="20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There are lots of others as well though:</a:t>
            </a:r>
            <a:endParaRPr lang="en-US" sz="235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Bef>
                <a:spcPts val="697"/>
              </a:spcBef>
              <a:defRPr/>
            </a:pPr>
            <a:r>
              <a:rPr lang="en-US" sz="20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Extraction of connected components</a:t>
            </a:r>
            <a:endParaRPr lang="en-US" sz="20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Bef>
                <a:spcPts val="697"/>
              </a:spcBef>
              <a:defRPr/>
            </a:pPr>
            <a:r>
              <a:rPr lang="en-US" sz="20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Thinning/thickening</a:t>
            </a:r>
            <a:endParaRPr lang="en-US" sz="20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Bef>
                <a:spcPts val="697"/>
              </a:spcBef>
              <a:defRPr/>
            </a:pPr>
            <a:r>
              <a:rPr lang="en-US" sz="20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Skeletonisation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505" name="CustomShape 2"/>
          <p:cNvSpPr/>
          <p:nvPr/>
        </p:nvSpPr>
        <p:spPr bwMode="auto">
          <a:xfrm>
            <a:off x="453240" y="537120"/>
            <a:ext cx="4757039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Morphological Algorithms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06" name="CustomShape 1"/>
          <p:cNvSpPr/>
          <p:nvPr/>
        </p:nvSpPr>
        <p:spPr bwMode="auto">
          <a:xfrm>
            <a:off x="356760" y="1389240"/>
            <a:ext cx="8420400" cy="52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432000" indent="-322920"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Find location of one shape among a set of shapes ”template matching</a:t>
            </a:r>
            <a:endParaRPr lang="en-US" sz="2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75"/>
              </a:spcBef>
              <a:defRPr/>
            </a:pPr>
            <a:endParaRPr lang="en-US" sz="2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75"/>
              </a:spcBef>
              <a:defRPr/>
            </a:pPr>
            <a:endParaRPr lang="en-US" sz="2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75"/>
              </a:spcBef>
              <a:defRPr/>
            </a:pPr>
            <a:endParaRPr lang="en-US" sz="2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75"/>
              </a:spcBef>
              <a:defRPr/>
            </a:pPr>
            <a:endParaRPr lang="en-US" sz="2700" b="0" strike="noStrike" spc="-1">
              <a:latin typeface="Arial"/>
            </a:endParaRPr>
          </a:p>
          <a:p>
            <a:pPr marL="432000" indent="-322920"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Composite SE: object part (B1) and background part (B2)</a:t>
            </a:r>
            <a:endParaRPr lang="en-US" sz="2700" b="0" strike="noStrike" spc="-1">
              <a:latin typeface="Arial"/>
            </a:endParaRPr>
          </a:p>
          <a:p>
            <a:pPr marL="432000" indent="-322920"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Does B1 </a:t>
            </a:r>
            <a:r>
              <a:rPr lang="en-US" sz="27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fits the object while, simultaneously, </a:t>
            </a:r>
            <a:r>
              <a:rPr lang="en-US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B2 misses the object, i.e., </a:t>
            </a:r>
            <a:r>
              <a:rPr lang="en-US" sz="27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fits the background?</a:t>
            </a:r>
            <a:endParaRPr lang="en-US" sz="2700" b="0" strike="noStrike" spc="-1">
              <a:latin typeface="Arial"/>
            </a:endParaRPr>
          </a:p>
          <a:p>
            <a:pPr marL="432000" indent="-322920"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7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(A </a:t>
            </a:r>
            <a:r>
              <a:rPr lang="en-US" sz="2700" b="0" strike="noStrike" spc="-1">
                <a:solidFill>
                  <a:srgbClr val="000000"/>
                </a:solidFill>
                <a:latin typeface="Arial"/>
                <a:ea typeface="Arial"/>
              </a:rPr>
              <a:t>Θ</a:t>
            </a:r>
            <a:r>
              <a:rPr lang="en-US" sz="2400" b="1" i="1" strike="noStrike" spc="-1">
                <a:solidFill>
                  <a:srgbClr val="1C1C1C"/>
                </a:solidFill>
                <a:latin typeface="Ubuntu"/>
                <a:ea typeface="Ubuntu"/>
              </a:rPr>
              <a:t> </a:t>
            </a:r>
            <a:r>
              <a:rPr lang="en-US" sz="2700" b="0" i="1" strike="noStrike" spc="-1">
                <a:solidFill>
                  <a:srgbClr val="1C1C1C"/>
                </a:solidFill>
                <a:latin typeface="Arial"/>
                <a:ea typeface="Ubuntu"/>
              </a:rPr>
              <a:t>B1) </a:t>
            </a:r>
            <a:r>
              <a:rPr lang="en-US" sz="2700" b="0" strike="noStrike" spc="-1">
                <a:solidFill>
                  <a:srgbClr val="1C1C1C"/>
                </a:solidFill>
                <a:latin typeface="Arial"/>
                <a:ea typeface="Arial"/>
              </a:rPr>
              <a:t>∩</a:t>
            </a:r>
            <a:r>
              <a:rPr lang="en-US" sz="2400" b="1" i="1" strike="noStrike" spc="-1">
                <a:solidFill>
                  <a:srgbClr val="1C1C1C"/>
                </a:solidFill>
                <a:latin typeface="Ubuntu"/>
                <a:ea typeface="Ubuntu"/>
              </a:rPr>
              <a:t> </a:t>
            </a:r>
            <a:r>
              <a:rPr lang="en-US" sz="2400" b="0" strike="noStrike" spc="-1">
                <a:solidFill>
                  <a:srgbClr val="1C1C1C"/>
                </a:solidFill>
                <a:latin typeface="Ubuntu"/>
                <a:ea typeface="Ubuntu"/>
              </a:rPr>
              <a:t>(</a:t>
            </a:r>
            <a:r>
              <a:rPr lang="en-US" sz="2700" b="0" i="1" strike="noStrike" spc="-1">
                <a:solidFill>
                  <a:srgbClr val="1C1C1C"/>
                </a:solidFill>
                <a:latin typeface="Arial"/>
                <a:ea typeface="Ubuntu"/>
              </a:rPr>
              <a:t>A</a:t>
            </a:r>
            <a:r>
              <a:rPr lang="en-US" sz="2700" b="0" i="1" strike="noStrike" spc="-1" baseline="30000">
                <a:solidFill>
                  <a:srgbClr val="1C1C1C"/>
                </a:solidFill>
                <a:latin typeface="Arial"/>
                <a:ea typeface="Ubuntu"/>
              </a:rPr>
              <a:t>C</a:t>
            </a:r>
            <a:r>
              <a:rPr lang="en-US" sz="2700" b="0" i="1" strike="noStrike" spc="-1">
                <a:solidFill>
                  <a:srgbClr val="1C1C1C"/>
                </a:solidFill>
                <a:latin typeface="Arial"/>
                <a:ea typeface="Ubuntu"/>
              </a:rPr>
              <a:t> </a:t>
            </a:r>
            <a:r>
              <a:rPr lang="en-US" sz="2700" b="0" strike="noStrike" spc="-1">
                <a:solidFill>
                  <a:srgbClr val="1C1C1C"/>
                </a:solidFill>
                <a:latin typeface="Arial"/>
                <a:ea typeface="Arial"/>
              </a:rPr>
              <a:t>Θ</a:t>
            </a:r>
            <a:r>
              <a:rPr lang="en-US" sz="2400" b="1" i="1" strike="noStrike" spc="-1">
                <a:solidFill>
                  <a:srgbClr val="1C1C1C"/>
                </a:solidFill>
                <a:latin typeface="Ubuntu"/>
                <a:ea typeface="Ubuntu"/>
              </a:rPr>
              <a:t> </a:t>
            </a:r>
            <a:r>
              <a:rPr lang="en-US" sz="2700" b="0" i="1" strike="noStrike" spc="-1">
                <a:solidFill>
                  <a:srgbClr val="1C1C1C"/>
                </a:solidFill>
                <a:latin typeface="Arial"/>
                <a:ea typeface="Ubuntu"/>
              </a:rPr>
              <a:t>B2) where B2 = (W - B)</a:t>
            </a:r>
            <a:endParaRPr lang="en-US" sz="2700" b="0" strike="noStrike" spc="-1">
              <a:latin typeface="Arial"/>
            </a:endParaRPr>
          </a:p>
          <a:p>
            <a:pPr marL="432000" indent="-322920"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700" b="0" i="1" strike="noStrike" spc="-1">
                <a:solidFill>
                  <a:srgbClr val="1C1C1C"/>
                </a:solidFill>
                <a:latin typeface="Arial"/>
                <a:ea typeface="Ubuntu"/>
              </a:rPr>
              <a:t>Represented with </a:t>
            </a:r>
            <a:r>
              <a:rPr lang="en-US" sz="2700" b="1" i="1" strike="noStrike" spc="-1">
                <a:solidFill>
                  <a:srgbClr val="1C1C1C"/>
                </a:solidFill>
                <a:latin typeface="Arial"/>
                <a:ea typeface="Ubuntu"/>
              </a:rPr>
              <a:t>⊛</a:t>
            </a:r>
            <a:endParaRPr lang="en-US" sz="2700" b="0" strike="noStrike" spc="-1">
              <a:latin typeface="Arial"/>
            </a:endParaRPr>
          </a:p>
        </p:txBody>
      </p:sp>
      <p:pic>
        <p:nvPicPr>
          <p:cNvPr id="5507" name="Picture 2"/>
          <p:cNvPicPr/>
          <p:nvPr/>
        </p:nvPicPr>
        <p:blipFill>
          <a:blip r:embed="rId2"/>
          <a:stretch/>
        </p:blipFill>
        <p:spPr bwMode="auto">
          <a:xfrm>
            <a:off x="1414080" y="2331360"/>
            <a:ext cx="6448680" cy="1416600"/>
          </a:xfrm>
          <a:prstGeom prst="rect">
            <a:avLst/>
          </a:prstGeom>
          <a:ln>
            <a:noFill/>
          </a:ln>
        </p:spPr>
      </p:pic>
      <p:sp>
        <p:nvSpPr>
          <p:cNvPr id="5508" name="CustomShape 2"/>
          <p:cNvSpPr/>
          <p:nvPr/>
        </p:nvSpPr>
        <p:spPr bwMode="auto">
          <a:xfrm>
            <a:off x="453240" y="540000"/>
            <a:ext cx="4757039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Hit Miss Transform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09" name="CustomShape 1"/>
          <p:cNvSpPr/>
          <p:nvPr/>
        </p:nvSpPr>
        <p:spPr bwMode="auto">
          <a:xfrm>
            <a:off x="6553080" y="6245280"/>
            <a:ext cx="2288160" cy="475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  <a:defRPr/>
            </a:pPr>
            <a:fld id="{6842C524-855B-456D-97AB-74D882B6E2D6}" type="slidenum"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44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5510" name="Picture 4"/>
          <p:cNvPicPr/>
          <p:nvPr/>
        </p:nvPicPr>
        <p:blipFill>
          <a:blip r:embed="rId2"/>
          <a:stretch/>
        </p:blipFill>
        <p:spPr bwMode="auto">
          <a:xfrm>
            <a:off x="5017680" y="57240"/>
            <a:ext cx="4040640" cy="6676200"/>
          </a:xfrm>
          <a:prstGeom prst="rect">
            <a:avLst/>
          </a:prstGeom>
          <a:ln>
            <a:noFill/>
          </a:ln>
        </p:spPr>
      </p:pic>
      <p:sp>
        <p:nvSpPr>
          <p:cNvPr id="5511" name="CustomShape 2"/>
          <p:cNvSpPr/>
          <p:nvPr/>
        </p:nvSpPr>
        <p:spPr bwMode="auto">
          <a:xfrm>
            <a:off x="5013000" y="1482840"/>
            <a:ext cx="2030759" cy="140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12" name="CustomShape 3"/>
          <p:cNvSpPr/>
          <p:nvPr/>
        </p:nvSpPr>
        <p:spPr bwMode="auto">
          <a:xfrm>
            <a:off x="7051320" y="1492560"/>
            <a:ext cx="2030759" cy="140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13" name="CustomShape 4"/>
          <p:cNvSpPr/>
          <p:nvPr/>
        </p:nvSpPr>
        <p:spPr bwMode="auto">
          <a:xfrm>
            <a:off x="5330520" y="2892600"/>
            <a:ext cx="3453120" cy="2380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14" name="CustomShape 5"/>
          <p:cNvSpPr/>
          <p:nvPr/>
        </p:nvSpPr>
        <p:spPr bwMode="auto">
          <a:xfrm>
            <a:off x="6021000" y="5293080"/>
            <a:ext cx="2030759" cy="140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15" name="CustomShape 6"/>
          <p:cNvSpPr/>
          <p:nvPr/>
        </p:nvSpPr>
        <p:spPr bwMode="auto">
          <a:xfrm>
            <a:off x="453240" y="540000"/>
            <a:ext cx="4757039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Hit Miss Transform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linds(horizontal)">
                                      <p:cBhvr additive="repl">
                                        <p:cTn id="6" dur="500"/>
                                        <p:tgtEl>
                                          <p:spTgt spid="5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linds(horizontal)">
                                      <p:cBhvr additive="repl">
                                        <p:cTn id="11" dur="500"/>
                                        <p:tgtEl>
                                          <p:spTgt spid="5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5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5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16" name="CustomShape 1"/>
          <p:cNvSpPr/>
          <p:nvPr/>
        </p:nvSpPr>
        <p:spPr bwMode="auto">
          <a:xfrm>
            <a:off x="301680" y="6245280"/>
            <a:ext cx="2288160" cy="475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defRPr/>
            </a:pPr>
            <a:fld id="{11484B11-7157-422F-821E-64D820FD74C4}" type="datetime"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11/21/2023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517" name="CustomShape 2"/>
          <p:cNvSpPr/>
          <p:nvPr/>
        </p:nvSpPr>
        <p:spPr bwMode="auto">
          <a:xfrm>
            <a:off x="6553080" y="6245280"/>
            <a:ext cx="2288160" cy="475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  <a:defRPr/>
            </a:pPr>
            <a:fld id="{84AD1158-5AA5-400A-85D7-EF7938E4F680}" type="slidenum"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45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518" name="CustomShape 3"/>
          <p:cNvSpPr/>
          <p:nvPr/>
        </p:nvSpPr>
        <p:spPr bwMode="auto">
          <a:xfrm>
            <a:off x="301680" y="1599840"/>
            <a:ext cx="8539560" cy="449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432000" indent="-3229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350" b="0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Ex</a:t>
            </a:r>
            <a:r>
              <a:rPr lang="en-US" sz="2800" b="0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tracting the boundary (or outline) of an object is often extremely useful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0" strike="noStrike" spc="-1">
                <a:solidFill>
                  <a:srgbClr val="1C1C1C"/>
                </a:solidFill>
                <a:latin typeface="Arial"/>
                <a:ea typeface="DejaVu Sans"/>
              </a:rPr>
              <a:t>The boundary of a set A, can be obtained by first eroding A by B and then performing the set difference between A and its erosion.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0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The boundary can be given simply as</a:t>
            </a: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0" i="1" strike="noStrike" spc="-1">
                <a:solidFill>
                  <a:srgbClr val="1C1C1C"/>
                </a:solidFill>
                <a:latin typeface="Times New Roman"/>
                <a:ea typeface="Arial"/>
              </a:rPr>
              <a:t>β(A) = A – (A</a:t>
            </a:r>
            <a:r>
              <a:rPr lang="en-US" sz="2700" b="0" strike="noStrike" spc="-1">
                <a:solidFill>
                  <a:srgbClr val="1C1C1C"/>
                </a:solidFill>
                <a:latin typeface="Arial"/>
                <a:ea typeface="Arial"/>
              </a:rPr>
              <a:t>Θ</a:t>
            </a:r>
            <a:r>
              <a:rPr lang="en-US" sz="2350" b="0" i="1" strike="noStrike" spc="-1">
                <a:solidFill>
                  <a:srgbClr val="1C1C1C"/>
                </a:solidFill>
                <a:latin typeface="Times New Roman"/>
                <a:ea typeface="Webdings"/>
              </a:rPr>
              <a:t>B)</a:t>
            </a: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2350" b="0" strike="noStrike" spc="-1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598"/>
              </a:spcBef>
              <a:defRPr/>
            </a:pPr>
            <a:r>
              <a:rPr lang="en-US" sz="2400" b="0" strike="noStrike" spc="-1">
                <a:solidFill>
                  <a:srgbClr val="1C1C1C"/>
                </a:solidFill>
                <a:latin typeface="Arial"/>
                <a:ea typeface="Webdings"/>
              </a:rPr>
              <a:t>  </a:t>
            </a:r>
            <a:endParaRPr lang="en-US" sz="2400" b="0" strike="noStrike" spc="-1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598"/>
              </a:spcBef>
              <a:defRPr/>
            </a:pPr>
            <a:endParaRPr lang="en-US" sz="2400" b="0" strike="noStrike" spc="-1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598"/>
              </a:spcBef>
              <a:defRPr/>
            </a:pPr>
            <a:endParaRPr lang="en-US" sz="2400" b="0" strike="noStrike" spc="-1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598"/>
              </a:spcBef>
              <a:defRPr/>
            </a:pPr>
            <a:endParaRPr lang="en-US" sz="2400" b="0" strike="noStrike" spc="-1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598"/>
              </a:spcBef>
              <a:defRPr/>
            </a:pPr>
            <a:r>
              <a:rPr lang="en-US" sz="2400" b="0" strike="noStrike" spc="-1">
                <a:solidFill>
                  <a:srgbClr val="1C1C1C"/>
                </a:solidFill>
                <a:latin typeface="Arial"/>
                <a:ea typeface="Webdings"/>
              </a:rPr>
              <a:t> 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519" name="CustomShape 4"/>
          <p:cNvSpPr/>
          <p:nvPr/>
        </p:nvSpPr>
        <p:spPr bwMode="auto">
          <a:xfrm>
            <a:off x="453240" y="542880"/>
            <a:ext cx="4757039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Boundary Extraction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20" name="CustomShape 1"/>
          <p:cNvSpPr/>
          <p:nvPr/>
        </p:nvSpPr>
        <p:spPr bwMode="auto">
          <a:xfrm>
            <a:off x="301680" y="6245280"/>
            <a:ext cx="2288160" cy="475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defRPr/>
            </a:pPr>
            <a:fld id="{3C2E119A-004B-4832-84C9-E864E829B30F}" type="datetime"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11/21/2023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521" name="CustomShape 2"/>
          <p:cNvSpPr/>
          <p:nvPr/>
        </p:nvSpPr>
        <p:spPr bwMode="auto">
          <a:xfrm>
            <a:off x="6553080" y="6245280"/>
            <a:ext cx="2288160" cy="475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  <a:defRPr/>
            </a:pPr>
            <a:fld id="{6A48DB0C-A052-40A2-8D1E-E9E1E620AA6B}" type="slidenum"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46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5522" name="Picture 8"/>
          <p:cNvPicPr/>
          <p:nvPr/>
        </p:nvPicPr>
        <p:blipFill>
          <a:blip r:embed="rId2"/>
          <a:stretch/>
        </p:blipFill>
        <p:spPr bwMode="auto">
          <a:xfrm>
            <a:off x="2050920" y="1528920"/>
            <a:ext cx="5309280" cy="3473640"/>
          </a:xfrm>
          <a:prstGeom prst="rect">
            <a:avLst/>
          </a:prstGeom>
          <a:ln>
            <a:noFill/>
          </a:ln>
        </p:spPr>
      </p:pic>
      <p:pic>
        <p:nvPicPr>
          <p:cNvPr id="5523" name="Picture 9"/>
          <p:cNvPicPr/>
          <p:nvPr/>
        </p:nvPicPr>
        <p:blipFill>
          <a:blip r:embed="rId3"/>
          <a:stretch/>
        </p:blipFill>
        <p:spPr bwMode="auto">
          <a:xfrm>
            <a:off x="1214280" y="4976640"/>
            <a:ext cx="7107840" cy="1096200"/>
          </a:xfrm>
          <a:prstGeom prst="rect">
            <a:avLst/>
          </a:prstGeom>
          <a:ln>
            <a:noFill/>
          </a:ln>
        </p:spPr>
      </p:pic>
      <p:sp>
        <p:nvSpPr>
          <p:cNvPr id="5524" name="CustomShape 3"/>
          <p:cNvSpPr/>
          <p:nvPr/>
        </p:nvSpPr>
        <p:spPr bwMode="auto">
          <a:xfrm>
            <a:off x="2090880" y="3352680"/>
            <a:ext cx="2522880" cy="130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25" name="CustomShape 4"/>
          <p:cNvSpPr/>
          <p:nvPr/>
        </p:nvSpPr>
        <p:spPr bwMode="auto">
          <a:xfrm>
            <a:off x="4826160" y="3359160"/>
            <a:ext cx="2522880" cy="130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26" name="CustomShape 5"/>
          <p:cNvSpPr/>
          <p:nvPr/>
        </p:nvSpPr>
        <p:spPr bwMode="auto">
          <a:xfrm>
            <a:off x="453240" y="545760"/>
            <a:ext cx="4757039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Boundary Extraction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dissolve">
                                      <p:cBhvr additive="repl">
                                        <p:cTn id="6" dur="500"/>
                                        <p:tgtEl>
                                          <p:spTgt spid="5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dissolve">
                                      <p:cBhvr additive="repl">
                                        <p:cTn id="11" dur="500"/>
                                        <p:tgtEl>
                                          <p:spTgt spid="5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27" name="CustomShape 1"/>
          <p:cNvSpPr/>
          <p:nvPr/>
        </p:nvSpPr>
        <p:spPr bwMode="auto">
          <a:xfrm>
            <a:off x="301680" y="6245280"/>
            <a:ext cx="2288160" cy="475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defRPr/>
            </a:pPr>
            <a:fld id="{F096C385-2599-46DE-AEAD-3A7A0F0E9E8B}" type="datetime"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11/21/2023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528" name="CustomShape 2"/>
          <p:cNvSpPr/>
          <p:nvPr/>
        </p:nvSpPr>
        <p:spPr bwMode="auto">
          <a:xfrm>
            <a:off x="6553080" y="6245280"/>
            <a:ext cx="2288160" cy="475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  <a:defRPr/>
            </a:pPr>
            <a:fld id="{B7BD8178-0232-4D59-B7B5-EC4D33C0BAA5}" type="slidenum"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47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5529" name="Picture 8"/>
          <p:cNvPicPr/>
          <p:nvPr/>
        </p:nvPicPr>
        <p:blipFill>
          <a:blip r:embed="rId2"/>
          <a:stretch/>
        </p:blipFill>
        <p:spPr bwMode="auto">
          <a:xfrm>
            <a:off x="879480" y="1547640"/>
            <a:ext cx="6132960" cy="3682080"/>
          </a:xfrm>
          <a:prstGeom prst="rect">
            <a:avLst/>
          </a:prstGeom>
          <a:ln>
            <a:noFill/>
          </a:ln>
        </p:spPr>
      </p:pic>
      <p:pic>
        <p:nvPicPr>
          <p:cNvPr id="5530" name="Picture 9"/>
          <p:cNvPicPr/>
          <p:nvPr/>
        </p:nvPicPr>
        <p:blipFill>
          <a:blip r:embed="rId3"/>
          <a:stretch/>
        </p:blipFill>
        <p:spPr bwMode="auto">
          <a:xfrm>
            <a:off x="7051680" y="1601640"/>
            <a:ext cx="1877040" cy="3074040"/>
          </a:xfrm>
          <a:prstGeom prst="rect">
            <a:avLst/>
          </a:prstGeom>
          <a:ln>
            <a:noFill/>
          </a:ln>
        </p:spPr>
      </p:pic>
      <p:sp>
        <p:nvSpPr>
          <p:cNvPr id="5531" name="CustomShape 3"/>
          <p:cNvSpPr/>
          <p:nvPr/>
        </p:nvSpPr>
        <p:spPr bwMode="auto">
          <a:xfrm>
            <a:off x="3933720" y="1538280"/>
            <a:ext cx="3104280" cy="3684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32" name="CustomShape 4"/>
          <p:cNvSpPr/>
          <p:nvPr/>
        </p:nvSpPr>
        <p:spPr bwMode="auto">
          <a:xfrm>
            <a:off x="453240" y="542880"/>
            <a:ext cx="631800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Boundary Extraction Example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linds(horizontal)">
                                      <p:cBhvr additive="repl">
                                        <p:cTn id="6" dur="500"/>
                                        <p:tgtEl>
                                          <p:spTgt spid="5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33" name="CustomShape 1"/>
          <p:cNvSpPr/>
          <p:nvPr/>
        </p:nvSpPr>
        <p:spPr bwMode="auto">
          <a:xfrm>
            <a:off x="457200" y="1604520"/>
            <a:ext cx="401472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Original Image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534" name="CustomShape 2"/>
          <p:cNvSpPr/>
          <p:nvPr/>
        </p:nvSpPr>
        <p:spPr bwMode="auto">
          <a:xfrm>
            <a:off x="4674240" y="1604520"/>
            <a:ext cx="401472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Extracted Image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5535" name="Picture 5534"/>
          <p:cNvPicPr/>
          <p:nvPr/>
        </p:nvPicPr>
        <p:blipFill>
          <a:blip r:embed="rId2"/>
          <a:stretch/>
        </p:blipFill>
        <p:spPr bwMode="auto">
          <a:xfrm>
            <a:off x="1697400" y="2827080"/>
            <a:ext cx="1531080" cy="1531080"/>
          </a:xfrm>
          <a:prstGeom prst="rect">
            <a:avLst/>
          </a:prstGeom>
          <a:ln>
            <a:noFill/>
          </a:ln>
        </p:spPr>
      </p:pic>
      <p:pic>
        <p:nvPicPr>
          <p:cNvPr id="5536" name="Picture 5535"/>
          <p:cNvPicPr/>
          <p:nvPr/>
        </p:nvPicPr>
        <p:blipFill>
          <a:blip r:embed="rId3"/>
          <a:stretch/>
        </p:blipFill>
        <p:spPr bwMode="auto">
          <a:xfrm>
            <a:off x="6017760" y="2856600"/>
            <a:ext cx="1432800" cy="1441440"/>
          </a:xfrm>
          <a:prstGeom prst="rect">
            <a:avLst/>
          </a:prstGeom>
          <a:ln>
            <a:noFill/>
          </a:ln>
        </p:spPr>
      </p:pic>
      <p:sp>
        <p:nvSpPr>
          <p:cNvPr id="5537" name="CustomShape 3"/>
          <p:cNvSpPr/>
          <p:nvPr/>
        </p:nvSpPr>
        <p:spPr bwMode="auto">
          <a:xfrm>
            <a:off x="453240" y="542880"/>
            <a:ext cx="631800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Boundary Extraction Example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38" name="CustomShape 1"/>
          <p:cNvSpPr/>
          <p:nvPr/>
        </p:nvSpPr>
        <p:spPr bwMode="auto">
          <a:xfrm>
            <a:off x="301680" y="6245280"/>
            <a:ext cx="2288160" cy="475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defRPr/>
            </a:pPr>
            <a:fld id="{A5696427-D919-4B48-A188-9E9589BA6949}" type="datetime"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11/21/2023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539" name="CustomShape 2"/>
          <p:cNvSpPr/>
          <p:nvPr/>
        </p:nvSpPr>
        <p:spPr bwMode="auto">
          <a:xfrm>
            <a:off x="6553080" y="6245280"/>
            <a:ext cx="2288160" cy="475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  <a:defRPr/>
            </a:pPr>
            <a:fld id="{B4CB3609-6A3D-4C5E-AE01-F5FDDAC2765B}" type="slidenum"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49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540" name="CustomShape 3"/>
          <p:cNvSpPr/>
          <p:nvPr/>
        </p:nvSpPr>
        <p:spPr bwMode="auto">
          <a:xfrm>
            <a:off x="301680" y="1599840"/>
            <a:ext cx="8539560" cy="449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 hole may be defined as a background region surrounded by a connected border of foreground pixels.</a:t>
            </a:r>
            <a:endParaRPr lang="en-US" sz="2400" b="0" strike="noStrike" spc="-1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598"/>
              </a:spcBef>
              <a:defRPr/>
            </a:pPr>
            <a:endParaRPr lang="en-US" sz="2400" b="0" strike="noStrike" spc="-1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598"/>
              </a:spcBef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Let A denote a set whose elements are 8-connected boundaries, each boundary enclosing a background region (i.e., a hole). Given a point in each hole, the objective is to fill all the holes with 1s. 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541" name="CustomShape 4"/>
          <p:cNvSpPr/>
          <p:nvPr/>
        </p:nvSpPr>
        <p:spPr bwMode="auto">
          <a:xfrm>
            <a:off x="453240" y="545760"/>
            <a:ext cx="631800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Region Filling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">
                                            <p:txEl>
                                              <p:pRg st="101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diamond(in)">
                                      <p:cBhvr additive="repl">
                                        <p:cTn id="7" dur="2000"/>
                                        <p:tgtEl>
                                          <p:spTgt spid="5540">
                                            <p:txEl>
                                              <p:pRg st="101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 bwMode="auto">
          <a:xfrm>
            <a:off x="457200" y="1333440"/>
            <a:ext cx="8227800" cy="552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Throughout all of the following slides whether 0 and 1 refer to white or black is a little interchangeable</a:t>
            </a: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All of the discussion that follows assumes segmentation has already taken place and that images are made up of 0s for background pixels and 1s for object pixels</a:t>
            </a: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After this it doesn’t matter if 0 is black, white, yellow, green…….</a:t>
            </a:r>
            <a:endParaRPr lang="en-US" sz="2350" b="0" strike="noStrike" spc="-1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 bwMode="auto">
          <a:xfrm>
            <a:off x="526320" y="445680"/>
            <a:ext cx="349524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1, 0, Black, White?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42" name="CustomShape 1"/>
          <p:cNvSpPr/>
          <p:nvPr/>
        </p:nvSpPr>
        <p:spPr bwMode="auto">
          <a:xfrm>
            <a:off x="457200" y="1333440"/>
            <a:ext cx="8227800" cy="552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Given a pixel inside a boundary, </a:t>
            </a:r>
            <a:r>
              <a:rPr lang="en-US" sz="2350" b="1" i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region filling</a:t>
            </a: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attempts to fill that boundary with object pixels (1s)</a:t>
            </a: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endParaRPr lang="en-US" sz="2350" b="0" strike="noStrike" spc="-1">
              <a:latin typeface="Arial"/>
            </a:endParaRPr>
          </a:p>
        </p:txBody>
      </p:sp>
      <p:pic>
        <p:nvPicPr>
          <p:cNvPr id="5543" name="Picture 9"/>
          <p:cNvPicPr/>
          <p:nvPr/>
        </p:nvPicPr>
        <p:blipFill>
          <a:blip r:embed="rId2"/>
          <a:srcRect r="66367" b="33376"/>
          <a:stretch/>
        </p:blipFill>
        <p:spPr bwMode="auto">
          <a:xfrm>
            <a:off x="1087560" y="3044880"/>
            <a:ext cx="3003120" cy="2984400"/>
          </a:xfrm>
          <a:prstGeom prst="rect">
            <a:avLst/>
          </a:prstGeom>
          <a:ln>
            <a:noFill/>
          </a:ln>
        </p:spPr>
      </p:pic>
      <p:sp>
        <p:nvSpPr>
          <p:cNvPr id="5544" name="CustomShape 2"/>
          <p:cNvSpPr/>
          <p:nvPr/>
        </p:nvSpPr>
        <p:spPr bwMode="auto">
          <a:xfrm>
            <a:off x="5110200" y="4011480"/>
            <a:ext cx="3558960" cy="13719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5560">
            <a:solidFill>
              <a:srgbClr val="FF66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defRPr/>
            </a:pPr>
            <a:r>
              <a:rPr lang="en-US" sz="2800" b="0" strike="noStrike" spc="-1">
                <a:solidFill>
                  <a:srgbClr val="FF6600"/>
                </a:solidFill>
                <a:latin typeface="Arial"/>
                <a:ea typeface="DejaVu Sans"/>
              </a:rPr>
              <a:t>Given a point inside here, can we fill the whole circle?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545" name="Line 3"/>
          <p:cNvSpPr/>
          <p:nvPr/>
        </p:nvSpPr>
        <p:spPr bwMode="auto">
          <a:xfrm flipH="1" flipV="1">
            <a:off x="2602080" y="3938760"/>
            <a:ext cx="2504880" cy="760320"/>
          </a:xfrm>
          <a:prstGeom prst="line">
            <a:avLst/>
          </a:prstGeom>
          <a:ln w="25560">
            <a:solidFill>
              <a:srgbClr val="FF66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46" name="CustomShape 4"/>
          <p:cNvSpPr/>
          <p:nvPr/>
        </p:nvSpPr>
        <p:spPr bwMode="auto">
          <a:xfrm>
            <a:off x="453240" y="542880"/>
            <a:ext cx="631800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Region Filling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47" name="CustomShape 1"/>
          <p:cNvSpPr/>
          <p:nvPr/>
        </p:nvSpPr>
        <p:spPr bwMode="auto">
          <a:xfrm>
            <a:off x="457200" y="1333440"/>
            <a:ext cx="8227800" cy="552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16000" indent="-214920">
              <a:lnSpc>
                <a:spcPct val="100000"/>
              </a:lnSpc>
              <a:spcBef>
                <a:spcPts val="799"/>
              </a:spcBef>
              <a:buClr>
                <a:srgbClr val="1C1C1C"/>
              </a:buClr>
              <a:buFont typeface="Wingdings"/>
              <a:buChar char=""/>
              <a:defRPr/>
            </a:pPr>
            <a:r>
              <a:rPr lang="en-US" sz="2350" b="0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Key equation for region filling is</a:t>
            </a: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defRPr/>
            </a:pP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endParaRPr lang="en-US" sz="235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799"/>
              </a:spcBef>
              <a:buClr>
                <a:srgbClr val="1C1C1C"/>
              </a:buClr>
              <a:buFont typeface="Wingdings"/>
              <a:buChar char=""/>
              <a:defRPr/>
            </a:pPr>
            <a:r>
              <a:rPr lang="en-US" sz="2350" b="0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X</a:t>
            </a:r>
            <a:r>
              <a:rPr lang="en-US" sz="2350" b="0" strike="noStrike" spc="-1" baseline="-25000">
                <a:solidFill>
                  <a:srgbClr val="1C1C1C"/>
                </a:solidFill>
                <a:latin typeface="Source Sans Pro Semibold"/>
                <a:ea typeface="DejaVu Sans"/>
              </a:rPr>
              <a:t>0</a:t>
            </a:r>
            <a:r>
              <a:rPr lang="en-US" sz="2350" b="0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is the starting point inside the boundary, </a:t>
            </a:r>
            <a:endParaRPr lang="en-US" sz="235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799"/>
              </a:spcBef>
              <a:buClr>
                <a:srgbClr val="1C1C1C"/>
              </a:buClr>
              <a:buFont typeface="Wingdings"/>
              <a:buChar char=""/>
              <a:defRPr/>
            </a:pPr>
            <a:r>
              <a:rPr lang="en-US" sz="2350" b="0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B is a structuring element </a:t>
            </a:r>
            <a:endParaRPr lang="en-US" sz="235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799"/>
              </a:spcBef>
              <a:buClr>
                <a:srgbClr val="1C1C1C"/>
              </a:buClr>
              <a:buFont typeface="Wingdings"/>
              <a:buChar char=""/>
              <a:defRPr/>
            </a:pPr>
            <a:r>
              <a:rPr lang="en-US" sz="2350" b="0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A</a:t>
            </a:r>
            <a:r>
              <a:rPr lang="en-US" sz="2350" b="0" strike="noStrike" spc="-1" baseline="30000">
                <a:solidFill>
                  <a:srgbClr val="1C1C1C"/>
                </a:solidFill>
                <a:latin typeface="Source Sans Pro Semibold"/>
                <a:ea typeface="DejaVu Sans"/>
              </a:rPr>
              <a:t>c</a:t>
            </a:r>
            <a:r>
              <a:rPr lang="en-US" sz="2350" b="0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is the complement of A</a:t>
            </a: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endParaRPr lang="en-US" sz="235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799"/>
              </a:spcBef>
              <a:buClr>
                <a:srgbClr val="1C1C1C"/>
              </a:buClr>
              <a:buFont typeface="Wingdings"/>
              <a:buChar char=""/>
              <a:defRPr/>
            </a:pPr>
            <a:r>
              <a:rPr lang="en-US" sz="2350" b="0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Continue until X</a:t>
            </a:r>
            <a:r>
              <a:rPr lang="en-US" sz="2350" b="0" strike="noStrike" spc="-1" baseline="-25000">
                <a:solidFill>
                  <a:srgbClr val="1C1C1C"/>
                </a:solidFill>
                <a:latin typeface="Source Sans Pro Semibold"/>
                <a:ea typeface="DejaVu Sans"/>
              </a:rPr>
              <a:t>k</a:t>
            </a:r>
            <a:r>
              <a:rPr lang="en-US" sz="2350" b="0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= X</a:t>
            </a:r>
            <a:r>
              <a:rPr lang="en-US" sz="2350" b="0" strike="noStrike" spc="-1" baseline="-25000">
                <a:solidFill>
                  <a:srgbClr val="1C1C1C"/>
                </a:solidFill>
                <a:latin typeface="Source Sans Pro Semibold"/>
                <a:ea typeface="DejaVu Sans"/>
              </a:rPr>
              <a:t>k-1</a:t>
            </a:r>
            <a:endParaRPr lang="en-US" sz="235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799"/>
              </a:spcBef>
              <a:buClr>
                <a:srgbClr val="1C1C1C"/>
              </a:buClr>
              <a:buFont typeface="Wingdings"/>
              <a:buChar char=""/>
              <a:defRPr/>
            </a:pPr>
            <a:r>
              <a:rPr lang="en-US" sz="2350" b="0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Final Step: Union the result &amp; the original boundary</a:t>
            </a:r>
            <a:endParaRPr lang="en-US" sz="235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48" name="Formula 2"/>
              <p:cNvSpPr txBox="1"/>
              <p:nvPr/>
            </p:nvSpPr>
            <p:spPr bwMode="auto">
              <a:xfrm>
                <a:off x="1617840" y="2003400"/>
                <a:ext cx="6470280" cy="69660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m:rPr>
                              <m:lit/>
                              <m:nor/>
                            </m:rPr>
                            <a:rPr/>
                            <m:t>     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=1,2,3</m:t>
                          </m:r>
                          <m:r>
                            <m:rPr>
                              <m:lit/>
                              <m:nor/>
                            </m:rPr>
                            <a:rPr/>
                            <m:t>.....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</p:txBody>
          </p:sp>
        </mc:Choice>
        <mc:Fallback xmlns="">
          <p:sp>
            <p:nvSpPr>
              <p:cNvPr id="5548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7840" y="2003400"/>
                <a:ext cx="6470280" cy="696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49" name="CustomShape 3"/>
          <p:cNvSpPr/>
          <p:nvPr/>
        </p:nvSpPr>
        <p:spPr bwMode="auto">
          <a:xfrm>
            <a:off x="453240" y="542880"/>
            <a:ext cx="631800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Region Filling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50" name="CustomShape 1"/>
          <p:cNvSpPr/>
          <p:nvPr/>
        </p:nvSpPr>
        <p:spPr bwMode="auto">
          <a:xfrm>
            <a:off x="301680" y="6245280"/>
            <a:ext cx="2288160" cy="475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defRPr/>
            </a:pPr>
            <a:fld id="{8B469C59-0DA4-4858-B411-1A1548AF7BF4}" type="datetime"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11/21/2023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551" name="CustomShape 2"/>
          <p:cNvSpPr/>
          <p:nvPr/>
        </p:nvSpPr>
        <p:spPr bwMode="auto">
          <a:xfrm>
            <a:off x="6553080" y="6245280"/>
            <a:ext cx="2288160" cy="475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  <a:defRPr/>
            </a:pPr>
            <a:fld id="{A02AC390-2AA9-4EA5-B792-CE743B22FDA8}" type="slidenum"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52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552" name="CustomShape 3"/>
          <p:cNvSpPr/>
          <p:nvPr/>
        </p:nvSpPr>
        <p:spPr bwMode="auto">
          <a:xfrm>
            <a:off x="301680" y="228240"/>
            <a:ext cx="853956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16000" indent="-214920" algn="ctr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553" name="CustomShape 4"/>
          <p:cNvSpPr/>
          <p:nvPr/>
        </p:nvSpPr>
        <p:spPr bwMode="auto">
          <a:xfrm>
            <a:off x="301680" y="1599840"/>
            <a:ext cx="8539560" cy="449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54" name="Picture 4"/>
          <p:cNvPicPr/>
          <p:nvPr/>
        </p:nvPicPr>
        <p:blipFill>
          <a:blip r:embed="rId2"/>
          <a:stretch/>
        </p:blipFill>
        <p:spPr bwMode="auto">
          <a:xfrm>
            <a:off x="2011680" y="182880"/>
            <a:ext cx="4107240" cy="6483600"/>
          </a:xfrm>
          <a:prstGeom prst="rect">
            <a:avLst/>
          </a:prstGeom>
          <a:ln>
            <a:noFill/>
          </a:ln>
        </p:spPr>
      </p:pic>
      <p:pic>
        <p:nvPicPr>
          <p:cNvPr id="5555" name="Picture 5"/>
          <p:cNvPicPr/>
          <p:nvPr/>
        </p:nvPicPr>
        <p:blipFill>
          <a:blip r:embed="rId3"/>
          <a:stretch/>
        </p:blipFill>
        <p:spPr bwMode="auto">
          <a:xfrm>
            <a:off x="7315200" y="182880"/>
            <a:ext cx="1494360" cy="4048920"/>
          </a:xfrm>
          <a:prstGeom prst="rect">
            <a:avLst/>
          </a:prstGeom>
          <a:ln>
            <a:noFill/>
          </a:ln>
        </p:spPr>
      </p:pic>
      <p:sp>
        <p:nvSpPr>
          <p:cNvPr id="5556" name="CustomShape 5"/>
          <p:cNvSpPr/>
          <p:nvPr/>
        </p:nvSpPr>
        <p:spPr bwMode="auto">
          <a:xfrm>
            <a:off x="2025325" y="2308320"/>
            <a:ext cx="1348560" cy="1856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57" name="CustomShape 6"/>
          <p:cNvSpPr/>
          <p:nvPr/>
        </p:nvSpPr>
        <p:spPr bwMode="auto">
          <a:xfrm>
            <a:off x="3363805" y="2289240"/>
            <a:ext cx="1348200" cy="1856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558" name="CustomShape 7"/>
          <p:cNvSpPr/>
          <p:nvPr/>
        </p:nvSpPr>
        <p:spPr bwMode="auto">
          <a:xfrm>
            <a:off x="4718343" y="2289240"/>
            <a:ext cx="1348200" cy="1856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59" name="CustomShape 8"/>
          <p:cNvSpPr/>
          <p:nvPr/>
        </p:nvSpPr>
        <p:spPr bwMode="auto">
          <a:xfrm>
            <a:off x="2057943" y="4465799"/>
            <a:ext cx="1348560" cy="185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60" name="CustomShape 9"/>
          <p:cNvSpPr/>
          <p:nvPr/>
        </p:nvSpPr>
        <p:spPr bwMode="auto">
          <a:xfrm>
            <a:off x="3412761" y="4462560"/>
            <a:ext cx="1348200" cy="1856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61" name="CustomShape 10"/>
          <p:cNvSpPr/>
          <p:nvPr/>
        </p:nvSpPr>
        <p:spPr bwMode="auto">
          <a:xfrm>
            <a:off x="4740085" y="4465800"/>
            <a:ext cx="1348200" cy="1856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linds(horizontal)">
                                      <p:cBhvr additive="repl">
                                        <p:cTn id="6" dur="500"/>
                                        <p:tgtEl>
                                          <p:spTgt spid="5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linds(horizontal)">
                                      <p:cBhvr additive="repl">
                                        <p:cTn id="11" dur="500"/>
                                        <p:tgtEl>
                                          <p:spTgt spid="5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5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5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5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5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562" name="Picture 4"/>
          <p:cNvPicPr/>
          <p:nvPr/>
        </p:nvPicPr>
        <p:blipFill>
          <a:blip r:embed="rId2"/>
          <a:srcRect b="33319"/>
          <a:stretch/>
        </p:blipFill>
        <p:spPr bwMode="auto">
          <a:xfrm>
            <a:off x="384120" y="1927080"/>
            <a:ext cx="8488080" cy="2838240"/>
          </a:xfrm>
          <a:prstGeom prst="rect">
            <a:avLst/>
          </a:prstGeom>
          <a:ln>
            <a:noFill/>
          </a:ln>
        </p:spPr>
      </p:pic>
      <p:sp>
        <p:nvSpPr>
          <p:cNvPr id="5563" name="CustomShape 1"/>
          <p:cNvSpPr/>
          <p:nvPr/>
        </p:nvSpPr>
        <p:spPr bwMode="auto">
          <a:xfrm>
            <a:off x="573120" y="4640400"/>
            <a:ext cx="2493720" cy="518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Original Image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564" name="CustomShape 2"/>
          <p:cNvSpPr/>
          <p:nvPr/>
        </p:nvSpPr>
        <p:spPr bwMode="auto">
          <a:xfrm>
            <a:off x="3330720" y="4640400"/>
            <a:ext cx="2653920" cy="945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One Region Filled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565" name="CustomShape 3"/>
          <p:cNvSpPr/>
          <p:nvPr/>
        </p:nvSpPr>
        <p:spPr bwMode="auto">
          <a:xfrm>
            <a:off x="6119640" y="4640400"/>
            <a:ext cx="2654280" cy="945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All Regions Filled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566" name="CustomShape 4"/>
          <p:cNvSpPr/>
          <p:nvPr/>
        </p:nvSpPr>
        <p:spPr bwMode="auto">
          <a:xfrm>
            <a:off x="453240" y="545760"/>
            <a:ext cx="631800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Region Filling Example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67" name="CustomShape 1"/>
          <p:cNvSpPr/>
          <p:nvPr/>
        </p:nvSpPr>
        <p:spPr bwMode="auto">
          <a:xfrm>
            <a:off x="457200" y="1333440"/>
            <a:ext cx="8685000" cy="552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The purpose of morphological processing is primarily to remove imperfections added during segmentation</a:t>
            </a: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The basic operations are </a:t>
            </a:r>
            <a:r>
              <a:rPr lang="en-US" sz="2350" b="1" i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erosion</a:t>
            </a: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and </a:t>
            </a:r>
            <a:r>
              <a:rPr lang="en-US" sz="2350" b="1" i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dilation</a:t>
            </a: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Using the basic operations we can perform </a:t>
            </a:r>
            <a:r>
              <a:rPr lang="en-US" sz="2350" b="1" i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opening</a:t>
            </a: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and </a:t>
            </a:r>
            <a:r>
              <a:rPr lang="en-US" sz="2350" b="1" i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closing</a:t>
            </a: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More advanced morphological operation can then be implemented using combinations of all of these</a:t>
            </a:r>
            <a:endParaRPr lang="en-US" sz="2350" b="0" strike="noStrike" spc="-1">
              <a:latin typeface="Arial"/>
            </a:endParaRPr>
          </a:p>
        </p:txBody>
      </p:sp>
      <p:sp>
        <p:nvSpPr>
          <p:cNvPr id="5568" name="CustomShape 2"/>
          <p:cNvSpPr/>
          <p:nvPr/>
        </p:nvSpPr>
        <p:spPr bwMode="auto">
          <a:xfrm>
            <a:off x="453240" y="545760"/>
            <a:ext cx="631800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Summary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 bwMode="auto">
          <a:xfrm>
            <a:off x="457200" y="1333440"/>
            <a:ext cx="8227800" cy="552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Morphological image processing (or </a:t>
            </a:r>
            <a:r>
              <a:rPr lang="en-US" sz="2350" b="1" i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morphology</a:t>
            </a: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) describes a range of image processing techniques that deal with the shape (or morphology) of features in an image</a:t>
            </a:r>
            <a:endParaRPr lang="en-US" sz="2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defRPr/>
            </a:pPr>
            <a:r>
              <a:rPr lang="en-US" sz="235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Morphological operations are typically applied to remove imperfections introduced during segmentation, and so typically operate on bi-level images</a:t>
            </a:r>
            <a:endParaRPr lang="en-US" sz="2350" b="0" strike="noStrike" spc="-1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 bwMode="auto">
          <a:xfrm>
            <a:off x="531000" y="537120"/>
            <a:ext cx="403920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What Is  Morphology?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1" name="CustomShape 3"/>
          <p:cNvSpPr/>
          <p:nvPr/>
        </p:nvSpPr>
        <p:spPr bwMode="auto">
          <a:xfrm>
            <a:off x="1100160" y="4862520"/>
            <a:ext cx="2766600" cy="366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Image after segmentation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 bwMode="auto">
          <a:xfrm>
            <a:off x="4979880" y="4862520"/>
            <a:ext cx="3306600" cy="640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Image after segmentation and morphological processing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3" name="CustomShape 5"/>
          <p:cNvSpPr/>
          <p:nvPr/>
        </p:nvSpPr>
        <p:spPr bwMode="auto">
          <a:xfrm>
            <a:off x="585720" y="628560"/>
            <a:ext cx="279576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Quick Example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 bwMode="auto">
          <a:xfrm>
            <a:off x="6781680" y="6324480"/>
            <a:ext cx="1903320" cy="455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defRPr/>
            </a:pPr>
            <a:fld id="{FD6A9B29-29E9-4AC0-839F-2D8C87353D46}" type="slidenum">
              <a:rPr lang="en-US" sz="1400" b="0" strike="noStrike" spc="-1">
                <a:solidFill>
                  <a:srgbClr val="000000"/>
                </a:solidFill>
                <a:latin typeface="Comic Sans MS"/>
                <a:ea typeface="Tahoma"/>
              </a:rPr>
              <a:t>8</a:t>
            </a:fld>
            <a:endParaRPr lang="en-US" sz="1400" b="0" strike="noStrike" spc="-1">
              <a:latin typeface="Arial"/>
            </a:endParaRPr>
          </a:p>
        </p:txBody>
      </p:sp>
      <p:pic>
        <p:nvPicPr>
          <p:cNvPr id="315" name="Picture 3"/>
          <p:cNvPicPr/>
          <p:nvPr/>
        </p:nvPicPr>
        <p:blipFill>
          <a:blip r:embed="rId2"/>
          <a:stretch/>
        </p:blipFill>
        <p:spPr bwMode="auto">
          <a:xfrm>
            <a:off x="971640" y="2349360"/>
            <a:ext cx="7660800" cy="3597120"/>
          </a:xfrm>
          <a:prstGeom prst="rect">
            <a:avLst/>
          </a:prstGeom>
          <a:ln>
            <a:noFill/>
          </a:ln>
        </p:spPr>
      </p:pic>
      <p:sp>
        <p:nvSpPr>
          <p:cNvPr id="316" name="CustomShape 2"/>
          <p:cNvSpPr/>
          <p:nvPr/>
        </p:nvSpPr>
        <p:spPr bwMode="auto">
          <a:xfrm>
            <a:off x="326520" y="326520"/>
            <a:ext cx="8489160" cy="81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Basic Set Theory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 bwMode="auto">
          <a:xfrm>
            <a:off x="326520" y="1796040"/>
            <a:ext cx="8325720" cy="478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 bwMode="auto">
          <a:xfrm>
            <a:off x="320760" y="14986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2"/>
          <p:cNvSpPr/>
          <p:nvPr/>
        </p:nvSpPr>
        <p:spPr bwMode="auto">
          <a:xfrm>
            <a:off x="812879" y="14986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3"/>
          <p:cNvSpPr/>
          <p:nvPr/>
        </p:nvSpPr>
        <p:spPr bwMode="auto">
          <a:xfrm>
            <a:off x="1303200" y="14986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4"/>
          <p:cNvSpPr/>
          <p:nvPr/>
        </p:nvSpPr>
        <p:spPr bwMode="auto">
          <a:xfrm>
            <a:off x="1793880" y="14986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5"/>
          <p:cNvSpPr/>
          <p:nvPr/>
        </p:nvSpPr>
        <p:spPr bwMode="auto">
          <a:xfrm>
            <a:off x="2284560" y="14986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6"/>
          <p:cNvSpPr/>
          <p:nvPr/>
        </p:nvSpPr>
        <p:spPr bwMode="auto">
          <a:xfrm>
            <a:off x="2774880" y="14986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7"/>
          <p:cNvSpPr/>
          <p:nvPr/>
        </p:nvSpPr>
        <p:spPr bwMode="auto">
          <a:xfrm>
            <a:off x="3265560" y="14986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8"/>
          <p:cNvSpPr/>
          <p:nvPr/>
        </p:nvSpPr>
        <p:spPr bwMode="auto">
          <a:xfrm>
            <a:off x="3755880" y="14986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9"/>
          <p:cNvSpPr/>
          <p:nvPr/>
        </p:nvSpPr>
        <p:spPr bwMode="auto">
          <a:xfrm>
            <a:off x="320760" y="19890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10"/>
          <p:cNvSpPr/>
          <p:nvPr/>
        </p:nvSpPr>
        <p:spPr bwMode="auto">
          <a:xfrm>
            <a:off x="812879" y="19890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11"/>
          <p:cNvSpPr/>
          <p:nvPr/>
        </p:nvSpPr>
        <p:spPr bwMode="auto">
          <a:xfrm>
            <a:off x="1303200" y="19890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12"/>
          <p:cNvSpPr/>
          <p:nvPr/>
        </p:nvSpPr>
        <p:spPr bwMode="auto">
          <a:xfrm>
            <a:off x="1793880" y="198900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13"/>
          <p:cNvSpPr/>
          <p:nvPr/>
        </p:nvSpPr>
        <p:spPr bwMode="auto">
          <a:xfrm>
            <a:off x="2284560" y="198900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14"/>
          <p:cNvSpPr/>
          <p:nvPr/>
        </p:nvSpPr>
        <p:spPr bwMode="auto">
          <a:xfrm>
            <a:off x="2774880" y="198900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CustomShape 15"/>
          <p:cNvSpPr/>
          <p:nvPr/>
        </p:nvSpPr>
        <p:spPr bwMode="auto">
          <a:xfrm>
            <a:off x="3265560" y="19890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16"/>
          <p:cNvSpPr/>
          <p:nvPr/>
        </p:nvSpPr>
        <p:spPr bwMode="auto">
          <a:xfrm>
            <a:off x="3755880" y="19890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17"/>
          <p:cNvSpPr/>
          <p:nvPr/>
        </p:nvSpPr>
        <p:spPr bwMode="auto">
          <a:xfrm>
            <a:off x="320760" y="24703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18"/>
          <p:cNvSpPr/>
          <p:nvPr/>
        </p:nvSpPr>
        <p:spPr bwMode="auto">
          <a:xfrm>
            <a:off x="812879" y="24703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CustomShape 19"/>
          <p:cNvSpPr/>
          <p:nvPr/>
        </p:nvSpPr>
        <p:spPr bwMode="auto">
          <a:xfrm>
            <a:off x="1303200" y="247032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CustomShape 20"/>
          <p:cNvSpPr/>
          <p:nvPr/>
        </p:nvSpPr>
        <p:spPr bwMode="auto">
          <a:xfrm>
            <a:off x="1793880" y="247032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1"/>
          <p:cNvSpPr/>
          <p:nvPr/>
        </p:nvSpPr>
        <p:spPr bwMode="auto">
          <a:xfrm>
            <a:off x="2284560" y="247032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22"/>
          <p:cNvSpPr/>
          <p:nvPr/>
        </p:nvSpPr>
        <p:spPr bwMode="auto">
          <a:xfrm>
            <a:off x="2774880" y="247032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23"/>
          <p:cNvSpPr/>
          <p:nvPr/>
        </p:nvSpPr>
        <p:spPr bwMode="auto">
          <a:xfrm>
            <a:off x="3265560" y="24703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24"/>
          <p:cNvSpPr/>
          <p:nvPr/>
        </p:nvSpPr>
        <p:spPr bwMode="auto">
          <a:xfrm>
            <a:off x="3755880" y="247032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25"/>
          <p:cNvSpPr/>
          <p:nvPr/>
        </p:nvSpPr>
        <p:spPr bwMode="auto">
          <a:xfrm>
            <a:off x="320760" y="29606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26"/>
          <p:cNvSpPr/>
          <p:nvPr/>
        </p:nvSpPr>
        <p:spPr bwMode="auto">
          <a:xfrm>
            <a:off x="812879" y="29606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27"/>
          <p:cNvSpPr/>
          <p:nvPr/>
        </p:nvSpPr>
        <p:spPr bwMode="auto">
          <a:xfrm>
            <a:off x="1303200" y="29606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28"/>
          <p:cNvSpPr/>
          <p:nvPr/>
        </p:nvSpPr>
        <p:spPr bwMode="auto">
          <a:xfrm>
            <a:off x="1793880" y="29606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29"/>
          <p:cNvSpPr/>
          <p:nvPr/>
        </p:nvSpPr>
        <p:spPr bwMode="auto">
          <a:xfrm>
            <a:off x="2284560" y="29606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30"/>
          <p:cNvSpPr/>
          <p:nvPr/>
        </p:nvSpPr>
        <p:spPr bwMode="auto">
          <a:xfrm>
            <a:off x="2774880" y="29606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CustomShape 31"/>
          <p:cNvSpPr/>
          <p:nvPr/>
        </p:nvSpPr>
        <p:spPr bwMode="auto">
          <a:xfrm>
            <a:off x="3265560" y="29606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CustomShape 32"/>
          <p:cNvSpPr/>
          <p:nvPr/>
        </p:nvSpPr>
        <p:spPr bwMode="auto">
          <a:xfrm>
            <a:off x="3755880" y="29606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33"/>
          <p:cNvSpPr/>
          <p:nvPr/>
        </p:nvSpPr>
        <p:spPr bwMode="auto">
          <a:xfrm>
            <a:off x="320760" y="34448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CustomShape 34"/>
          <p:cNvSpPr/>
          <p:nvPr/>
        </p:nvSpPr>
        <p:spPr bwMode="auto">
          <a:xfrm>
            <a:off x="812879" y="34448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CustomShape 35"/>
          <p:cNvSpPr/>
          <p:nvPr/>
        </p:nvSpPr>
        <p:spPr bwMode="auto">
          <a:xfrm>
            <a:off x="1303200" y="34448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CustomShape 36"/>
          <p:cNvSpPr/>
          <p:nvPr/>
        </p:nvSpPr>
        <p:spPr bwMode="auto">
          <a:xfrm>
            <a:off x="1793880" y="34448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CustomShape 37"/>
          <p:cNvSpPr/>
          <p:nvPr/>
        </p:nvSpPr>
        <p:spPr bwMode="auto">
          <a:xfrm>
            <a:off x="2284560" y="34448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38"/>
          <p:cNvSpPr/>
          <p:nvPr/>
        </p:nvSpPr>
        <p:spPr bwMode="auto">
          <a:xfrm>
            <a:off x="2774880" y="34448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CustomShape 39"/>
          <p:cNvSpPr/>
          <p:nvPr/>
        </p:nvSpPr>
        <p:spPr bwMode="auto">
          <a:xfrm>
            <a:off x="3265560" y="34448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40"/>
          <p:cNvSpPr/>
          <p:nvPr/>
        </p:nvSpPr>
        <p:spPr bwMode="auto">
          <a:xfrm>
            <a:off x="3755880" y="344484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41"/>
          <p:cNvSpPr/>
          <p:nvPr/>
        </p:nvSpPr>
        <p:spPr bwMode="auto">
          <a:xfrm>
            <a:off x="320760" y="3935519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42"/>
          <p:cNvSpPr/>
          <p:nvPr/>
        </p:nvSpPr>
        <p:spPr bwMode="auto">
          <a:xfrm>
            <a:off x="812879" y="3935519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43"/>
          <p:cNvSpPr/>
          <p:nvPr/>
        </p:nvSpPr>
        <p:spPr bwMode="auto">
          <a:xfrm>
            <a:off x="1303200" y="3935519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44"/>
          <p:cNvSpPr/>
          <p:nvPr/>
        </p:nvSpPr>
        <p:spPr bwMode="auto">
          <a:xfrm>
            <a:off x="1793880" y="3935519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45"/>
          <p:cNvSpPr/>
          <p:nvPr/>
        </p:nvSpPr>
        <p:spPr bwMode="auto">
          <a:xfrm>
            <a:off x="2284560" y="3935519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46"/>
          <p:cNvSpPr/>
          <p:nvPr/>
        </p:nvSpPr>
        <p:spPr bwMode="auto">
          <a:xfrm>
            <a:off x="2774880" y="3935519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47"/>
          <p:cNvSpPr/>
          <p:nvPr/>
        </p:nvSpPr>
        <p:spPr bwMode="auto">
          <a:xfrm>
            <a:off x="3265560" y="3935519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48"/>
          <p:cNvSpPr/>
          <p:nvPr/>
        </p:nvSpPr>
        <p:spPr bwMode="auto">
          <a:xfrm>
            <a:off x="3755880" y="3935519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49"/>
          <p:cNvSpPr/>
          <p:nvPr/>
        </p:nvSpPr>
        <p:spPr bwMode="auto">
          <a:xfrm>
            <a:off x="320760" y="44164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50"/>
          <p:cNvSpPr/>
          <p:nvPr/>
        </p:nvSpPr>
        <p:spPr bwMode="auto">
          <a:xfrm>
            <a:off x="812879" y="44164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51"/>
          <p:cNvSpPr/>
          <p:nvPr/>
        </p:nvSpPr>
        <p:spPr bwMode="auto">
          <a:xfrm>
            <a:off x="1303200" y="44164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52"/>
          <p:cNvSpPr/>
          <p:nvPr/>
        </p:nvSpPr>
        <p:spPr bwMode="auto">
          <a:xfrm>
            <a:off x="1793880" y="44164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53"/>
          <p:cNvSpPr/>
          <p:nvPr/>
        </p:nvSpPr>
        <p:spPr bwMode="auto">
          <a:xfrm>
            <a:off x="2284560" y="44164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54"/>
          <p:cNvSpPr/>
          <p:nvPr/>
        </p:nvSpPr>
        <p:spPr bwMode="auto">
          <a:xfrm>
            <a:off x="2774880" y="44164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55"/>
          <p:cNvSpPr/>
          <p:nvPr/>
        </p:nvSpPr>
        <p:spPr bwMode="auto">
          <a:xfrm>
            <a:off x="3265560" y="44164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56"/>
          <p:cNvSpPr/>
          <p:nvPr/>
        </p:nvSpPr>
        <p:spPr bwMode="auto">
          <a:xfrm>
            <a:off x="3755880" y="441648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57"/>
          <p:cNvSpPr/>
          <p:nvPr/>
        </p:nvSpPr>
        <p:spPr bwMode="auto">
          <a:xfrm>
            <a:off x="320760" y="4906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58"/>
          <p:cNvSpPr/>
          <p:nvPr/>
        </p:nvSpPr>
        <p:spPr bwMode="auto">
          <a:xfrm>
            <a:off x="812879" y="4906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59"/>
          <p:cNvSpPr/>
          <p:nvPr/>
        </p:nvSpPr>
        <p:spPr bwMode="auto">
          <a:xfrm>
            <a:off x="1303200" y="4906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60"/>
          <p:cNvSpPr/>
          <p:nvPr/>
        </p:nvSpPr>
        <p:spPr bwMode="auto">
          <a:xfrm>
            <a:off x="1793880" y="4906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61"/>
          <p:cNvSpPr/>
          <p:nvPr/>
        </p:nvSpPr>
        <p:spPr bwMode="auto">
          <a:xfrm>
            <a:off x="2284560" y="4906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62"/>
          <p:cNvSpPr/>
          <p:nvPr/>
        </p:nvSpPr>
        <p:spPr bwMode="auto">
          <a:xfrm>
            <a:off x="2774880" y="4906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63"/>
          <p:cNvSpPr/>
          <p:nvPr/>
        </p:nvSpPr>
        <p:spPr bwMode="auto">
          <a:xfrm>
            <a:off x="3265560" y="4906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64"/>
          <p:cNvSpPr/>
          <p:nvPr/>
        </p:nvSpPr>
        <p:spPr bwMode="auto">
          <a:xfrm>
            <a:off x="3755880" y="4906800"/>
            <a:ext cx="490320" cy="490320"/>
          </a:xfrm>
          <a:prstGeom prst="rect">
            <a:avLst/>
          </a:prstGeom>
          <a:solidFill>
            <a:srgbClr val="EAF1FC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65"/>
          <p:cNvSpPr/>
          <p:nvPr/>
        </p:nvSpPr>
        <p:spPr bwMode="auto">
          <a:xfrm>
            <a:off x="2766960" y="1484280"/>
            <a:ext cx="984240" cy="984240"/>
          </a:xfrm>
          <a:prstGeom prst="rect">
            <a:avLst/>
          </a:prstGeom>
          <a:solidFill>
            <a:srgbClr val="FF6600">
              <a:alpha val="20000"/>
            </a:srgbClr>
          </a:solidFill>
          <a:ln w="38160">
            <a:solidFill>
              <a:srgbClr val="FF66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defRPr/>
            </a:pPr>
            <a:r>
              <a:rPr lang="en-US" sz="3600" b="1" strike="noStrike" spc="-1">
                <a:solidFill>
                  <a:srgbClr val="FF6600"/>
                </a:solidFill>
                <a:latin typeface="Arial"/>
                <a:ea typeface="DejaVu Sans"/>
              </a:rPr>
              <a:t>B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83" name="CustomShape 66"/>
          <p:cNvSpPr/>
          <p:nvPr/>
        </p:nvSpPr>
        <p:spPr bwMode="auto">
          <a:xfrm>
            <a:off x="817560" y="3457440"/>
            <a:ext cx="983879" cy="984240"/>
          </a:xfrm>
          <a:prstGeom prst="rect">
            <a:avLst/>
          </a:prstGeom>
          <a:solidFill>
            <a:srgbClr val="FF6600">
              <a:alpha val="20000"/>
            </a:srgbClr>
          </a:solidFill>
          <a:ln w="38160">
            <a:solidFill>
              <a:srgbClr val="FF66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defRPr/>
            </a:pPr>
            <a:r>
              <a:rPr lang="en-US" sz="3600" b="1" strike="noStrike" spc="-1">
                <a:solidFill>
                  <a:srgbClr val="FF6600"/>
                </a:solidFill>
                <a:latin typeface="Arial"/>
                <a:ea typeface="DejaVu Sans"/>
              </a:rPr>
              <a:t>A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84" name="CustomShape 67"/>
          <p:cNvSpPr/>
          <p:nvPr/>
        </p:nvSpPr>
        <p:spPr bwMode="auto">
          <a:xfrm>
            <a:off x="2763720" y="3927600"/>
            <a:ext cx="984240" cy="983879"/>
          </a:xfrm>
          <a:prstGeom prst="rect">
            <a:avLst/>
          </a:prstGeom>
          <a:solidFill>
            <a:srgbClr val="FF6600">
              <a:alpha val="20000"/>
            </a:srgbClr>
          </a:solidFill>
          <a:ln w="38160">
            <a:solidFill>
              <a:srgbClr val="FF66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defRPr/>
            </a:pPr>
            <a:r>
              <a:rPr lang="en-US" sz="3600" b="1" strike="noStrike" spc="-1">
                <a:solidFill>
                  <a:srgbClr val="FF6600"/>
                </a:solidFill>
                <a:latin typeface="Arial"/>
                <a:ea typeface="DejaVu Sans"/>
              </a:rPr>
              <a:t>C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85" name="CustomShape 68"/>
          <p:cNvSpPr/>
          <p:nvPr/>
        </p:nvSpPr>
        <p:spPr bwMode="auto">
          <a:xfrm>
            <a:off x="4535640" y="14954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69"/>
          <p:cNvSpPr/>
          <p:nvPr/>
        </p:nvSpPr>
        <p:spPr bwMode="auto">
          <a:xfrm>
            <a:off x="5025960" y="14954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70"/>
          <p:cNvSpPr/>
          <p:nvPr/>
        </p:nvSpPr>
        <p:spPr bwMode="auto">
          <a:xfrm>
            <a:off x="4535640" y="19796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71"/>
          <p:cNvSpPr/>
          <p:nvPr/>
        </p:nvSpPr>
        <p:spPr bwMode="auto">
          <a:xfrm>
            <a:off x="5025960" y="1979640"/>
            <a:ext cx="490320" cy="490320"/>
          </a:xfrm>
          <a:prstGeom prst="rect">
            <a:avLst/>
          </a:prstGeom>
          <a:solidFill>
            <a:srgbClr val="00008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72"/>
          <p:cNvSpPr/>
          <p:nvPr/>
        </p:nvSpPr>
        <p:spPr bwMode="auto">
          <a:xfrm>
            <a:off x="5509440" y="1720800"/>
            <a:ext cx="3304800" cy="518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Structuring Element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90" name="CustomShape 73"/>
          <p:cNvSpPr/>
          <p:nvPr/>
        </p:nvSpPr>
        <p:spPr bwMode="auto">
          <a:xfrm>
            <a:off x="4452480" y="2614680"/>
            <a:ext cx="4549680" cy="282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97"/>
              </a:spcBef>
              <a:defRPr/>
            </a:pPr>
            <a:r>
              <a:rPr lang="en-US" sz="2000" strike="noStrike" spc="-1">
                <a:solidFill>
                  <a:srgbClr val="FF0000"/>
                </a:solidFill>
                <a:latin typeface="Source Sans Pro Semibold"/>
                <a:ea typeface="DejaVu Sans"/>
              </a:rPr>
              <a:t>Fit: </a:t>
            </a:r>
            <a:r>
              <a:rPr lang="en-US" sz="20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All </a:t>
            </a:r>
            <a:r>
              <a:rPr lang="en-US" sz="2000" b="1" i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on pixels</a:t>
            </a:r>
            <a:r>
              <a:rPr lang="en-US" sz="20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in the structuring element cover </a:t>
            </a:r>
            <a:r>
              <a:rPr lang="en-US" sz="2000" b="1" i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on pixels</a:t>
            </a:r>
            <a:r>
              <a:rPr lang="en-US" sz="20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in the image </a:t>
            </a:r>
            <a:r>
              <a:rPr lang="en-US" sz="2000" b="1" strike="noStrike" spc="-1">
                <a:solidFill>
                  <a:srgbClr val="FF0000"/>
                </a:solidFill>
                <a:latin typeface="Source Sans Pro Semibold"/>
                <a:ea typeface="DejaVu Sans"/>
              </a:rPr>
              <a:t>(A)</a:t>
            </a:r>
            <a:endParaRPr lang="en-US" sz="2000" b="0" strike="noStrike" spc="-1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defRPr/>
            </a:pPr>
            <a:r>
              <a:rPr lang="en-US" sz="2000" b="1" strike="noStrike" spc="-1">
                <a:solidFill>
                  <a:srgbClr val="FF0000"/>
                </a:solidFill>
                <a:latin typeface="Source Sans Pro Semibold"/>
                <a:ea typeface="DejaVu Sans"/>
              </a:rPr>
              <a:t>Hit:</a:t>
            </a:r>
            <a:r>
              <a:rPr lang="en-US" sz="20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Any </a:t>
            </a:r>
            <a:r>
              <a:rPr lang="en-US" sz="2000" b="1" i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one pixel</a:t>
            </a:r>
            <a:r>
              <a:rPr lang="en-US" sz="20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in the structuring element covers an </a:t>
            </a:r>
            <a:r>
              <a:rPr lang="en-US" sz="2000" b="1" i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one pixel</a:t>
            </a:r>
            <a:r>
              <a:rPr lang="en-US" sz="20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in the image </a:t>
            </a:r>
            <a:r>
              <a:rPr lang="en-US" sz="2000" b="1" strike="noStrike" spc="-1">
                <a:solidFill>
                  <a:srgbClr val="FF0000"/>
                </a:solidFill>
                <a:latin typeface="Source Sans Pro Semibold"/>
                <a:ea typeface="DejaVu Sans"/>
              </a:rPr>
              <a:t>(B)</a:t>
            </a:r>
          </a:p>
          <a:p>
            <a:pPr>
              <a:lnSpc>
                <a:spcPct val="100000"/>
              </a:lnSpc>
              <a:spcBef>
                <a:spcPts val="697"/>
              </a:spcBef>
              <a:defRPr/>
            </a:pPr>
            <a:r>
              <a:rPr lang="en-US" sz="2000" b="1" spc="-1">
                <a:solidFill>
                  <a:srgbClr val="FF0000"/>
                </a:solidFill>
                <a:latin typeface="Source Sans Pro Semibold"/>
              </a:rPr>
              <a:t>Miss: </a:t>
            </a:r>
            <a:r>
              <a:rPr lang="en-US" sz="2000" b="1" spc="-1">
                <a:solidFill>
                  <a:srgbClr val="1C1C1C"/>
                </a:solidFill>
                <a:latin typeface="Source Sans Pro Semibold"/>
              </a:rPr>
              <a:t>No pixel in the SE cover any pixel in the image </a:t>
            </a:r>
            <a:r>
              <a:rPr lang="en-US" sz="2000" b="1" spc="-1">
                <a:solidFill>
                  <a:srgbClr val="FF0000"/>
                </a:solidFill>
                <a:latin typeface="Source Sans Pro Semibold"/>
              </a:rPr>
              <a:t>(C)</a:t>
            </a:r>
            <a:endParaRPr lang="en-US" sz="2000" b="0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391" name="CustomShape 74"/>
          <p:cNvSpPr/>
          <p:nvPr/>
        </p:nvSpPr>
        <p:spPr bwMode="auto">
          <a:xfrm>
            <a:off x="293760" y="5659560"/>
            <a:ext cx="8586360" cy="10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spcBef>
                <a:spcPts val="697"/>
              </a:spcBef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All morphological processing operations are based on these simple ideas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92" name="CustomShape 75"/>
          <p:cNvSpPr/>
          <p:nvPr/>
        </p:nvSpPr>
        <p:spPr bwMode="auto">
          <a:xfrm>
            <a:off x="274320" y="445680"/>
            <a:ext cx="605988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  <a:defRPr/>
            </a:pPr>
            <a:r>
              <a:rPr lang="en-US" sz="25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Structuring Elements, Hits &amp; Fits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1594</Words>
  <Application>Microsoft Office PowerPoint</Application>
  <DocSecurity>0</DocSecurity>
  <PresentationFormat>On-screen Show (4:3)</PresentationFormat>
  <Paragraphs>444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54</vt:i4>
      </vt:variant>
    </vt:vector>
  </HeadingPairs>
  <TitlesOfParts>
    <vt:vector size="76" baseType="lpstr">
      <vt:lpstr>Arial</vt:lpstr>
      <vt:lpstr>Calibri</vt:lpstr>
      <vt:lpstr>Cambria Math</vt:lpstr>
      <vt:lpstr>Comic Sans MS</vt:lpstr>
      <vt:lpstr>Constantia</vt:lpstr>
      <vt:lpstr>DejaVu Sans</vt:lpstr>
      <vt:lpstr>Source Sans Pro Black</vt:lpstr>
      <vt:lpstr>Source Sans Pro Light</vt:lpstr>
      <vt:lpstr>Source Sans Pro Semibold</vt:lpstr>
      <vt:lpstr>Symbol</vt:lpstr>
      <vt:lpstr>Tahoma</vt:lpstr>
      <vt:lpstr>Times New Roman</vt:lpstr>
      <vt:lpstr>Ubuntu</vt:lpstr>
      <vt:lpstr>Webdings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subject/>
  <dc:creator>Brian Mac Namee</dc:creator>
  <cp:keywords/>
  <dc:description/>
  <cp:lastModifiedBy>Muhammad Zubair</cp:lastModifiedBy>
  <cp:revision>289</cp:revision>
  <dcterms:created xsi:type="dcterms:W3CDTF">2006-03-19T16:05:29Z</dcterms:created>
  <dcterms:modified xsi:type="dcterms:W3CDTF">2023-11-21T09:14:32Z</dcterms:modified>
  <cp:category/>
  <dc:identifier/>
  <cp:contentStatus/>
  <dc:language>en-US</dc:language>
  <cp:version/>
</cp:coreProperties>
</file>