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73" r:id="rId3"/>
    <p:sldId id="257" r:id="rId4"/>
    <p:sldId id="260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80" d="100"/>
          <a:sy n="80" d="100"/>
        </p:scale>
        <p:origin x="49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4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1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95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82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53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43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82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5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933BDA-80D0-4580-8013-78640B9FA4F8}" type="datetimeFigureOut">
              <a:rPr lang="en-PK" smtClean="0"/>
              <a:t>27/04/2023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47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1CB-2CA7-CFDC-A3E2-47372398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And Algorithms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86ACD-0978-1E22-1FFE-548DC52D6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528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E0DE-20C3-3BC6-354B-503041FC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Linked List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94B7-0A62-9A32-9F74-87384546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main advantage of using a linked list over arrays is that it is possible to implement a stack that can shrink or grow as much as needed. 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Using an array will put a restriction on the maximum capacity of the array which can lead to stack overflow. 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 each new node will be dynamically allocated. so overflow is not possible.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510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EE5-3224-6E5A-CAEC-DA7C118E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Linked List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6709-3F9D-0688-A160-9E53865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Dynamic memory allocation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The size of the stack can be increased or decreased dynamically by adding or removing nodes from the linked list, without the need to allocate a fixed amount of memory for the stack upfront.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Efficient memory usage: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Since nodes in a singly linked list only have a next pointer and not a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prev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pointer, they use less memory than nodes in a doubly linked list.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Easy implementation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Implementing a stack using a singly linked list is straightforward and can be done using just a few lines of code.</a:t>
            </a:r>
          </a:p>
          <a:p>
            <a:pPr marL="0" indent="0" algn="just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6972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EA64-5F39-A163-F8F8-39083674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using SLL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EC9B-7C5C-8CAB-912D-E13D2C1B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i="0" dirty="0">
                <a:effectLst/>
                <a:latin typeface="Nunito" pitchFamily="2" charset="0"/>
              </a:rPr>
              <a:t>To implement a stack using the singly linked list concept, all the singly </a:t>
            </a:r>
            <a:r>
              <a:rPr lang="en-US" dirty="0">
                <a:latin typeface="Nunito" pitchFamily="2" charset="0"/>
              </a:rPr>
              <a:t>linked </a:t>
            </a:r>
            <a:r>
              <a:rPr lang="en-US" i="0" dirty="0">
                <a:effectLst/>
                <a:latin typeface="Nunito" pitchFamily="2" charset="0"/>
              </a:rPr>
              <a:t>list operations should be performed based on Stack operations LIFO (last in first out) and with the help of that knowledge, we are going to implement a stack using a singly linked list. </a:t>
            </a:r>
          </a:p>
          <a:p>
            <a:pPr algn="just" fontAlgn="base"/>
            <a:r>
              <a:rPr lang="en-US" i="0" dirty="0">
                <a:effectLst/>
                <a:latin typeface="Nunito" pitchFamily="2" charset="0"/>
              </a:rPr>
              <a:t>So we need to follow a simple rule in the implementation of a stack which is last in first out and all the operations can be performed with the help of a top variable. 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the stack Implementation, a stack contains a top pointer. which is the “head” of the stack where pushing and popping items happens at the head of the list. 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first node has a null in the link field and second node-link has the first node address in the link field and so on and the last node address is in the “top” pointer.</a:t>
            </a:r>
            <a:endParaRPr lang="en-US" i="0" dirty="0">
              <a:effectLst/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5245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EA64-5F39-A163-F8F8-39083674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SLL (push)</a:t>
            </a:r>
            <a:endParaRPr lang="en-PK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EE89C4-FD6C-16CC-F48D-99544E6E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874322-6568-BCB2-01CB-FA8CF154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2121408"/>
            <a:ext cx="9248775" cy="352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EA64-5F39-A163-F8F8-39083674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SLL (pop)</a:t>
            </a:r>
            <a:endParaRPr lang="en-PK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EE89C4-FD6C-16CC-F48D-99544E6E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B0F50-716C-A87A-5BB6-70F95A8C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6" y="2352675"/>
            <a:ext cx="924297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3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EA64-5F39-A163-F8F8-39083674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Implementation using SLL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EC9B-7C5C-8CAB-912D-E13D2C1B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i="0" dirty="0">
                <a:effectLst/>
                <a:latin typeface="Nunito" pitchFamily="2" charset="0"/>
              </a:rPr>
              <a:t>To implement a Queue using the singly linked list concept, all the singly </a:t>
            </a:r>
            <a:r>
              <a:rPr lang="en-US" dirty="0">
                <a:latin typeface="Nunito" pitchFamily="2" charset="0"/>
              </a:rPr>
              <a:t>linked </a:t>
            </a:r>
            <a:r>
              <a:rPr lang="en-US" i="0" dirty="0">
                <a:effectLst/>
                <a:latin typeface="Nunito" pitchFamily="2" charset="0"/>
              </a:rPr>
              <a:t>list operations should be performed based on queues operations FIFO (first in first out) and with the help of that knowledge, we are going to implement a queue using a singly linked list. 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the queue Implementation, a queue contains two pointers, which is the “front” and “rear” of the stack. 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Enque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ue an item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happens at the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rear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of the list, while dequeue occurs at front end of the list.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last/ rear node has a null in the link field.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0715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EA64-5F39-A163-F8F8-39083674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SLL (Enqueue)</a:t>
            </a:r>
            <a:endParaRPr lang="en-PK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1AC9FF-7825-9472-5637-8524B7163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120900"/>
            <a:ext cx="9534525" cy="4051300"/>
          </a:xfrm>
        </p:spPr>
      </p:pic>
    </p:spTree>
    <p:extLst>
      <p:ext uri="{BB962C8B-B14F-4D97-AF65-F5344CB8AC3E}">
        <p14:creationId xmlns:p14="http://schemas.microsoft.com/office/powerpoint/2010/main" val="285253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EA64-5F39-A163-F8F8-39083674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using SLL (</a:t>
            </a:r>
            <a:r>
              <a:rPr lang="en-US" dirty="0" err="1"/>
              <a:t>dEqueue</a:t>
            </a:r>
            <a:r>
              <a:rPr lang="en-US" dirty="0"/>
              <a:t>)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B14919-403A-89F4-FDDA-E548A237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2120900"/>
            <a:ext cx="7391400" cy="4051300"/>
          </a:xfrm>
        </p:spPr>
      </p:pic>
    </p:spTree>
    <p:extLst>
      <p:ext uri="{BB962C8B-B14F-4D97-AF65-F5344CB8AC3E}">
        <p14:creationId xmlns:p14="http://schemas.microsoft.com/office/powerpoint/2010/main" val="2651015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1681</TotalTime>
  <Words>478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inter-regular</vt:lpstr>
      <vt:lpstr>Nunito</vt:lpstr>
      <vt:lpstr>Rockwell</vt:lpstr>
      <vt:lpstr>Rockwell Condensed</vt:lpstr>
      <vt:lpstr>Wingdings</vt:lpstr>
      <vt:lpstr>Wood Type</vt:lpstr>
      <vt:lpstr>Data Structures And Algorithms</vt:lpstr>
      <vt:lpstr>Stack using Linked List</vt:lpstr>
      <vt:lpstr>Stack using Linked List</vt:lpstr>
      <vt:lpstr>Stack Implementation using SLL</vt:lpstr>
      <vt:lpstr>Stack using SLL (push)</vt:lpstr>
      <vt:lpstr>Stack using SLL (pop)</vt:lpstr>
      <vt:lpstr>Queues Implementation using SLL</vt:lpstr>
      <vt:lpstr>Queues using SLL (Enqueue)</vt:lpstr>
      <vt:lpstr>Queues using SLL (dEqueue)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Rabia Arshad</dc:creator>
  <cp:lastModifiedBy>Rabia Arshad</cp:lastModifiedBy>
  <cp:revision>95</cp:revision>
  <dcterms:created xsi:type="dcterms:W3CDTF">2023-03-30T08:03:35Z</dcterms:created>
  <dcterms:modified xsi:type="dcterms:W3CDTF">2023-04-27T04:56:53Z</dcterms:modified>
</cp:coreProperties>
</file>