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31/03/2023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44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31/03/2023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81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31/03/2023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15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31/03/2023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951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933BDA-80D0-4580-8013-78640B9FA4F8}" type="datetimeFigureOut">
              <a:rPr lang="en-PK" smtClean="0"/>
              <a:t>31/03/2023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P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827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31/03/2023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453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31/03/2023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43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31/03/2023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8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31/03/2023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82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31/03/2023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0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31/03/2023</a:t>
            </a:fld>
            <a:endParaRPr lang="en-P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85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933BDA-80D0-4580-8013-78640B9FA4F8}" type="datetimeFigureOut">
              <a:rPr lang="en-PK" smtClean="0"/>
              <a:t>31/03/2023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47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1CB-2CA7-CFDC-A3E2-47372398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Structures And Algorithms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86ACD-0978-1E22-1FFE-548DC52D6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28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EF47-112B-3F3C-D717-786C8235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A3BD-914B-D5E1-C8B1-4E7B64E6D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An abstract data structure that contains a collection of elements.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Stack implements the LIFO mechanism.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The element that is pushed at the end is popped out first.</a:t>
            </a:r>
          </a:p>
        </p:txBody>
      </p:sp>
    </p:spTree>
    <p:extLst>
      <p:ext uri="{BB962C8B-B14F-4D97-AF65-F5344CB8AC3E}">
        <p14:creationId xmlns:p14="http://schemas.microsoft.com/office/powerpoint/2010/main" val="180876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B0A5-FDE7-6957-E3F0-112760D8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DA6A-D9FE-CE70-EB4A-82902F9C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Some of the principle operations in the stack are −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 Push( )  	// to insert a new item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 Pop( )   	// To delete a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 Peek( )	 // extract top element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 Display( ) 	//Display stack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5773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ACD1-647B-2FAB-86C7-2A019C56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Stack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B2E67-4E89-AFEA-E621-2D7BF9C86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  <a:p>
            <a:r>
              <a:rPr lang="en-US" dirty="0"/>
              <a:t>String Reversal</a:t>
            </a:r>
          </a:p>
          <a:p>
            <a:r>
              <a:rPr lang="en-US" dirty="0"/>
              <a:t>Balanced Parenthesis</a:t>
            </a:r>
          </a:p>
          <a:p>
            <a:r>
              <a:rPr lang="en-US" dirty="0"/>
              <a:t>Undo Redo</a:t>
            </a:r>
          </a:p>
          <a:p>
            <a:r>
              <a:rPr lang="en-US" dirty="0"/>
              <a:t>Infix, prefix, postfix expressions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0297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F443-8CEA-BB3E-2D9A-7EEA78FE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37AD-6958-9972-C5B8-B12F9C1A5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Some of the principle operations in the stack are −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 Push( )  // to insert a new item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 Pop( )   // To delete a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 Peek( ) // extract top element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Display( ) //Display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Nunito" panose="020B0604020202020204" pitchFamily="2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(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Nunito" panose="020B0604020202020204" pitchFamily="2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( )</a:t>
            </a:r>
            <a:endParaRPr lang="en-PK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3604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2D9C-8F06-FFEE-1B09-72340C7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new element in stack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1E33-6254-B4AC-9538-008A26B1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 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ush()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value;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a value to be inserted in stack.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value;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isFull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nValue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cannot be inserted. Stack is full"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[top + 1] = value;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top++;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0500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E147-4DD8-F51C-ACAE-4A1431C0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sack is full?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E909-4DB2-E540-0286-71D4A7F1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isFull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(top == 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maxSize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- 1)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7882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9038-7191-8EB6-D172-3F278F81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and element from Stack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C6CA-47C2-F584-2276-498EBC9C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void pop()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nValue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cannot be deleted. Stack is empty"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top--;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1430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8BB2-0921-1BC0-9E00-F8104C84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stack is Empty or not?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4B80C-BB70-F263-72F5-44E5AB93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(top == -1)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P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8186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</TotalTime>
  <Words>338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Cascadia Mono</vt:lpstr>
      <vt:lpstr>Nunito</vt:lpstr>
      <vt:lpstr>Rockwell</vt:lpstr>
      <vt:lpstr>Rockwell Condensed</vt:lpstr>
      <vt:lpstr>Wingdings</vt:lpstr>
      <vt:lpstr>Wood Type</vt:lpstr>
      <vt:lpstr>Data Structures And Algorithms</vt:lpstr>
      <vt:lpstr>Stack</vt:lpstr>
      <vt:lpstr>Stack Operations</vt:lpstr>
      <vt:lpstr>Application of Stack</vt:lpstr>
      <vt:lpstr>Basic Operations</vt:lpstr>
      <vt:lpstr>Insert a new element in stack</vt:lpstr>
      <vt:lpstr>Check if sack is full?</vt:lpstr>
      <vt:lpstr>Delete and element from Stack</vt:lpstr>
      <vt:lpstr>Check if stack is Empty or not?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Rabia Arshad</dc:creator>
  <cp:lastModifiedBy>Rabia Arshad</cp:lastModifiedBy>
  <cp:revision>8</cp:revision>
  <dcterms:created xsi:type="dcterms:W3CDTF">2023-03-30T08:03:35Z</dcterms:created>
  <dcterms:modified xsi:type="dcterms:W3CDTF">2023-03-31T03:05:37Z</dcterms:modified>
</cp:coreProperties>
</file>