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1F7-DE0C-47EA-940A-D0B70128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8B60B-3F60-4759-8C76-9AA72E06E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8EFC-ACF1-47AA-8CB2-D5049C3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FCEE-C575-4829-BBBF-0E982191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B1F5-D1B2-451A-9D4C-AEDA73C0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F49-4E86-45B5-B7D9-E30E6987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579F-D66D-4ACF-AACF-EAED9AFF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7E27-352A-4853-91A5-D594F437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4719-68C6-4B07-AA7F-5FCFEF4D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B67C4-D748-4549-B34F-0C6D4919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1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500BE-B1F9-45ED-8024-A5436A977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68FE8-69C0-4F6B-8F75-615B661B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EE29-40FB-4717-8265-484B24E8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B713-9A46-445C-AF47-A1962225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F1A3-C954-43BA-A4D7-4BECAD81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68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CB70-E00A-449D-A49D-DCDF5C82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0D44-E337-4749-A7BF-5164A622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7430-27B8-4021-8C7C-4482A993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DF52-0796-4715-8F5A-42430E1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DAC1-F086-41B8-BAA4-A427CB82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FD0-986B-444F-A41F-06846946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6933A-3B55-472F-840D-A9C71859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FCEA-2FBA-4127-A0B1-04A27045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FB7A-2723-4536-8AD7-896799DC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06AE-5407-482C-A223-CF0103F9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D35D-46A5-4B2B-B477-EF41E79C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2704-50ED-4F11-8BE4-375DD56C4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8CF3-A7F2-4FE5-A004-96C833FFD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553FE-86EE-4CE8-A43A-2D2DDEA7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2082-2CC0-4DCA-BD49-4C63895A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93FF-D7D9-4B0F-8206-F3883FC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092D-5993-43BB-9586-51C60BF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6F439-B9A9-494B-B756-D675743A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0FC9-A466-44D3-9163-6AF177470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1451A-75B7-4420-AC15-616EE5C3F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ED8C4-6B91-4CC7-9E48-BE61040F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DD40A-9D19-46A3-AB88-149886BB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ECE9B-BB21-47D2-A4E2-226AB061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D1C86-2FF0-4E3E-A490-FF324CA6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8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2CA-E7F8-41F5-86DE-ED3722F5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5536-DE81-4B2F-BC08-475B4E07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CC60-0845-4CED-8E7D-2AD175B1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CBA61-E2D7-4D82-B31B-26C75156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24FE-48E4-4BC2-84E9-965A18E5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304E7-B0ED-47E3-9B78-EA08CA09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54B4A-038E-4375-98E6-26E8D3C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226D-EA0F-43D6-991E-DFDE4C17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829B-82B2-4609-BC97-696F3522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B855C-5000-4AE5-8977-FCD0C5226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96E2-AC44-474F-A720-A4C8BE25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A6DE-21C4-495B-8DC5-3CEBF04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C8FAA-3495-48E3-B428-7074B528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DC82-546D-40AB-BAA6-7A0FCFD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D79E6-0C47-4790-A4FD-D94AD1248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F78F-91C9-43A2-AB63-934A2051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66A6-9F45-4DB0-88A2-381A2847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072A0-4595-425E-BA39-CFD95F2B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ECD5-A9CD-431B-B97B-B1A093F8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1BC85-89EF-4039-AA0A-3D6D38E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C9C0-922B-4A98-848D-53FEB258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DC58-C0B8-4FD4-AE5C-9B29E8F35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04A2-106A-4ED9-BB9E-B72D2A7FB27C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8479F-9D62-440F-A30D-00804013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C695-FB92-4F4F-9E37-907C4EC8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159F-956B-4C7A-AD8A-01E6DA8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5F551-7D39-4E66-806C-8A27C21C5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2" y="536179"/>
            <a:ext cx="11887200" cy="58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2F980-285C-45A6-A2F9-88C9E432E4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525780"/>
            <a:ext cx="11887200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4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Zubair</dc:creator>
  <cp:lastModifiedBy>Muhammad Zubair</cp:lastModifiedBy>
  <cp:revision>1</cp:revision>
  <dcterms:created xsi:type="dcterms:W3CDTF">2023-10-24T08:11:31Z</dcterms:created>
  <dcterms:modified xsi:type="dcterms:W3CDTF">2023-10-24T08:13:38Z</dcterms:modified>
</cp:coreProperties>
</file>