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02" r:id="rId1"/>
  </p:sldMasterIdLst>
  <p:notesMasterIdLst>
    <p:notesMasterId r:id="rId104"/>
  </p:notesMasterIdLst>
  <p:handoutMasterIdLst>
    <p:handoutMasterId r:id="rId105"/>
  </p:handoutMasterIdLst>
  <p:sldIdLst>
    <p:sldId id="582" r:id="rId2"/>
    <p:sldId id="583" r:id="rId3"/>
    <p:sldId id="584" r:id="rId4"/>
    <p:sldId id="585" r:id="rId5"/>
    <p:sldId id="586" r:id="rId6"/>
    <p:sldId id="561" r:id="rId7"/>
    <p:sldId id="438" r:id="rId8"/>
    <p:sldId id="434" r:id="rId9"/>
    <p:sldId id="439" r:id="rId10"/>
    <p:sldId id="440" r:id="rId11"/>
    <p:sldId id="441" r:id="rId12"/>
    <p:sldId id="443" r:id="rId13"/>
    <p:sldId id="433" r:id="rId14"/>
    <p:sldId id="591" r:id="rId15"/>
    <p:sldId id="592" r:id="rId16"/>
    <p:sldId id="593" r:id="rId17"/>
    <p:sldId id="594" r:id="rId18"/>
    <p:sldId id="595" r:id="rId19"/>
    <p:sldId id="596" r:id="rId20"/>
    <p:sldId id="597" r:id="rId21"/>
    <p:sldId id="598" r:id="rId22"/>
    <p:sldId id="599" r:id="rId23"/>
    <p:sldId id="445" r:id="rId24"/>
    <p:sldId id="590" r:id="rId25"/>
    <p:sldId id="557" r:id="rId26"/>
    <p:sldId id="329" r:id="rId27"/>
    <p:sldId id="256" r:id="rId28"/>
    <p:sldId id="588" r:id="rId29"/>
    <p:sldId id="589" r:id="rId30"/>
    <p:sldId id="609" r:id="rId31"/>
    <p:sldId id="622" r:id="rId32"/>
    <p:sldId id="623" r:id="rId33"/>
    <p:sldId id="645" r:id="rId34"/>
    <p:sldId id="643" r:id="rId35"/>
    <p:sldId id="647" r:id="rId36"/>
    <p:sldId id="615" r:id="rId37"/>
    <p:sldId id="618" r:id="rId38"/>
    <p:sldId id="619" r:id="rId39"/>
    <p:sldId id="330" r:id="rId40"/>
    <p:sldId id="258" r:id="rId41"/>
    <p:sldId id="259" r:id="rId42"/>
    <p:sldId id="446" r:id="rId43"/>
    <p:sldId id="447" r:id="rId44"/>
    <p:sldId id="556" r:id="rId45"/>
    <p:sldId id="448" r:id="rId46"/>
    <p:sldId id="449" r:id="rId47"/>
    <p:sldId id="450" r:id="rId48"/>
    <p:sldId id="453" r:id="rId49"/>
    <p:sldId id="613" r:id="rId50"/>
    <p:sldId id="332" r:id="rId51"/>
    <p:sldId id="626" r:id="rId52"/>
    <p:sldId id="627" r:id="rId53"/>
    <p:sldId id="624" r:id="rId54"/>
    <p:sldId id="625" r:id="rId55"/>
    <p:sldId id="257" r:id="rId56"/>
    <p:sldId id="646" r:id="rId57"/>
    <p:sldId id="644" r:id="rId58"/>
    <p:sldId id="260" r:id="rId59"/>
    <p:sldId id="261" r:id="rId60"/>
    <p:sldId id="474" r:id="rId61"/>
    <p:sldId id="475" r:id="rId62"/>
    <p:sldId id="476" r:id="rId63"/>
    <p:sldId id="477" r:id="rId64"/>
    <p:sldId id="478" r:id="rId65"/>
    <p:sldId id="481" r:id="rId66"/>
    <p:sldId id="494" r:id="rId67"/>
    <p:sldId id="630" r:id="rId68"/>
    <p:sldId id="631" r:id="rId69"/>
    <p:sldId id="632" r:id="rId70"/>
    <p:sldId id="633" r:id="rId71"/>
    <p:sldId id="634" r:id="rId72"/>
    <p:sldId id="635" r:id="rId73"/>
    <p:sldId id="637" r:id="rId74"/>
    <p:sldId id="638" r:id="rId75"/>
    <p:sldId id="639" r:id="rId76"/>
    <p:sldId id="640" r:id="rId77"/>
    <p:sldId id="641" r:id="rId78"/>
    <p:sldId id="642" r:id="rId79"/>
    <p:sldId id="506" r:id="rId80"/>
    <p:sldId id="558" r:id="rId81"/>
    <p:sldId id="505" r:id="rId82"/>
    <p:sldId id="508" r:id="rId83"/>
    <p:sldId id="509" r:id="rId84"/>
    <p:sldId id="262" r:id="rId85"/>
    <p:sldId id="511" r:id="rId86"/>
    <p:sldId id="514" r:id="rId87"/>
    <p:sldId id="512" r:id="rId88"/>
    <p:sldId id="513" r:id="rId89"/>
    <p:sldId id="263" r:id="rId90"/>
    <p:sldId id="517" r:id="rId91"/>
    <p:sldId id="518" r:id="rId92"/>
    <p:sldId id="519" r:id="rId93"/>
    <p:sldId id="520" r:id="rId94"/>
    <p:sldId id="521" r:id="rId95"/>
    <p:sldId id="530" r:id="rId96"/>
    <p:sldId id="531" r:id="rId97"/>
    <p:sldId id="532" r:id="rId98"/>
    <p:sldId id="533" r:id="rId99"/>
    <p:sldId id="535" r:id="rId100"/>
    <p:sldId id="536" r:id="rId101"/>
    <p:sldId id="540" r:id="rId102"/>
    <p:sldId id="539" r:id="rId103"/>
  </p:sldIdLst>
  <p:sldSz cx="9144000" cy="6858000" type="screen4x3"/>
  <p:notesSz cx="6772275" cy="9902825"/>
  <p:defaultTextStyle>
    <a:defPPr>
      <a:defRPr lang="es-ES"/>
    </a:defPPr>
    <a:lvl1pPr algn="l" rtl="0" fontAlgn="base">
      <a:spcBef>
        <a:spcPct val="0"/>
      </a:spcBef>
      <a:spcAft>
        <a:spcPct val="0"/>
      </a:spcAft>
      <a:defRPr sz="2400" kern="1200">
        <a:solidFill>
          <a:schemeClr val="tx1"/>
        </a:solidFill>
        <a:latin typeface="Arial" charset="0"/>
        <a:ea typeface="MS PGothic" pitchFamily="34" charset="-128"/>
        <a:cs typeface="+mn-cs"/>
      </a:defRPr>
    </a:lvl1pPr>
    <a:lvl2pPr marL="457200" algn="l" rtl="0" fontAlgn="base">
      <a:spcBef>
        <a:spcPct val="0"/>
      </a:spcBef>
      <a:spcAft>
        <a:spcPct val="0"/>
      </a:spcAft>
      <a:defRPr sz="2400" kern="1200">
        <a:solidFill>
          <a:schemeClr val="tx1"/>
        </a:solidFill>
        <a:latin typeface="Arial" charset="0"/>
        <a:ea typeface="MS PGothic" pitchFamily="34" charset="-128"/>
        <a:cs typeface="+mn-cs"/>
      </a:defRPr>
    </a:lvl2pPr>
    <a:lvl3pPr marL="914400" algn="l" rtl="0" fontAlgn="base">
      <a:spcBef>
        <a:spcPct val="0"/>
      </a:spcBef>
      <a:spcAft>
        <a:spcPct val="0"/>
      </a:spcAft>
      <a:defRPr sz="2400" kern="1200">
        <a:solidFill>
          <a:schemeClr val="tx1"/>
        </a:solidFill>
        <a:latin typeface="Arial" charset="0"/>
        <a:ea typeface="MS PGothic" pitchFamily="34" charset="-128"/>
        <a:cs typeface="+mn-cs"/>
      </a:defRPr>
    </a:lvl3pPr>
    <a:lvl4pPr marL="1371600" algn="l" rtl="0" fontAlgn="base">
      <a:spcBef>
        <a:spcPct val="0"/>
      </a:spcBef>
      <a:spcAft>
        <a:spcPct val="0"/>
      </a:spcAft>
      <a:defRPr sz="2400" kern="1200">
        <a:solidFill>
          <a:schemeClr val="tx1"/>
        </a:solidFill>
        <a:latin typeface="Arial" charset="0"/>
        <a:ea typeface="MS PGothic" pitchFamily="34" charset="-128"/>
        <a:cs typeface="+mn-cs"/>
      </a:defRPr>
    </a:lvl4pPr>
    <a:lvl5pPr marL="1828800" algn="l" rtl="0" fontAlgn="base">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p:defaultTextStyle>
  <p:extLst>
    <p:ext uri="{EFAFB233-063F-42B5-8137-9DF3F51BA10A}">
      <p15:sldGuideLst xmlns:p15="http://schemas.microsoft.com/office/powerpoint/2012/main">
        <p15:guide id="1" orient="horz" pos="480">
          <p15:clr>
            <a:srgbClr val="A4A3A4"/>
          </p15:clr>
        </p15:guide>
        <p15:guide id="2" pos="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008000"/>
    <a:srgbClr val="FF0000"/>
    <a:srgbClr val="FFFF00"/>
    <a:srgbClr val="0066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636" autoAdjust="0"/>
  </p:normalViewPr>
  <p:slideViewPr>
    <p:cSldViewPr>
      <p:cViewPr varScale="1">
        <p:scale>
          <a:sx n="69" d="100"/>
          <a:sy n="69" d="100"/>
        </p:scale>
        <p:origin x="1416" y="66"/>
      </p:cViewPr>
      <p:guideLst>
        <p:guide orient="horz" pos="480"/>
        <p:guide pos="48"/>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viewProps" Target="view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_rels/viewProps.xml.rels><?xml version="1.0" encoding="UTF-8" standalone="yes"?>
<Relationships xmlns="http://schemas.openxmlformats.org/package/2006/relationships"><Relationship Id="rId1" Type="http://schemas.openxmlformats.org/officeDocument/2006/relationships/slide" Target="slides/slide1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58.wmf"/><Relationship Id="rId1" Type="http://schemas.openxmlformats.org/officeDocument/2006/relationships/image" Target="../media/image57.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image" Target="../media/image71.wmf"/><Relationship Id="rId4" Type="http://schemas.openxmlformats.org/officeDocument/2006/relationships/image" Target="../media/image7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4"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2935288"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ＭＳ Ｐゴシック" pitchFamily="-106" charset="-128"/>
              </a:defRPr>
            </a:lvl1pPr>
          </a:lstStyle>
          <a:p>
            <a:pPr>
              <a:defRPr/>
            </a:pPr>
            <a:endParaRPr lang="en-US"/>
          </a:p>
        </p:txBody>
      </p:sp>
      <p:sp>
        <p:nvSpPr>
          <p:cNvPr id="23555" name="Rectangle 3"/>
          <p:cNvSpPr>
            <a:spLocks noGrp="1" noChangeArrowheads="1"/>
          </p:cNvSpPr>
          <p:nvPr>
            <p:ph type="dt" sz="quarter" idx="1"/>
          </p:nvPr>
        </p:nvSpPr>
        <p:spPr bwMode="auto">
          <a:xfrm>
            <a:off x="3836988" y="0"/>
            <a:ext cx="2935287"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pitchFamily="-106" charset="-128"/>
              </a:defRPr>
            </a:lvl1pPr>
          </a:lstStyle>
          <a:p>
            <a:pPr>
              <a:defRPr/>
            </a:pPr>
            <a:endParaRPr lang="en-US"/>
          </a:p>
        </p:txBody>
      </p:sp>
      <p:sp>
        <p:nvSpPr>
          <p:cNvPr id="23556" name="Rectangle 4"/>
          <p:cNvSpPr>
            <a:spLocks noGrp="1" noChangeArrowheads="1"/>
          </p:cNvSpPr>
          <p:nvPr>
            <p:ph type="ftr" sz="quarter" idx="2"/>
          </p:nvPr>
        </p:nvSpPr>
        <p:spPr bwMode="auto">
          <a:xfrm>
            <a:off x="0" y="9407525"/>
            <a:ext cx="2935288"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ＭＳ Ｐゴシック" pitchFamily="-106" charset="-128"/>
              </a:defRPr>
            </a:lvl1pPr>
          </a:lstStyle>
          <a:p>
            <a:pPr>
              <a:defRPr/>
            </a:pPr>
            <a:endParaRPr lang="en-US"/>
          </a:p>
        </p:txBody>
      </p:sp>
      <p:sp>
        <p:nvSpPr>
          <p:cNvPr id="23557" name="Rectangle 5"/>
          <p:cNvSpPr>
            <a:spLocks noGrp="1" noChangeArrowheads="1"/>
          </p:cNvSpPr>
          <p:nvPr>
            <p:ph type="sldNum" sz="quarter" idx="3"/>
          </p:nvPr>
        </p:nvSpPr>
        <p:spPr bwMode="auto">
          <a:xfrm>
            <a:off x="3836988" y="9407525"/>
            <a:ext cx="2935287"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ＭＳ Ｐゴシック" pitchFamily="-106" charset="-128"/>
              </a:defRPr>
            </a:lvl1pPr>
          </a:lstStyle>
          <a:p>
            <a:pPr>
              <a:defRPr/>
            </a:pPr>
            <a:fld id="{340B7006-8CA6-4622-80E8-58B6902A4E39}" type="slidenum">
              <a:rPr lang="es-ES"/>
              <a:pPr>
                <a:defRPr/>
              </a:pPr>
              <a:t>‹#›</a:t>
            </a:fld>
            <a:endParaRPr lang="es-ES"/>
          </a:p>
        </p:txBody>
      </p:sp>
    </p:spTree>
    <p:extLst>
      <p:ext uri="{BB962C8B-B14F-4D97-AF65-F5344CB8AC3E}">
        <p14:creationId xmlns:p14="http://schemas.microsoft.com/office/powerpoint/2010/main" val="14422084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35288"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ＭＳ Ｐゴシック" pitchFamily="-106" charset="-128"/>
              </a:defRPr>
            </a:lvl1pPr>
          </a:lstStyle>
          <a:p>
            <a:pPr>
              <a:defRPr/>
            </a:pPr>
            <a:endParaRPr lang="en-US"/>
          </a:p>
        </p:txBody>
      </p:sp>
      <p:sp>
        <p:nvSpPr>
          <p:cNvPr id="16387" name="Rectangle 3"/>
          <p:cNvSpPr>
            <a:spLocks noGrp="1" noChangeArrowheads="1"/>
          </p:cNvSpPr>
          <p:nvPr>
            <p:ph type="dt" idx="1"/>
          </p:nvPr>
        </p:nvSpPr>
        <p:spPr bwMode="auto">
          <a:xfrm>
            <a:off x="3836988" y="0"/>
            <a:ext cx="2935287"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pitchFamily="-106" charset="-128"/>
              </a:defRPr>
            </a:lvl1pPr>
          </a:lstStyle>
          <a:p>
            <a:pPr>
              <a:defRPr/>
            </a:pPr>
            <a:endParaRPr lang="en-US"/>
          </a:p>
        </p:txBody>
      </p:sp>
      <p:sp>
        <p:nvSpPr>
          <p:cNvPr id="226308" name="Rectangle 4"/>
          <p:cNvSpPr>
            <a:spLocks noGrp="1" noRot="1" noChangeAspect="1" noChangeArrowheads="1" noTextEdit="1"/>
          </p:cNvSpPr>
          <p:nvPr>
            <p:ph type="sldImg" idx="2"/>
          </p:nvPr>
        </p:nvSpPr>
        <p:spPr bwMode="auto">
          <a:xfrm>
            <a:off x="911225" y="742950"/>
            <a:ext cx="4951413" cy="3713163"/>
          </a:xfrm>
          <a:prstGeom prst="rect">
            <a:avLst/>
          </a:prstGeom>
          <a:noFill/>
          <a:ln w="9525">
            <a:solidFill>
              <a:srgbClr val="000000"/>
            </a:solidFill>
            <a:miter lim="800000"/>
            <a:headEnd/>
            <a:tailEnd/>
          </a:ln>
        </p:spPr>
      </p:sp>
      <p:sp>
        <p:nvSpPr>
          <p:cNvPr id="16389" name="Rectangle 5"/>
          <p:cNvSpPr>
            <a:spLocks noGrp="1" noChangeArrowheads="1"/>
          </p:cNvSpPr>
          <p:nvPr>
            <p:ph type="body" sz="quarter" idx="3"/>
          </p:nvPr>
        </p:nvSpPr>
        <p:spPr bwMode="auto">
          <a:xfrm>
            <a:off x="903288" y="4703763"/>
            <a:ext cx="4965700" cy="44561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p>
        </p:txBody>
      </p:sp>
      <p:sp>
        <p:nvSpPr>
          <p:cNvPr id="16390" name="Rectangle 6"/>
          <p:cNvSpPr>
            <a:spLocks noGrp="1" noChangeArrowheads="1"/>
          </p:cNvSpPr>
          <p:nvPr>
            <p:ph type="ftr" sz="quarter" idx="4"/>
          </p:nvPr>
        </p:nvSpPr>
        <p:spPr bwMode="auto">
          <a:xfrm>
            <a:off x="0" y="9407525"/>
            <a:ext cx="2935288"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ＭＳ Ｐゴシック" pitchFamily="-106" charset="-128"/>
              </a:defRPr>
            </a:lvl1pPr>
          </a:lstStyle>
          <a:p>
            <a:pPr>
              <a:defRPr/>
            </a:pPr>
            <a:endParaRPr lang="en-US"/>
          </a:p>
        </p:txBody>
      </p:sp>
      <p:sp>
        <p:nvSpPr>
          <p:cNvPr id="16391" name="Rectangle 7"/>
          <p:cNvSpPr>
            <a:spLocks noGrp="1" noChangeArrowheads="1"/>
          </p:cNvSpPr>
          <p:nvPr>
            <p:ph type="sldNum" sz="quarter" idx="5"/>
          </p:nvPr>
        </p:nvSpPr>
        <p:spPr bwMode="auto">
          <a:xfrm>
            <a:off x="3836988" y="9407525"/>
            <a:ext cx="2935287"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ＭＳ Ｐゴシック" pitchFamily="-106" charset="-128"/>
              </a:defRPr>
            </a:lvl1pPr>
          </a:lstStyle>
          <a:p>
            <a:pPr>
              <a:defRPr/>
            </a:pPr>
            <a:fld id="{AB80A027-35BC-438D-8FA2-CE94A82CAC6E}" type="slidenum">
              <a:rPr lang="es-ES"/>
              <a:pPr>
                <a:defRPr/>
              </a:pPr>
              <a:t>‹#›</a:t>
            </a:fld>
            <a:endParaRPr lang="es-ES"/>
          </a:p>
        </p:txBody>
      </p:sp>
    </p:spTree>
    <p:extLst>
      <p:ext uri="{BB962C8B-B14F-4D97-AF65-F5344CB8AC3E}">
        <p14:creationId xmlns:p14="http://schemas.microsoft.com/office/powerpoint/2010/main" val="41369523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06" charset="0"/>
        <a:ea typeface="MS PGothic" pitchFamily="34" charset="-128"/>
        <a:cs typeface="+mn-cs"/>
      </a:defRPr>
    </a:lvl1pPr>
    <a:lvl2pPr marL="457200" algn="l" rtl="0" eaLnBrk="0" fontAlgn="base" hangingPunct="0">
      <a:spcBef>
        <a:spcPct val="30000"/>
      </a:spcBef>
      <a:spcAft>
        <a:spcPct val="0"/>
      </a:spcAft>
      <a:defRPr sz="1200" kern="1200">
        <a:solidFill>
          <a:schemeClr val="tx1"/>
        </a:solidFill>
        <a:latin typeface="Times New Roman" pitchFamily="-106"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06"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06"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06"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173D4D9-CC7F-4189-9B04-DF3CF1B405BF}" type="slidenum">
              <a:rPr lang="es-ES" smtClean="0"/>
              <a:pPr>
                <a:defRPr/>
              </a:pPr>
              <a:t>‹#›</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931AD17-ACB7-409D-89DD-C6894B238022}" type="slidenum">
              <a:rPr lang="es-ES" smtClean="0"/>
              <a:pPr>
                <a:defRPr/>
              </a:pPr>
              <a:t>‹#›</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C20F508-AB4E-4C2B-9AB4-91D72E20C298}" type="slidenum">
              <a:rPr lang="es-ES" smtClean="0"/>
              <a:pPr>
                <a:defRPr/>
              </a:pPr>
              <a:t>‹#›</a:t>
            </a:fld>
            <a:endParaRPr lang="es-E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85800" y="609600"/>
            <a:ext cx="77724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685800" y="19812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9812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85800" y="41148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41148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685800" y="6172200"/>
            <a:ext cx="1905000" cy="457200"/>
          </a:xfrm>
        </p:spPr>
        <p:txBody>
          <a:bodyPr/>
          <a:lstStyle>
            <a:lvl1pPr>
              <a:defRPr/>
            </a:lvl1pPr>
          </a:lstStyle>
          <a:p>
            <a:endParaRPr lang="en-US">
              <a:solidFill>
                <a:srgbClr val="FFFFFF"/>
              </a:solidFill>
            </a:endParaRPr>
          </a:p>
        </p:txBody>
      </p:sp>
      <p:sp>
        <p:nvSpPr>
          <p:cNvPr id="8" name="Footer Placeholder 7"/>
          <p:cNvSpPr>
            <a:spLocks noGrp="1"/>
          </p:cNvSpPr>
          <p:nvPr>
            <p:ph type="ftr" sz="quarter" idx="11"/>
          </p:nvPr>
        </p:nvSpPr>
        <p:spPr>
          <a:xfrm>
            <a:off x="3124200" y="6172200"/>
            <a:ext cx="2895600" cy="457200"/>
          </a:xfrm>
        </p:spPr>
        <p:txBody>
          <a:bodyPr/>
          <a:lstStyle>
            <a:lvl1pPr>
              <a:defRPr/>
            </a:lvl1pPr>
          </a:lstStyle>
          <a:p>
            <a:endParaRPr lang="en-US">
              <a:solidFill>
                <a:srgbClr val="FFFFFF"/>
              </a:solidFill>
            </a:endParaRPr>
          </a:p>
        </p:txBody>
      </p:sp>
      <p:sp>
        <p:nvSpPr>
          <p:cNvPr id="9" name="Slide Number Placeholder 8"/>
          <p:cNvSpPr>
            <a:spLocks noGrp="1"/>
          </p:cNvSpPr>
          <p:nvPr>
            <p:ph type="sldNum" sz="quarter" idx="12"/>
          </p:nvPr>
        </p:nvSpPr>
        <p:spPr>
          <a:xfrm>
            <a:off x="6553200" y="6172200"/>
            <a:ext cx="1905000" cy="457200"/>
          </a:xfrm>
        </p:spPr>
        <p:txBody>
          <a:bodyPr/>
          <a:lstStyle>
            <a:lvl1pPr>
              <a:defRPr/>
            </a:lvl1pPr>
          </a:lstStyle>
          <a:p>
            <a:fld id="{28200B87-9B9A-4934-8BFB-30E60CA4D075}" type="slidenum">
              <a:rPr lang="en-US">
                <a:solidFill>
                  <a:srgbClr val="FFFFFF"/>
                </a:solidFill>
              </a:rPr>
              <a:pPr/>
              <a:t>‹#›</a:t>
            </a:fld>
            <a:endParaRPr lang="en-US">
              <a:solidFill>
                <a:srgbClr val="FFFFFF"/>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0" y="1524000"/>
            <a:ext cx="43434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495800" y="1524000"/>
            <a:ext cx="4343400" cy="243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495800" y="4114800"/>
            <a:ext cx="4343400" cy="243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0" y="1524000"/>
            <a:ext cx="43434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495800" y="1524000"/>
            <a:ext cx="4343400" cy="5029200"/>
          </a:xfrm>
        </p:spPr>
        <p:txBody>
          <a:bodyPr/>
          <a:lstStyle/>
          <a:p>
            <a:pPr lvl="0"/>
            <a:endParaRPr lang="en-US" noProof="0" smtClean="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0" y="1524000"/>
            <a:ext cx="43434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95800" y="1524000"/>
            <a:ext cx="43434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0" y="1524000"/>
            <a:ext cx="8839200" cy="243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0" y="4114800"/>
            <a:ext cx="8839200" cy="243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0" y="1524000"/>
            <a:ext cx="8839200" cy="243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0" y="4114800"/>
            <a:ext cx="8839200" cy="243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4B9D78C-BFD3-47D1-AD9A-06C09457B71B}" type="slidenum">
              <a:rPr lang="es-ES" smtClean="0"/>
              <a:pPr>
                <a:defRPr/>
              </a:pPr>
              <a:t>‹#›</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D45887F-784E-47C5-A59D-8D3BA19E138C}" type="slidenum">
              <a:rPr lang="es-ES" smtClean="0"/>
              <a:pPr>
                <a:defRPr/>
              </a:pPr>
              <a:t>‹#›</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2CBF22B2-422B-41C7-87BA-871E3B88AECC}" type="slidenum">
              <a:rPr lang="es-ES" smtClean="0"/>
              <a:pPr>
                <a:defRPr/>
              </a:pPr>
              <a:t>‹#›</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0A7753A2-E92E-4C3B-B78E-C6121F037620}" type="slidenum">
              <a:rPr lang="es-ES" smtClean="0"/>
              <a:pPr>
                <a:defRPr/>
              </a:pPr>
              <a:t>‹#›</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764C88A0-AEAE-46DE-970D-B4BF0072A59A}" type="slidenum">
              <a:rPr lang="es-ES" smtClean="0"/>
              <a:pPr>
                <a:defRPr/>
              </a:pPr>
              <a:t>‹#›</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6EA56A2E-4F19-400A-B06F-A98CBEB63771}" type="slidenum">
              <a:rPr lang="es-ES" smtClean="0"/>
              <a:pPr>
                <a:defRPr/>
              </a:pPr>
              <a:t>‹#›</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A31AF7AF-655F-46FE-A7FD-64D56C19E452}" type="slidenum">
              <a:rPr lang="es-ES" smtClean="0"/>
              <a:pPr>
                <a:defRPr/>
              </a:pPr>
              <a:t>‹#›</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9482B246-EDC5-4EDC-9752-A7149E645CA1}" type="slidenum">
              <a:rPr lang="es-ES" smtClean="0"/>
              <a:pPr>
                <a:defRPr/>
              </a:pPr>
              <a:t>‹#›</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solidFill>
                <a:srgbClr val="FFFFFF"/>
              </a:solidFill>
              <a:ea typeface="+mn-ea"/>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srgbClr val="FFFFFF"/>
              </a:solidFill>
              <a:ea typeface="+mn-ea"/>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00D64C-2D6D-4105-B7CB-C39E50FA4C1F}" type="slidenum">
              <a:rPr lang="en-US" smtClean="0">
                <a:solidFill>
                  <a:srgbClr val="FFFFFF"/>
                </a:solidFill>
                <a:ea typeface="+mn-ea"/>
              </a:rPr>
              <a:pPr/>
              <a:t>‹#›</a:t>
            </a:fld>
            <a:endParaRPr lang="en-US">
              <a:solidFill>
                <a:srgbClr val="FFFFFF"/>
              </a:solidFill>
              <a:ea typeface="+mn-ea"/>
            </a:endParaRPr>
          </a:p>
        </p:txBody>
      </p:sp>
    </p:spTree>
  </p:cSld>
  <p:clrMap bg1="lt1" tx1="dk1" bg2="lt2" tx2="dk2" accent1="accent1" accent2="accent2" accent3="accent3" accent4="accent4" accent5="accent5" accent6="accent6" hlink="hlink" folHlink="folHlink"/>
  <p:sldLayoutIdLst>
    <p:sldLayoutId id="2147484103" r:id="rId1"/>
    <p:sldLayoutId id="2147484104" r:id="rId2"/>
    <p:sldLayoutId id="2147484105" r:id="rId3"/>
    <p:sldLayoutId id="2147484106" r:id="rId4"/>
    <p:sldLayoutId id="2147484107" r:id="rId5"/>
    <p:sldLayoutId id="2147484108" r:id="rId6"/>
    <p:sldLayoutId id="2147484109" r:id="rId7"/>
    <p:sldLayoutId id="2147484110" r:id="rId8"/>
    <p:sldLayoutId id="2147484111" r:id="rId9"/>
    <p:sldLayoutId id="2147484112" r:id="rId10"/>
    <p:sldLayoutId id="2147484113" r:id="rId11"/>
    <p:sldLayoutId id="2147484114" r:id="rId12"/>
    <p:sldLayoutId id="2147484117" r:id="rId13"/>
    <p:sldLayoutId id="2147484119" r:id="rId14"/>
    <p:sldLayoutId id="2147484120" r:id="rId15"/>
    <p:sldLayoutId id="2147484121" r:id="rId16"/>
    <p:sldLayoutId id="2147484122" r:id="rId17"/>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04.emf"/><Relationship Id="rId1" Type="http://schemas.openxmlformats.org/officeDocument/2006/relationships/slideLayout" Target="../slideLayouts/slideLayout1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16.xml.rels><?xml version="1.0" encoding="UTF-8" standalone="yes"?>
<Relationships xmlns="http://schemas.openxmlformats.org/package/2006/relationships"><Relationship Id="rId8" Type="http://schemas.openxmlformats.org/officeDocument/2006/relationships/image" Target="../media/image10.wmf"/><Relationship Id="rId13" Type="http://schemas.openxmlformats.org/officeDocument/2006/relationships/oleObject" Target="../embeddings/oleObject8.bin"/><Relationship Id="rId3" Type="http://schemas.openxmlformats.org/officeDocument/2006/relationships/oleObject" Target="../embeddings/oleObject3.bin"/><Relationship Id="rId7" Type="http://schemas.openxmlformats.org/officeDocument/2006/relationships/oleObject" Target="../embeddings/oleObject5.bin"/><Relationship Id="rId12"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9.wmf"/><Relationship Id="rId11" Type="http://schemas.openxmlformats.org/officeDocument/2006/relationships/oleObject" Target="../embeddings/oleObject7.bin"/><Relationship Id="rId5" Type="http://schemas.openxmlformats.org/officeDocument/2006/relationships/oleObject" Target="../embeddings/oleObject4.bin"/><Relationship Id="rId10" Type="http://schemas.openxmlformats.org/officeDocument/2006/relationships/image" Target="../media/image11.wmf"/><Relationship Id="rId4" Type="http://schemas.openxmlformats.org/officeDocument/2006/relationships/image" Target="../media/image8.wmf"/><Relationship Id="rId9" Type="http://schemas.openxmlformats.org/officeDocument/2006/relationships/oleObject" Target="../embeddings/oleObject6.bin"/><Relationship Id="rId14" Type="http://schemas.openxmlformats.org/officeDocument/2006/relationships/image" Target="../media/image13.wmf"/></Relationships>
</file>

<file path=ppt/slides/_rels/slide17.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5.wmf"/><Relationship Id="rId5" Type="http://schemas.openxmlformats.org/officeDocument/2006/relationships/oleObject" Target="../embeddings/oleObject10.bin"/><Relationship Id="rId10" Type="http://schemas.openxmlformats.org/officeDocument/2006/relationships/image" Target="../media/image17.wmf"/><Relationship Id="rId4" Type="http://schemas.openxmlformats.org/officeDocument/2006/relationships/image" Target="../media/image14.wmf"/><Relationship Id="rId9" Type="http://schemas.openxmlformats.org/officeDocument/2006/relationships/oleObject" Target="../embeddings/oleObject12.bin"/></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19.wmf"/></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1.wmf"/><Relationship Id="rId5" Type="http://schemas.openxmlformats.org/officeDocument/2006/relationships/oleObject" Target="../embeddings/oleObject15.bin"/><Relationship Id="rId4" Type="http://schemas.openxmlformats.org/officeDocument/2006/relationships/image" Target="../media/image20.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23.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5.wmf"/><Relationship Id="rId5" Type="http://schemas.openxmlformats.org/officeDocument/2006/relationships/oleObject" Target="../embeddings/oleObject19.bin"/><Relationship Id="rId4" Type="http://schemas.openxmlformats.org/officeDocument/2006/relationships/image" Target="../media/image24.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30.wmf"/><Relationship Id="rId5" Type="http://schemas.openxmlformats.org/officeDocument/2006/relationships/oleObject" Target="../embeddings/oleObject21.bin"/><Relationship Id="rId4" Type="http://schemas.openxmlformats.org/officeDocument/2006/relationships/image" Target="../media/image29.wmf"/></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www.inf.u-szeged.hu/~palagyi/skel/skel.html"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31.wmf"/></Relationships>
</file>

<file path=ppt/slides/_rels/slide33.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http://www.cee.hw.ac.uk/hipr/figs/diltbin.gif" TargetMode="External"/><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5" Type="http://schemas.openxmlformats.org/officeDocument/2006/relationships/image" Target="../media/image37.png"/><Relationship Id="rId4" Type="http://schemas.openxmlformats.org/officeDocument/2006/relationships/image" Target="../media/image3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 Id="rId5" Type="http://schemas.openxmlformats.org/officeDocument/2006/relationships/image" Target="../media/image41.png"/><Relationship Id="rId4" Type="http://schemas.openxmlformats.org/officeDocument/2006/relationships/image" Target="../media/image40.png"/></Relationships>
</file>

<file path=ppt/slides/_rels/slide4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 Id="rId5" Type="http://schemas.openxmlformats.org/officeDocument/2006/relationships/image" Target="../media/image45.png"/><Relationship Id="rId4" Type="http://schemas.openxmlformats.org/officeDocument/2006/relationships/image" Target="../media/image4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image" Target="../media/image46.emf"/><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6.xml"/><Relationship Id="rId4" Type="http://schemas.openxmlformats.org/officeDocument/2006/relationships/image" Target="../media/image5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8" Type="http://schemas.openxmlformats.org/officeDocument/2006/relationships/image" Target="../media/image56.w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55.wmf"/><Relationship Id="rId5" Type="http://schemas.openxmlformats.org/officeDocument/2006/relationships/oleObject" Target="../embeddings/oleObject24.bin"/><Relationship Id="rId4" Type="http://schemas.openxmlformats.org/officeDocument/2006/relationships/image" Target="../media/image54.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58.wmf"/><Relationship Id="rId5" Type="http://schemas.openxmlformats.org/officeDocument/2006/relationships/oleObject" Target="../embeddings/oleObject27.bin"/><Relationship Id="rId4" Type="http://schemas.openxmlformats.org/officeDocument/2006/relationships/image" Target="../media/image57.w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59.w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59.wmf"/></Relationships>
</file>

<file path=ppt/slides/_rels/slide5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5" Type="http://schemas.openxmlformats.org/officeDocument/2006/relationships/image" Target="../media/image61.png"/><Relationship Id="rId4" Type="http://schemas.openxmlformats.org/officeDocument/2006/relationships/image" Target="../media/image60.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62.JP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 Id="rId5" Type="http://schemas.openxmlformats.org/officeDocument/2006/relationships/image" Target="../media/image64.png"/><Relationship Id="rId4" Type="http://schemas.openxmlformats.org/officeDocument/2006/relationships/image" Target="../media/image63.png"/></Relationships>
</file>

<file path=ppt/slides/_rels/slide5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 Id="rId5" Type="http://schemas.openxmlformats.org/officeDocument/2006/relationships/image" Target="../media/image66.png"/><Relationship Id="rId4" Type="http://schemas.openxmlformats.org/officeDocument/2006/relationships/image" Target="../media/image65.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68.emf"/><Relationship Id="rId2" Type="http://schemas.openxmlformats.org/officeDocument/2006/relationships/image" Target="../media/image67.emf"/><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8" Type="http://schemas.openxmlformats.org/officeDocument/2006/relationships/image" Target="../media/image73.wmf"/><Relationship Id="rId3" Type="http://schemas.openxmlformats.org/officeDocument/2006/relationships/oleObject" Target="../embeddings/oleObject30.bin"/><Relationship Id="rId7"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72.wmf"/><Relationship Id="rId5" Type="http://schemas.openxmlformats.org/officeDocument/2006/relationships/oleObject" Target="../embeddings/oleObject31.bin"/><Relationship Id="rId10" Type="http://schemas.openxmlformats.org/officeDocument/2006/relationships/image" Target="../media/image74.wmf"/><Relationship Id="rId4" Type="http://schemas.openxmlformats.org/officeDocument/2006/relationships/image" Target="../media/image71.wmf"/><Relationship Id="rId9" Type="http://schemas.openxmlformats.org/officeDocument/2006/relationships/oleObject" Target="../embeddings/oleObject33.bin"/></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7.png"/><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12.xml"/><Relationship Id="rId5" Type="http://schemas.openxmlformats.org/officeDocument/2006/relationships/image" Target="../media/image76.png"/><Relationship Id="rId4" Type="http://schemas.openxmlformats.org/officeDocument/2006/relationships/image" Target="../media/image80.png"/></Relationships>
</file>

<file path=ppt/slides/_rels/slide73.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12.xml"/><Relationship Id="rId5" Type="http://schemas.openxmlformats.org/officeDocument/2006/relationships/image" Target="../media/image76.png"/><Relationship Id="rId4" Type="http://schemas.openxmlformats.org/officeDocument/2006/relationships/image" Target="../media/image83.png"/></Relationships>
</file>

<file path=ppt/slides/_rels/slide74.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12.xml"/><Relationship Id="rId5" Type="http://schemas.openxmlformats.org/officeDocument/2006/relationships/image" Target="../media/image87.png"/><Relationship Id="rId4" Type="http://schemas.openxmlformats.org/officeDocument/2006/relationships/image" Target="../media/image86.png"/></Relationships>
</file>

<file path=ppt/slides/_rels/slide75.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88.png"/><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9.png"/><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90.png"/><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91.png"/><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1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6.xml"/><Relationship Id="rId6" Type="http://schemas.openxmlformats.org/officeDocument/2006/relationships/image" Target="../media/image98.png"/><Relationship Id="rId5" Type="http://schemas.openxmlformats.org/officeDocument/2006/relationships/image" Target="../media/image97.png"/><Relationship Id="rId4" Type="http://schemas.openxmlformats.org/officeDocument/2006/relationships/image" Target="../media/image96.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68.emf"/><Relationship Id="rId1" Type="http://schemas.openxmlformats.org/officeDocument/2006/relationships/slideLayout" Target="../slideLayouts/slideLayout15.xml"/></Relationships>
</file>

<file path=ppt/slides/_rels/slide88.xml.rels><?xml version="1.0" encoding="UTF-8" standalone="yes"?>
<Relationships xmlns="http://schemas.openxmlformats.org/package/2006/relationships"><Relationship Id="rId3" Type="http://schemas.openxmlformats.org/officeDocument/2006/relationships/image" Target="../media/image67.emf"/><Relationship Id="rId2" Type="http://schemas.openxmlformats.org/officeDocument/2006/relationships/image" Target="../media/image99.emf"/><Relationship Id="rId1" Type="http://schemas.openxmlformats.org/officeDocument/2006/relationships/slideLayout" Target="../slideLayouts/slideLayout16.xml"/><Relationship Id="rId4" Type="http://schemas.openxmlformats.org/officeDocument/2006/relationships/image" Target="../media/image68.emf"/></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15.xml"/></Relationships>
</file>

<file path=ppt/slides/_rels/slide92.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image" Target="../media/image99.emf"/><Relationship Id="rId1" Type="http://schemas.openxmlformats.org/officeDocument/2006/relationships/slideLayout" Target="../slideLayouts/slideLayout16.xml"/><Relationship Id="rId4" Type="http://schemas.openxmlformats.org/officeDocument/2006/relationships/image" Target="../media/image46.emf"/></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03.emf"/><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0" y="1752600"/>
            <a:ext cx="8763000" cy="3124200"/>
          </a:xfrm>
        </p:spPr>
        <p:txBody>
          <a:bodyPr/>
          <a:lstStyle/>
          <a:p>
            <a:pPr algn="ctr"/>
            <a:r>
              <a:rPr lang="en-US" dirty="0">
                <a:solidFill>
                  <a:schemeClr val="tx1"/>
                </a:solidFill>
              </a:rPr>
              <a:t/>
            </a:r>
            <a:br>
              <a:rPr lang="en-US" dirty="0">
                <a:solidFill>
                  <a:schemeClr val="tx1"/>
                </a:solidFill>
              </a:rPr>
            </a:br>
            <a:r>
              <a:rPr lang="en-US" dirty="0">
                <a:solidFill>
                  <a:schemeClr val="tx1"/>
                </a:solidFill>
              </a:rPr>
              <a:t>	</a:t>
            </a:r>
            <a:r>
              <a:rPr lang="en-US" dirty="0" smtClean="0">
                <a:solidFill>
                  <a:schemeClr val="tx1"/>
                </a:solidFill>
              </a:rPr>
              <a:t>Image Morphological Operations</a:t>
            </a:r>
            <a:br>
              <a:rPr lang="en-US" dirty="0" smtClean="0">
                <a:solidFill>
                  <a:schemeClr val="tx1"/>
                </a:solidFill>
              </a:rPr>
            </a:br>
            <a:r>
              <a:rPr lang="en-US" dirty="0" smtClean="0">
                <a:solidFill>
                  <a:schemeClr val="tx1"/>
                </a:solidFill>
              </a:rPr>
              <a:t/>
            </a:r>
            <a:br>
              <a:rPr lang="en-US" dirty="0" smtClean="0">
                <a:solidFill>
                  <a:schemeClr val="tx1"/>
                </a:solidFill>
              </a:rPr>
            </a:br>
            <a:r>
              <a:rPr lang="en-US" dirty="0" err="1" smtClean="0">
                <a:solidFill>
                  <a:schemeClr val="tx1"/>
                </a:solidFill>
              </a:rPr>
              <a:t>Lec</a:t>
            </a:r>
            <a:r>
              <a:rPr lang="en-US" dirty="0" smtClean="0">
                <a:solidFill>
                  <a:schemeClr val="tx1"/>
                </a:solidFill>
              </a:rPr>
              <a:t> 14</a:t>
            </a:r>
            <a:endParaRPr lang="en-US"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609600" y="228600"/>
            <a:ext cx="7772400" cy="1143000"/>
          </a:xfrm>
        </p:spPr>
        <p:txBody>
          <a:bodyPr/>
          <a:lstStyle/>
          <a:p>
            <a:r>
              <a:rPr lang="en-US" sz="6600" dirty="0" smtClean="0"/>
              <a:t>Binary Morphology</a:t>
            </a:r>
          </a:p>
        </p:txBody>
      </p:sp>
      <p:sp>
        <p:nvSpPr>
          <p:cNvPr id="49155" name="Rectangle 3"/>
          <p:cNvSpPr>
            <a:spLocks noGrp="1" noChangeArrowheads="1"/>
          </p:cNvSpPr>
          <p:nvPr>
            <p:ph idx="1"/>
          </p:nvPr>
        </p:nvSpPr>
        <p:spPr>
          <a:xfrm>
            <a:off x="381000" y="1447800"/>
            <a:ext cx="8305800" cy="5029200"/>
          </a:xfrm>
        </p:spPr>
        <p:txBody>
          <a:bodyPr>
            <a:normAutofit lnSpcReduction="10000"/>
          </a:bodyPr>
          <a:lstStyle/>
          <a:p>
            <a:r>
              <a:rPr lang="en-US" dirty="0" smtClean="0"/>
              <a:t>Morphological operators are used to </a:t>
            </a:r>
            <a:r>
              <a:rPr lang="en-US" dirty="0" smtClean="0">
                <a:solidFill>
                  <a:schemeClr val="tx2"/>
                </a:solidFill>
              </a:rPr>
              <a:t>prepare </a:t>
            </a:r>
            <a:r>
              <a:rPr lang="en-US" dirty="0" smtClean="0"/>
              <a:t>binary (</a:t>
            </a:r>
            <a:r>
              <a:rPr lang="en-US" dirty="0" err="1" smtClean="0"/>
              <a:t>thresholded</a:t>
            </a:r>
            <a:r>
              <a:rPr lang="en-US" dirty="0" smtClean="0"/>
              <a:t>) images </a:t>
            </a:r>
            <a:r>
              <a:rPr lang="en-US" dirty="0" smtClean="0">
                <a:solidFill>
                  <a:schemeClr val="tx2"/>
                </a:solidFill>
              </a:rPr>
              <a:t>for object segmentation/recognition</a:t>
            </a:r>
          </a:p>
          <a:p>
            <a:pPr lvl="1"/>
            <a:r>
              <a:rPr lang="en-US" sz="2400" dirty="0" smtClean="0"/>
              <a:t>Binary images often </a:t>
            </a:r>
            <a:r>
              <a:rPr lang="en-US" sz="2400" dirty="0" smtClean="0">
                <a:solidFill>
                  <a:srgbClr val="FF5050"/>
                </a:solidFill>
              </a:rPr>
              <a:t>suffer from noise</a:t>
            </a:r>
            <a:r>
              <a:rPr lang="en-US" sz="2400" dirty="0" smtClean="0"/>
              <a:t> (specifically salt-and-pepper noise)</a:t>
            </a:r>
          </a:p>
          <a:p>
            <a:pPr lvl="1"/>
            <a:r>
              <a:rPr lang="en-US" sz="2400" dirty="0" smtClean="0"/>
              <a:t>Binary </a:t>
            </a:r>
            <a:r>
              <a:rPr lang="en-US" sz="2400" dirty="0" smtClean="0">
                <a:solidFill>
                  <a:srgbClr val="FF5050"/>
                </a:solidFill>
              </a:rPr>
              <a:t>regions</a:t>
            </a:r>
            <a:r>
              <a:rPr lang="en-US" sz="2400" dirty="0" smtClean="0"/>
              <a:t> also suffer from noise (isolated black pixels in a white region). Can also have </a:t>
            </a:r>
            <a:r>
              <a:rPr lang="en-US" sz="2400" dirty="0" smtClean="0">
                <a:solidFill>
                  <a:srgbClr val="FF5050"/>
                </a:solidFill>
              </a:rPr>
              <a:t>cracks, picket fence occlusions, etc.</a:t>
            </a:r>
          </a:p>
          <a:p>
            <a:r>
              <a:rPr lang="en-US" dirty="0" smtClean="0">
                <a:solidFill>
                  <a:schemeClr val="tx2"/>
                </a:solidFill>
              </a:rPr>
              <a:t>Dilation and erosion</a:t>
            </a:r>
            <a:r>
              <a:rPr lang="en-US" dirty="0" smtClean="0"/>
              <a:t> are two binary morphological operations that can assist with these problems.</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0466" name="Picture 2" descr="segment16"/>
          <p:cNvPicPr>
            <a:picLocks noChangeAspect="1" noChangeArrowheads="1"/>
          </p:cNvPicPr>
          <p:nvPr/>
        </p:nvPicPr>
        <p:blipFill>
          <a:blip r:embed="rId2"/>
          <a:srcRect/>
          <a:stretch>
            <a:fillRect/>
          </a:stretch>
        </p:blipFill>
        <p:spPr bwMode="auto">
          <a:xfrm>
            <a:off x="2460624" y="1187450"/>
            <a:ext cx="4400550" cy="4268788"/>
          </a:xfrm>
          <a:prstGeom prst="rect">
            <a:avLst/>
          </a:prstGeom>
          <a:noFill/>
          <a:ln w="9525">
            <a:noFill/>
            <a:miter lim="800000"/>
            <a:headEnd/>
            <a:tailEnd/>
          </a:ln>
        </p:spPr>
      </p:pic>
      <p:sp>
        <p:nvSpPr>
          <p:cNvPr id="190467" name="Rectangle 3"/>
          <p:cNvSpPr>
            <a:spLocks noGrp="1" noChangeArrowheads="1"/>
          </p:cNvSpPr>
          <p:nvPr>
            <p:ph type="title"/>
          </p:nvPr>
        </p:nvSpPr>
        <p:spPr>
          <a:xfrm>
            <a:off x="0" y="317500"/>
            <a:ext cx="9144000" cy="552450"/>
          </a:xfrm>
        </p:spPr>
        <p:txBody>
          <a:bodyPr>
            <a:normAutofit fontScale="90000"/>
          </a:bodyPr>
          <a:lstStyle/>
          <a:p>
            <a:r>
              <a:rPr lang="en-GB" dirty="0" err="1" smtClean="0"/>
              <a:t>Postprocessing</a:t>
            </a:r>
            <a:endParaRPr lang="en-GB" dirty="0" smtClean="0"/>
          </a:p>
        </p:txBody>
      </p:sp>
      <p:sp>
        <p:nvSpPr>
          <p:cNvPr id="190468" name="Rectangle 4"/>
          <p:cNvSpPr>
            <a:spLocks noGrp="1" noChangeArrowheads="1"/>
          </p:cNvSpPr>
          <p:nvPr>
            <p:ph type="body" sz="half" idx="2"/>
          </p:nvPr>
        </p:nvSpPr>
        <p:spPr>
          <a:xfrm>
            <a:off x="4224336" y="5226844"/>
            <a:ext cx="873125" cy="458787"/>
          </a:xfrm>
        </p:spPr>
        <p:txBody>
          <a:bodyPr/>
          <a:lstStyle/>
          <a:p>
            <a:pPr marL="0" indent="0">
              <a:buNone/>
            </a:pPr>
            <a:r>
              <a:rPr lang="en-GB" sz="2000" dirty="0" smtClean="0"/>
              <a:t>Result</a:t>
            </a: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a:xfrm>
            <a:off x="0" y="0"/>
            <a:ext cx="9144000" cy="1828800"/>
          </a:xfrm>
        </p:spPr>
        <p:txBody>
          <a:bodyPr>
            <a:normAutofit fontScale="90000"/>
          </a:bodyPr>
          <a:lstStyle/>
          <a:p>
            <a:r>
              <a:rPr lang="en-US" sz="6000" smtClean="0"/>
              <a:t>Summary on Morphological Approaches</a:t>
            </a:r>
          </a:p>
        </p:txBody>
      </p:sp>
      <p:sp>
        <p:nvSpPr>
          <p:cNvPr id="211971" name="Rectangle 3"/>
          <p:cNvSpPr>
            <a:spLocks noGrp="1" noChangeArrowheads="1"/>
          </p:cNvSpPr>
          <p:nvPr>
            <p:ph idx="1"/>
          </p:nvPr>
        </p:nvSpPr>
        <p:spPr>
          <a:xfrm>
            <a:off x="0" y="1905000"/>
            <a:ext cx="9144000" cy="4953000"/>
          </a:xfrm>
        </p:spPr>
        <p:txBody>
          <a:bodyPr/>
          <a:lstStyle/>
          <a:p>
            <a:pPr>
              <a:buFont typeface="Wingdings" pitchFamily="2" charset="2"/>
              <a:buChar char="Ø"/>
            </a:pPr>
            <a:r>
              <a:rPr lang="en-US" sz="2800" smtClean="0"/>
              <a:t>Mathematical morphology is an approach for processing digital image based on its </a:t>
            </a:r>
            <a:r>
              <a:rPr lang="en-US" sz="2800" b="1" smtClean="0"/>
              <a:t>shape</a:t>
            </a:r>
          </a:p>
          <a:p>
            <a:pPr>
              <a:buFont typeface="Wingdings" pitchFamily="2" charset="2"/>
              <a:buChar char="Ø"/>
            </a:pPr>
            <a:r>
              <a:rPr lang="en-US" sz="2800" smtClean="0"/>
              <a:t>The language of morphology is </a:t>
            </a:r>
            <a:r>
              <a:rPr lang="en-US" sz="2800" b="1" smtClean="0"/>
              <a:t>set theory</a:t>
            </a:r>
          </a:p>
          <a:p>
            <a:pPr>
              <a:buFont typeface="Wingdings" pitchFamily="2" charset="2"/>
              <a:buChar char="Ø"/>
            </a:pPr>
            <a:r>
              <a:rPr lang="en-US" sz="2800" smtClean="0"/>
              <a:t>The basic morphological operations are </a:t>
            </a:r>
            <a:r>
              <a:rPr lang="en-US" sz="2800" b="1" smtClean="0"/>
              <a:t>erosion</a:t>
            </a:r>
            <a:r>
              <a:rPr lang="en-US" sz="2800" smtClean="0"/>
              <a:t> and </a:t>
            </a:r>
            <a:r>
              <a:rPr lang="en-US" sz="2800" b="1" smtClean="0"/>
              <a:t>dilation</a:t>
            </a:r>
          </a:p>
          <a:p>
            <a:pPr>
              <a:buFont typeface="Wingdings" pitchFamily="2" charset="2"/>
              <a:buChar char="Ø"/>
            </a:pPr>
            <a:r>
              <a:rPr lang="en-US" sz="2800" smtClean="0"/>
              <a:t>Morphological filtering can be developed to extract useful shape information</a:t>
            </a:r>
          </a:p>
          <a:p>
            <a:pPr>
              <a:buFont typeface="Wingdings" pitchFamily="2" charset="2"/>
              <a:buChar char="Ø"/>
            </a:pPr>
            <a:r>
              <a:rPr lang="en-US" sz="2800" smtClean="0"/>
              <a:t>Methods can be extended to </a:t>
            </a:r>
            <a:r>
              <a:rPr lang="en-US" sz="2800" smtClean="0">
                <a:solidFill>
                  <a:schemeClr val="tx2"/>
                </a:solidFill>
              </a:rPr>
              <a:t>more values and more dimensions</a:t>
            </a:r>
          </a:p>
          <a:p>
            <a:pPr>
              <a:buFont typeface="Wingdings" pitchFamily="2" charset="2"/>
              <a:buChar char="Ø"/>
            </a:pPr>
            <a:r>
              <a:rPr lang="en-US" sz="2800" smtClean="0">
                <a:solidFill>
                  <a:schemeClr val="tx2"/>
                </a:solidFill>
              </a:rPr>
              <a:t>Nice mathematics</a:t>
            </a:r>
            <a:r>
              <a:rPr lang="en-US" sz="2800" smtClean="0"/>
              <a:t> can be formulated - </a:t>
            </a:r>
            <a:r>
              <a:rPr lang="en-US" sz="2800" smtClean="0">
                <a:solidFill>
                  <a:schemeClr val="hlink"/>
                </a:solidFill>
              </a:rPr>
              <a:t>non-linear</a:t>
            </a: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3" name="Rectangle 3"/>
          <p:cNvSpPr>
            <a:spLocks noGrp="1" noChangeArrowheads="1"/>
          </p:cNvSpPr>
          <p:nvPr>
            <p:ph type="title"/>
          </p:nvPr>
        </p:nvSpPr>
        <p:spPr/>
        <p:txBody>
          <a:bodyPr/>
          <a:lstStyle/>
          <a:p>
            <a:pPr>
              <a:defRPr/>
            </a:pPr>
            <a:r>
              <a:rPr lang="en-GB" smtClean="0">
                <a:effectLst>
                  <a:outerShdw blurRad="38100" dist="38100" dir="2700000" algn="tl">
                    <a:srgbClr val="C0C0C0"/>
                  </a:outerShdw>
                </a:effectLst>
              </a:rPr>
              <a:t>Conclusion</a:t>
            </a:r>
          </a:p>
        </p:txBody>
      </p:sp>
      <p:sp>
        <p:nvSpPr>
          <p:cNvPr id="214018" name="Rectangle 2"/>
          <p:cNvSpPr>
            <a:spLocks noGrp="1" noChangeArrowheads="1"/>
          </p:cNvSpPr>
          <p:nvPr>
            <p:ph idx="1"/>
          </p:nvPr>
        </p:nvSpPr>
        <p:spPr>
          <a:xfrm>
            <a:off x="685800" y="1524000"/>
            <a:ext cx="7772400" cy="4114800"/>
          </a:xfrm>
          <a:noFill/>
        </p:spPr>
        <p:txBody>
          <a:bodyPr>
            <a:noAutofit/>
          </a:bodyPr>
          <a:lstStyle/>
          <a:p>
            <a:pPr>
              <a:lnSpc>
                <a:spcPct val="110000"/>
              </a:lnSpc>
            </a:pPr>
            <a:r>
              <a:rPr lang="en-GB" sz="2800" dirty="0" err="1" smtClean="0"/>
              <a:t>Postprocessing</a:t>
            </a:r>
            <a:r>
              <a:rPr lang="en-GB" sz="2800" dirty="0" smtClean="0"/>
              <a:t> uses morphological operators.</a:t>
            </a:r>
          </a:p>
          <a:p>
            <a:pPr>
              <a:lnSpc>
                <a:spcPct val="110000"/>
              </a:lnSpc>
            </a:pPr>
            <a:r>
              <a:rPr lang="en-GB" sz="2800" dirty="0" smtClean="0"/>
              <a:t>Same as convolution only use Boolean operators instead of multiply and add.</a:t>
            </a:r>
          </a:p>
          <a:p>
            <a:pPr lvl="1">
              <a:lnSpc>
                <a:spcPct val="110000"/>
              </a:lnSpc>
            </a:pPr>
            <a:r>
              <a:rPr lang="en-GB" dirty="0" smtClean="0"/>
              <a:t>Erosion clears noise, makes smaller.</a:t>
            </a:r>
          </a:p>
          <a:p>
            <a:pPr lvl="1">
              <a:lnSpc>
                <a:spcPct val="110000"/>
              </a:lnSpc>
            </a:pPr>
            <a:r>
              <a:rPr lang="en-GB" dirty="0" smtClean="0"/>
              <a:t>Dilation fills in holes, makes larger.</a:t>
            </a:r>
          </a:p>
          <a:p>
            <a:pPr>
              <a:lnSpc>
                <a:spcPct val="110000"/>
              </a:lnSpc>
            </a:pPr>
            <a:r>
              <a:rPr lang="en-GB" sz="2800" dirty="0" err="1" smtClean="0"/>
              <a:t>Postprocessing</a:t>
            </a:r>
            <a:endParaRPr lang="en-GB" sz="2800" dirty="0" smtClean="0"/>
          </a:p>
          <a:p>
            <a:pPr lvl="1">
              <a:lnSpc>
                <a:spcPct val="110000"/>
              </a:lnSpc>
            </a:pPr>
            <a:r>
              <a:rPr lang="en-GB" dirty="0" smtClean="0"/>
              <a:t>Opening and closing to clean binary images.</a:t>
            </a:r>
          </a:p>
          <a:p>
            <a:pPr lvl="1">
              <a:lnSpc>
                <a:spcPct val="110000"/>
              </a:lnSpc>
            </a:pPr>
            <a:r>
              <a:rPr lang="en-GB" dirty="0" smtClean="0"/>
              <a:t>Repeated erosion with special rule produces skeleton.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1298" name="Rectangle 2"/>
          <p:cNvSpPr>
            <a:spLocks noGrp="1" noChangeArrowheads="1"/>
          </p:cNvSpPr>
          <p:nvPr>
            <p:ph type="title"/>
          </p:nvPr>
        </p:nvSpPr>
        <p:spPr>
          <a:xfrm>
            <a:off x="685800" y="228600"/>
            <a:ext cx="7772400" cy="1143000"/>
          </a:xfrm>
        </p:spPr>
        <p:txBody>
          <a:bodyPr>
            <a:normAutofit fontScale="90000"/>
          </a:bodyPr>
          <a:lstStyle/>
          <a:p>
            <a:r>
              <a:rPr lang="en-US" smtClean="0"/>
              <a:t>Goals of morphological operations:</a:t>
            </a:r>
          </a:p>
        </p:txBody>
      </p:sp>
      <p:sp>
        <p:nvSpPr>
          <p:cNvPr id="311299" name="Rectangle 3"/>
          <p:cNvSpPr>
            <a:spLocks noGrp="1" noChangeArrowheads="1"/>
          </p:cNvSpPr>
          <p:nvPr>
            <p:ph idx="1"/>
          </p:nvPr>
        </p:nvSpPr>
        <p:spPr>
          <a:xfrm>
            <a:off x="304800" y="1600200"/>
            <a:ext cx="8839200" cy="5029200"/>
          </a:xfrm>
        </p:spPr>
        <p:txBody>
          <a:bodyPr/>
          <a:lstStyle/>
          <a:p>
            <a:pPr>
              <a:buFont typeface="Wingdings" pitchFamily="2" charset="2"/>
              <a:buChar char="Ø"/>
            </a:pPr>
            <a:r>
              <a:rPr lang="en-US" smtClean="0"/>
              <a:t>1. </a:t>
            </a:r>
            <a:r>
              <a:rPr lang="en-US" smtClean="0">
                <a:solidFill>
                  <a:srgbClr val="FF5050"/>
                </a:solidFill>
              </a:rPr>
              <a:t>Simplifies</a:t>
            </a:r>
            <a:r>
              <a:rPr lang="en-US" smtClean="0"/>
              <a:t> image data</a:t>
            </a:r>
          </a:p>
          <a:p>
            <a:pPr>
              <a:buFont typeface="Wingdings" pitchFamily="2" charset="2"/>
              <a:buChar char="Ø"/>
            </a:pPr>
            <a:r>
              <a:rPr lang="en-US" smtClean="0"/>
              <a:t>2. </a:t>
            </a:r>
            <a:r>
              <a:rPr lang="en-US" smtClean="0">
                <a:solidFill>
                  <a:schemeClr val="tx2"/>
                </a:solidFill>
              </a:rPr>
              <a:t>Preserves essential shape</a:t>
            </a:r>
            <a:r>
              <a:rPr lang="en-US" smtClean="0"/>
              <a:t> characteristics</a:t>
            </a:r>
          </a:p>
          <a:p>
            <a:pPr>
              <a:buFont typeface="Wingdings" pitchFamily="2" charset="2"/>
              <a:buChar char="Ø"/>
            </a:pPr>
            <a:r>
              <a:rPr lang="en-US" smtClean="0"/>
              <a:t>3. Eliminates</a:t>
            </a:r>
            <a:r>
              <a:rPr lang="en-US" smtClean="0">
                <a:solidFill>
                  <a:srgbClr val="FF5050"/>
                </a:solidFill>
              </a:rPr>
              <a:t> noise</a:t>
            </a:r>
            <a:endParaRPr lang="en-US" smtClean="0"/>
          </a:p>
          <a:p>
            <a:pPr>
              <a:buFont typeface="Wingdings" pitchFamily="2" charset="2"/>
              <a:buChar char="Ø"/>
            </a:pPr>
            <a:r>
              <a:rPr lang="en-US" smtClean="0"/>
              <a:t>4. Permits  the underlying </a:t>
            </a:r>
            <a:r>
              <a:rPr lang="en-US" smtClean="0">
                <a:solidFill>
                  <a:srgbClr val="FF5050"/>
                </a:solidFill>
              </a:rPr>
              <a:t>shape to be identified</a:t>
            </a:r>
            <a:r>
              <a:rPr lang="en-US" smtClean="0"/>
              <a:t> and </a:t>
            </a:r>
            <a:r>
              <a:rPr lang="en-US" smtClean="0">
                <a:solidFill>
                  <a:srgbClr val="FF5050"/>
                </a:solidFill>
              </a:rPr>
              <a:t>optimally reconstructed</a:t>
            </a:r>
            <a:r>
              <a:rPr lang="en-US" smtClean="0"/>
              <a:t> from their distorted, noisy forms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11298"/>
                                        </p:tgtEl>
                                        <p:attrNameLst>
                                          <p:attrName>style.visibility</p:attrName>
                                        </p:attrNameLst>
                                      </p:cBhvr>
                                      <p:to>
                                        <p:strVal val="visible"/>
                                      </p:to>
                                    </p:set>
                                    <p:anim calcmode="lin" valueType="num">
                                      <p:cBhvr additive="base">
                                        <p:cTn id="7" dur="500" fill="hold"/>
                                        <p:tgtEl>
                                          <p:spTgt spid="311298"/>
                                        </p:tgtEl>
                                        <p:attrNameLst>
                                          <p:attrName>ppt_x</p:attrName>
                                        </p:attrNameLst>
                                      </p:cBhvr>
                                      <p:tavLst>
                                        <p:tav tm="0">
                                          <p:val>
                                            <p:strVal val="0-#ppt_w/2"/>
                                          </p:val>
                                        </p:tav>
                                        <p:tav tm="100000">
                                          <p:val>
                                            <p:strVal val="#ppt_x"/>
                                          </p:val>
                                        </p:tav>
                                      </p:tavLst>
                                    </p:anim>
                                    <p:anim calcmode="lin" valueType="num">
                                      <p:cBhvr additive="base">
                                        <p:cTn id="8" dur="500" fill="hold"/>
                                        <p:tgtEl>
                                          <p:spTgt spid="31129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 presetClass="entr" presetSubtype="16" fill="hold" grpId="0" nodeType="afterEffect">
                                  <p:stCondLst>
                                    <p:cond delay="0"/>
                                  </p:stCondLst>
                                  <p:childTnLst>
                                    <p:set>
                                      <p:cBhvr>
                                        <p:cTn id="11" dur="1" fill="hold">
                                          <p:stCondLst>
                                            <p:cond delay="0"/>
                                          </p:stCondLst>
                                        </p:cTn>
                                        <p:tgtEl>
                                          <p:spTgt spid="311299">
                                            <p:txEl>
                                              <p:pRg st="0" end="0"/>
                                            </p:txEl>
                                          </p:spTgt>
                                        </p:tgtEl>
                                        <p:attrNameLst>
                                          <p:attrName>style.visibility</p:attrName>
                                        </p:attrNameLst>
                                      </p:cBhvr>
                                      <p:to>
                                        <p:strVal val="visible"/>
                                      </p:to>
                                    </p:set>
                                    <p:animEffect transition="in" filter="box(in)">
                                      <p:cBhvr>
                                        <p:cTn id="12" dur="500"/>
                                        <p:tgtEl>
                                          <p:spTgt spid="311299">
                                            <p:txEl>
                                              <p:pRg st="0" end="0"/>
                                            </p:txEl>
                                          </p:spTgt>
                                        </p:tgtEl>
                                      </p:cBhvr>
                                    </p:animEffect>
                                  </p:childTnLst>
                                </p:cTn>
                              </p:par>
                            </p:childTnLst>
                          </p:cTn>
                        </p:par>
                        <p:par>
                          <p:cTn id="13" fill="hold">
                            <p:stCondLst>
                              <p:cond delay="1000"/>
                            </p:stCondLst>
                            <p:childTnLst>
                              <p:par>
                                <p:cTn id="14" presetID="4" presetClass="entr" presetSubtype="16" fill="hold" grpId="0" nodeType="afterEffect">
                                  <p:stCondLst>
                                    <p:cond delay="0"/>
                                  </p:stCondLst>
                                  <p:childTnLst>
                                    <p:set>
                                      <p:cBhvr>
                                        <p:cTn id="15" dur="1" fill="hold">
                                          <p:stCondLst>
                                            <p:cond delay="0"/>
                                          </p:stCondLst>
                                        </p:cTn>
                                        <p:tgtEl>
                                          <p:spTgt spid="311299">
                                            <p:txEl>
                                              <p:pRg st="1" end="1"/>
                                            </p:txEl>
                                          </p:spTgt>
                                        </p:tgtEl>
                                        <p:attrNameLst>
                                          <p:attrName>style.visibility</p:attrName>
                                        </p:attrNameLst>
                                      </p:cBhvr>
                                      <p:to>
                                        <p:strVal val="visible"/>
                                      </p:to>
                                    </p:set>
                                    <p:animEffect transition="in" filter="box(in)">
                                      <p:cBhvr>
                                        <p:cTn id="16" dur="500"/>
                                        <p:tgtEl>
                                          <p:spTgt spid="311299">
                                            <p:txEl>
                                              <p:pRg st="1" end="1"/>
                                            </p:txEl>
                                          </p:spTgt>
                                        </p:tgtEl>
                                      </p:cBhvr>
                                    </p:animEffect>
                                  </p:childTnLst>
                                </p:cTn>
                              </p:par>
                            </p:childTnLst>
                          </p:cTn>
                        </p:par>
                        <p:par>
                          <p:cTn id="17" fill="hold">
                            <p:stCondLst>
                              <p:cond delay="1500"/>
                            </p:stCondLst>
                            <p:childTnLst>
                              <p:par>
                                <p:cTn id="18" presetID="4" presetClass="entr" presetSubtype="16" fill="hold" grpId="0" nodeType="afterEffect">
                                  <p:stCondLst>
                                    <p:cond delay="0"/>
                                  </p:stCondLst>
                                  <p:childTnLst>
                                    <p:set>
                                      <p:cBhvr>
                                        <p:cTn id="19" dur="1" fill="hold">
                                          <p:stCondLst>
                                            <p:cond delay="0"/>
                                          </p:stCondLst>
                                        </p:cTn>
                                        <p:tgtEl>
                                          <p:spTgt spid="311299">
                                            <p:txEl>
                                              <p:pRg st="2" end="2"/>
                                            </p:txEl>
                                          </p:spTgt>
                                        </p:tgtEl>
                                        <p:attrNameLst>
                                          <p:attrName>style.visibility</p:attrName>
                                        </p:attrNameLst>
                                      </p:cBhvr>
                                      <p:to>
                                        <p:strVal val="visible"/>
                                      </p:to>
                                    </p:set>
                                    <p:animEffect transition="in" filter="box(in)">
                                      <p:cBhvr>
                                        <p:cTn id="20" dur="500"/>
                                        <p:tgtEl>
                                          <p:spTgt spid="311299">
                                            <p:txEl>
                                              <p:pRg st="2" end="2"/>
                                            </p:txEl>
                                          </p:spTgt>
                                        </p:tgtEl>
                                      </p:cBhvr>
                                    </p:animEffect>
                                  </p:childTnLst>
                                </p:cTn>
                              </p:par>
                            </p:childTnLst>
                          </p:cTn>
                        </p:par>
                        <p:par>
                          <p:cTn id="21" fill="hold">
                            <p:stCondLst>
                              <p:cond delay="2000"/>
                            </p:stCondLst>
                            <p:childTnLst>
                              <p:par>
                                <p:cTn id="22" presetID="4" presetClass="entr" presetSubtype="16" fill="hold" grpId="0" nodeType="afterEffect">
                                  <p:stCondLst>
                                    <p:cond delay="0"/>
                                  </p:stCondLst>
                                  <p:childTnLst>
                                    <p:set>
                                      <p:cBhvr>
                                        <p:cTn id="23" dur="1" fill="hold">
                                          <p:stCondLst>
                                            <p:cond delay="0"/>
                                          </p:stCondLst>
                                        </p:cTn>
                                        <p:tgtEl>
                                          <p:spTgt spid="311299">
                                            <p:txEl>
                                              <p:pRg st="3" end="3"/>
                                            </p:txEl>
                                          </p:spTgt>
                                        </p:tgtEl>
                                        <p:attrNameLst>
                                          <p:attrName>style.visibility</p:attrName>
                                        </p:attrNameLst>
                                      </p:cBhvr>
                                      <p:to>
                                        <p:strVal val="visible"/>
                                      </p:to>
                                    </p:set>
                                    <p:animEffect transition="in" filter="box(in)">
                                      <p:cBhvr>
                                        <p:cTn id="24" dur="500"/>
                                        <p:tgtEl>
                                          <p:spTgt spid="3112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298" grpId="0" animBg="1" autoUpdateAnimBg="0"/>
      <p:bldP spid="311299" grpId="0" build="p" autoUpdateAnimBg="0" advAuto="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2322" name="Rectangle 2"/>
          <p:cNvSpPr>
            <a:spLocks noGrp="1" noChangeArrowheads="1"/>
          </p:cNvSpPr>
          <p:nvPr>
            <p:ph type="title"/>
          </p:nvPr>
        </p:nvSpPr>
        <p:spPr>
          <a:xfrm>
            <a:off x="0" y="0"/>
            <a:ext cx="9144000" cy="1600200"/>
          </a:xfrm>
        </p:spPr>
        <p:txBody>
          <a:bodyPr>
            <a:normAutofit/>
          </a:bodyPr>
          <a:lstStyle/>
          <a:p>
            <a:r>
              <a:rPr lang="en-US" sz="4800" u="sng" dirty="0"/>
              <a:t>Importance of Shape in Processing and Analysis</a:t>
            </a:r>
          </a:p>
        </p:txBody>
      </p:sp>
      <p:sp>
        <p:nvSpPr>
          <p:cNvPr id="312323" name="Rectangle 3"/>
          <p:cNvSpPr>
            <a:spLocks noGrp="1" noChangeArrowheads="1"/>
          </p:cNvSpPr>
          <p:nvPr>
            <p:ph idx="1"/>
          </p:nvPr>
        </p:nvSpPr>
        <p:spPr>
          <a:xfrm>
            <a:off x="0" y="1676400"/>
            <a:ext cx="9144000" cy="4876800"/>
          </a:xfrm>
        </p:spPr>
        <p:txBody>
          <a:bodyPr/>
          <a:lstStyle/>
          <a:p>
            <a:pPr>
              <a:buFont typeface="Wingdings" pitchFamily="2" charset="2"/>
              <a:buChar char="Ø"/>
            </a:pPr>
            <a:r>
              <a:rPr lang="en-US" sz="3600" dirty="0" smtClean="0"/>
              <a:t>Shape is a </a:t>
            </a:r>
            <a:r>
              <a:rPr lang="en-US" sz="3600" dirty="0" smtClean="0">
                <a:solidFill>
                  <a:schemeClr val="tx2"/>
                </a:solidFill>
              </a:rPr>
              <a:t>prime carrier of information</a:t>
            </a:r>
            <a:r>
              <a:rPr lang="en-US" sz="3600" dirty="0" smtClean="0"/>
              <a:t> in machine vision </a:t>
            </a:r>
          </a:p>
          <a:p>
            <a:pPr>
              <a:buFont typeface="Wingdings" pitchFamily="2" charset="2"/>
              <a:buChar char="Ø"/>
            </a:pPr>
            <a:r>
              <a:rPr lang="en-US" sz="3600" dirty="0" smtClean="0"/>
              <a:t>For instance, the following directly correlate with shape:</a:t>
            </a:r>
          </a:p>
          <a:p>
            <a:pPr lvl="1">
              <a:buFont typeface="Wingdings" pitchFamily="2" charset="2"/>
              <a:buChar char="Ø"/>
            </a:pPr>
            <a:r>
              <a:rPr lang="en-US" sz="3200" dirty="0" smtClean="0"/>
              <a:t>identification of objects</a:t>
            </a:r>
          </a:p>
          <a:p>
            <a:pPr lvl="1">
              <a:buFont typeface="Wingdings" pitchFamily="2" charset="2"/>
              <a:buChar char="Ø"/>
            </a:pPr>
            <a:r>
              <a:rPr lang="en-US" sz="3200" dirty="0" smtClean="0"/>
              <a:t>object features</a:t>
            </a:r>
          </a:p>
          <a:p>
            <a:pPr lvl="1">
              <a:buFont typeface="Wingdings" pitchFamily="2" charset="2"/>
              <a:buChar char="Ø"/>
            </a:pPr>
            <a:r>
              <a:rPr lang="en-US" sz="3200" dirty="0" smtClean="0"/>
              <a:t>assembly defects</a:t>
            </a:r>
          </a:p>
          <a:p>
            <a:pPr>
              <a:buFont typeface="Wingdings" pitchFamily="2" charset="2"/>
              <a:buChar char="Ø"/>
            </a:pPr>
            <a:endParaRPr lang="en-US" sz="3600"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12322"/>
                                        </p:tgtEl>
                                        <p:attrNameLst>
                                          <p:attrName>style.visibility</p:attrName>
                                        </p:attrNameLst>
                                      </p:cBhvr>
                                      <p:to>
                                        <p:strVal val="visible"/>
                                      </p:to>
                                    </p:set>
                                    <p:anim calcmode="lin" valueType="num">
                                      <p:cBhvr additive="base">
                                        <p:cTn id="7" dur="500" fill="hold"/>
                                        <p:tgtEl>
                                          <p:spTgt spid="312322"/>
                                        </p:tgtEl>
                                        <p:attrNameLst>
                                          <p:attrName>ppt_x</p:attrName>
                                        </p:attrNameLst>
                                      </p:cBhvr>
                                      <p:tavLst>
                                        <p:tav tm="0">
                                          <p:val>
                                            <p:strVal val="0-#ppt_w/2"/>
                                          </p:val>
                                        </p:tav>
                                        <p:tav tm="100000">
                                          <p:val>
                                            <p:strVal val="#ppt_x"/>
                                          </p:val>
                                        </p:tav>
                                      </p:tavLst>
                                    </p:anim>
                                    <p:anim calcmode="lin" valueType="num">
                                      <p:cBhvr additive="base">
                                        <p:cTn id="8" dur="500" fill="hold"/>
                                        <p:tgtEl>
                                          <p:spTgt spid="31232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 presetClass="entr" presetSubtype="16" fill="hold" grpId="0" nodeType="afterEffect">
                                  <p:stCondLst>
                                    <p:cond delay="0"/>
                                  </p:stCondLst>
                                  <p:childTnLst>
                                    <p:set>
                                      <p:cBhvr>
                                        <p:cTn id="11" dur="1" fill="hold">
                                          <p:stCondLst>
                                            <p:cond delay="0"/>
                                          </p:stCondLst>
                                        </p:cTn>
                                        <p:tgtEl>
                                          <p:spTgt spid="312323">
                                            <p:txEl>
                                              <p:pRg st="0" end="0"/>
                                            </p:txEl>
                                          </p:spTgt>
                                        </p:tgtEl>
                                        <p:attrNameLst>
                                          <p:attrName>style.visibility</p:attrName>
                                        </p:attrNameLst>
                                      </p:cBhvr>
                                      <p:to>
                                        <p:strVal val="visible"/>
                                      </p:to>
                                    </p:set>
                                    <p:animEffect transition="in" filter="box(in)">
                                      <p:cBhvr>
                                        <p:cTn id="12" dur="500"/>
                                        <p:tgtEl>
                                          <p:spTgt spid="312323">
                                            <p:txEl>
                                              <p:pRg st="0" end="0"/>
                                            </p:txEl>
                                          </p:spTgt>
                                        </p:tgtEl>
                                      </p:cBhvr>
                                    </p:animEffect>
                                  </p:childTnLst>
                                </p:cTn>
                              </p:par>
                            </p:childTnLst>
                          </p:cTn>
                        </p:par>
                        <p:par>
                          <p:cTn id="13" fill="hold">
                            <p:stCondLst>
                              <p:cond delay="1000"/>
                            </p:stCondLst>
                            <p:childTnLst>
                              <p:par>
                                <p:cTn id="14" presetID="4" presetClass="entr" presetSubtype="16" fill="hold" grpId="0" nodeType="afterEffect">
                                  <p:stCondLst>
                                    <p:cond delay="0"/>
                                  </p:stCondLst>
                                  <p:childTnLst>
                                    <p:set>
                                      <p:cBhvr>
                                        <p:cTn id="15" dur="1" fill="hold">
                                          <p:stCondLst>
                                            <p:cond delay="0"/>
                                          </p:stCondLst>
                                        </p:cTn>
                                        <p:tgtEl>
                                          <p:spTgt spid="312323">
                                            <p:txEl>
                                              <p:pRg st="1" end="1"/>
                                            </p:txEl>
                                          </p:spTgt>
                                        </p:tgtEl>
                                        <p:attrNameLst>
                                          <p:attrName>style.visibility</p:attrName>
                                        </p:attrNameLst>
                                      </p:cBhvr>
                                      <p:to>
                                        <p:strVal val="visible"/>
                                      </p:to>
                                    </p:set>
                                    <p:animEffect transition="in" filter="box(in)">
                                      <p:cBhvr>
                                        <p:cTn id="16" dur="500"/>
                                        <p:tgtEl>
                                          <p:spTgt spid="312323">
                                            <p:txEl>
                                              <p:pRg st="1" end="1"/>
                                            </p:txEl>
                                          </p:spTgt>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312323">
                                            <p:txEl>
                                              <p:pRg st="2" end="2"/>
                                            </p:txEl>
                                          </p:spTgt>
                                        </p:tgtEl>
                                        <p:attrNameLst>
                                          <p:attrName>style.visibility</p:attrName>
                                        </p:attrNameLst>
                                      </p:cBhvr>
                                      <p:to>
                                        <p:strVal val="visible"/>
                                      </p:to>
                                    </p:set>
                                    <p:animEffect transition="in" filter="box(in)">
                                      <p:cBhvr>
                                        <p:cTn id="19" dur="500"/>
                                        <p:tgtEl>
                                          <p:spTgt spid="312323">
                                            <p:txEl>
                                              <p:pRg st="2" end="2"/>
                                            </p:txEl>
                                          </p:spTgt>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312323">
                                            <p:txEl>
                                              <p:pRg st="3" end="3"/>
                                            </p:txEl>
                                          </p:spTgt>
                                        </p:tgtEl>
                                        <p:attrNameLst>
                                          <p:attrName>style.visibility</p:attrName>
                                        </p:attrNameLst>
                                      </p:cBhvr>
                                      <p:to>
                                        <p:strVal val="visible"/>
                                      </p:to>
                                    </p:set>
                                    <p:animEffect transition="in" filter="box(in)">
                                      <p:cBhvr>
                                        <p:cTn id="22" dur="500"/>
                                        <p:tgtEl>
                                          <p:spTgt spid="312323">
                                            <p:txEl>
                                              <p:pRg st="3" end="3"/>
                                            </p:txEl>
                                          </p:spTgt>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312323">
                                            <p:txEl>
                                              <p:pRg st="4" end="4"/>
                                            </p:txEl>
                                          </p:spTgt>
                                        </p:tgtEl>
                                        <p:attrNameLst>
                                          <p:attrName>style.visibility</p:attrName>
                                        </p:attrNameLst>
                                      </p:cBhvr>
                                      <p:to>
                                        <p:strVal val="visible"/>
                                      </p:to>
                                    </p:set>
                                    <p:animEffect transition="in" filter="box(in)">
                                      <p:cBhvr>
                                        <p:cTn id="25" dur="500"/>
                                        <p:tgtEl>
                                          <p:spTgt spid="3123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22" grpId="0" animBg="1" autoUpdateAnimBg="0"/>
      <p:bldP spid="312323" grpId="0" build="p" autoUpdateAnimBg="0"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0" y="0"/>
            <a:ext cx="9144000" cy="6858000"/>
          </a:xfrm>
          <a:solidFill>
            <a:srgbClr val="CCFFCC"/>
          </a:solidFill>
        </p:spPr>
        <p:txBody>
          <a:bodyPr/>
          <a:lstStyle/>
          <a:p>
            <a:r>
              <a:rPr lang="en-US" sz="10600" smtClean="0"/>
              <a:t>Binary Morphology</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r>
              <a:rPr lang="en-US" altLang="ko-KR" smtClean="0"/>
              <a:t>Basic Concepts From Set theory</a:t>
            </a:r>
          </a:p>
        </p:txBody>
      </p:sp>
      <p:graphicFrame>
        <p:nvGraphicFramePr>
          <p:cNvPr id="1026" name="Object 9"/>
          <p:cNvGraphicFramePr>
            <a:graphicFrameLocks noGrp="1" noChangeAspect="1"/>
          </p:cNvGraphicFramePr>
          <p:nvPr>
            <p:ph idx="1"/>
          </p:nvPr>
        </p:nvGraphicFramePr>
        <p:xfrm>
          <a:off x="457200" y="2001838"/>
          <a:ext cx="8151813" cy="4148137"/>
        </p:xfrm>
        <a:graphic>
          <a:graphicData uri="http://schemas.openxmlformats.org/presentationml/2006/ole">
            <mc:AlternateContent xmlns:mc="http://schemas.openxmlformats.org/markup-compatibility/2006">
              <mc:Choice xmlns:v="urn:schemas-microsoft-com:vml" Requires="v">
                <p:oleObj spid="_x0000_s374800" name="Microsoft Equation 3.0" r:id="rId3" imgW="3593880" imgH="1828800" progId="Equation.3">
                  <p:embed/>
                </p:oleObj>
              </mc:Choice>
              <mc:Fallback>
                <p:oleObj name="Microsoft Equation 3.0" r:id="rId3" imgW="3593880" imgH="182880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001838"/>
                        <a:ext cx="8151813" cy="4148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idx="4294967295"/>
          </p:nvPr>
        </p:nvSpPr>
        <p:spPr>
          <a:xfrm>
            <a:off x="0" y="533400"/>
            <a:ext cx="7848600" cy="990600"/>
          </a:xfrm>
        </p:spPr>
        <p:txBody>
          <a:bodyPr/>
          <a:lstStyle/>
          <a:p>
            <a:r>
              <a:rPr lang="en-US" altLang="ko-KR" smtClean="0"/>
              <a:t>The Cross Product</a:t>
            </a:r>
          </a:p>
        </p:txBody>
      </p:sp>
      <p:graphicFrame>
        <p:nvGraphicFramePr>
          <p:cNvPr id="3074" name="Object 4"/>
          <p:cNvGraphicFramePr>
            <a:graphicFrameLocks noChangeAspect="1"/>
          </p:cNvGraphicFramePr>
          <p:nvPr/>
        </p:nvGraphicFramePr>
        <p:xfrm>
          <a:off x="533400" y="2286000"/>
          <a:ext cx="8305800" cy="2447925"/>
        </p:xfrm>
        <a:graphic>
          <a:graphicData uri="http://schemas.openxmlformats.org/presentationml/2006/ole">
            <mc:AlternateContent xmlns:mc="http://schemas.openxmlformats.org/markup-compatibility/2006">
              <mc:Choice xmlns:v="urn:schemas-microsoft-com:vml" Requires="v">
                <p:oleObj spid="_x0000_s375824" name="Microsoft Equation 3.0" r:id="rId3" imgW="3949560" imgH="1143000" progId="Equation.3">
                  <p:embed/>
                </p:oleObj>
              </mc:Choice>
              <mc:Fallback>
                <p:oleObj name="Microsoft Equation 3.0" r:id="rId3" imgW="3949560" imgH="11430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286000"/>
                        <a:ext cx="8305800" cy="2447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bg>
      <p:bgPr>
        <a:gradFill flip="none" rotWithShape="1">
          <a:gsLst>
            <a:gs pos="0">
              <a:srgbClr val="FFEFD1"/>
            </a:gs>
            <a:gs pos="64999">
              <a:srgbClr val="F0EBD5"/>
            </a:gs>
            <a:gs pos="100000">
              <a:srgbClr val="D1C39F"/>
            </a:gs>
          </a:gsLst>
          <a:lin ang="2700000" scaled="0"/>
          <a:tileRect/>
        </a:gradFill>
        <a:effectLst/>
      </p:bgPr>
    </p:bg>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sz="3600"/>
              <a:t>Shape Operators</a:t>
            </a:r>
          </a:p>
        </p:txBody>
      </p:sp>
      <p:sp>
        <p:nvSpPr>
          <p:cNvPr id="98307" name="Rectangle 3"/>
          <p:cNvSpPr>
            <a:spLocks noGrp="1" noChangeArrowheads="1"/>
          </p:cNvSpPr>
          <p:nvPr>
            <p:ph idx="1"/>
          </p:nvPr>
        </p:nvSpPr>
        <p:spPr>
          <a:xfrm>
            <a:off x="1447800" y="1981200"/>
            <a:ext cx="7772400" cy="4114800"/>
          </a:xfrm>
        </p:spPr>
        <p:txBody>
          <a:bodyPr/>
          <a:lstStyle/>
          <a:p>
            <a:pPr>
              <a:buFont typeface="Wingdings" pitchFamily="2" charset="2"/>
              <a:buChar char="Ø"/>
            </a:pPr>
            <a:r>
              <a:rPr lang="en-US" sz="2400" dirty="0">
                <a:solidFill>
                  <a:srgbClr val="FF0000"/>
                </a:solidFill>
              </a:rPr>
              <a:t>Shapes are usually combined by means of :</a:t>
            </a:r>
          </a:p>
          <a:p>
            <a:pPr>
              <a:spcBef>
                <a:spcPct val="0"/>
              </a:spcBef>
              <a:buClrTx/>
              <a:buSzTx/>
              <a:buFontTx/>
              <a:buNone/>
            </a:pPr>
            <a:endParaRPr lang="en-US" sz="2400" dirty="0">
              <a:solidFill>
                <a:srgbClr val="FF0000"/>
              </a:solidFill>
            </a:endParaRPr>
          </a:p>
          <a:p>
            <a:pPr lvl="1">
              <a:buFontTx/>
              <a:buChar char="•"/>
            </a:pPr>
            <a:endParaRPr lang="en-US" dirty="0">
              <a:solidFill>
                <a:srgbClr val="FF0000"/>
              </a:solidFill>
            </a:endParaRPr>
          </a:p>
          <a:p>
            <a:pPr lvl="1">
              <a:buFontTx/>
              <a:buNone/>
            </a:pPr>
            <a:endParaRPr lang="en-US" dirty="0">
              <a:solidFill>
                <a:srgbClr val="FF0000"/>
              </a:solidFill>
            </a:endParaRPr>
          </a:p>
        </p:txBody>
      </p:sp>
      <p:grpSp>
        <p:nvGrpSpPr>
          <p:cNvPr id="2" name="Group 11"/>
          <p:cNvGrpSpPr>
            <a:grpSpLocks/>
          </p:cNvGrpSpPr>
          <p:nvPr/>
        </p:nvGrpSpPr>
        <p:grpSpPr bwMode="auto">
          <a:xfrm>
            <a:off x="926809" y="4419600"/>
            <a:ext cx="6692900" cy="1754188"/>
            <a:chOff x="502" y="2857"/>
            <a:chExt cx="4792" cy="1224"/>
          </a:xfrm>
        </p:grpSpPr>
        <p:graphicFrame>
          <p:nvGraphicFramePr>
            <p:cNvPr id="98316" name="Object 12"/>
            <p:cNvGraphicFramePr>
              <a:graphicFrameLocks noChangeAspect="1"/>
            </p:cNvGraphicFramePr>
            <p:nvPr/>
          </p:nvGraphicFramePr>
          <p:xfrm>
            <a:off x="3687" y="3406"/>
            <a:ext cx="72" cy="135"/>
          </p:xfrm>
          <a:graphic>
            <a:graphicData uri="http://schemas.openxmlformats.org/presentationml/2006/ole">
              <mc:AlternateContent xmlns:mc="http://schemas.openxmlformats.org/markup-compatibility/2006">
                <mc:Choice xmlns:v="urn:schemas-microsoft-com:vml" Requires="v">
                  <p:oleObj spid="_x0000_s376918" name="Equation" r:id="rId3" imgW="114120" imgH="215640" progId="Equation.3">
                    <p:embed/>
                  </p:oleObj>
                </mc:Choice>
                <mc:Fallback>
                  <p:oleObj name="Equation" r:id="rId3" imgW="114120" imgH="215640" progId="Equation.3">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7" y="3406"/>
                          <a:ext cx="72" cy="1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8317" name="Oval 13"/>
            <p:cNvSpPr>
              <a:spLocks noChangeArrowheads="1"/>
            </p:cNvSpPr>
            <p:nvPr/>
          </p:nvSpPr>
          <p:spPr bwMode="auto">
            <a:xfrm>
              <a:off x="1890" y="3241"/>
              <a:ext cx="899" cy="457"/>
            </a:xfrm>
            <a:prstGeom prst="ellipse">
              <a:avLst/>
            </a:prstGeom>
            <a:solidFill>
              <a:schemeClr val="accent1"/>
            </a:solidFill>
            <a:ln w="3175">
              <a:noFill/>
              <a:round/>
              <a:headEnd type="none" w="sm" len="sm"/>
              <a:tailEnd type="none" w="sm" len="sm"/>
            </a:ln>
            <a:effectLst/>
          </p:spPr>
          <p:txBody>
            <a:bodyPr wrap="none" anchor="ctr"/>
            <a:lstStyle/>
            <a:p>
              <a:pPr>
                <a:spcBef>
                  <a:spcPct val="20000"/>
                </a:spcBef>
                <a:buClr>
                  <a:srgbClr val="00FFCC"/>
                </a:buClr>
                <a:buSzPct val="80000"/>
                <a:buFont typeface="Wingdings" pitchFamily="2" charset="2"/>
                <a:buChar char="l"/>
              </a:pPr>
              <a:endParaRPr lang="en-US" b="1">
                <a:solidFill>
                  <a:srgbClr val="FFFFFF"/>
                </a:solidFill>
                <a:ea typeface="+mn-ea"/>
              </a:endParaRPr>
            </a:p>
          </p:txBody>
        </p:sp>
        <p:graphicFrame>
          <p:nvGraphicFramePr>
            <p:cNvPr id="98318" name="Object 14"/>
            <p:cNvGraphicFramePr>
              <a:graphicFrameLocks noChangeAspect="1"/>
            </p:cNvGraphicFramePr>
            <p:nvPr/>
          </p:nvGraphicFramePr>
          <p:xfrm>
            <a:off x="2325" y="3377"/>
            <a:ext cx="183" cy="199"/>
          </p:xfrm>
          <a:graphic>
            <a:graphicData uri="http://schemas.openxmlformats.org/presentationml/2006/ole">
              <mc:AlternateContent xmlns:mc="http://schemas.openxmlformats.org/markup-compatibility/2006">
                <mc:Choice xmlns:v="urn:schemas-microsoft-com:vml" Requires="v">
                  <p:oleObj spid="_x0000_s376919" name="MathType Equation" r:id="rId5" imgW="291960" imgH="317160" progId="Equation">
                    <p:embed/>
                  </p:oleObj>
                </mc:Choice>
                <mc:Fallback>
                  <p:oleObj name="MathType Equation" r:id="rId5" imgW="291960" imgH="317160" progId="Equation">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25" y="3377"/>
                          <a:ext cx="183" cy="1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8319" name="Rectangle 15"/>
            <p:cNvSpPr>
              <a:spLocks noChangeArrowheads="1"/>
            </p:cNvSpPr>
            <p:nvPr/>
          </p:nvSpPr>
          <p:spPr bwMode="auto">
            <a:xfrm>
              <a:off x="1632" y="3169"/>
              <a:ext cx="518" cy="597"/>
            </a:xfrm>
            <a:prstGeom prst="rect">
              <a:avLst/>
            </a:prstGeom>
            <a:solidFill>
              <a:srgbClr val="D3F9E6"/>
            </a:solidFill>
            <a:ln w="3175">
              <a:noFill/>
              <a:miter lim="800000"/>
              <a:headEnd type="none" w="sm" len="sm"/>
              <a:tailEnd type="none" w="sm" len="sm"/>
            </a:ln>
            <a:effectLst/>
          </p:spPr>
          <p:txBody>
            <a:bodyPr wrap="none" anchor="ctr"/>
            <a:lstStyle/>
            <a:p>
              <a:pPr>
                <a:spcBef>
                  <a:spcPct val="20000"/>
                </a:spcBef>
                <a:buClr>
                  <a:srgbClr val="00FFCC"/>
                </a:buClr>
                <a:buSzPct val="80000"/>
                <a:buFont typeface="Wingdings" pitchFamily="2" charset="2"/>
                <a:buChar char="l"/>
              </a:pPr>
              <a:endParaRPr lang="en-US" b="1">
                <a:solidFill>
                  <a:srgbClr val="FFFFFF"/>
                </a:solidFill>
                <a:ea typeface="+mn-ea"/>
              </a:endParaRPr>
            </a:p>
          </p:txBody>
        </p:sp>
        <p:graphicFrame>
          <p:nvGraphicFramePr>
            <p:cNvPr id="98320" name="Object 16"/>
            <p:cNvGraphicFramePr>
              <a:graphicFrameLocks noChangeAspect="1"/>
            </p:cNvGraphicFramePr>
            <p:nvPr/>
          </p:nvGraphicFramePr>
          <p:xfrm>
            <a:off x="1814" y="3371"/>
            <a:ext cx="159" cy="199"/>
          </p:xfrm>
          <a:graphic>
            <a:graphicData uri="http://schemas.openxmlformats.org/presentationml/2006/ole">
              <mc:AlternateContent xmlns:mc="http://schemas.openxmlformats.org/markup-compatibility/2006">
                <mc:Choice xmlns:v="urn:schemas-microsoft-com:vml" Requires="v">
                  <p:oleObj spid="_x0000_s376920" name="MathType Equation" r:id="rId7" imgW="253800" imgH="317160" progId="Equation">
                    <p:embed/>
                  </p:oleObj>
                </mc:Choice>
                <mc:Fallback>
                  <p:oleObj name="MathType Equation" r:id="rId7" imgW="253800" imgH="317160" progId="Equation">
                    <p:embed/>
                    <p:pic>
                      <p:nvPicPr>
                        <p:cNvPr id="0"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14" y="3371"/>
                          <a:ext cx="159" cy="1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8321" name="Rectangle 17"/>
            <p:cNvSpPr>
              <a:spLocks noChangeArrowheads="1"/>
            </p:cNvSpPr>
            <p:nvPr/>
          </p:nvSpPr>
          <p:spPr bwMode="auto">
            <a:xfrm>
              <a:off x="502" y="2857"/>
              <a:ext cx="4792" cy="1224"/>
            </a:xfrm>
            <a:prstGeom prst="rect">
              <a:avLst/>
            </a:prstGeom>
            <a:noFill/>
            <a:ln w="9525">
              <a:noFill/>
              <a:miter lim="800000"/>
              <a:headEnd/>
              <a:tailEnd/>
            </a:ln>
          </p:spPr>
          <p:txBody>
            <a:bodyPr/>
            <a:lstStyle/>
            <a:p>
              <a:pPr marL="1143000" lvl="2" indent="-228600">
                <a:spcBef>
                  <a:spcPct val="20000"/>
                </a:spcBef>
                <a:buClr>
                  <a:srgbClr val="FF7C80"/>
                </a:buClr>
                <a:buSzPct val="50000"/>
                <a:buFont typeface="Wingdings" pitchFamily="2" charset="2"/>
                <a:buChar char="n"/>
              </a:pPr>
              <a:r>
                <a:rPr lang="en-US" b="1" dirty="0">
                  <a:solidFill>
                    <a:srgbClr val="FF0000"/>
                  </a:solidFill>
                  <a:ea typeface="+mn-ea"/>
                </a:rPr>
                <a:t>Set Intersection (occluded objects):</a:t>
              </a:r>
            </a:p>
          </p:txBody>
        </p:sp>
      </p:grpSp>
      <p:grpSp>
        <p:nvGrpSpPr>
          <p:cNvPr id="3" name="Group 18"/>
          <p:cNvGrpSpPr>
            <a:grpSpLocks/>
          </p:cNvGrpSpPr>
          <p:nvPr/>
        </p:nvGrpSpPr>
        <p:grpSpPr bwMode="auto">
          <a:xfrm>
            <a:off x="990282" y="2819400"/>
            <a:ext cx="7391400" cy="1371600"/>
            <a:chOff x="532" y="1801"/>
            <a:chExt cx="4792" cy="1031"/>
          </a:xfrm>
        </p:grpSpPr>
        <p:graphicFrame>
          <p:nvGraphicFramePr>
            <p:cNvPr id="98323" name="Object 19"/>
            <p:cNvGraphicFramePr>
              <a:graphicFrameLocks noChangeAspect="1"/>
            </p:cNvGraphicFramePr>
            <p:nvPr/>
          </p:nvGraphicFramePr>
          <p:xfrm>
            <a:off x="3052" y="2316"/>
            <a:ext cx="567" cy="216"/>
          </p:xfrm>
          <a:graphic>
            <a:graphicData uri="http://schemas.openxmlformats.org/presentationml/2006/ole">
              <mc:AlternateContent xmlns:mc="http://schemas.openxmlformats.org/markup-compatibility/2006">
                <mc:Choice xmlns:v="urn:schemas-microsoft-com:vml" Requires="v">
                  <p:oleObj spid="_x0000_s376921" name="Equation" r:id="rId9" imgW="901440" imgH="342720" progId="Equation.3">
                    <p:embed/>
                  </p:oleObj>
                </mc:Choice>
                <mc:Fallback>
                  <p:oleObj name="Equation" r:id="rId9" imgW="901440" imgH="342720" progId="Equation.3">
                    <p:embed/>
                    <p:pic>
                      <p:nvPicPr>
                        <p:cNvPr id="0"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52" y="2316"/>
                          <a:ext cx="567" cy="2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8324" name="Rectangle 20"/>
            <p:cNvSpPr>
              <a:spLocks noChangeArrowheads="1"/>
            </p:cNvSpPr>
            <p:nvPr/>
          </p:nvSpPr>
          <p:spPr bwMode="auto">
            <a:xfrm>
              <a:off x="1632" y="2113"/>
              <a:ext cx="518" cy="597"/>
            </a:xfrm>
            <a:prstGeom prst="rect">
              <a:avLst/>
            </a:prstGeom>
            <a:solidFill>
              <a:schemeClr val="accent1"/>
            </a:solidFill>
            <a:ln w="3175" cap="rnd">
              <a:noFill/>
              <a:prstDash val="sysDot"/>
              <a:miter lim="800000"/>
              <a:headEnd type="none" w="sm" len="sm"/>
              <a:tailEnd type="none" w="sm" len="sm"/>
            </a:ln>
            <a:effectLst/>
          </p:spPr>
          <p:txBody>
            <a:bodyPr wrap="none" anchor="ctr"/>
            <a:lstStyle/>
            <a:p>
              <a:pPr>
                <a:spcBef>
                  <a:spcPct val="20000"/>
                </a:spcBef>
                <a:buClr>
                  <a:srgbClr val="00FFCC"/>
                </a:buClr>
                <a:buSzPct val="80000"/>
                <a:buFont typeface="Wingdings" pitchFamily="2" charset="2"/>
                <a:buChar char="l"/>
              </a:pPr>
              <a:endParaRPr lang="en-US" b="1">
                <a:solidFill>
                  <a:srgbClr val="FF0000"/>
                </a:solidFill>
                <a:ea typeface="+mn-ea"/>
              </a:endParaRPr>
            </a:p>
          </p:txBody>
        </p:sp>
        <p:sp>
          <p:nvSpPr>
            <p:cNvPr id="98325" name="Oval 21"/>
            <p:cNvSpPr>
              <a:spLocks noChangeArrowheads="1"/>
            </p:cNvSpPr>
            <p:nvPr/>
          </p:nvSpPr>
          <p:spPr bwMode="auto">
            <a:xfrm>
              <a:off x="1890" y="2185"/>
              <a:ext cx="899" cy="457"/>
            </a:xfrm>
            <a:prstGeom prst="ellipse">
              <a:avLst/>
            </a:prstGeom>
            <a:solidFill>
              <a:schemeClr val="accent1"/>
            </a:solidFill>
            <a:ln w="3175" cap="rnd">
              <a:noFill/>
              <a:prstDash val="sysDot"/>
              <a:round/>
              <a:headEnd type="none" w="sm" len="sm"/>
              <a:tailEnd type="none" w="sm" len="sm"/>
            </a:ln>
            <a:effectLst/>
          </p:spPr>
          <p:txBody>
            <a:bodyPr wrap="none" anchor="ctr"/>
            <a:lstStyle/>
            <a:p>
              <a:pPr>
                <a:spcBef>
                  <a:spcPct val="20000"/>
                </a:spcBef>
                <a:buClr>
                  <a:srgbClr val="00FFCC"/>
                </a:buClr>
                <a:buSzPct val="80000"/>
                <a:buFont typeface="Wingdings" pitchFamily="2" charset="2"/>
                <a:buChar char="l"/>
              </a:pPr>
              <a:endParaRPr lang="en-US" b="1">
                <a:solidFill>
                  <a:srgbClr val="FF0000"/>
                </a:solidFill>
                <a:ea typeface="+mn-ea"/>
              </a:endParaRPr>
            </a:p>
          </p:txBody>
        </p:sp>
        <p:graphicFrame>
          <p:nvGraphicFramePr>
            <p:cNvPr id="98326" name="Object 22"/>
            <p:cNvGraphicFramePr>
              <a:graphicFrameLocks noChangeAspect="1"/>
            </p:cNvGraphicFramePr>
            <p:nvPr/>
          </p:nvGraphicFramePr>
          <p:xfrm>
            <a:off x="1823" y="2318"/>
            <a:ext cx="159" cy="199"/>
          </p:xfrm>
          <a:graphic>
            <a:graphicData uri="http://schemas.openxmlformats.org/presentationml/2006/ole">
              <mc:AlternateContent xmlns:mc="http://schemas.openxmlformats.org/markup-compatibility/2006">
                <mc:Choice xmlns:v="urn:schemas-microsoft-com:vml" Requires="v">
                  <p:oleObj spid="_x0000_s376922" name="MathType Equation" r:id="rId11" imgW="253800" imgH="317160" progId="Equation">
                    <p:embed/>
                  </p:oleObj>
                </mc:Choice>
                <mc:Fallback>
                  <p:oleObj name="MathType Equation" r:id="rId11" imgW="253800" imgH="317160" progId="Equation">
                    <p:embed/>
                    <p:pic>
                      <p:nvPicPr>
                        <p:cNvPr id="0"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23" y="2318"/>
                          <a:ext cx="159" cy="1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8327" name="Object 23"/>
            <p:cNvGraphicFramePr>
              <a:graphicFrameLocks noChangeAspect="1"/>
            </p:cNvGraphicFramePr>
            <p:nvPr/>
          </p:nvGraphicFramePr>
          <p:xfrm>
            <a:off x="2299" y="2320"/>
            <a:ext cx="183" cy="199"/>
          </p:xfrm>
          <a:graphic>
            <a:graphicData uri="http://schemas.openxmlformats.org/presentationml/2006/ole">
              <mc:AlternateContent xmlns:mc="http://schemas.openxmlformats.org/markup-compatibility/2006">
                <mc:Choice xmlns:v="urn:schemas-microsoft-com:vml" Requires="v">
                  <p:oleObj spid="_x0000_s376923" name="MathType Equation" r:id="rId13" imgW="291960" imgH="317160" progId="Equation">
                    <p:embed/>
                  </p:oleObj>
                </mc:Choice>
                <mc:Fallback>
                  <p:oleObj name="MathType Equation" r:id="rId13" imgW="291960" imgH="317160" progId="Equation">
                    <p:embed/>
                    <p:pic>
                      <p:nvPicPr>
                        <p:cNvPr id="0" name="Picture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99" y="2320"/>
                          <a:ext cx="183" cy="1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8328" name="Rectangle 24"/>
            <p:cNvSpPr>
              <a:spLocks noChangeArrowheads="1"/>
            </p:cNvSpPr>
            <p:nvPr/>
          </p:nvSpPr>
          <p:spPr bwMode="auto">
            <a:xfrm>
              <a:off x="532" y="1801"/>
              <a:ext cx="4792" cy="1031"/>
            </a:xfrm>
            <a:prstGeom prst="rect">
              <a:avLst/>
            </a:prstGeom>
            <a:noFill/>
            <a:ln w="9525">
              <a:noFill/>
              <a:miter lim="800000"/>
              <a:headEnd/>
              <a:tailEnd/>
            </a:ln>
          </p:spPr>
          <p:txBody>
            <a:bodyPr/>
            <a:lstStyle/>
            <a:p>
              <a:pPr marL="1143000" lvl="2" indent="-228600">
                <a:spcBef>
                  <a:spcPct val="20000"/>
                </a:spcBef>
                <a:buClr>
                  <a:srgbClr val="FF7C80"/>
                </a:buClr>
                <a:buSzPct val="50000"/>
                <a:buFont typeface="Wingdings" pitchFamily="2" charset="2"/>
                <a:buChar char="n"/>
              </a:pPr>
              <a:r>
                <a:rPr lang="en-US" b="1" dirty="0">
                  <a:solidFill>
                    <a:srgbClr val="FF0000"/>
                  </a:solidFill>
                  <a:ea typeface="+mn-ea"/>
                </a:rPr>
                <a:t>Set Union (overlapping objects):</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8306"/>
                                        </p:tgtEl>
                                        <p:attrNameLst>
                                          <p:attrName>style.visibility</p:attrName>
                                        </p:attrNameLst>
                                      </p:cBhvr>
                                      <p:to>
                                        <p:strVal val="visible"/>
                                      </p:to>
                                    </p:set>
                                    <p:anim calcmode="lin" valueType="num">
                                      <p:cBhvr additive="base">
                                        <p:cTn id="7" dur="500" fill="hold"/>
                                        <p:tgtEl>
                                          <p:spTgt spid="98306"/>
                                        </p:tgtEl>
                                        <p:attrNameLst>
                                          <p:attrName>ppt_x</p:attrName>
                                        </p:attrNameLst>
                                      </p:cBhvr>
                                      <p:tavLst>
                                        <p:tav tm="0">
                                          <p:val>
                                            <p:strVal val="0-#ppt_w/2"/>
                                          </p:val>
                                        </p:tav>
                                        <p:tav tm="100000">
                                          <p:val>
                                            <p:strVal val="#ppt_x"/>
                                          </p:val>
                                        </p:tav>
                                      </p:tavLst>
                                    </p:anim>
                                    <p:anim calcmode="lin" valueType="num">
                                      <p:cBhvr additive="base">
                                        <p:cTn id="8" dur="500" fill="hold"/>
                                        <p:tgtEl>
                                          <p:spTgt spid="9830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 presetClass="entr" presetSubtype="16" fill="hold" grpId="0" nodeType="afterEffect">
                                  <p:stCondLst>
                                    <p:cond delay="0"/>
                                  </p:stCondLst>
                                  <p:childTnLst>
                                    <p:set>
                                      <p:cBhvr>
                                        <p:cTn id="11" dur="1" fill="hold">
                                          <p:stCondLst>
                                            <p:cond delay="0"/>
                                          </p:stCondLst>
                                        </p:cTn>
                                        <p:tgtEl>
                                          <p:spTgt spid="98307">
                                            <p:txEl>
                                              <p:pRg st="0" end="0"/>
                                            </p:txEl>
                                          </p:spTgt>
                                        </p:tgtEl>
                                        <p:attrNameLst>
                                          <p:attrName>style.visibility</p:attrName>
                                        </p:attrNameLst>
                                      </p:cBhvr>
                                      <p:to>
                                        <p:strVal val="visible"/>
                                      </p:to>
                                    </p:set>
                                    <p:animEffect transition="in" filter="box(in)">
                                      <p:cBhvr>
                                        <p:cTn id="12" dur="500"/>
                                        <p:tgtEl>
                                          <p:spTgt spid="98307">
                                            <p:txEl>
                                              <p:pRg st="0" end="0"/>
                                            </p:txEl>
                                          </p:spTgt>
                                        </p:tgtEl>
                                      </p:cBhvr>
                                    </p:animEffect>
                                  </p:childTnLst>
                                </p:cTn>
                              </p:par>
                            </p:childTnLst>
                          </p:cTn>
                        </p:par>
                        <p:par>
                          <p:cTn id="13" fill="hold">
                            <p:stCondLst>
                              <p:cond delay="1000"/>
                            </p:stCondLst>
                            <p:childTnLst>
                              <p:par>
                                <p:cTn id="14" presetID="9" presetClass="entr" presetSubtype="0" fill="hold" nodeType="afterEffect">
                                  <p:stCondLst>
                                    <p:cond delay="1000"/>
                                  </p:stCondLst>
                                  <p:childTnLst>
                                    <p:set>
                                      <p:cBhvr>
                                        <p:cTn id="15" dur="1" fill="hold">
                                          <p:stCondLst>
                                            <p:cond delay="0"/>
                                          </p:stCondLst>
                                        </p:cTn>
                                        <p:tgtEl>
                                          <p:spTgt spid="3"/>
                                        </p:tgtEl>
                                        <p:attrNameLst>
                                          <p:attrName>style.visibility</p:attrName>
                                        </p:attrNameLst>
                                      </p:cBhvr>
                                      <p:to>
                                        <p:strVal val="visible"/>
                                      </p:to>
                                    </p:set>
                                    <p:animEffect transition="in" filter="dissolve">
                                      <p:cBhvr>
                                        <p:cTn id="16" dur="500"/>
                                        <p:tgtEl>
                                          <p:spTgt spid="3"/>
                                        </p:tgtEl>
                                      </p:cBhvr>
                                    </p:animEffect>
                                  </p:childTnLst>
                                </p:cTn>
                              </p:par>
                            </p:childTnLst>
                          </p:cTn>
                        </p:par>
                        <p:par>
                          <p:cTn id="17" fill="hold">
                            <p:stCondLst>
                              <p:cond delay="2500"/>
                            </p:stCondLst>
                            <p:childTnLst>
                              <p:par>
                                <p:cTn id="18" presetID="9" presetClass="entr" presetSubtype="0" fill="hold" nodeType="afterEffect">
                                  <p:stCondLst>
                                    <p:cond delay="1000"/>
                                  </p:stCondLst>
                                  <p:childTnLst>
                                    <p:set>
                                      <p:cBhvr>
                                        <p:cTn id="19" dur="1" fill="hold">
                                          <p:stCondLst>
                                            <p:cond delay="0"/>
                                          </p:stCondLst>
                                        </p:cTn>
                                        <p:tgtEl>
                                          <p:spTgt spid="2"/>
                                        </p:tgtEl>
                                        <p:attrNameLst>
                                          <p:attrName>style.visibility</p:attrName>
                                        </p:attrNameLst>
                                      </p:cBhvr>
                                      <p:to>
                                        <p:strVal val="visible"/>
                                      </p:to>
                                    </p:set>
                                    <p:animEffect transition="in" filter="dissolve">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6" grpId="0" autoUpdateAnimBg="0"/>
      <p:bldP spid="98307" grpId="0" build="p" autoUpdateAnimBg="0" advAuto="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AutoShape 7"/>
          <p:cNvSpPr>
            <a:spLocks noChangeArrowheads="1"/>
          </p:cNvSpPr>
          <p:nvPr/>
        </p:nvSpPr>
        <p:spPr bwMode="auto">
          <a:xfrm>
            <a:off x="685800" y="381000"/>
            <a:ext cx="7924800" cy="1143000"/>
          </a:xfrm>
          <a:prstGeom prst="roundRect">
            <a:avLst>
              <a:gd name="adj" fmla="val 21667"/>
            </a:avLst>
          </a:prstGeom>
          <a:noFill/>
          <a:ln w="9525">
            <a:noFill/>
            <a:round/>
            <a:headEnd/>
            <a:tailEnd/>
          </a:ln>
        </p:spPr>
        <p:txBody>
          <a:bodyPr anchor="b"/>
          <a:lstStyle/>
          <a:p>
            <a:pPr algn="ctr" eaLnBrk="0" hangingPunct="0"/>
            <a:r>
              <a:rPr kumimoji="1" lang="en-US" sz="3600" smtClean="0">
                <a:solidFill>
                  <a:srgbClr val="0000FF"/>
                </a:solidFill>
                <a:latin typeface="Times New Roman" pitchFamily="18" charset="0"/>
                <a:ea typeface="돋움" pitchFamily="34" charset="-127"/>
              </a:rPr>
              <a:t>Examples</a:t>
            </a:r>
          </a:p>
        </p:txBody>
      </p:sp>
      <p:grpSp>
        <p:nvGrpSpPr>
          <p:cNvPr id="2" name="Group 8"/>
          <p:cNvGrpSpPr>
            <a:grpSpLocks/>
          </p:cNvGrpSpPr>
          <p:nvPr/>
        </p:nvGrpSpPr>
        <p:grpSpPr bwMode="auto">
          <a:xfrm>
            <a:off x="1143000" y="2743200"/>
            <a:ext cx="1524000" cy="1524000"/>
            <a:chOff x="720" y="1728"/>
            <a:chExt cx="960" cy="960"/>
          </a:xfrm>
        </p:grpSpPr>
        <p:sp>
          <p:nvSpPr>
            <p:cNvPr id="2089" name="Rectangle 9"/>
            <p:cNvSpPr>
              <a:spLocks noChangeArrowheads="1"/>
            </p:cNvSpPr>
            <p:nvPr/>
          </p:nvSpPr>
          <p:spPr bwMode="auto">
            <a:xfrm>
              <a:off x="720" y="1728"/>
              <a:ext cx="960" cy="960"/>
            </a:xfrm>
            <a:prstGeom prst="rect">
              <a:avLst/>
            </a:prstGeom>
            <a:solidFill>
              <a:schemeClr val="accent1"/>
            </a:solidFill>
            <a:ln w="9525">
              <a:solidFill>
                <a:schemeClr val="tx1"/>
              </a:solidFill>
              <a:miter lim="800000"/>
              <a:headEnd/>
              <a:tailEnd/>
            </a:ln>
          </p:spPr>
          <p:txBody>
            <a:bodyPr wrap="none" anchor="ctr"/>
            <a:lstStyle/>
            <a:p>
              <a:pPr eaLnBrk="0" hangingPunct="0"/>
              <a:endParaRPr kumimoji="1" lang="en-US" sz="1600" b="1" i="1" smtClean="0">
                <a:solidFill>
                  <a:prstClr val="black"/>
                </a:solidFill>
                <a:latin typeface="Times New Roman" pitchFamily="18" charset="0"/>
                <a:ea typeface="Gulim" pitchFamily="34" charset="-127"/>
              </a:endParaRPr>
            </a:p>
          </p:txBody>
        </p:sp>
        <p:sp>
          <p:nvSpPr>
            <p:cNvPr id="2090" name="Rectangle 10"/>
            <p:cNvSpPr>
              <a:spLocks noChangeArrowheads="1"/>
            </p:cNvSpPr>
            <p:nvPr/>
          </p:nvSpPr>
          <p:spPr bwMode="auto">
            <a:xfrm>
              <a:off x="912" y="1968"/>
              <a:ext cx="384" cy="336"/>
            </a:xfrm>
            <a:prstGeom prst="rect">
              <a:avLst/>
            </a:prstGeom>
            <a:solidFill>
              <a:schemeClr val="bg1"/>
            </a:solidFill>
            <a:ln w="9525">
              <a:solidFill>
                <a:schemeClr val="tx1"/>
              </a:solidFill>
              <a:miter lim="800000"/>
              <a:headEnd/>
              <a:tailEnd/>
            </a:ln>
          </p:spPr>
          <p:txBody>
            <a:bodyPr wrap="none" anchor="ctr"/>
            <a:lstStyle/>
            <a:p>
              <a:pPr eaLnBrk="0" hangingPunct="0"/>
              <a:endParaRPr kumimoji="1" lang="en-US" sz="1600" b="1" i="1" smtClean="0">
                <a:solidFill>
                  <a:prstClr val="black"/>
                </a:solidFill>
                <a:latin typeface="Times New Roman" pitchFamily="18" charset="0"/>
                <a:ea typeface="Gulim" pitchFamily="34" charset="-127"/>
              </a:endParaRPr>
            </a:p>
          </p:txBody>
        </p:sp>
        <p:sp>
          <p:nvSpPr>
            <p:cNvPr id="2091" name="Rectangle 11"/>
            <p:cNvSpPr>
              <a:spLocks noChangeArrowheads="1"/>
            </p:cNvSpPr>
            <p:nvPr/>
          </p:nvSpPr>
          <p:spPr bwMode="auto">
            <a:xfrm>
              <a:off x="1056" y="2160"/>
              <a:ext cx="538" cy="422"/>
            </a:xfrm>
            <a:prstGeom prst="rect">
              <a:avLst/>
            </a:prstGeom>
            <a:solidFill>
              <a:schemeClr val="bg1"/>
            </a:solidFill>
            <a:ln w="9525">
              <a:solidFill>
                <a:schemeClr val="tx1"/>
              </a:solidFill>
              <a:miter lim="800000"/>
              <a:headEnd/>
              <a:tailEnd/>
            </a:ln>
          </p:spPr>
          <p:txBody>
            <a:bodyPr wrap="none" anchor="ctr"/>
            <a:lstStyle/>
            <a:p>
              <a:pPr eaLnBrk="0" hangingPunct="0"/>
              <a:endParaRPr kumimoji="1" lang="en-US" sz="1600" b="1" i="1" smtClean="0">
                <a:solidFill>
                  <a:prstClr val="black"/>
                </a:solidFill>
                <a:latin typeface="Times New Roman" pitchFamily="18" charset="0"/>
                <a:ea typeface="Gulim" pitchFamily="34" charset="-127"/>
              </a:endParaRPr>
            </a:p>
          </p:txBody>
        </p:sp>
        <p:sp>
          <p:nvSpPr>
            <p:cNvPr id="2092" name="Text Box 12"/>
            <p:cNvSpPr txBox="1">
              <a:spLocks noChangeArrowheads="1"/>
            </p:cNvSpPr>
            <p:nvPr/>
          </p:nvSpPr>
          <p:spPr bwMode="auto">
            <a:xfrm>
              <a:off x="912" y="1929"/>
              <a:ext cx="154" cy="231"/>
            </a:xfrm>
            <a:prstGeom prst="rect">
              <a:avLst/>
            </a:prstGeom>
            <a:noFill/>
            <a:ln w="9525">
              <a:noFill/>
              <a:miter lim="800000"/>
              <a:headEnd/>
              <a:tailEnd/>
            </a:ln>
          </p:spPr>
          <p:txBody>
            <a:bodyPr>
              <a:spAutoFit/>
            </a:bodyPr>
            <a:lstStyle/>
            <a:p>
              <a:pPr eaLnBrk="0" hangingPunct="0">
                <a:spcBef>
                  <a:spcPct val="50000"/>
                </a:spcBef>
              </a:pPr>
              <a:r>
                <a:rPr lang="en-US" sz="1800" smtClean="0">
                  <a:solidFill>
                    <a:prstClr val="black"/>
                  </a:solidFill>
                  <a:latin typeface="Arial" pitchFamily="34" charset="0"/>
                  <a:ea typeface="Gulim" pitchFamily="34" charset="-127"/>
                </a:rPr>
                <a:t>A</a:t>
              </a:r>
            </a:p>
          </p:txBody>
        </p:sp>
        <p:sp>
          <p:nvSpPr>
            <p:cNvPr id="2093" name="Text Box 13"/>
            <p:cNvSpPr txBox="1">
              <a:spLocks noChangeArrowheads="1"/>
            </p:cNvSpPr>
            <p:nvPr/>
          </p:nvSpPr>
          <p:spPr bwMode="auto">
            <a:xfrm>
              <a:off x="1392" y="2400"/>
              <a:ext cx="192" cy="231"/>
            </a:xfrm>
            <a:prstGeom prst="rect">
              <a:avLst/>
            </a:prstGeom>
            <a:noFill/>
            <a:ln w="9525">
              <a:noFill/>
              <a:miter lim="800000"/>
              <a:headEnd/>
              <a:tailEnd/>
            </a:ln>
          </p:spPr>
          <p:txBody>
            <a:bodyPr>
              <a:spAutoFit/>
            </a:bodyPr>
            <a:lstStyle/>
            <a:p>
              <a:pPr eaLnBrk="0" hangingPunct="0">
                <a:spcBef>
                  <a:spcPct val="50000"/>
                </a:spcBef>
              </a:pPr>
              <a:r>
                <a:rPr lang="en-US" sz="1800" smtClean="0">
                  <a:solidFill>
                    <a:prstClr val="black"/>
                  </a:solidFill>
                  <a:latin typeface="Arial" pitchFamily="34" charset="0"/>
                  <a:ea typeface="Gulim" pitchFamily="34" charset="-127"/>
                </a:rPr>
                <a:t>B</a:t>
              </a:r>
            </a:p>
          </p:txBody>
        </p:sp>
        <p:sp>
          <p:nvSpPr>
            <p:cNvPr id="2094" name="Line 14"/>
            <p:cNvSpPr>
              <a:spLocks noChangeShapeType="1"/>
            </p:cNvSpPr>
            <p:nvPr/>
          </p:nvSpPr>
          <p:spPr bwMode="auto">
            <a:xfrm>
              <a:off x="1056" y="2304"/>
              <a:ext cx="240" cy="0"/>
            </a:xfrm>
            <a:prstGeom prst="line">
              <a:avLst/>
            </a:prstGeom>
            <a:noFill/>
            <a:ln w="9525">
              <a:solidFill>
                <a:schemeClr val="tx1"/>
              </a:solidFill>
              <a:round/>
              <a:headEnd/>
              <a:tailEnd/>
            </a:ln>
          </p:spPr>
          <p:txBody>
            <a:bodyPr/>
            <a:lstStyle/>
            <a:p>
              <a:pPr eaLnBrk="0" hangingPunct="0"/>
              <a:endParaRPr kumimoji="1" lang="en-US" sz="1600" b="1" i="1" smtClean="0">
                <a:solidFill>
                  <a:prstClr val="black"/>
                </a:solidFill>
                <a:latin typeface="Times New Roman" pitchFamily="18" charset="0"/>
                <a:ea typeface="Gulim" pitchFamily="34" charset="-127"/>
              </a:endParaRPr>
            </a:p>
          </p:txBody>
        </p:sp>
        <p:sp>
          <p:nvSpPr>
            <p:cNvPr id="2095" name="Line 15"/>
            <p:cNvSpPr>
              <a:spLocks noChangeShapeType="1"/>
            </p:cNvSpPr>
            <p:nvPr/>
          </p:nvSpPr>
          <p:spPr bwMode="auto">
            <a:xfrm flipV="1">
              <a:off x="1296" y="2160"/>
              <a:ext cx="0" cy="144"/>
            </a:xfrm>
            <a:prstGeom prst="line">
              <a:avLst/>
            </a:prstGeom>
            <a:noFill/>
            <a:ln w="9525">
              <a:solidFill>
                <a:schemeClr val="tx1"/>
              </a:solidFill>
              <a:round/>
              <a:headEnd/>
              <a:tailEnd/>
            </a:ln>
          </p:spPr>
          <p:txBody>
            <a:bodyPr/>
            <a:lstStyle/>
            <a:p>
              <a:pPr eaLnBrk="0" hangingPunct="0"/>
              <a:endParaRPr kumimoji="1" lang="en-US" sz="1600" b="1" i="1" smtClean="0">
                <a:solidFill>
                  <a:prstClr val="black"/>
                </a:solidFill>
                <a:latin typeface="Times New Roman" pitchFamily="18" charset="0"/>
                <a:ea typeface="Gulim" pitchFamily="34" charset="-127"/>
              </a:endParaRPr>
            </a:p>
          </p:txBody>
        </p:sp>
      </p:grpSp>
      <p:sp>
        <p:nvSpPr>
          <p:cNvPr id="2056" name="Rectangle 16"/>
          <p:cNvSpPr>
            <a:spLocks noChangeArrowheads="1"/>
          </p:cNvSpPr>
          <p:nvPr/>
        </p:nvSpPr>
        <p:spPr bwMode="auto">
          <a:xfrm>
            <a:off x="6324600" y="2743200"/>
            <a:ext cx="1524000" cy="1524000"/>
          </a:xfrm>
          <a:prstGeom prst="rect">
            <a:avLst/>
          </a:prstGeom>
          <a:solidFill>
            <a:schemeClr val="accent1"/>
          </a:solidFill>
          <a:ln w="9525">
            <a:solidFill>
              <a:schemeClr val="tx1"/>
            </a:solidFill>
            <a:miter lim="800000"/>
            <a:headEnd/>
            <a:tailEnd/>
          </a:ln>
        </p:spPr>
        <p:txBody>
          <a:bodyPr wrap="none" anchor="ctr"/>
          <a:lstStyle/>
          <a:p>
            <a:pPr eaLnBrk="0" hangingPunct="0"/>
            <a:endParaRPr kumimoji="1" lang="en-US" sz="1600" b="1" i="1" smtClean="0">
              <a:solidFill>
                <a:prstClr val="black"/>
              </a:solidFill>
              <a:latin typeface="Times New Roman" pitchFamily="18" charset="0"/>
              <a:ea typeface="Gulim" pitchFamily="34" charset="-127"/>
            </a:endParaRPr>
          </a:p>
        </p:txBody>
      </p:sp>
      <p:sp>
        <p:nvSpPr>
          <p:cNvPr id="2057" name="Rectangle 17"/>
          <p:cNvSpPr>
            <a:spLocks noChangeArrowheads="1"/>
          </p:cNvSpPr>
          <p:nvPr/>
        </p:nvSpPr>
        <p:spPr bwMode="auto">
          <a:xfrm>
            <a:off x="6629400" y="3124200"/>
            <a:ext cx="609600" cy="533400"/>
          </a:xfrm>
          <a:prstGeom prst="rect">
            <a:avLst/>
          </a:prstGeom>
          <a:solidFill>
            <a:schemeClr val="bg1"/>
          </a:solidFill>
          <a:ln w="9525">
            <a:solidFill>
              <a:schemeClr val="tx1"/>
            </a:solidFill>
            <a:miter lim="800000"/>
            <a:headEnd/>
            <a:tailEnd/>
          </a:ln>
        </p:spPr>
        <p:txBody>
          <a:bodyPr wrap="none" anchor="ctr"/>
          <a:lstStyle/>
          <a:p>
            <a:pPr eaLnBrk="0" hangingPunct="0"/>
            <a:endParaRPr kumimoji="1" lang="en-US" sz="1600" b="1" i="1" smtClean="0">
              <a:solidFill>
                <a:prstClr val="black"/>
              </a:solidFill>
              <a:latin typeface="Times New Roman" pitchFamily="18" charset="0"/>
              <a:ea typeface="Gulim" pitchFamily="34" charset="-127"/>
            </a:endParaRPr>
          </a:p>
        </p:txBody>
      </p:sp>
      <p:sp>
        <p:nvSpPr>
          <p:cNvPr id="2058" name="Rectangle 18"/>
          <p:cNvSpPr>
            <a:spLocks noChangeArrowheads="1"/>
          </p:cNvSpPr>
          <p:nvPr/>
        </p:nvSpPr>
        <p:spPr bwMode="auto">
          <a:xfrm>
            <a:off x="6858000" y="3429000"/>
            <a:ext cx="854075" cy="669925"/>
          </a:xfrm>
          <a:prstGeom prst="rect">
            <a:avLst/>
          </a:prstGeom>
          <a:solidFill>
            <a:schemeClr val="bg1"/>
          </a:solidFill>
          <a:ln w="9525">
            <a:solidFill>
              <a:schemeClr val="tx1"/>
            </a:solidFill>
            <a:miter lim="800000"/>
            <a:headEnd/>
            <a:tailEnd/>
          </a:ln>
        </p:spPr>
        <p:txBody>
          <a:bodyPr wrap="none" anchor="ctr"/>
          <a:lstStyle/>
          <a:p>
            <a:pPr eaLnBrk="0" hangingPunct="0"/>
            <a:endParaRPr kumimoji="1" lang="en-US" sz="1600" b="1" i="1" smtClean="0">
              <a:solidFill>
                <a:prstClr val="black"/>
              </a:solidFill>
              <a:latin typeface="Times New Roman" pitchFamily="18" charset="0"/>
              <a:ea typeface="Gulim" pitchFamily="34" charset="-127"/>
            </a:endParaRPr>
          </a:p>
        </p:txBody>
      </p:sp>
      <p:sp>
        <p:nvSpPr>
          <p:cNvPr id="2059" name="Line 19"/>
          <p:cNvSpPr>
            <a:spLocks noChangeShapeType="1"/>
          </p:cNvSpPr>
          <p:nvPr/>
        </p:nvSpPr>
        <p:spPr bwMode="auto">
          <a:xfrm>
            <a:off x="6858000" y="3657600"/>
            <a:ext cx="381000" cy="0"/>
          </a:xfrm>
          <a:prstGeom prst="line">
            <a:avLst/>
          </a:prstGeom>
          <a:noFill/>
          <a:ln w="9525">
            <a:solidFill>
              <a:schemeClr val="tx1"/>
            </a:solidFill>
            <a:round/>
            <a:headEnd/>
            <a:tailEnd/>
          </a:ln>
        </p:spPr>
        <p:txBody>
          <a:bodyPr/>
          <a:lstStyle/>
          <a:p>
            <a:pPr eaLnBrk="0" hangingPunct="0"/>
            <a:endParaRPr kumimoji="1" lang="en-US" sz="1600" b="1" i="1" smtClean="0">
              <a:solidFill>
                <a:prstClr val="black"/>
              </a:solidFill>
              <a:latin typeface="Times New Roman" pitchFamily="18" charset="0"/>
              <a:ea typeface="Gulim" pitchFamily="34" charset="-127"/>
            </a:endParaRPr>
          </a:p>
        </p:txBody>
      </p:sp>
      <p:sp>
        <p:nvSpPr>
          <p:cNvPr id="2060" name="Line 20"/>
          <p:cNvSpPr>
            <a:spLocks noChangeShapeType="1"/>
          </p:cNvSpPr>
          <p:nvPr/>
        </p:nvSpPr>
        <p:spPr bwMode="auto">
          <a:xfrm flipV="1">
            <a:off x="7239000" y="3429000"/>
            <a:ext cx="0" cy="228600"/>
          </a:xfrm>
          <a:prstGeom prst="line">
            <a:avLst/>
          </a:prstGeom>
          <a:noFill/>
          <a:ln w="9525">
            <a:solidFill>
              <a:schemeClr val="tx1"/>
            </a:solidFill>
            <a:round/>
            <a:headEnd/>
            <a:tailEnd/>
          </a:ln>
        </p:spPr>
        <p:txBody>
          <a:bodyPr/>
          <a:lstStyle/>
          <a:p>
            <a:pPr eaLnBrk="0" hangingPunct="0"/>
            <a:endParaRPr kumimoji="1" lang="en-US" sz="1600" b="1" i="1" smtClean="0">
              <a:solidFill>
                <a:prstClr val="black"/>
              </a:solidFill>
              <a:latin typeface="Times New Roman" pitchFamily="18" charset="0"/>
              <a:ea typeface="Gulim" pitchFamily="34" charset="-127"/>
            </a:endParaRPr>
          </a:p>
        </p:txBody>
      </p:sp>
      <p:grpSp>
        <p:nvGrpSpPr>
          <p:cNvPr id="3" name="Group 21"/>
          <p:cNvGrpSpPr>
            <a:grpSpLocks/>
          </p:cNvGrpSpPr>
          <p:nvPr/>
        </p:nvGrpSpPr>
        <p:grpSpPr bwMode="auto">
          <a:xfrm>
            <a:off x="3733800" y="2743200"/>
            <a:ext cx="1524000" cy="1524000"/>
            <a:chOff x="720" y="1728"/>
            <a:chExt cx="960" cy="960"/>
          </a:xfrm>
        </p:grpSpPr>
        <p:sp>
          <p:nvSpPr>
            <p:cNvPr id="2082" name="Rectangle 22"/>
            <p:cNvSpPr>
              <a:spLocks noChangeArrowheads="1"/>
            </p:cNvSpPr>
            <p:nvPr/>
          </p:nvSpPr>
          <p:spPr bwMode="auto">
            <a:xfrm>
              <a:off x="720" y="1728"/>
              <a:ext cx="960" cy="960"/>
            </a:xfrm>
            <a:prstGeom prst="rect">
              <a:avLst/>
            </a:prstGeom>
            <a:solidFill>
              <a:schemeClr val="accent1"/>
            </a:solidFill>
            <a:ln w="9525">
              <a:solidFill>
                <a:schemeClr val="tx1"/>
              </a:solidFill>
              <a:miter lim="800000"/>
              <a:headEnd/>
              <a:tailEnd/>
            </a:ln>
          </p:spPr>
          <p:txBody>
            <a:bodyPr wrap="none" anchor="ctr"/>
            <a:lstStyle/>
            <a:p>
              <a:pPr eaLnBrk="0" hangingPunct="0"/>
              <a:endParaRPr kumimoji="1" lang="en-US" sz="1600" b="1" i="1" smtClean="0">
                <a:solidFill>
                  <a:prstClr val="black"/>
                </a:solidFill>
                <a:latin typeface="Times New Roman" pitchFamily="18" charset="0"/>
                <a:ea typeface="Gulim" pitchFamily="34" charset="-127"/>
              </a:endParaRPr>
            </a:p>
          </p:txBody>
        </p:sp>
        <p:sp>
          <p:nvSpPr>
            <p:cNvPr id="2083" name="Rectangle 23"/>
            <p:cNvSpPr>
              <a:spLocks noChangeArrowheads="1"/>
            </p:cNvSpPr>
            <p:nvPr/>
          </p:nvSpPr>
          <p:spPr bwMode="auto">
            <a:xfrm>
              <a:off x="912" y="1968"/>
              <a:ext cx="384" cy="336"/>
            </a:xfrm>
            <a:prstGeom prst="rect">
              <a:avLst/>
            </a:prstGeom>
            <a:solidFill>
              <a:schemeClr val="bg1"/>
            </a:solidFill>
            <a:ln w="9525">
              <a:solidFill>
                <a:schemeClr val="tx1"/>
              </a:solidFill>
              <a:miter lim="800000"/>
              <a:headEnd/>
              <a:tailEnd/>
            </a:ln>
          </p:spPr>
          <p:txBody>
            <a:bodyPr wrap="none" anchor="ctr"/>
            <a:lstStyle/>
            <a:p>
              <a:pPr eaLnBrk="0" hangingPunct="0"/>
              <a:endParaRPr kumimoji="1" lang="en-US" sz="1600" b="1" i="1" smtClean="0">
                <a:solidFill>
                  <a:prstClr val="black"/>
                </a:solidFill>
                <a:latin typeface="Times New Roman" pitchFamily="18" charset="0"/>
                <a:ea typeface="Gulim" pitchFamily="34" charset="-127"/>
              </a:endParaRPr>
            </a:p>
          </p:txBody>
        </p:sp>
        <p:sp>
          <p:nvSpPr>
            <p:cNvPr id="2084" name="Rectangle 24"/>
            <p:cNvSpPr>
              <a:spLocks noChangeArrowheads="1"/>
            </p:cNvSpPr>
            <p:nvPr/>
          </p:nvSpPr>
          <p:spPr bwMode="auto">
            <a:xfrm>
              <a:off x="1056" y="2160"/>
              <a:ext cx="538" cy="422"/>
            </a:xfrm>
            <a:prstGeom prst="rect">
              <a:avLst/>
            </a:prstGeom>
            <a:solidFill>
              <a:schemeClr val="bg1"/>
            </a:solidFill>
            <a:ln w="9525">
              <a:solidFill>
                <a:schemeClr val="tx1"/>
              </a:solidFill>
              <a:miter lim="800000"/>
              <a:headEnd/>
              <a:tailEnd/>
            </a:ln>
          </p:spPr>
          <p:txBody>
            <a:bodyPr wrap="none" anchor="ctr"/>
            <a:lstStyle/>
            <a:p>
              <a:pPr eaLnBrk="0" hangingPunct="0"/>
              <a:endParaRPr kumimoji="1" lang="en-US" sz="1600" b="1" i="1" smtClean="0">
                <a:solidFill>
                  <a:prstClr val="black"/>
                </a:solidFill>
                <a:latin typeface="Times New Roman" pitchFamily="18" charset="0"/>
                <a:ea typeface="Gulim" pitchFamily="34" charset="-127"/>
              </a:endParaRPr>
            </a:p>
          </p:txBody>
        </p:sp>
        <p:sp>
          <p:nvSpPr>
            <p:cNvPr id="2085" name="Text Box 25"/>
            <p:cNvSpPr txBox="1">
              <a:spLocks noChangeArrowheads="1"/>
            </p:cNvSpPr>
            <p:nvPr/>
          </p:nvSpPr>
          <p:spPr bwMode="auto">
            <a:xfrm>
              <a:off x="912" y="1929"/>
              <a:ext cx="154" cy="231"/>
            </a:xfrm>
            <a:prstGeom prst="rect">
              <a:avLst/>
            </a:prstGeom>
            <a:noFill/>
            <a:ln w="9525">
              <a:noFill/>
              <a:miter lim="800000"/>
              <a:headEnd/>
              <a:tailEnd/>
            </a:ln>
          </p:spPr>
          <p:txBody>
            <a:bodyPr>
              <a:spAutoFit/>
            </a:bodyPr>
            <a:lstStyle/>
            <a:p>
              <a:pPr eaLnBrk="0" hangingPunct="0">
                <a:spcBef>
                  <a:spcPct val="50000"/>
                </a:spcBef>
              </a:pPr>
              <a:r>
                <a:rPr lang="en-US" sz="1800" smtClean="0">
                  <a:solidFill>
                    <a:prstClr val="black"/>
                  </a:solidFill>
                  <a:latin typeface="Arial" pitchFamily="34" charset="0"/>
                  <a:ea typeface="Gulim" pitchFamily="34" charset="-127"/>
                </a:rPr>
                <a:t>A</a:t>
              </a:r>
            </a:p>
          </p:txBody>
        </p:sp>
        <p:sp>
          <p:nvSpPr>
            <p:cNvPr id="2086" name="Text Box 26"/>
            <p:cNvSpPr txBox="1">
              <a:spLocks noChangeArrowheads="1"/>
            </p:cNvSpPr>
            <p:nvPr/>
          </p:nvSpPr>
          <p:spPr bwMode="auto">
            <a:xfrm>
              <a:off x="1392" y="2400"/>
              <a:ext cx="192" cy="231"/>
            </a:xfrm>
            <a:prstGeom prst="rect">
              <a:avLst/>
            </a:prstGeom>
            <a:noFill/>
            <a:ln w="9525">
              <a:noFill/>
              <a:miter lim="800000"/>
              <a:headEnd/>
              <a:tailEnd/>
            </a:ln>
          </p:spPr>
          <p:txBody>
            <a:bodyPr>
              <a:spAutoFit/>
            </a:bodyPr>
            <a:lstStyle/>
            <a:p>
              <a:pPr eaLnBrk="0" hangingPunct="0">
                <a:spcBef>
                  <a:spcPct val="50000"/>
                </a:spcBef>
              </a:pPr>
              <a:r>
                <a:rPr lang="en-US" sz="1800" smtClean="0">
                  <a:solidFill>
                    <a:prstClr val="black"/>
                  </a:solidFill>
                  <a:latin typeface="Arial" pitchFamily="34" charset="0"/>
                  <a:ea typeface="Gulim" pitchFamily="34" charset="-127"/>
                </a:rPr>
                <a:t>B</a:t>
              </a:r>
            </a:p>
          </p:txBody>
        </p:sp>
        <p:sp>
          <p:nvSpPr>
            <p:cNvPr id="2087" name="Line 27"/>
            <p:cNvSpPr>
              <a:spLocks noChangeShapeType="1"/>
            </p:cNvSpPr>
            <p:nvPr/>
          </p:nvSpPr>
          <p:spPr bwMode="auto">
            <a:xfrm>
              <a:off x="1056" y="2304"/>
              <a:ext cx="240" cy="0"/>
            </a:xfrm>
            <a:prstGeom prst="line">
              <a:avLst/>
            </a:prstGeom>
            <a:noFill/>
            <a:ln w="9525">
              <a:solidFill>
                <a:schemeClr val="tx1"/>
              </a:solidFill>
              <a:round/>
              <a:headEnd/>
              <a:tailEnd/>
            </a:ln>
          </p:spPr>
          <p:txBody>
            <a:bodyPr/>
            <a:lstStyle/>
            <a:p>
              <a:pPr eaLnBrk="0" hangingPunct="0"/>
              <a:endParaRPr kumimoji="1" lang="en-US" sz="1600" b="1" i="1" smtClean="0">
                <a:solidFill>
                  <a:prstClr val="black"/>
                </a:solidFill>
                <a:latin typeface="Times New Roman" pitchFamily="18" charset="0"/>
                <a:ea typeface="Gulim" pitchFamily="34" charset="-127"/>
              </a:endParaRPr>
            </a:p>
          </p:txBody>
        </p:sp>
        <p:sp>
          <p:nvSpPr>
            <p:cNvPr id="2088" name="Line 28"/>
            <p:cNvSpPr>
              <a:spLocks noChangeShapeType="1"/>
            </p:cNvSpPr>
            <p:nvPr/>
          </p:nvSpPr>
          <p:spPr bwMode="auto">
            <a:xfrm flipV="1">
              <a:off x="1296" y="2160"/>
              <a:ext cx="0" cy="144"/>
            </a:xfrm>
            <a:prstGeom prst="line">
              <a:avLst/>
            </a:prstGeom>
            <a:noFill/>
            <a:ln w="9525">
              <a:solidFill>
                <a:schemeClr val="tx1"/>
              </a:solidFill>
              <a:round/>
              <a:headEnd/>
              <a:tailEnd/>
            </a:ln>
          </p:spPr>
          <p:txBody>
            <a:bodyPr/>
            <a:lstStyle/>
            <a:p>
              <a:pPr eaLnBrk="0" hangingPunct="0"/>
              <a:endParaRPr kumimoji="1" lang="en-US" sz="1600" b="1" i="1" smtClean="0">
                <a:solidFill>
                  <a:prstClr val="black"/>
                </a:solidFill>
                <a:latin typeface="Times New Roman" pitchFamily="18" charset="0"/>
                <a:ea typeface="Gulim" pitchFamily="34" charset="-127"/>
              </a:endParaRPr>
            </a:p>
          </p:txBody>
        </p:sp>
      </p:grpSp>
      <p:sp>
        <p:nvSpPr>
          <p:cNvPr id="2062" name="Rectangle 29"/>
          <p:cNvSpPr>
            <a:spLocks noChangeArrowheads="1"/>
          </p:cNvSpPr>
          <p:nvPr/>
        </p:nvSpPr>
        <p:spPr bwMode="auto">
          <a:xfrm>
            <a:off x="3733800" y="4648200"/>
            <a:ext cx="1524000" cy="1524000"/>
          </a:xfrm>
          <a:prstGeom prst="rect">
            <a:avLst/>
          </a:prstGeom>
          <a:solidFill>
            <a:schemeClr val="accent1"/>
          </a:solidFill>
          <a:ln w="9525">
            <a:solidFill>
              <a:schemeClr val="tx1"/>
            </a:solidFill>
            <a:miter lim="800000"/>
            <a:headEnd/>
            <a:tailEnd/>
          </a:ln>
        </p:spPr>
        <p:txBody>
          <a:bodyPr wrap="none" anchor="ctr"/>
          <a:lstStyle/>
          <a:p>
            <a:pPr eaLnBrk="0" hangingPunct="0"/>
            <a:endParaRPr kumimoji="1" lang="en-US" sz="1600" b="1" i="1" smtClean="0">
              <a:solidFill>
                <a:prstClr val="black"/>
              </a:solidFill>
              <a:latin typeface="Times New Roman" pitchFamily="18" charset="0"/>
              <a:ea typeface="Gulim" pitchFamily="34" charset="-127"/>
            </a:endParaRPr>
          </a:p>
        </p:txBody>
      </p:sp>
      <p:sp>
        <p:nvSpPr>
          <p:cNvPr id="2063" name="Rectangle 30"/>
          <p:cNvSpPr>
            <a:spLocks noChangeArrowheads="1"/>
          </p:cNvSpPr>
          <p:nvPr/>
        </p:nvSpPr>
        <p:spPr bwMode="auto">
          <a:xfrm>
            <a:off x="4038600" y="5029200"/>
            <a:ext cx="609600" cy="533400"/>
          </a:xfrm>
          <a:prstGeom prst="rect">
            <a:avLst/>
          </a:prstGeom>
          <a:solidFill>
            <a:schemeClr val="bg1"/>
          </a:solidFill>
          <a:ln w="9525">
            <a:solidFill>
              <a:schemeClr val="tx1"/>
            </a:solidFill>
            <a:miter lim="800000"/>
            <a:headEnd/>
            <a:tailEnd/>
          </a:ln>
        </p:spPr>
        <p:txBody>
          <a:bodyPr wrap="none" anchor="ctr"/>
          <a:lstStyle/>
          <a:p>
            <a:pPr eaLnBrk="0" hangingPunct="0"/>
            <a:endParaRPr kumimoji="1" lang="en-US" sz="1600" b="1" i="1" smtClean="0">
              <a:solidFill>
                <a:prstClr val="black"/>
              </a:solidFill>
              <a:latin typeface="Times New Roman" pitchFamily="18" charset="0"/>
              <a:ea typeface="Gulim" pitchFamily="34" charset="-127"/>
            </a:endParaRPr>
          </a:p>
        </p:txBody>
      </p:sp>
      <p:sp>
        <p:nvSpPr>
          <p:cNvPr id="2064" name="Rectangle 31"/>
          <p:cNvSpPr>
            <a:spLocks noChangeArrowheads="1"/>
          </p:cNvSpPr>
          <p:nvPr/>
        </p:nvSpPr>
        <p:spPr bwMode="auto">
          <a:xfrm>
            <a:off x="4267200" y="5334000"/>
            <a:ext cx="854075" cy="669925"/>
          </a:xfrm>
          <a:prstGeom prst="rect">
            <a:avLst/>
          </a:prstGeom>
          <a:solidFill>
            <a:schemeClr val="bg1"/>
          </a:solidFill>
          <a:ln w="9525">
            <a:solidFill>
              <a:schemeClr val="tx1"/>
            </a:solidFill>
            <a:miter lim="800000"/>
            <a:headEnd/>
            <a:tailEnd/>
          </a:ln>
        </p:spPr>
        <p:txBody>
          <a:bodyPr wrap="none" anchor="ctr"/>
          <a:lstStyle/>
          <a:p>
            <a:pPr eaLnBrk="0" hangingPunct="0"/>
            <a:endParaRPr kumimoji="1" lang="en-US" sz="1600" b="1" i="1" smtClean="0">
              <a:solidFill>
                <a:prstClr val="black"/>
              </a:solidFill>
              <a:latin typeface="Times New Roman" pitchFamily="18" charset="0"/>
              <a:ea typeface="Gulim" pitchFamily="34" charset="-127"/>
            </a:endParaRPr>
          </a:p>
        </p:txBody>
      </p:sp>
      <p:sp>
        <p:nvSpPr>
          <p:cNvPr id="2065" name="Text Box 32"/>
          <p:cNvSpPr txBox="1">
            <a:spLocks noChangeArrowheads="1"/>
          </p:cNvSpPr>
          <p:nvPr/>
        </p:nvSpPr>
        <p:spPr bwMode="auto">
          <a:xfrm>
            <a:off x="4800600" y="5715000"/>
            <a:ext cx="304800" cy="366713"/>
          </a:xfrm>
          <a:prstGeom prst="rect">
            <a:avLst/>
          </a:prstGeom>
          <a:noFill/>
          <a:ln w="9525">
            <a:noFill/>
            <a:miter lim="800000"/>
            <a:headEnd/>
            <a:tailEnd/>
          </a:ln>
        </p:spPr>
        <p:txBody>
          <a:bodyPr>
            <a:spAutoFit/>
          </a:bodyPr>
          <a:lstStyle/>
          <a:p>
            <a:pPr eaLnBrk="0" hangingPunct="0">
              <a:spcBef>
                <a:spcPct val="50000"/>
              </a:spcBef>
            </a:pPr>
            <a:r>
              <a:rPr lang="en-US" sz="1800" smtClean="0">
                <a:solidFill>
                  <a:prstClr val="black"/>
                </a:solidFill>
                <a:latin typeface="Arial" pitchFamily="34" charset="0"/>
                <a:ea typeface="Gulim" pitchFamily="34" charset="-127"/>
              </a:rPr>
              <a:t>B</a:t>
            </a:r>
          </a:p>
        </p:txBody>
      </p:sp>
      <p:sp>
        <p:nvSpPr>
          <p:cNvPr id="2066" name="Line 33"/>
          <p:cNvSpPr>
            <a:spLocks noChangeShapeType="1"/>
          </p:cNvSpPr>
          <p:nvPr/>
        </p:nvSpPr>
        <p:spPr bwMode="auto">
          <a:xfrm>
            <a:off x="4267200" y="5562600"/>
            <a:ext cx="381000" cy="0"/>
          </a:xfrm>
          <a:prstGeom prst="line">
            <a:avLst/>
          </a:prstGeom>
          <a:noFill/>
          <a:ln w="9525">
            <a:solidFill>
              <a:schemeClr val="tx1"/>
            </a:solidFill>
            <a:round/>
            <a:headEnd/>
            <a:tailEnd/>
          </a:ln>
        </p:spPr>
        <p:txBody>
          <a:bodyPr/>
          <a:lstStyle/>
          <a:p>
            <a:pPr eaLnBrk="0" hangingPunct="0"/>
            <a:endParaRPr kumimoji="1" lang="en-US" sz="1600" b="1" i="1" smtClean="0">
              <a:solidFill>
                <a:prstClr val="black"/>
              </a:solidFill>
              <a:latin typeface="Times New Roman" pitchFamily="18" charset="0"/>
              <a:ea typeface="Gulim" pitchFamily="34" charset="-127"/>
            </a:endParaRPr>
          </a:p>
        </p:txBody>
      </p:sp>
      <p:sp>
        <p:nvSpPr>
          <p:cNvPr id="2067" name="Line 34"/>
          <p:cNvSpPr>
            <a:spLocks noChangeShapeType="1"/>
          </p:cNvSpPr>
          <p:nvPr/>
        </p:nvSpPr>
        <p:spPr bwMode="auto">
          <a:xfrm flipV="1">
            <a:off x="4648200" y="5334000"/>
            <a:ext cx="0" cy="228600"/>
          </a:xfrm>
          <a:prstGeom prst="line">
            <a:avLst/>
          </a:prstGeom>
          <a:noFill/>
          <a:ln w="9525">
            <a:solidFill>
              <a:schemeClr val="tx1"/>
            </a:solidFill>
            <a:round/>
            <a:headEnd/>
            <a:tailEnd/>
          </a:ln>
        </p:spPr>
        <p:txBody>
          <a:bodyPr/>
          <a:lstStyle/>
          <a:p>
            <a:pPr eaLnBrk="0" hangingPunct="0"/>
            <a:endParaRPr kumimoji="1" lang="en-US" sz="1600" b="1" i="1" smtClean="0">
              <a:solidFill>
                <a:prstClr val="black"/>
              </a:solidFill>
              <a:latin typeface="Times New Roman" pitchFamily="18" charset="0"/>
              <a:ea typeface="Gulim" pitchFamily="34" charset="-127"/>
            </a:endParaRPr>
          </a:p>
        </p:txBody>
      </p:sp>
      <p:sp>
        <p:nvSpPr>
          <p:cNvPr id="2068" name="Rectangle 35"/>
          <p:cNvSpPr>
            <a:spLocks noChangeArrowheads="1"/>
          </p:cNvSpPr>
          <p:nvPr/>
        </p:nvSpPr>
        <p:spPr bwMode="auto">
          <a:xfrm>
            <a:off x="1143000" y="4648200"/>
            <a:ext cx="1524000" cy="1524000"/>
          </a:xfrm>
          <a:prstGeom prst="rect">
            <a:avLst/>
          </a:prstGeom>
          <a:solidFill>
            <a:srgbClr val="FF6600"/>
          </a:solidFill>
          <a:ln w="9525">
            <a:solidFill>
              <a:schemeClr val="tx1"/>
            </a:solidFill>
            <a:miter lim="800000"/>
            <a:headEnd/>
            <a:tailEnd/>
          </a:ln>
        </p:spPr>
        <p:txBody>
          <a:bodyPr wrap="none" anchor="ctr"/>
          <a:lstStyle/>
          <a:p>
            <a:pPr eaLnBrk="0" hangingPunct="0"/>
            <a:endParaRPr kumimoji="1" lang="en-US" sz="1600" b="1" i="1" smtClean="0">
              <a:solidFill>
                <a:prstClr val="black"/>
              </a:solidFill>
              <a:latin typeface="Times New Roman" pitchFamily="18" charset="0"/>
              <a:ea typeface="Gulim" pitchFamily="34" charset="-127"/>
            </a:endParaRPr>
          </a:p>
        </p:txBody>
      </p:sp>
      <p:sp>
        <p:nvSpPr>
          <p:cNvPr id="2069" name="Rectangle 36"/>
          <p:cNvSpPr>
            <a:spLocks noChangeArrowheads="1"/>
          </p:cNvSpPr>
          <p:nvPr/>
        </p:nvSpPr>
        <p:spPr bwMode="auto">
          <a:xfrm>
            <a:off x="1447800" y="5029200"/>
            <a:ext cx="609600" cy="533400"/>
          </a:xfrm>
          <a:prstGeom prst="rect">
            <a:avLst/>
          </a:prstGeom>
          <a:solidFill>
            <a:schemeClr val="bg1"/>
          </a:solidFill>
          <a:ln w="9525">
            <a:solidFill>
              <a:schemeClr val="tx1"/>
            </a:solidFill>
            <a:miter lim="800000"/>
            <a:headEnd/>
            <a:tailEnd/>
          </a:ln>
        </p:spPr>
        <p:txBody>
          <a:bodyPr wrap="none" anchor="ctr"/>
          <a:lstStyle/>
          <a:p>
            <a:pPr eaLnBrk="0" hangingPunct="0"/>
            <a:endParaRPr kumimoji="1" lang="en-US" sz="1600" b="1" i="1" smtClean="0">
              <a:solidFill>
                <a:prstClr val="black"/>
              </a:solidFill>
              <a:latin typeface="Times New Roman" pitchFamily="18" charset="0"/>
              <a:ea typeface="Gulim" pitchFamily="34" charset="-127"/>
            </a:endParaRPr>
          </a:p>
        </p:txBody>
      </p:sp>
      <p:sp>
        <p:nvSpPr>
          <p:cNvPr id="2070" name="Text Box 37"/>
          <p:cNvSpPr txBox="1">
            <a:spLocks noChangeArrowheads="1"/>
          </p:cNvSpPr>
          <p:nvPr/>
        </p:nvSpPr>
        <p:spPr bwMode="auto">
          <a:xfrm>
            <a:off x="1447800" y="4967288"/>
            <a:ext cx="244475" cy="366712"/>
          </a:xfrm>
          <a:prstGeom prst="rect">
            <a:avLst/>
          </a:prstGeom>
          <a:noFill/>
          <a:ln w="9525">
            <a:noFill/>
            <a:miter lim="800000"/>
            <a:headEnd/>
            <a:tailEnd/>
          </a:ln>
        </p:spPr>
        <p:txBody>
          <a:bodyPr>
            <a:spAutoFit/>
          </a:bodyPr>
          <a:lstStyle/>
          <a:p>
            <a:pPr eaLnBrk="0" hangingPunct="0">
              <a:spcBef>
                <a:spcPct val="50000"/>
              </a:spcBef>
            </a:pPr>
            <a:r>
              <a:rPr lang="en-US" sz="1800" smtClean="0">
                <a:solidFill>
                  <a:prstClr val="black"/>
                </a:solidFill>
                <a:latin typeface="Arial" pitchFamily="34" charset="0"/>
                <a:ea typeface="Gulim" pitchFamily="34" charset="-127"/>
              </a:rPr>
              <a:t>A</a:t>
            </a:r>
          </a:p>
        </p:txBody>
      </p:sp>
      <p:sp>
        <p:nvSpPr>
          <p:cNvPr id="2071" name="Line 38"/>
          <p:cNvSpPr>
            <a:spLocks noChangeShapeType="1"/>
          </p:cNvSpPr>
          <p:nvPr/>
        </p:nvSpPr>
        <p:spPr bwMode="auto">
          <a:xfrm>
            <a:off x="1676400" y="5562600"/>
            <a:ext cx="381000" cy="0"/>
          </a:xfrm>
          <a:prstGeom prst="line">
            <a:avLst/>
          </a:prstGeom>
          <a:noFill/>
          <a:ln w="9525">
            <a:solidFill>
              <a:schemeClr val="tx1"/>
            </a:solidFill>
            <a:round/>
            <a:headEnd/>
            <a:tailEnd/>
          </a:ln>
        </p:spPr>
        <p:txBody>
          <a:bodyPr/>
          <a:lstStyle/>
          <a:p>
            <a:pPr eaLnBrk="0" hangingPunct="0"/>
            <a:endParaRPr kumimoji="1" lang="en-US" sz="1600" b="1" i="1" smtClean="0">
              <a:solidFill>
                <a:prstClr val="black"/>
              </a:solidFill>
              <a:latin typeface="Times New Roman" pitchFamily="18" charset="0"/>
              <a:ea typeface="Gulim" pitchFamily="34" charset="-127"/>
            </a:endParaRPr>
          </a:p>
        </p:txBody>
      </p:sp>
      <p:sp>
        <p:nvSpPr>
          <p:cNvPr id="2072" name="Line 39"/>
          <p:cNvSpPr>
            <a:spLocks noChangeShapeType="1"/>
          </p:cNvSpPr>
          <p:nvPr/>
        </p:nvSpPr>
        <p:spPr bwMode="auto">
          <a:xfrm flipV="1">
            <a:off x="2057400" y="5334000"/>
            <a:ext cx="0" cy="228600"/>
          </a:xfrm>
          <a:prstGeom prst="line">
            <a:avLst/>
          </a:prstGeom>
          <a:noFill/>
          <a:ln w="9525">
            <a:solidFill>
              <a:schemeClr val="tx1"/>
            </a:solidFill>
            <a:round/>
            <a:headEnd/>
            <a:tailEnd/>
          </a:ln>
        </p:spPr>
        <p:txBody>
          <a:bodyPr/>
          <a:lstStyle/>
          <a:p>
            <a:pPr eaLnBrk="0" hangingPunct="0"/>
            <a:endParaRPr kumimoji="1" lang="en-US" sz="1600" b="1" i="1" smtClean="0">
              <a:solidFill>
                <a:prstClr val="black"/>
              </a:solidFill>
              <a:latin typeface="Times New Roman" pitchFamily="18" charset="0"/>
              <a:ea typeface="Gulim" pitchFamily="34" charset="-127"/>
            </a:endParaRPr>
          </a:p>
        </p:txBody>
      </p:sp>
      <p:sp>
        <p:nvSpPr>
          <p:cNvPr id="2073" name="Rectangle 40"/>
          <p:cNvSpPr>
            <a:spLocks noChangeArrowheads="1"/>
          </p:cNvSpPr>
          <p:nvPr/>
        </p:nvSpPr>
        <p:spPr bwMode="auto">
          <a:xfrm>
            <a:off x="4267200" y="3429000"/>
            <a:ext cx="381000" cy="228600"/>
          </a:xfrm>
          <a:prstGeom prst="rect">
            <a:avLst/>
          </a:prstGeom>
          <a:solidFill>
            <a:srgbClr val="FF6600"/>
          </a:solidFill>
          <a:ln w="9525">
            <a:solidFill>
              <a:schemeClr val="tx1"/>
            </a:solidFill>
            <a:miter lim="800000"/>
            <a:headEnd/>
            <a:tailEnd/>
          </a:ln>
        </p:spPr>
        <p:txBody>
          <a:bodyPr wrap="none" anchor="ctr"/>
          <a:lstStyle/>
          <a:p>
            <a:pPr eaLnBrk="0" hangingPunct="0"/>
            <a:endParaRPr kumimoji="1" lang="en-US" sz="1600" b="1" i="1" smtClean="0">
              <a:solidFill>
                <a:prstClr val="black"/>
              </a:solidFill>
              <a:latin typeface="Times New Roman" pitchFamily="18" charset="0"/>
              <a:ea typeface="Gulim" pitchFamily="34" charset="-127"/>
            </a:endParaRPr>
          </a:p>
        </p:txBody>
      </p:sp>
      <p:sp>
        <p:nvSpPr>
          <p:cNvPr id="2074" name="Rectangle 41"/>
          <p:cNvSpPr>
            <a:spLocks noChangeArrowheads="1"/>
          </p:cNvSpPr>
          <p:nvPr/>
        </p:nvSpPr>
        <p:spPr bwMode="auto">
          <a:xfrm>
            <a:off x="6629400" y="3124200"/>
            <a:ext cx="609600" cy="533400"/>
          </a:xfrm>
          <a:prstGeom prst="rect">
            <a:avLst/>
          </a:prstGeom>
          <a:solidFill>
            <a:srgbClr val="FF6600"/>
          </a:solidFill>
          <a:ln w="9525">
            <a:solidFill>
              <a:schemeClr val="tx1"/>
            </a:solidFill>
            <a:miter lim="800000"/>
            <a:headEnd/>
            <a:tailEnd/>
          </a:ln>
        </p:spPr>
        <p:txBody>
          <a:bodyPr wrap="none" anchor="ctr"/>
          <a:lstStyle/>
          <a:p>
            <a:pPr eaLnBrk="0" hangingPunct="0"/>
            <a:endParaRPr kumimoji="1" lang="en-US" sz="1600" b="1" i="1" smtClean="0">
              <a:solidFill>
                <a:prstClr val="black"/>
              </a:solidFill>
              <a:latin typeface="Times New Roman" pitchFamily="18" charset="0"/>
              <a:ea typeface="Gulim" pitchFamily="34" charset="-127"/>
            </a:endParaRPr>
          </a:p>
        </p:txBody>
      </p:sp>
      <p:sp>
        <p:nvSpPr>
          <p:cNvPr id="2075" name="Rectangle 42"/>
          <p:cNvSpPr>
            <a:spLocks noChangeArrowheads="1"/>
          </p:cNvSpPr>
          <p:nvPr/>
        </p:nvSpPr>
        <p:spPr bwMode="auto">
          <a:xfrm>
            <a:off x="6870700" y="3429000"/>
            <a:ext cx="838200" cy="685800"/>
          </a:xfrm>
          <a:prstGeom prst="rect">
            <a:avLst/>
          </a:prstGeom>
          <a:solidFill>
            <a:srgbClr val="FF6600"/>
          </a:solidFill>
          <a:ln w="9525">
            <a:solidFill>
              <a:schemeClr val="tx1"/>
            </a:solidFill>
            <a:miter lim="800000"/>
            <a:headEnd/>
            <a:tailEnd/>
          </a:ln>
        </p:spPr>
        <p:txBody>
          <a:bodyPr wrap="none" anchor="ctr"/>
          <a:lstStyle/>
          <a:p>
            <a:pPr eaLnBrk="0" hangingPunct="0"/>
            <a:endParaRPr kumimoji="1" lang="en-US" sz="1600" b="1" i="1" smtClean="0">
              <a:solidFill>
                <a:prstClr val="black"/>
              </a:solidFill>
              <a:latin typeface="Times New Roman" pitchFamily="18" charset="0"/>
              <a:ea typeface="Gulim" pitchFamily="34" charset="-127"/>
            </a:endParaRPr>
          </a:p>
        </p:txBody>
      </p:sp>
      <p:sp>
        <p:nvSpPr>
          <p:cNvPr id="2076" name="Text Box 43"/>
          <p:cNvSpPr txBox="1">
            <a:spLocks noChangeArrowheads="1"/>
          </p:cNvSpPr>
          <p:nvPr/>
        </p:nvSpPr>
        <p:spPr bwMode="auto">
          <a:xfrm>
            <a:off x="6629400" y="3062288"/>
            <a:ext cx="244475" cy="366712"/>
          </a:xfrm>
          <a:prstGeom prst="rect">
            <a:avLst/>
          </a:prstGeom>
          <a:noFill/>
          <a:ln w="9525">
            <a:noFill/>
            <a:miter lim="800000"/>
            <a:headEnd/>
            <a:tailEnd/>
          </a:ln>
        </p:spPr>
        <p:txBody>
          <a:bodyPr>
            <a:spAutoFit/>
          </a:bodyPr>
          <a:lstStyle/>
          <a:p>
            <a:pPr eaLnBrk="0" hangingPunct="0">
              <a:spcBef>
                <a:spcPct val="50000"/>
              </a:spcBef>
            </a:pPr>
            <a:r>
              <a:rPr lang="en-US" sz="1800" smtClean="0">
                <a:solidFill>
                  <a:prstClr val="black"/>
                </a:solidFill>
                <a:latin typeface="Arial" pitchFamily="34" charset="0"/>
                <a:ea typeface="Gulim" pitchFamily="34" charset="-127"/>
              </a:rPr>
              <a:t>A</a:t>
            </a:r>
          </a:p>
        </p:txBody>
      </p:sp>
      <p:sp>
        <p:nvSpPr>
          <p:cNvPr id="2077" name="Text Box 44"/>
          <p:cNvSpPr txBox="1">
            <a:spLocks noChangeArrowheads="1"/>
          </p:cNvSpPr>
          <p:nvPr/>
        </p:nvSpPr>
        <p:spPr bwMode="auto">
          <a:xfrm>
            <a:off x="7391400" y="3810000"/>
            <a:ext cx="304800" cy="366713"/>
          </a:xfrm>
          <a:prstGeom prst="rect">
            <a:avLst/>
          </a:prstGeom>
          <a:noFill/>
          <a:ln w="9525">
            <a:noFill/>
            <a:miter lim="800000"/>
            <a:headEnd/>
            <a:tailEnd/>
          </a:ln>
        </p:spPr>
        <p:txBody>
          <a:bodyPr>
            <a:spAutoFit/>
          </a:bodyPr>
          <a:lstStyle/>
          <a:p>
            <a:pPr eaLnBrk="0" hangingPunct="0">
              <a:spcBef>
                <a:spcPct val="50000"/>
              </a:spcBef>
            </a:pPr>
            <a:r>
              <a:rPr lang="en-US" sz="1800" smtClean="0">
                <a:solidFill>
                  <a:prstClr val="black"/>
                </a:solidFill>
                <a:latin typeface="Arial" pitchFamily="34" charset="0"/>
                <a:ea typeface="Gulim" pitchFamily="34" charset="-127"/>
              </a:rPr>
              <a:t>B</a:t>
            </a:r>
          </a:p>
        </p:txBody>
      </p:sp>
      <p:graphicFrame>
        <p:nvGraphicFramePr>
          <p:cNvPr id="2050" name="Object 45"/>
          <p:cNvGraphicFramePr>
            <a:graphicFrameLocks noChangeAspect="1"/>
          </p:cNvGraphicFramePr>
          <p:nvPr/>
        </p:nvGraphicFramePr>
        <p:xfrm>
          <a:off x="4267200" y="2514600"/>
          <a:ext cx="406400" cy="190500"/>
        </p:xfrm>
        <a:graphic>
          <a:graphicData uri="http://schemas.openxmlformats.org/presentationml/2006/ole">
            <mc:AlternateContent xmlns:mc="http://schemas.openxmlformats.org/markup-compatibility/2006">
              <mc:Choice xmlns:v="urn:schemas-microsoft-com:vml" Requires="v">
                <p:oleObj spid="_x0000_s377914" name="Equation" r:id="rId3" imgW="406080" imgH="190440" progId="Equation.3">
                  <p:embed/>
                </p:oleObj>
              </mc:Choice>
              <mc:Fallback>
                <p:oleObj name="Equation" r:id="rId3" imgW="406080" imgH="190440" progId="Equation.3">
                  <p:embed/>
                  <p:pic>
                    <p:nvPicPr>
                      <p:cNvPr id="0" name="Object 4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2514600"/>
                        <a:ext cx="406400" cy="19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1" name="Object 46"/>
          <p:cNvGraphicFramePr>
            <a:graphicFrameLocks noChangeAspect="1"/>
          </p:cNvGraphicFramePr>
          <p:nvPr/>
        </p:nvGraphicFramePr>
        <p:xfrm>
          <a:off x="6934200" y="2514600"/>
          <a:ext cx="406400" cy="190500"/>
        </p:xfrm>
        <a:graphic>
          <a:graphicData uri="http://schemas.openxmlformats.org/presentationml/2006/ole">
            <mc:AlternateContent xmlns:mc="http://schemas.openxmlformats.org/markup-compatibility/2006">
              <mc:Choice xmlns:v="urn:schemas-microsoft-com:vml" Requires="v">
                <p:oleObj spid="_x0000_s377915" name="Equation" r:id="rId5" imgW="406080" imgH="190440" progId="Equation.3">
                  <p:embed/>
                </p:oleObj>
              </mc:Choice>
              <mc:Fallback>
                <p:oleObj name="Equation" r:id="rId5" imgW="406080" imgH="190440" progId="Equation.3">
                  <p:embed/>
                  <p:pic>
                    <p:nvPicPr>
                      <p:cNvPr id="0" name="Object 4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34200" y="2514600"/>
                        <a:ext cx="406400" cy="19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2" name="Object 47"/>
          <p:cNvGraphicFramePr>
            <a:graphicFrameLocks noChangeAspect="1"/>
          </p:cNvGraphicFramePr>
          <p:nvPr/>
        </p:nvGraphicFramePr>
        <p:xfrm>
          <a:off x="1701800" y="4419600"/>
          <a:ext cx="203200" cy="190500"/>
        </p:xfrm>
        <a:graphic>
          <a:graphicData uri="http://schemas.openxmlformats.org/presentationml/2006/ole">
            <mc:AlternateContent xmlns:mc="http://schemas.openxmlformats.org/markup-compatibility/2006">
              <mc:Choice xmlns:v="urn:schemas-microsoft-com:vml" Requires="v">
                <p:oleObj spid="_x0000_s377916" name="Equation" r:id="rId7" imgW="203040" imgH="190440" progId="Equation.3">
                  <p:embed/>
                </p:oleObj>
              </mc:Choice>
              <mc:Fallback>
                <p:oleObj name="Equation" r:id="rId7" imgW="203040" imgH="190440" progId="Equation.3">
                  <p:embed/>
                  <p:pic>
                    <p:nvPicPr>
                      <p:cNvPr id="0" name="Object 4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01800" y="4419600"/>
                        <a:ext cx="203200" cy="19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3" name="Object 48"/>
          <p:cNvGraphicFramePr>
            <a:graphicFrameLocks noChangeAspect="1"/>
          </p:cNvGraphicFramePr>
          <p:nvPr/>
        </p:nvGraphicFramePr>
        <p:xfrm>
          <a:off x="3917950" y="4445000"/>
          <a:ext cx="952500" cy="215900"/>
        </p:xfrm>
        <a:graphic>
          <a:graphicData uri="http://schemas.openxmlformats.org/presentationml/2006/ole">
            <mc:AlternateContent xmlns:mc="http://schemas.openxmlformats.org/markup-compatibility/2006">
              <mc:Choice xmlns:v="urn:schemas-microsoft-com:vml" Requires="v">
                <p:oleObj spid="_x0000_s377917" name="Equation" r:id="rId9" imgW="952200" imgH="215640" progId="Equation.3">
                  <p:embed/>
                </p:oleObj>
              </mc:Choice>
              <mc:Fallback>
                <p:oleObj name="Equation" r:id="rId9" imgW="952200" imgH="215640" progId="Equation.3">
                  <p:embed/>
                  <p:pic>
                    <p:nvPicPr>
                      <p:cNvPr id="0" name="Object 4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17950" y="4445000"/>
                        <a:ext cx="9525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78" name="Rectangle 49"/>
          <p:cNvSpPr>
            <a:spLocks noChangeArrowheads="1"/>
          </p:cNvSpPr>
          <p:nvPr/>
        </p:nvSpPr>
        <p:spPr bwMode="auto">
          <a:xfrm>
            <a:off x="4038600" y="5029200"/>
            <a:ext cx="609600" cy="304800"/>
          </a:xfrm>
          <a:prstGeom prst="rect">
            <a:avLst/>
          </a:prstGeom>
          <a:solidFill>
            <a:srgbClr val="FF6600"/>
          </a:solidFill>
          <a:ln w="9525">
            <a:noFill/>
            <a:miter lim="800000"/>
            <a:headEnd/>
            <a:tailEnd/>
          </a:ln>
        </p:spPr>
        <p:txBody>
          <a:bodyPr wrap="none" anchor="ctr"/>
          <a:lstStyle/>
          <a:p>
            <a:pPr eaLnBrk="0" hangingPunct="0"/>
            <a:endParaRPr kumimoji="1" lang="en-US" sz="1600" b="1" i="1" smtClean="0">
              <a:solidFill>
                <a:prstClr val="black"/>
              </a:solidFill>
              <a:latin typeface="Times New Roman" pitchFamily="18" charset="0"/>
              <a:ea typeface="Gulim" pitchFamily="34" charset="-127"/>
            </a:endParaRPr>
          </a:p>
        </p:txBody>
      </p:sp>
      <p:sp>
        <p:nvSpPr>
          <p:cNvPr id="2079" name="Rectangle 50"/>
          <p:cNvSpPr>
            <a:spLocks noChangeArrowheads="1"/>
          </p:cNvSpPr>
          <p:nvPr/>
        </p:nvSpPr>
        <p:spPr bwMode="auto">
          <a:xfrm>
            <a:off x="4038600" y="5257800"/>
            <a:ext cx="228600" cy="304800"/>
          </a:xfrm>
          <a:prstGeom prst="rect">
            <a:avLst/>
          </a:prstGeom>
          <a:solidFill>
            <a:srgbClr val="FF6600"/>
          </a:solidFill>
          <a:ln w="9525">
            <a:noFill/>
            <a:miter lim="800000"/>
            <a:headEnd/>
            <a:tailEnd/>
          </a:ln>
        </p:spPr>
        <p:txBody>
          <a:bodyPr wrap="none" anchor="ctr"/>
          <a:lstStyle/>
          <a:p>
            <a:pPr eaLnBrk="0" hangingPunct="0"/>
            <a:endParaRPr kumimoji="1" lang="en-US" sz="1600" b="1" i="1" smtClean="0">
              <a:solidFill>
                <a:prstClr val="black"/>
              </a:solidFill>
              <a:latin typeface="Times New Roman" pitchFamily="18" charset="0"/>
              <a:ea typeface="Gulim" pitchFamily="34" charset="-127"/>
            </a:endParaRPr>
          </a:p>
        </p:txBody>
      </p:sp>
      <p:sp>
        <p:nvSpPr>
          <p:cNvPr id="2080" name="Text Box 51"/>
          <p:cNvSpPr txBox="1">
            <a:spLocks noChangeArrowheads="1"/>
          </p:cNvSpPr>
          <p:nvPr/>
        </p:nvSpPr>
        <p:spPr bwMode="auto">
          <a:xfrm>
            <a:off x="4022725" y="4953000"/>
            <a:ext cx="244475" cy="366713"/>
          </a:xfrm>
          <a:prstGeom prst="rect">
            <a:avLst/>
          </a:prstGeom>
          <a:noFill/>
          <a:ln w="9525">
            <a:noFill/>
            <a:miter lim="800000"/>
            <a:headEnd/>
            <a:tailEnd/>
          </a:ln>
        </p:spPr>
        <p:txBody>
          <a:bodyPr>
            <a:spAutoFit/>
          </a:bodyPr>
          <a:lstStyle/>
          <a:p>
            <a:pPr eaLnBrk="0" hangingPunct="0">
              <a:spcBef>
                <a:spcPct val="50000"/>
              </a:spcBef>
            </a:pPr>
            <a:r>
              <a:rPr lang="en-US" sz="1800" smtClean="0">
                <a:solidFill>
                  <a:prstClr val="black"/>
                </a:solidFill>
                <a:latin typeface="Arial" pitchFamily="34" charset="0"/>
                <a:ea typeface="Gulim" pitchFamily="34" charset="-127"/>
              </a:rPr>
              <a:t>A</a:t>
            </a:r>
          </a:p>
        </p:txBody>
      </p:sp>
      <p:sp>
        <p:nvSpPr>
          <p:cNvPr id="2081" name="Rectangle 52"/>
          <p:cNvSpPr>
            <a:spLocks noChangeArrowheads="1"/>
          </p:cNvSpPr>
          <p:nvPr/>
        </p:nvSpPr>
        <p:spPr bwMode="auto">
          <a:xfrm>
            <a:off x="6858000" y="3429000"/>
            <a:ext cx="381000" cy="228600"/>
          </a:xfrm>
          <a:prstGeom prst="rect">
            <a:avLst/>
          </a:prstGeom>
          <a:noFill/>
          <a:ln w="9525">
            <a:solidFill>
              <a:schemeClr val="tx1"/>
            </a:solidFill>
            <a:miter lim="800000"/>
            <a:headEnd/>
            <a:tailEnd/>
          </a:ln>
        </p:spPr>
        <p:txBody>
          <a:bodyPr wrap="none" anchor="ctr"/>
          <a:lstStyle/>
          <a:p>
            <a:pPr eaLnBrk="0" hangingPunct="0"/>
            <a:endParaRPr kumimoji="1" lang="en-US" sz="1600" b="1" i="1" smtClean="0">
              <a:solidFill>
                <a:prstClr val="black"/>
              </a:solidFill>
              <a:latin typeface="Times New Roman" pitchFamily="18" charset="0"/>
              <a:ea typeface="Gulim" pitchFamily="34" charset="-127"/>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AutoShape 2"/>
          <p:cNvSpPr>
            <a:spLocks noGrp="1" noChangeArrowheads="1"/>
          </p:cNvSpPr>
          <p:nvPr>
            <p:ph type="title"/>
          </p:nvPr>
        </p:nvSpPr>
        <p:spPr/>
        <p:txBody>
          <a:bodyPr/>
          <a:lstStyle/>
          <a:p>
            <a:r>
              <a:rPr lang="en-US" altLang="zh-TW" sz="4800"/>
              <a:t>Basic Set Operations </a:t>
            </a:r>
          </a:p>
        </p:txBody>
      </p:sp>
      <p:pic>
        <p:nvPicPr>
          <p:cNvPr id="87044" name="Picture 4"/>
          <p:cNvPicPr>
            <a:picLocks noChangeAspect="1" noChangeArrowheads="1"/>
          </p:cNvPicPr>
          <p:nvPr/>
        </p:nvPicPr>
        <p:blipFill>
          <a:blip r:embed="rId2" cstate="print"/>
          <a:srcRect/>
          <a:stretch>
            <a:fillRect/>
          </a:stretch>
        </p:blipFill>
        <p:spPr bwMode="auto">
          <a:xfrm>
            <a:off x="1570038" y="2565400"/>
            <a:ext cx="6315075" cy="36957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7044"/>
                                        </p:tgtEl>
                                        <p:attrNameLst>
                                          <p:attrName>style.visibility</p:attrName>
                                        </p:attrNameLst>
                                      </p:cBhvr>
                                      <p:to>
                                        <p:strVal val="visible"/>
                                      </p:to>
                                    </p:set>
                                    <p:animEffect transition="in" filter="fade">
                                      <p:cBhvr>
                                        <p:cTn id="7" dur="2000"/>
                                        <p:tgtEl>
                                          <p:spTgt spid="870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idx="4294967295"/>
          </p:nvPr>
        </p:nvSpPr>
        <p:spPr>
          <a:xfrm>
            <a:off x="0" y="533400"/>
            <a:ext cx="7848600" cy="990600"/>
          </a:xfrm>
        </p:spPr>
        <p:txBody>
          <a:bodyPr/>
          <a:lstStyle/>
          <a:p>
            <a:r>
              <a:rPr lang="en-US" sz="3200" smtClean="0"/>
              <a:t>Notation Specific To Morphological Processing</a:t>
            </a:r>
            <a:endParaRPr lang="en-US" altLang="ko-KR" sz="3200" smtClean="0"/>
          </a:p>
        </p:txBody>
      </p:sp>
      <p:graphicFrame>
        <p:nvGraphicFramePr>
          <p:cNvPr id="4098" name="Object 4"/>
          <p:cNvGraphicFramePr>
            <a:graphicFrameLocks noChangeAspect="1"/>
          </p:cNvGraphicFramePr>
          <p:nvPr/>
        </p:nvGraphicFramePr>
        <p:xfrm>
          <a:off x="1524000" y="2436813"/>
          <a:ext cx="6018213" cy="2805112"/>
        </p:xfrm>
        <a:graphic>
          <a:graphicData uri="http://schemas.openxmlformats.org/presentationml/2006/ole">
            <mc:AlternateContent xmlns:mc="http://schemas.openxmlformats.org/markup-compatibility/2006">
              <mc:Choice xmlns:v="urn:schemas-microsoft-com:vml" Requires="v">
                <p:oleObj spid="_x0000_s378896" name="Equation" r:id="rId3" imgW="2577960" imgH="1231560" progId="Equation.3">
                  <p:embed/>
                </p:oleObj>
              </mc:Choice>
              <mc:Fallback>
                <p:oleObj name="Equation" r:id="rId3" imgW="2577960" imgH="123156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2436813"/>
                        <a:ext cx="6018213" cy="2805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AutoShape 2"/>
          <p:cNvSpPr>
            <a:spLocks noGrp="1" noChangeArrowheads="1"/>
          </p:cNvSpPr>
          <p:nvPr>
            <p:ph type="title"/>
          </p:nvPr>
        </p:nvSpPr>
        <p:spPr/>
        <p:txBody>
          <a:bodyPr/>
          <a:lstStyle/>
          <a:p>
            <a:r>
              <a:rPr lang="en-US" altLang="zh-TW" sz="4400"/>
              <a:t>Morphological Operations</a:t>
            </a:r>
          </a:p>
        </p:txBody>
      </p:sp>
      <p:sp>
        <p:nvSpPr>
          <p:cNvPr id="22532" name="Rectangle 4"/>
          <p:cNvSpPr>
            <a:spLocks noGrp="1" noChangeArrowheads="1"/>
          </p:cNvSpPr>
          <p:nvPr>
            <p:ph idx="1"/>
          </p:nvPr>
        </p:nvSpPr>
        <p:spPr/>
        <p:txBody>
          <a:bodyPr/>
          <a:lstStyle/>
          <a:p>
            <a:r>
              <a:rPr lang="en-US" altLang="zh-TW">
                <a:latin typeface="Comic Sans MS" pitchFamily="66" charset="0"/>
              </a:rPr>
              <a:t>Morphological operations come from the word </a:t>
            </a:r>
            <a:r>
              <a:rPr lang="en-US" altLang="zh-TW">
                <a:solidFill>
                  <a:srgbClr val="993300"/>
                </a:solidFill>
                <a:latin typeface="Comic Sans MS" pitchFamily="66" charset="0"/>
              </a:rPr>
              <a:t>“morphing”</a:t>
            </a:r>
            <a:r>
              <a:rPr lang="en-US" altLang="zh-TW">
                <a:latin typeface="Comic Sans MS" pitchFamily="66" charset="0"/>
              </a:rPr>
              <a:t> in </a:t>
            </a:r>
            <a:r>
              <a:rPr lang="en-US" altLang="zh-TW">
                <a:solidFill>
                  <a:srgbClr val="0033CC"/>
                </a:solidFill>
                <a:latin typeface="Comic Sans MS" pitchFamily="66" charset="0"/>
              </a:rPr>
              <a:t>Biology</a:t>
            </a:r>
            <a:r>
              <a:rPr lang="en-US" altLang="zh-TW">
                <a:latin typeface="Comic Sans MS" pitchFamily="66" charset="0"/>
              </a:rPr>
              <a:t> which means </a:t>
            </a:r>
            <a:r>
              <a:rPr lang="en-US" altLang="zh-TW">
                <a:solidFill>
                  <a:srgbClr val="993300"/>
                </a:solidFill>
                <a:latin typeface="Comic Sans MS" pitchFamily="66" charset="0"/>
              </a:rPr>
              <a:t>“changing a shape”</a:t>
            </a:r>
            <a:r>
              <a:rPr lang="en-US" altLang="zh-TW">
                <a:latin typeface="Comic Sans MS" pitchFamily="66" charset="0"/>
              </a:rPr>
              <a:t>.</a:t>
            </a:r>
          </a:p>
          <a:p>
            <a:endParaRPr lang="en-US" altLang="zh-TW">
              <a:latin typeface="Comic Sans MS" pitchFamily="66" charset="0"/>
            </a:endParaRPr>
          </a:p>
        </p:txBody>
      </p:sp>
      <p:grpSp>
        <p:nvGrpSpPr>
          <p:cNvPr id="2" name="Group 35"/>
          <p:cNvGrpSpPr>
            <a:grpSpLocks/>
          </p:cNvGrpSpPr>
          <p:nvPr/>
        </p:nvGrpSpPr>
        <p:grpSpPr bwMode="auto">
          <a:xfrm>
            <a:off x="3971925" y="4495800"/>
            <a:ext cx="1727200" cy="1062038"/>
            <a:chOff x="2502" y="2832"/>
            <a:chExt cx="1088" cy="669"/>
          </a:xfrm>
        </p:grpSpPr>
        <p:sp>
          <p:nvSpPr>
            <p:cNvPr id="22559" name="AutoShape 31"/>
            <p:cNvSpPr>
              <a:spLocks noChangeArrowheads="1"/>
            </p:cNvSpPr>
            <p:nvPr/>
          </p:nvSpPr>
          <p:spPr bwMode="auto">
            <a:xfrm>
              <a:off x="2622" y="3117"/>
              <a:ext cx="816" cy="384"/>
            </a:xfrm>
            <a:prstGeom prst="rightArrow">
              <a:avLst>
                <a:gd name="adj1" fmla="val 50000"/>
                <a:gd name="adj2" fmla="val 53125"/>
              </a:avLst>
            </a:prstGeom>
            <a:solidFill>
              <a:srgbClr val="993300"/>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endParaRPr lang="en-US"/>
            </a:p>
          </p:txBody>
        </p:sp>
        <p:sp>
          <p:nvSpPr>
            <p:cNvPr id="22560" name="Text Box 32"/>
            <p:cNvSpPr txBox="1">
              <a:spLocks noChangeArrowheads="1"/>
            </p:cNvSpPr>
            <p:nvPr/>
          </p:nvSpPr>
          <p:spPr bwMode="auto">
            <a:xfrm>
              <a:off x="2502" y="2832"/>
              <a:ext cx="1088" cy="327"/>
            </a:xfrm>
            <a:prstGeom prst="rect">
              <a:avLst/>
            </a:prstGeom>
            <a:noFill/>
            <a:ln w="9525">
              <a:noFill/>
              <a:miter lim="800000"/>
              <a:headEnd/>
              <a:tailEnd/>
            </a:ln>
            <a:effectLst/>
          </p:spPr>
          <p:txBody>
            <a:bodyPr wrap="none">
              <a:spAutoFit/>
            </a:bodyPr>
            <a:lstStyle/>
            <a:p>
              <a:r>
                <a:rPr kumimoji="0" lang="en-US" sz="2800">
                  <a:latin typeface="Comic Sans MS" pitchFamily="66" charset="0"/>
                  <a:cs typeface="Angsana New" pitchFamily="18" charset="-34"/>
                </a:rPr>
                <a:t>Morphing</a:t>
              </a:r>
            </a:p>
          </p:txBody>
        </p:sp>
      </p:grpSp>
      <p:pic>
        <p:nvPicPr>
          <p:cNvPr id="22561" name="Picture 33" descr="j0353825[1]"/>
          <p:cNvPicPr>
            <a:picLocks noChangeAspect="1" noChangeArrowheads="1"/>
          </p:cNvPicPr>
          <p:nvPr/>
        </p:nvPicPr>
        <p:blipFill>
          <a:blip r:embed="rId2" cstate="print"/>
          <a:srcRect/>
          <a:stretch>
            <a:fillRect/>
          </a:stretch>
        </p:blipFill>
        <p:spPr bwMode="auto">
          <a:xfrm>
            <a:off x="1331913" y="4076700"/>
            <a:ext cx="2303462" cy="2019300"/>
          </a:xfrm>
          <a:prstGeom prst="rect">
            <a:avLst/>
          </a:prstGeom>
          <a:noFill/>
        </p:spPr>
      </p:pic>
      <p:pic>
        <p:nvPicPr>
          <p:cNvPr id="22562" name="Picture 34" descr="j0438042[1]"/>
          <p:cNvPicPr>
            <a:picLocks noChangeAspect="1" noChangeArrowheads="1"/>
          </p:cNvPicPr>
          <p:nvPr/>
        </p:nvPicPr>
        <p:blipFill>
          <a:blip r:embed="rId3" cstate="print"/>
          <a:srcRect/>
          <a:stretch>
            <a:fillRect/>
          </a:stretch>
        </p:blipFill>
        <p:spPr bwMode="auto">
          <a:xfrm>
            <a:off x="6011863" y="4005263"/>
            <a:ext cx="2089150" cy="208915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1500"/>
                                  </p:stCondLst>
                                  <p:childTnLst>
                                    <p:set>
                                      <p:cBhvr>
                                        <p:cTn id="6" dur="1" fill="hold">
                                          <p:stCondLst>
                                            <p:cond delay="0"/>
                                          </p:stCondLst>
                                        </p:cTn>
                                        <p:tgtEl>
                                          <p:spTgt spid="22532">
                                            <p:txEl>
                                              <p:pRg st="0" end="0"/>
                                            </p:txEl>
                                          </p:spTgt>
                                        </p:tgtEl>
                                        <p:attrNameLst>
                                          <p:attrName>style.visibility</p:attrName>
                                        </p:attrNameLst>
                                      </p:cBhvr>
                                      <p:to>
                                        <p:strVal val="visible"/>
                                      </p:to>
                                    </p:set>
                                    <p:animEffect transition="in" filter="slide(fromLeft)">
                                      <p:cBhvr>
                                        <p:cTn id="7" dur="500"/>
                                        <p:tgtEl>
                                          <p:spTgt spid="22532">
                                            <p:txEl>
                                              <p:pRg st="0" end="0"/>
                                            </p:txEl>
                                          </p:spTgt>
                                        </p:tgtEl>
                                      </p:cBhvr>
                                    </p:animEffect>
                                  </p:childTnLst>
                                </p:cTn>
                              </p:par>
                            </p:childTnLst>
                          </p:cTn>
                        </p:par>
                        <p:par>
                          <p:cTn id="8" fill="hold">
                            <p:stCondLst>
                              <p:cond delay="2000"/>
                            </p:stCondLst>
                            <p:childTnLst>
                              <p:par>
                                <p:cTn id="9" presetID="10" presetClass="entr" presetSubtype="0" fill="hold" nodeType="afterEffect">
                                  <p:stCondLst>
                                    <p:cond delay="1500"/>
                                  </p:stCondLst>
                                  <p:childTnLst>
                                    <p:set>
                                      <p:cBhvr>
                                        <p:cTn id="10" dur="1" fill="hold">
                                          <p:stCondLst>
                                            <p:cond delay="0"/>
                                          </p:stCondLst>
                                        </p:cTn>
                                        <p:tgtEl>
                                          <p:spTgt spid="22561"/>
                                        </p:tgtEl>
                                        <p:attrNameLst>
                                          <p:attrName>style.visibility</p:attrName>
                                        </p:attrNameLst>
                                      </p:cBhvr>
                                      <p:to>
                                        <p:strVal val="visible"/>
                                      </p:to>
                                    </p:set>
                                    <p:animEffect transition="in" filter="fade">
                                      <p:cBhvr>
                                        <p:cTn id="11" dur="2000"/>
                                        <p:tgtEl>
                                          <p:spTgt spid="22561"/>
                                        </p:tgtEl>
                                      </p:cBhvr>
                                    </p:animEffect>
                                  </p:childTnLst>
                                </p:cTn>
                              </p:par>
                            </p:childTnLst>
                          </p:cTn>
                        </p:par>
                        <p:par>
                          <p:cTn id="12" fill="hold">
                            <p:stCondLst>
                              <p:cond delay="5500"/>
                            </p:stCondLst>
                            <p:childTnLst>
                              <p:par>
                                <p:cTn id="13" presetID="22" presetClass="entr" presetSubtype="8" fill="hold" nodeType="afterEffect">
                                  <p:stCondLst>
                                    <p:cond delay="150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par>
                          <p:cTn id="16" fill="hold">
                            <p:stCondLst>
                              <p:cond delay="7500"/>
                            </p:stCondLst>
                            <p:childTnLst>
                              <p:par>
                                <p:cTn id="17" presetID="22" presetClass="entr" presetSubtype="8" fill="hold" nodeType="afterEffect">
                                  <p:stCondLst>
                                    <p:cond delay="1500"/>
                                  </p:stCondLst>
                                  <p:childTnLst>
                                    <p:set>
                                      <p:cBhvr>
                                        <p:cTn id="18" dur="1" fill="hold">
                                          <p:stCondLst>
                                            <p:cond delay="0"/>
                                          </p:stCondLst>
                                        </p:cTn>
                                        <p:tgtEl>
                                          <p:spTgt spid="22562"/>
                                        </p:tgtEl>
                                        <p:attrNameLst>
                                          <p:attrName>style.visibility</p:attrName>
                                        </p:attrNameLst>
                                      </p:cBhvr>
                                      <p:to>
                                        <p:strVal val="visible"/>
                                      </p:to>
                                    </p:set>
                                    <p:animEffect transition="in" filter="wipe(left)">
                                      <p:cBhvr>
                                        <p:cTn id="19" dur="5000"/>
                                        <p:tgtEl>
                                          <p:spTgt spid="225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AutoShape 2"/>
          <p:cNvSpPr>
            <a:spLocks noGrp="1" noChangeArrowheads="1"/>
          </p:cNvSpPr>
          <p:nvPr>
            <p:ph type="title"/>
          </p:nvPr>
        </p:nvSpPr>
        <p:spPr/>
        <p:txBody>
          <a:bodyPr/>
          <a:lstStyle/>
          <a:p>
            <a:r>
              <a:rPr lang="en-US" altLang="zh-TW" sz="3200"/>
              <a:t>Translation and Reflection Operations </a:t>
            </a:r>
          </a:p>
        </p:txBody>
      </p:sp>
      <p:sp>
        <p:nvSpPr>
          <p:cNvPr id="88069" name="Text Box 5"/>
          <p:cNvSpPr txBox="1">
            <a:spLocks noChangeArrowheads="1"/>
          </p:cNvSpPr>
          <p:nvPr/>
        </p:nvSpPr>
        <p:spPr bwMode="auto">
          <a:xfrm>
            <a:off x="3505200" y="1676400"/>
            <a:ext cx="1900237" cy="519113"/>
          </a:xfrm>
          <a:prstGeom prst="rect">
            <a:avLst/>
          </a:prstGeom>
          <a:noFill/>
          <a:ln w="9525">
            <a:noFill/>
            <a:miter lim="800000"/>
            <a:headEnd/>
            <a:tailEnd/>
          </a:ln>
          <a:effectLst/>
        </p:spPr>
        <p:txBody>
          <a:bodyPr wrap="none">
            <a:spAutoFit/>
          </a:bodyPr>
          <a:lstStyle/>
          <a:p>
            <a:pPr>
              <a:spcBef>
                <a:spcPct val="20000"/>
              </a:spcBef>
              <a:buClr>
                <a:srgbClr val="DD8047"/>
              </a:buClr>
              <a:buSzPct val="80000"/>
              <a:buFont typeface="Wingdings" pitchFamily="2" charset="2"/>
              <a:buChar char="l"/>
            </a:pPr>
            <a:r>
              <a:rPr lang="en-US" sz="2800" b="1" dirty="0">
                <a:solidFill>
                  <a:prstClr val="black"/>
                </a:solidFill>
                <a:latin typeface="Comic Sans MS" pitchFamily="66" charset="0"/>
                <a:ea typeface="굴림체"/>
                <a:cs typeface="Angsana New" pitchFamily="18" charset="-34"/>
              </a:rPr>
              <a:t>Reflection</a:t>
            </a:r>
          </a:p>
        </p:txBody>
      </p:sp>
      <p:graphicFrame>
        <p:nvGraphicFramePr>
          <p:cNvPr id="88070" name="Object 6"/>
          <p:cNvGraphicFramePr>
            <a:graphicFrameLocks noChangeAspect="1"/>
          </p:cNvGraphicFramePr>
          <p:nvPr/>
        </p:nvGraphicFramePr>
        <p:xfrm>
          <a:off x="3048000" y="2667000"/>
          <a:ext cx="3575050" cy="585788"/>
        </p:xfrm>
        <a:graphic>
          <a:graphicData uri="http://schemas.openxmlformats.org/presentationml/2006/ole">
            <mc:AlternateContent xmlns:mc="http://schemas.openxmlformats.org/markup-compatibility/2006">
              <mc:Choice xmlns:v="urn:schemas-microsoft-com:vml" Requires="v">
                <p:oleObj spid="_x0000_s379948" name="Equation" r:id="rId3" imgW="1701720" imgH="279360" progId="">
                  <p:embed/>
                </p:oleObj>
              </mc:Choice>
              <mc:Fallback>
                <p:oleObj name="Equation" r:id="rId3" imgW="1701720" imgH="27936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2667000"/>
                        <a:ext cx="3575050" cy="585788"/>
                      </a:xfrm>
                      <a:prstGeom prst="rect">
                        <a:avLst/>
                      </a:prstGeom>
                      <a:noFill/>
                      <a:extLst>
                        <a:ext uri="{909E8E84-426E-40DD-AFC4-6F175D3DCCD1}">
                          <a14:hiddenFill xmlns:a14="http://schemas.microsoft.com/office/drawing/2010/main">
                            <a:solidFill>
                              <a:srgbClr val="CCFFFF"/>
                            </a:solidFill>
                          </a14:hiddenFill>
                        </a:ext>
                      </a:extLst>
                    </p:spPr>
                  </p:pic>
                </p:oleObj>
              </mc:Fallback>
            </mc:AlternateContent>
          </a:graphicData>
        </a:graphic>
      </p:graphicFrame>
      <p:sp>
        <p:nvSpPr>
          <p:cNvPr id="88094" name="AutoShape 30"/>
          <p:cNvSpPr>
            <a:spLocks noChangeArrowheads="1"/>
          </p:cNvSpPr>
          <p:nvPr/>
        </p:nvSpPr>
        <p:spPr bwMode="auto">
          <a:xfrm>
            <a:off x="3905250" y="4724400"/>
            <a:ext cx="533400" cy="381000"/>
          </a:xfrm>
          <a:prstGeom prst="downArrow">
            <a:avLst>
              <a:gd name="adj1" fmla="val 50000"/>
              <a:gd name="adj2" fmla="val 25000"/>
            </a:avLst>
          </a:prstGeom>
          <a:solidFill>
            <a:srgbClr val="FF0000"/>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a:spcBef>
                <a:spcPct val="20000"/>
              </a:spcBef>
              <a:buClr>
                <a:srgbClr val="DD8047"/>
              </a:buClr>
              <a:buSzPct val="80000"/>
              <a:buFont typeface="Wingdings" pitchFamily="2" charset="2"/>
              <a:buChar char="l"/>
            </a:pPr>
            <a:endParaRPr lang="en-US" b="1">
              <a:solidFill>
                <a:prstClr val="black"/>
              </a:solidFill>
              <a:ea typeface="굴림체"/>
            </a:endParaRPr>
          </a:p>
        </p:txBody>
      </p:sp>
      <p:grpSp>
        <p:nvGrpSpPr>
          <p:cNvPr id="2" name="Group 45"/>
          <p:cNvGrpSpPr>
            <a:grpSpLocks/>
          </p:cNvGrpSpPr>
          <p:nvPr/>
        </p:nvGrpSpPr>
        <p:grpSpPr bwMode="auto">
          <a:xfrm>
            <a:off x="2897188" y="5229225"/>
            <a:ext cx="2160587" cy="1223963"/>
            <a:chOff x="3425" y="3294"/>
            <a:chExt cx="1361" cy="771"/>
          </a:xfrm>
        </p:grpSpPr>
        <p:sp>
          <p:nvSpPr>
            <p:cNvPr id="88095" name="Line 31"/>
            <p:cNvSpPr>
              <a:spLocks noChangeShapeType="1"/>
            </p:cNvSpPr>
            <p:nvPr/>
          </p:nvSpPr>
          <p:spPr bwMode="auto">
            <a:xfrm>
              <a:off x="4105" y="3294"/>
              <a:ext cx="0" cy="771"/>
            </a:xfrm>
            <a:prstGeom prst="line">
              <a:avLst/>
            </a:prstGeom>
            <a:noFill/>
            <a:ln w="19050">
              <a:solidFill>
                <a:schemeClr val="tx1"/>
              </a:solidFill>
              <a:round/>
              <a:headEnd/>
              <a:tailEnd/>
            </a:ln>
            <a:effectLst/>
          </p:spPr>
          <p:txBody>
            <a:bodyPr/>
            <a:lstStyle/>
            <a:p>
              <a:pPr>
                <a:spcBef>
                  <a:spcPct val="20000"/>
                </a:spcBef>
                <a:buClr>
                  <a:srgbClr val="DD8047"/>
                </a:buClr>
                <a:buSzPct val="80000"/>
                <a:buFont typeface="Wingdings" pitchFamily="2" charset="2"/>
                <a:buChar char="l"/>
              </a:pPr>
              <a:endParaRPr lang="en-US" b="1">
                <a:solidFill>
                  <a:prstClr val="black"/>
                </a:solidFill>
                <a:ea typeface="굴림체"/>
              </a:endParaRPr>
            </a:p>
          </p:txBody>
        </p:sp>
        <p:sp>
          <p:nvSpPr>
            <p:cNvPr id="88096" name="Line 32"/>
            <p:cNvSpPr>
              <a:spLocks noChangeShapeType="1"/>
            </p:cNvSpPr>
            <p:nvPr/>
          </p:nvSpPr>
          <p:spPr bwMode="auto">
            <a:xfrm>
              <a:off x="3425" y="3657"/>
              <a:ext cx="1361" cy="0"/>
            </a:xfrm>
            <a:prstGeom prst="line">
              <a:avLst/>
            </a:prstGeom>
            <a:noFill/>
            <a:ln w="19050">
              <a:solidFill>
                <a:schemeClr val="tx1"/>
              </a:solidFill>
              <a:round/>
              <a:headEnd/>
              <a:tailEnd/>
            </a:ln>
            <a:effectLst/>
          </p:spPr>
          <p:txBody>
            <a:bodyPr/>
            <a:lstStyle/>
            <a:p>
              <a:pPr>
                <a:spcBef>
                  <a:spcPct val="20000"/>
                </a:spcBef>
                <a:buClr>
                  <a:srgbClr val="DD8047"/>
                </a:buClr>
                <a:buSzPct val="80000"/>
                <a:buFont typeface="Wingdings" pitchFamily="2" charset="2"/>
                <a:buChar char="l"/>
              </a:pPr>
              <a:endParaRPr lang="en-US" b="1">
                <a:solidFill>
                  <a:prstClr val="black"/>
                </a:solidFill>
                <a:ea typeface="굴림체"/>
              </a:endParaRPr>
            </a:p>
          </p:txBody>
        </p:sp>
        <p:sp>
          <p:nvSpPr>
            <p:cNvPr id="88103" name="AutoShape 39"/>
            <p:cNvSpPr>
              <a:spLocks noChangeArrowheads="1"/>
            </p:cNvSpPr>
            <p:nvPr/>
          </p:nvSpPr>
          <p:spPr bwMode="auto">
            <a:xfrm flipV="1">
              <a:off x="4096" y="3648"/>
              <a:ext cx="590" cy="318"/>
            </a:xfrm>
            <a:prstGeom prst="rtTriangle">
              <a:avLst/>
            </a:prstGeom>
            <a:solidFill>
              <a:srgbClr val="FFFF00"/>
            </a:solidFill>
            <a:ln w="9525">
              <a:solidFill>
                <a:schemeClr val="tx1"/>
              </a:solidFill>
              <a:miter lim="800000"/>
              <a:headEnd/>
              <a:tailEnd/>
            </a:ln>
            <a:effectLst/>
          </p:spPr>
          <p:txBody>
            <a:bodyPr wrap="none" anchor="ctr"/>
            <a:lstStyle/>
            <a:p>
              <a:pPr>
                <a:spcBef>
                  <a:spcPct val="20000"/>
                </a:spcBef>
                <a:buClr>
                  <a:srgbClr val="DD8047"/>
                </a:buClr>
                <a:buSzPct val="80000"/>
                <a:buFont typeface="Wingdings" pitchFamily="2" charset="2"/>
                <a:buChar char="l"/>
              </a:pPr>
              <a:endParaRPr lang="en-US" b="1">
                <a:solidFill>
                  <a:prstClr val="black"/>
                </a:solidFill>
                <a:ea typeface="굴림체"/>
              </a:endParaRPr>
            </a:p>
          </p:txBody>
        </p:sp>
        <p:graphicFrame>
          <p:nvGraphicFramePr>
            <p:cNvPr id="88105" name="Object 41"/>
            <p:cNvGraphicFramePr>
              <a:graphicFrameLocks noChangeAspect="1"/>
            </p:cNvGraphicFramePr>
            <p:nvPr/>
          </p:nvGraphicFramePr>
          <p:xfrm>
            <a:off x="4422" y="3793"/>
            <a:ext cx="202" cy="269"/>
          </p:xfrm>
          <a:graphic>
            <a:graphicData uri="http://schemas.openxmlformats.org/presentationml/2006/ole">
              <mc:AlternateContent xmlns:mc="http://schemas.openxmlformats.org/markup-compatibility/2006">
                <mc:Choice xmlns:v="urn:schemas-microsoft-com:vml" Requires="v">
                  <p:oleObj spid="_x0000_s379949" name="Equation" r:id="rId5" imgW="152280" imgH="203040" progId="">
                    <p:embed/>
                  </p:oleObj>
                </mc:Choice>
                <mc:Fallback>
                  <p:oleObj name="Equation" r:id="rId5" imgW="152280" imgH="203040" progId="">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22" y="3793"/>
                          <a:ext cx="202" cy="269"/>
                        </a:xfrm>
                        <a:prstGeom prst="rect">
                          <a:avLst/>
                        </a:prstGeom>
                        <a:noFill/>
                        <a:extLst>
                          <a:ext uri="{909E8E84-426E-40DD-AFC4-6F175D3DCCD1}">
                            <a14:hiddenFill xmlns:a14="http://schemas.microsoft.com/office/drawing/2010/main">
                              <a:solidFill>
                                <a:srgbClr val="CCFFFF"/>
                              </a:solidFill>
                            </a14:hiddenFill>
                          </a:ext>
                        </a:extLst>
                      </p:spPr>
                    </p:pic>
                  </p:oleObj>
                </mc:Fallback>
              </mc:AlternateContent>
            </a:graphicData>
          </a:graphic>
        </p:graphicFrame>
      </p:grpSp>
      <p:grpSp>
        <p:nvGrpSpPr>
          <p:cNvPr id="3" name="Group 43"/>
          <p:cNvGrpSpPr>
            <a:grpSpLocks/>
          </p:cNvGrpSpPr>
          <p:nvPr/>
        </p:nvGrpSpPr>
        <p:grpSpPr bwMode="auto">
          <a:xfrm>
            <a:off x="2895600" y="3500438"/>
            <a:ext cx="2160588" cy="1223962"/>
            <a:chOff x="3424" y="2205"/>
            <a:chExt cx="1361" cy="771"/>
          </a:xfrm>
        </p:grpSpPr>
        <p:sp>
          <p:nvSpPr>
            <p:cNvPr id="88091" name="Line 27"/>
            <p:cNvSpPr>
              <a:spLocks noChangeShapeType="1"/>
            </p:cNvSpPr>
            <p:nvPr/>
          </p:nvSpPr>
          <p:spPr bwMode="auto">
            <a:xfrm>
              <a:off x="4105" y="2205"/>
              <a:ext cx="0" cy="771"/>
            </a:xfrm>
            <a:prstGeom prst="line">
              <a:avLst/>
            </a:prstGeom>
            <a:noFill/>
            <a:ln w="19050">
              <a:solidFill>
                <a:schemeClr val="tx1"/>
              </a:solidFill>
              <a:round/>
              <a:headEnd/>
              <a:tailEnd/>
            </a:ln>
            <a:effectLst/>
          </p:spPr>
          <p:txBody>
            <a:bodyPr/>
            <a:lstStyle/>
            <a:p>
              <a:pPr>
                <a:spcBef>
                  <a:spcPct val="20000"/>
                </a:spcBef>
                <a:buClr>
                  <a:srgbClr val="DD8047"/>
                </a:buClr>
                <a:buSzPct val="80000"/>
                <a:buFont typeface="Wingdings" pitchFamily="2" charset="2"/>
                <a:buChar char="l"/>
              </a:pPr>
              <a:endParaRPr lang="en-US" b="1">
                <a:solidFill>
                  <a:prstClr val="black"/>
                </a:solidFill>
                <a:ea typeface="굴림체"/>
              </a:endParaRPr>
            </a:p>
          </p:txBody>
        </p:sp>
        <p:sp>
          <p:nvSpPr>
            <p:cNvPr id="88092" name="Line 28"/>
            <p:cNvSpPr>
              <a:spLocks noChangeShapeType="1"/>
            </p:cNvSpPr>
            <p:nvPr/>
          </p:nvSpPr>
          <p:spPr bwMode="auto">
            <a:xfrm>
              <a:off x="3424" y="2578"/>
              <a:ext cx="1361" cy="0"/>
            </a:xfrm>
            <a:prstGeom prst="line">
              <a:avLst/>
            </a:prstGeom>
            <a:noFill/>
            <a:ln w="19050">
              <a:solidFill>
                <a:schemeClr val="tx1"/>
              </a:solidFill>
              <a:round/>
              <a:headEnd/>
              <a:tailEnd/>
            </a:ln>
            <a:effectLst/>
          </p:spPr>
          <p:txBody>
            <a:bodyPr/>
            <a:lstStyle/>
            <a:p>
              <a:pPr>
                <a:spcBef>
                  <a:spcPct val="20000"/>
                </a:spcBef>
                <a:buClr>
                  <a:srgbClr val="DD8047"/>
                </a:buClr>
                <a:buSzPct val="80000"/>
                <a:buFont typeface="Wingdings" pitchFamily="2" charset="2"/>
                <a:buChar char="l"/>
              </a:pPr>
              <a:endParaRPr lang="en-US" b="1">
                <a:solidFill>
                  <a:prstClr val="black"/>
                </a:solidFill>
                <a:ea typeface="굴림체"/>
              </a:endParaRPr>
            </a:p>
          </p:txBody>
        </p:sp>
        <p:sp>
          <p:nvSpPr>
            <p:cNvPr id="88102" name="AutoShape 38"/>
            <p:cNvSpPr>
              <a:spLocks noChangeArrowheads="1"/>
            </p:cNvSpPr>
            <p:nvPr/>
          </p:nvSpPr>
          <p:spPr bwMode="auto">
            <a:xfrm flipH="1">
              <a:off x="3506" y="2251"/>
              <a:ext cx="590" cy="318"/>
            </a:xfrm>
            <a:prstGeom prst="rtTriangle">
              <a:avLst/>
            </a:prstGeom>
            <a:solidFill>
              <a:srgbClr val="FFFF00"/>
            </a:solidFill>
            <a:ln w="9525">
              <a:solidFill>
                <a:schemeClr val="tx1"/>
              </a:solidFill>
              <a:miter lim="800000"/>
              <a:headEnd/>
              <a:tailEnd/>
            </a:ln>
            <a:effectLst/>
          </p:spPr>
          <p:txBody>
            <a:bodyPr wrap="none" anchor="ctr"/>
            <a:lstStyle/>
            <a:p>
              <a:pPr>
                <a:spcBef>
                  <a:spcPct val="20000"/>
                </a:spcBef>
                <a:buClr>
                  <a:srgbClr val="DD8047"/>
                </a:buClr>
                <a:buSzPct val="80000"/>
                <a:buFont typeface="Wingdings" pitchFamily="2" charset="2"/>
                <a:buChar char="l"/>
              </a:pPr>
              <a:endParaRPr lang="en-US" b="1">
                <a:solidFill>
                  <a:prstClr val="black"/>
                </a:solidFill>
                <a:ea typeface="굴림체"/>
              </a:endParaRPr>
            </a:p>
          </p:txBody>
        </p:sp>
        <p:graphicFrame>
          <p:nvGraphicFramePr>
            <p:cNvPr id="88106" name="Object 42"/>
            <p:cNvGraphicFramePr>
              <a:graphicFrameLocks noChangeAspect="1"/>
            </p:cNvGraphicFramePr>
            <p:nvPr/>
          </p:nvGraphicFramePr>
          <p:xfrm>
            <a:off x="3585" y="2205"/>
            <a:ext cx="202" cy="219"/>
          </p:xfrm>
          <a:graphic>
            <a:graphicData uri="http://schemas.openxmlformats.org/presentationml/2006/ole">
              <mc:AlternateContent xmlns:mc="http://schemas.openxmlformats.org/markup-compatibility/2006">
                <mc:Choice xmlns:v="urn:schemas-microsoft-com:vml" Requires="v">
                  <p:oleObj spid="_x0000_s379950" name="Equation" r:id="rId7" imgW="152280" imgH="164880" progId="">
                    <p:embed/>
                  </p:oleObj>
                </mc:Choice>
                <mc:Fallback>
                  <p:oleObj name="Equation" r:id="rId7" imgW="152280" imgH="164880" progId="">
                    <p:embed/>
                    <p:pic>
                      <p:nvPicPr>
                        <p:cNvPr id="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85" y="2205"/>
                          <a:ext cx="202" cy="219"/>
                        </a:xfrm>
                        <a:prstGeom prst="rect">
                          <a:avLst/>
                        </a:prstGeom>
                        <a:noFill/>
                        <a:extLst>
                          <a:ext uri="{909E8E84-426E-40DD-AFC4-6F175D3DCCD1}">
                            <a14:hiddenFill xmlns:a14="http://schemas.microsoft.com/office/drawing/2010/main">
                              <a:solidFill>
                                <a:srgbClr val="CCFFFF"/>
                              </a:solidFill>
                            </a14:hiddenFill>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withEffect">
                                  <p:stCondLst>
                                    <p:cond delay="1500"/>
                                  </p:stCondLst>
                                  <p:childTnLst>
                                    <p:set>
                                      <p:cBhvr>
                                        <p:cTn id="6" dur="1" fill="hold">
                                          <p:stCondLst>
                                            <p:cond delay="0"/>
                                          </p:stCondLst>
                                        </p:cTn>
                                        <p:tgtEl>
                                          <p:spTgt spid="88070"/>
                                        </p:tgtEl>
                                        <p:attrNameLst>
                                          <p:attrName>style.visibility</p:attrName>
                                        </p:attrNameLst>
                                      </p:cBhvr>
                                      <p:to>
                                        <p:strVal val="visible"/>
                                      </p:to>
                                    </p:set>
                                    <p:animEffect transition="in" filter="slide(fromRight)">
                                      <p:cBhvr>
                                        <p:cTn id="7" dur="500"/>
                                        <p:tgtEl>
                                          <p:spTgt spid="88070"/>
                                        </p:tgtEl>
                                      </p:cBhvr>
                                    </p:animEffect>
                                  </p:childTnLst>
                                </p:cTn>
                              </p:par>
                              <p:par>
                                <p:cTn id="8" presetID="12" presetClass="entr" presetSubtype="4" fill="hold" grpId="0" nodeType="withEffect">
                                  <p:stCondLst>
                                    <p:cond delay="1500"/>
                                  </p:stCondLst>
                                  <p:childTnLst>
                                    <p:set>
                                      <p:cBhvr>
                                        <p:cTn id="9" dur="1" fill="hold">
                                          <p:stCondLst>
                                            <p:cond delay="0"/>
                                          </p:stCondLst>
                                        </p:cTn>
                                        <p:tgtEl>
                                          <p:spTgt spid="88069"/>
                                        </p:tgtEl>
                                        <p:attrNameLst>
                                          <p:attrName>style.visibility</p:attrName>
                                        </p:attrNameLst>
                                      </p:cBhvr>
                                      <p:to>
                                        <p:strVal val="visible"/>
                                      </p:to>
                                    </p:set>
                                    <p:animEffect transition="in" filter="slide(fromBottom)">
                                      <p:cBhvr>
                                        <p:cTn id="10" dur="500"/>
                                        <p:tgtEl>
                                          <p:spTgt spid="88069"/>
                                        </p:tgtEl>
                                      </p:cBhvr>
                                    </p:animEffect>
                                  </p:childTnLst>
                                </p:cTn>
                              </p:par>
                              <p:par>
                                <p:cTn id="11" presetID="9"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dissolve">
                                      <p:cBhvr>
                                        <p:cTn id="13" dur="500"/>
                                        <p:tgtEl>
                                          <p:spTgt spid="3"/>
                                        </p:tgtEl>
                                      </p:cBhvr>
                                    </p:animEffect>
                                  </p:childTnLst>
                                </p:cTn>
                              </p:par>
                              <p:par>
                                <p:cTn id="14" presetID="22" presetClass="entr" presetSubtype="1" fill="hold" grpId="0" nodeType="withEffect">
                                  <p:stCondLst>
                                    <p:cond delay="1500"/>
                                  </p:stCondLst>
                                  <p:childTnLst>
                                    <p:set>
                                      <p:cBhvr>
                                        <p:cTn id="15" dur="1" fill="hold">
                                          <p:stCondLst>
                                            <p:cond delay="0"/>
                                          </p:stCondLst>
                                        </p:cTn>
                                        <p:tgtEl>
                                          <p:spTgt spid="88094"/>
                                        </p:tgtEl>
                                        <p:attrNameLst>
                                          <p:attrName>style.visibility</p:attrName>
                                        </p:attrNameLst>
                                      </p:cBhvr>
                                      <p:to>
                                        <p:strVal val="visible"/>
                                      </p:to>
                                    </p:set>
                                    <p:animEffect transition="in" filter="wipe(up)">
                                      <p:cBhvr>
                                        <p:cTn id="16" dur="500"/>
                                        <p:tgtEl>
                                          <p:spTgt spid="88094"/>
                                        </p:tgtEl>
                                      </p:cBhvr>
                                    </p:animEffect>
                                  </p:childTnLst>
                                </p:cTn>
                              </p:par>
                              <p:par>
                                <p:cTn id="17" presetID="9" presetClass="entr" presetSubtype="0" fill="hold" nodeType="withEffect">
                                  <p:stCondLst>
                                    <p:cond delay="1500"/>
                                  </p:stCondLst>
                                  <p:childTnLst>
                                    <p:set>
                                      <p:cBhvr>
                                        <p:cTn id="18" dur="1" fill="hold">
                                          <p:stCondLst>
                                            <p:cond delay="0"/>
                                          </p:stCondLst>
                                        </p:cTn>
                                        <p:tgtEl>
                                          <p:spTgt spid="2"/>
                                        </p:tgtEl>
                                        <p:attrNameLst>
                                          <p:attrName>style.visibility</p:attrName>
                                        </p:attrNameLst>
                                      </p:cBhvr>
                                      <p:to>
                                        <p:strVal val="visible"/>
                                      </p:to>
                                    </p:set>
                                    <p:animEffect transition="in" filter="dissolve">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9" grpId="0"/>
      <p:bldP spid="8809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idx="4294967295"/>
          </p:nvPr>
        </p:nvSpPr>
        <p:spPr>
          <a:xfrm>
            <a:off x="0" y="533400"/>
            <a:ext cx="7848600" cy="990600"/>
          </a:xfrm>
        </p:spPr>
        <p:txBody>
          <a:bodyPr/>
          <a:lstStyle/>
          <a:p>
            <a:r>
              <a:rPr lang="en-US" sz="3200" smtClean="0"/>
              <a:t>Notation Specific To Morphological Processing</a:t>
            </a:r>
            <a:endParaRPr lang="en-US" altLang="ko-KR" sz="3200" smtClean="0"/>
          </a:p>
        </p:txBody>
      </p:sp>
      <p:graphicFrame>
        <p:nvGraphicFramePr>
          <p:cNvPr id="4098" name="Object 4"/>
          <p:cNvGraphicFramePr>
            <a:graphicFrameLocks noChangeAspect="1"/>
          </p:cNvGraphicFramePr>
          <p:nvPr/>
        </p:nvGraphicFramePr>
        <p:xfrm>
          <a:off x="457200" y="2770188"/>
          <a:ext cx="8153400" cy="2139950"/>
        </p:xfrm>
        <a:graphic>
          <a:graphicData uri="http://schemas.openxmlformats.org/presentationml/2006/ole">
            <mc:AlternateContent xmlns:mc="http://schemas.openxmlformats.org/markup-compatibility/2006">
              <mc:Choice xmlns:v="urn:schemas-microsoft-com:vml" Requires="v">
                <p:oleObj spid="_x0000_s380944" name="Equation" r:id="rId3" imgW="3492360" imgH="939600" progId="Equation.3">
                  <p:embed/>
                </p:oleObj>
              </mc:Choice>
              <mc:Fallback>
                <p:oleObj name="Equation" r:id="rId3" imgW="3492360" imgH="939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770188"/>
                        <a:ext cx="8153400" cy="2139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AutoShape 2"/>
          <p:cNvSpPr>
            <a:spLocks noGrp="1" noChangeArrowheads="1"/>
          </p:cNvSpPr>
          <p:nvPr>
            <p:ph type="title"/>
          </p:nvPr>
        </p:nvSpPr>
        <p:spPr/>
        <p:txBody>
          <a:bodyPr/>
          <a:lstStyle/>
          <a:p>
            <a:r>
              <a:rPr lang="en-US" altLang="zh-TW" sz="3200"/>
              <a:t>Translation and Reflection Operations </a:t>
            </a:r>
          </a:p>
        </p:txBody>
      </p:sp>
      <p:sp>
        <p:nvSpPr>
          <p:cNvPr id="88068" name="Text Box 4"/>
          <p:cNvSpPr txBox="1">
            <a:spLocks noChangeArrowheads="1"/>
          </p:cNvSpPr>
          <p:nvPr/>
        </p:nvSpPr>
        <p:spPr bwMode="auto">
          <a:xfrm>
            <a:off x="3352800" y="1828800"/>
            <a:ext cx="2058987" cy="519113"/>
          </a:xfrm>
          <a:prstGeom prst="rect">
            <a:avLst/>
          </a:prstGeom>
          <a:noFill/>
          <a:ln w="9525">
            <a:noFill/>
            <a:miter lim="800000"/>
            <a:headEnd/>
            <a:tailEnd/>
          </a:ln>
          <a:effectLst/>
        </p:spPr>
        <p:txBody>
          <a:bodyPr wrap="none">
            <a:spAutoFit/>
          </a:bodyPr>
          <a:lstStyle/>
          <a:p>
            <a:pPr>
              <a:spcBef>
                <a:spcPct val="20000"/>
              </a:spcBef>
              <a:buClr>
                <a:srgbClr val="DD8047"/>
              </a:buClr>
              <a:buSzPct val="80000"/>
              <a:buFont typeface="Wingdings" pitchFamily="2" charset="2"/>
              <a:buChar char="l"/>
            </a:pPr>
            <a:r>
              <a:rPr lang="en-US" sz="2800" b="1" dirty="0">
                <a:solidFill>
                  <a:prstClr val="black"/>
                </a:solidFill>
                <a:latin typeface="Comic Sans MS" pitchFamily="66" charset="0"/>
                <a:ea typeface="굴림체"/>
                <a:cs typeface="Angsana New" pitchFamily="18" charset="-34"/>
              </a:rPr>
              <a:t>Translation</a:t>
            </a:r>
          </a:p>
        </p:txBody>
      </p:sp>
      <p:graphicFrame>
        <p:nvGraphicFramePr>
          <p:cNvPr id="88071" name="Object 7"/>
          <p:cNvGraphicFramePr>
            <a:graphicFrameLocks noChangeAspect="1"/>
          </p:cNvGraphicFramePr>
          <p:nvPr/>
        </p:nvGraphicFramePr>
        <p:xfrm>
          <a:off x="2438400" y="2590800"/>
          <a:ext cx="4079875" cy="584200"/>
        </p:xfrm>
        <a:graphic>
          <a:graphicData uri="http://schemas.openxmlformats.org/presentationml/2006/ole">
            <mc:AlternateContent xmlns:mc="http://schemas.openxmlformats.org/markup-compatibility/2006">
              <mc:Choice xmlns:v="urn:schemas-microsoft-com:vml" Requires="v">
                <p:oleObj spid="_x0000_s381982" name="Equation" r:id="rId3" imgW="1942920" imgH="279360" progId="">
                  <p:embed/>
                </p:oleObj>
              </mc:Choice>
              <mc:Fallback>
                <p:oleObj name="Equation" r:id="rId3" imgW="1942920" imgH="27936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2590800"/>
                        <a:ext cx="4079875" cy="584200"/>
                      </a:xfrm>
                      <a:prstGeom prst="rect">
                        <a:avLst/>
                      </a:prstGeom>
                      <a:noFill/>
                      <a:extLst>
                        <a:ext uri="{909E8E84-426E-40DD-AFC4-6F175D3DCCD1}">
                          <a14:hiddenFill xmlns:a14="http://schemas.microsoft.com/office/drawing/2010/main">
                            <a:solidFill>
                              <a:srgbClr val="FFFF99"/>
                            </a:solidFill>
                          </a14:hiddenFill>
                        </a:ext>
                      </a:extLst>
                    </p:spPr>
                  </p:pic>
                </p:oleObj>
              </mc:Fallback>
            </mc:AlternateContent>
          </a:graphicData>
        </a:graphic>
      </p:graphicFrame>
      <p:grpSp>
        <p:nvGrpSpPr>
          <p:cNvPr id="2" name="Group 40"/>
          <p:cNvGrpSpPr>
            <a:grpSpLocks/>
          </p:cNvGrpSpPr>
          <p:nvPr/>
        </p:nvGrpSpPr>
        <p:grpSpPr bwMode="auto">
          <a:xfrm>
            <a:off x="2895600" y="3573463"/>
            <a:ext cx="2160587" cy="1223962"/>
            <a:chOff x="793" y="2251"/>
            <a:chExt cx="1361" cy="771"/>
          </a:xfrm>
        </p:grpSpPr>
        <p:sp>
          <p:nvSpPr>
            <p:cNvPr id="88072" name="Line 8"/>
            <p:cNvSpPr>
              <a:spLocks noChangeShapeType="1"/>
            </p:cNvSpPr>
            <p:nvPr/>
          </p:nvSpPr>
          <p:spPr bwMode="auto">
            <a:xfrm>
              <a:off x="1156" y="2251"/>
              <a:ext cx="0" cy="771"/>
            </a:xfrm>
            <a:prstGeom prst="line">
              <a:avLst/>
            </a:prstGeom>
            <a:noFill/>
            <a:ln w="19050">
              <a:solidFill>
                <a:schemeClr val="tx1"/>
              </a:solidFill>
              <a:round/>
              <a:headEnd/>
              <a:tailEnd/>
            </a:ln>
            <a:effectLst/>
          </p:spPr>
          <p:txBody>
            <a:bodyPr/>
            <a:lstStyle/>
            <a:p>
              <a:pPr>
                <a:spcBef>
                  <a:spcPct val="20000"/>
                </a:spcBef>
                <a:buClr>
                  <a:srgbClr val="DD8047"/>
                </a:buClr>
                <a:buSzPct val="80000"/>
                <a:buFont typeface="Wingdings" pitchFamily="2" charset="2"/>
                <a:buChar char="l"/>
              </a:pPr>
              <a:endParaRPr lang="en-US" b="1">
                <a:solidFill>
                  <a:prstClr val="black"/>
                </a:solidFill>
                <a:ea typeface="굴림체"/>
              </a:endParaRPr>
            </a:p>
          </p:txBody>
        </p:sp>
        <p:sp>
          <p:nvSpPr>
            <p:cNvPr id="88073" name="Line 9"/>
            <p:cNvSpPr>
              <a:spLocks noChangeShapeType="1"/>
            </p:cNvSpPr>
            <p:nvPr/>
          </p:nvSpPr>
          <p:spPr bwMode="auto">
            <a:xfrm>
              <a:off x="793" y="2387"/>
              <a:ext cx="1361" cy="0"/>
            </a:xfrm>
            <a:prstGeom prst="line">
              <a:avLst/>
            </a:prstGeom>
            <a:noFill/>
            <a:ln w="19050">
              <a:solidFill>
                <a:schemeClr val="tx1"/>
              </a:solidFill>
              <a:round/>
              <a:headEnd/>
              <a:tailEnd/>
            </a:ln>
            <a:effectLst/>
          </p:spPr>
          <p:txBody>
            <a:bodyPr/>
            <a:lstStyle/>
            <a:p>
              <a:pPr>
                <a:spcBef>
                  <a:spcPct val="20000"/>
                </a:spcBef>
                <a:buClr>
                  <a:srgbClr val="DD8047"/>
                </a:buClr>
                <a:buSzPct val="80000"/>
                <a:buFont typeface="Wingdings" pitchFamily="2" charset="2"/>
                <a:buChar char="l"/>
              </a:pPr>
              <a:endParaRPr lang="en-US" b="1">
                <a:solidFill>
                  <a:prstClr val="black"/>
                </a:solidFill>
                <a:ea typeface="굴림체"/>
              </a:endParaRPr>
            </a:p>
          </p:txBody>
        </p:sp>
        <p:sp>
          <p:nvSpPr>
            <p:cNvPr id="88074" name="Rectangle 10"/>
            <p:cNvSpPr>
              <a:spLocks noChangeArrowheads="1"/>
            </p:cNvSpPr>
            <p:nvPr/>
          </p:nvSpPr>
          <p:spPr bwMode="auto">
            <a:xfrm>
              <a:off x="1159" y="2387"/>
              <a:ext cx="768" cy="480"/>
            </a:xfrm>
            <a:prstGeom prst="rect">
              <a:avLst/>
            </a:prstGeom>
            <a:solidFill>
              <a:srgbClr val="FFFF00"/>
            </a:solidFill>
            <a:ln w="9525">
              <a:solidFill>
                <a:schemeClr val="tx1"/>
              </a:solidFill>
              <a:miter lim="800000"/>
              <a:headEnd/>
              <a:tailEnd/>
            </a:ln>
            <a:effectLst/>
          </p:spPr>
          <p:txBody>
            <a:bodyPr wrap="none" anchor="ctr"/>
            <a:lstStyle/>
            <a:p>
              <a:pPr algn="ctr">
                <a:spcBef>
                  <a:spcPct val="20000"/>
                </a:spcBef>
                <a:buClr>
                  <a:srgbClr val="DD8047"/>
                </a:buClr>
                <a:buSzPct val="80000"/>
                <a:buFont typeface="Wingdings" pitchFamily="2" charset="2"/>
                <a:buChar char="l"/>
              </a:pPr>
              <a:r>
                <a:rPr lang="en-US" altLang="zh-TW" sz="2800" b="1" i="1">
                  <a:solidFill>
                    <a:srgbClr val="0033CC"/>
                  </a:solidFill>
                  <a:ea typeface="굴림체"/>
                </a:rPr>
                <a:t>A</a:t>
              </a:r>
            </a:p>
          </p:txBody>
        </p:sp>
      </p:grpSp>
      <p:sp>
        <p:nvSpPr>
          <p:cNvPr id="88084" name="AutoShape 20"/>
          <p:cNvSpPr>
            <a:spLocks noChangeArrowheads="1"/>
          </p:cNvSpPr>
          <p:nvPr/>
        </p:nvSpPr>
        <p:spPr bwMode="auto">
          <a:xfrm>
            <a:off x="3905250" y="4724400"/>
            <a:ext cx="533400" cy="381000"/>
          </a:xfrm>
          <a:prstGeom prst="downArrow">
            <a:avLst>
              <a:gd name="adj1" fmla="val 50000"/>
              <a:gd name="adj2" fmla="val 25000"/>
            </a:avLst>
          </a:prstGeom>
          <a:solidFill>
            <a:srgbClr val="FF0000"/>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a:spcBef>
                <a:spcPct val="20000"/>
              </a:spcBef>
              <a:buClr>
                <a:srgbClr val="DD8047"/>
              </a:buClr>
              <a:buSzPct val="80000"/>
              <a:buFont typeface="Wingdings" pitchFamily="2" charset="2"/>
              <a:buChar char="l"/>
            </a:pPr>
            <a:endParaRPr lang="en-US" b="1">
              <a:solidFill>
                <a:prstClr val="black"/>
              </a:solidFill>
              <a:ea typeface="굴림체"/>
            </a:endParaRPr>
          </a:p>
        </p:txBody>
      </p:sp>
      <p:grpSp>
        <p:nvGrpSpPr>
          <p:cNvPr id="3" name="Group 46"/>
          <p:cNvGrpSpPr>
            <a:grpSpLocks/>
          </p:cNvGrpSpPr>
          <p:nvPr/>
        </p:nvGrpSpPr>
        <p:grpSpPr bwMode="auto">
          <a:xfrm>
            <a:off x="2897187" y="5038725"/>
            <a:ext cx="3211513" cy="1485900"/>
            <a:chOff x="794" y="3174"/>
            <a:chExt cx="2023" cy="936"/>
          </a:xfrm>
        </p:grpSpPr>
        <p:graphicFrame>
          <p:nvGraphicFramePr>
            <p:cNvPr id="88088" name="Object 24"/>
            <p:cNvGraphicFramePr>
              <a:graphicFrameLocks noChangeAspect="1"/>
            </p:cNvGraphicFramePr>
            <p:nvPr/>
          </p:nvGraphicFramePr>
          <p:xfrm>
            <a:off x="1927" y="3174"/>
            <a:ext cx="890" cy="301"/>
          </p:xfrm>
          <a:graphic>
            <a:graphicData uri="http://schemas.openxmlformats.org/presentationml/2006/ole">
              <mc:AlternateContent xmlns:mc="http://schemas.openxmlformats.org/markup-compatibility/2006">
                <mc:Choice xmlns:v="urn:schemas-microsoft-com:vml" Requires="v">
                  <p:oleObj spid="_x0000_s381983" name="Equation" r:id="rId5" imgW="672840" imgH="228600" progId="">
                    <p:embed/>
                  </p:oleObj>
                </mc:Choice>
                <mc:Fallback>
                  <p:oleObj name="Equation" r:id="rId5" imgW="672840" imgH="228600"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27" y="3174"/>
                          <a:ext cx="890" cy="301"/>
                        </a:xfrm>
                        <a:prstGeom prst="rect">
                          <a:avLst/>
                        </a:prstGeom>
                        <a:noFill/>
                        <a:extLst>
                          <a:ext uri="{909E8E84-426E-40DD-AFC4-6F175D3DCCD1}">
                            <a14:hiddenFill xmlns:a14="http://schemas.microsoft.com/office/drawing/2010/main">
                              <a:solidFill>
                                <a:srgbClr val="FFFF99"/>
                              </a:solidFill>
                            </a14:hiddenFill>
                          </a:ext>
                        </a:extLst>
                      </p:spPr>
                    </p:pic>
                  </p:oleObj>
                </mc:Fallback>
              </mc:AlternateContent>
            </a:graphicData>
          </a:graphic>
        </p:graphicFrame>
        <p:grpSp>
          <p:nvGrpSpPr>
            <p:cNvPr id="4" name="Group 44"/>
            <p:cNvGrpSpPr>
              <a:grpSpLocks/>
            </p:cNvGrpSpPr>
            <p:nvPr/>
          </p:nvGrpSpPr>
          <p:grpSpPr bwMode="auto">
            <a:xfrm>
              <a:off x="794" y="3339"/>
              <a:ext cx="1496" cy="771"/>
              <a:chOff x="794" y="3339"/>
              <a:chExt cx="1496" cy="771"/>
            </a:xfrm>
          </p:grpSpPr>
          <p:sp>
            <p:nvSpPr>
              <p:cNvPr id="88085" name="Line 21"/>
              <p:cNvSpPr>
                <a:spLocks noChangeShapeType="1"/>
              </p:cNvSpPr>
              <p:nvPr/>
            </p:nvSpPr>
            <p:spPr bwMode="auto">
              <a:xfrm>
                <a:off x="1157" y="3339"/>
                <a:ext cx="0" cy="771"/>
              </a:xfrm>
              <a:prstGeom prst="line">
                <a:avLst/>
              </a:prstGeom>
              <a:noFill/>
              <a:ln w="19050">
                <a:solidFill>
                  <a:schemeClr val="tx1"/>
                </a:solidFill>
                <a:round/>
                <a:headEnd/>
                <a:tailEnd/>
              </a:ln>
              <a:effectLst/>
            </p:spPr>
            <p:txBody>
              <a:bodyPr/>
              <a:lstStyle/>
              <a:p>
                <a:pPr>
                  <a:spcBef>
                    <a:spcPct val="20000"/>
                  </a:spcBef>
                  <a:buClr>
                    <a:srgbClr val="DD8047"/>
                  </a:buClr>
                  <a:buSzPct val="80000"/>
                  <a:buFont typeface="Wingdings" pitchFamily="2" charset="2"/>
                  <a:buChar char="l"/>
                </a:pPr>
                <a:endParaRPr lang="en-US" b="1">
                  <a:solidFill>
                    <a:prstClr val="black"/>
                  </a:solidFill>
                  <a:ea typeface="굴림체"/>
                </a:endParaRPr>
              </a:p>
            </p:txBody>
          </p:sp>
          <p:sp>
            <p:nvSpPr>
              <p:cNvPr id="88086" name="Line 22"/>
              <p:cNvSpPr>
                <a:spLocks noChangeShapeType="1"/>
              </p:cNvSpPr>
              <p:nvPr/>
            </p:nvSpPr>
            <p:spPr bwMode="auto">
              <a:xfrm>
                <a:off x="794" y="3475"/>
                <a:ext cx="1361" cy="0"/>
              </a:xfrm>
              <a:prstGeom prst="line">
                <a:avLst/>
              </a:prstGeom>
              <a:noFill/>
              <a:ln w="19050">
                <a:solidFill>
                  <a:schemeClr val="tx1"/>
                </a:solidFill>
                <a:round/>
                <a:headEnd/>
                <a:tailEnd/>
              </a:ln>
              <a:effectLst/>
            </p:spPr>
            <p:txBody>
              <a:bodyPr/>
              <a:lstStyle/>
              <a:p>
                <a:pPr>
                  <a:spcBef>
                    <a:spcPct val="20000"/>
                  </a:spcBef>
                  <a:buClr>
                    <a:srgbClr val="DD8047"/>
                  </a:buClr>
                  <a:buSzPct val="80000"/>
                  <a:buFont typeface="Wingdings" pitchFamily="2" charset="2"/>
                  <a:buChar char="l"/>
                </a:pPr>
                <a:endParaRPr lang="en-US" b="1">
                  <a:solidFill>
                    <a:prstClr val="black"/>
                  </a:solidFill>
                  <a:ea typeface="굴림체"/>
                </a:endParaRPr>
              </a:p>
            </p:txBody>
          </p:sp>
          <p:sp>
            <p:nvSpPr>
              <p:cNvPr id="88087" name="Rectangle 23"/>
              <p:cNvSpPr>
                <a:spLocks noChangeArrowheads="1"/>
              </p:cNvSpPr>
              <p:nvPr/>
            </p:nvSpPr>
            <p:spPr bwMode="auto">
              <a:xfrm>
                <a:off x="1522" y="3612"/>
                <a:ext cx="768" cy="480"/>
              </a:xfrm>
              <a:prstGeom prst="rect">
                <a:avLst/>
              </a:prstGeom>
              <a:solidFill>
                <a:srgbClr val="FFFF00"/>
              </a:solidFill>
              <a:ln w="9525">
                <a:solidFill>
                  <a:schemeClr val="tx1"/>
                </a:solidFill>
                <a:miter lim="800000"/>
                <a:headEnd/>
                <a:tailEnd/>
              </a:ln>
              <a:effectLst/>
            </p:spPr>
            <p:txBody>
              <a:bodyPr wrap="none" anchor="ctr"/>
              <a:lstStyle/>
              <a:p>
                <a:pPr algn="ctr">
                  <a:spcBef>
                    <a:spcPct val="20000"/>
                  </a:spcBef>
                  <a:buClr>
                    <a:srgbClr val="DD8047"/>
                  </a:buClr>
                  <a:buSzPct val="80000"/>
                  <a:buFont typeface="Wingdings" pitchFamily="2" charset="2"/>
                  <a:buChar char="l"/>
                </a:pPr>
                <a:r>
                  <a:rPr lang="en-US" altLang="zh-TW" sz="2800" b="1">
                    <a:solidFill>
                      <a:srgbClr val="0033CC"/>
                    </a:solidFill>
                    <a:ea typeface="굴림체"/>
                  </a:rPr>
                  <a:t>(</a:t>
                </a:r>
                <a:r>
                  <a:rPr lang="en-US" altLang="zh-TW" sz="2800" b="1" i="1">
                    <a:solidFill>
                      <a:srgbClr val="0033CC"/>
                    </a:solidFill>
                    <a:ea typeface="굴림체"/>
                  </a:rPr>
                  <a:t>A</a:t>
                </a:r>
                <a:r>
                  <a:rPr lang="en-US" altLang="zh-TW" sz="2800" b="1">
                    <a:solidFill>
                      <a:srgbClr val="0033CC"/>
                    </a:solidFill>
                    <a:ea typeface="굴림체"/>
                  </a:rPr>
                  <a:t>)</a:t>
                </a:r>
                <a:r>
                  <a:rPr lang="en-US" altLang="zh-TW" sz="2800" b="1" i="1" baseline="-25000">
                    <a:solidFill>
                      <a:srgbClr val="0033CC"/>
                    </a:solidFill>
                    <a:ea typeface="굴림체"/>
                  </a:rPr>
                  <a:t>z</a:t>
                </a:r>
              </a:p>
            </p:txBody>
          </p:sp>
          <p:sp>
            <p:nvSpPr>
              <p:cNvPr id="88089" name="Line 25"/>
              <p:cNvSpPr>
                <a:spLocks noChangeShapeType="1"/>
              </p:cNvSpPr>
              <p:nvPr/>
            </p:nvSpPr>
            <p:spPr bwMode="auto">
              <a:xfrm flipH="1">
                <a:off x="1519" y="3430"/>
                <a:ext cx="408" cy="182"/>
              </a:xfrm>
              <a:prstGeom prst="line">
                <a:avLst/>
              </a:prstGeom>
              <a:noFill/>
              <a:ln w="9525">
                <a:solidFill>
                  <a:schemeClr val="tx1"/>
                </a:solidFill>
                <a:round/>
                <a:headEnd/>
                <a:tailEnd type="triangle" w="med" len="med"/>
              </a:ln>
              <a:effectLst/>
            </p:spPr>
            <p:txBody>
              <a:bodyPr/>
              <a:lstStyle/>
              <a:p>
                <a:pPr>
                  <a:spcBef>
                    <a:spcPct val="20000"/>
                  </a:spcBef>
                  <a:buClr>
                    <a:srgbClr val="DD8047"/>
                  </a:buClr>
                  <a:buSzPct val="80000"/>
                  <a:buFont typeface="Wingdings" pitchFamily="2" charset="2"/>
                  <a:buChar char="l"/>
                </a:pPr>
                <a:endParaRPr lang="en-US" b="1">
                  <a:solidFill>
                    <a:prstClr val="black"/>
                  </a:solidFill>
                  <a:ea typeface="굴림체"/>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1500"/>
                                  </p:stCondLst>
                                  <p:childTnLst>
                                    <p:set>
                                      <p:cBhvr>
                                        <p:cTn id="6" dur="1" fill="hold">
                                          <p:stCondLst>
                                            <p:cond delay="0"/>
                                          </p:stCondLst>
                                        </p:cTn>
                                        <p:tgtEl>
                                          <p:spTgt spid="88071"/>
                                        </p:tgtEl>
                                        <p:attrNameLst>
                                          <p:attrName>style.visibility</p:attrName>
                                        </p:attrNameLst>
                                      </p:cBhvr>
                                      <p:to>
                                        <p:strVal val="visible"/>
                                      </p:to>
                                    </p:set>
                                    <p:animEffect transition="in" filter="slide(fromLeft)">
                                      <p:cBhvr>
                                        <p:cTn id="7" dur="500"/>
                                        <p:tgtEl>
                                          <p:spTgt spid="88071"/>
                                        </p:tgtEl>
                                      </p:cBhvr>
                                    </p:animEffect>
                                  </p:childTnLst>
                                </p:cTn>
                              </p:par>
                            </p:childTnLst>
                          </p:cTn>
                        </p:par>
                        <p:par>
                          <p:cTn id="8" fill="hold">
                            <p:stCondLst>
                              <p:cond delay="2000"/>
                            </p:stCondLst>
                            <p:childTnLst>
                              <p:par>
                                <p:cTn id="9" presetID="12" presetClass="entr" presetSubtype="4" fill="hold" grpId="0" nodeType="afterEffect">
                                  <p:stCondLst>
                                    <p:cond delay="1500"/>
                                  </p:stCondLst>
                                  <p:childTnLst>
                                    <p:set>
                                      <p:cBhvr>
                                        <p:cTn id="10" dur="1" fill="hold">
                                          <p:stCondLst>
                                            <p:cond delay="0"/>
                                          </p:stCondLst>
                                        </p:cTn>
                                        <p:tgtEl>
                                          <p:spTgt spid="88068"/>
                                        </p:tgtEl>
                                        <p:attrNameLst>
                                          <p:attrName>style.visibility</p:attrName>
                                        </p:attrNameLst>
                                      </p:cBhvr>
                                      <p:to>
                                        <p:strVal val="visible"/>
                                      </p:to>
                                    </p:set>
                                    <p:animEffect transition="in" filter="slide(fromBottom)">
                                      <p:cBhvr>
                                        <p:cTn id="11" dur="500"/>
                                        <p:tgtEl>
                                          <p:spTgt spid="88068"/>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dissolve">
                                      <p:cBhvr>
                                        <p:cTn id="16" dur="500"/>
                                        <p:tgtEl>
                                          <p:spTgt spid="2"/>
                                        </p:tgtEl>
                                      </p:cBhvr>
                                    </p:animEffect>
                                  </p:childTnLst>
                                </p:cTn>
                              </p:par>
                            </p:childTnLst>
                          </p:cTn>
                        </p:par>
                        <p:par>
                          <p:cTn id="17" fill="hold">
                            <p:stCondLst>
                              <p:cond delay="500"/>
                            </p:stCondLst>
                            <p:childTnLst>
                              <p:par>
                                <p:cTn id="18" presetID="22" presetClass="entr" presetSubtype="1" fill="hold" grpId="0" nodeType="afterEffect">
                                  <p:stCondLst>
                                    <p:cond delay="1500"/>
                                  </p:stCondLst>
                                  <p:childTnLst>
                                    <p:set>
                                      <p:cBhvr>
                                        <p:cTn id="19" dur="1" fill="hold">
                                          <p:stCondLst>
                                            <p:cond delay="0"/>
                                          </p:stCondLst>
                                        </p:cTn>
                                        <p:tgtEl>
                                          <p:spTgt spid="88084"/>
                                        </p:tgtEl>
                                        <p:attrNameLst>
                                          <p:attrName>style.visibility</p:attrName>
                                        </p:attrNameLst>
                                      </p:cBhvr>
                                      <p:to>
                                        <p:strVal val="visible"/>
                                      </p:to>
                                    </p:set>
                                    <p:animEffect transition="in" filter="wipe(up)">
                                      <p:cBhvr>
                                        <p:cTn id="20" dur="500"/>
                                        <p:tgtEl>
                                          <p:spTgt spid="88084"/>
                                        </p:tgtEl>
                                      </p:cBhvr>
                                    </p:animEffect>
                                  </p:childTnLst>
                                </p:cTn>
                              </p:par>
                            </p:childTnLst>
                          </p:cTn>
                        </p:par>
                        <p:par>
                          <p:cTn id="21" fill="hold">
                            <p:stCondLst>
                              <p:cond delay="2500"/>
                            </p:stCondLst>
                            <p:childTnLst>
                              <p:par>
                                <p:cTn id="22" presetID="9" presetClass="entr" presetSubtype="0" fill="hold" nodeType="afterEffect">
                                  <p:stCondLst>
                                    <p:cond delay="1500"/>
                                  </p:stCondLst>
                                  <p:childTnLst>
                                    <p:set>
                                      <p:cBhvr>
                                        <p:cTn id="23" dur="1" fill="hold">
                                          <p:stCondLst>
                                            <p:cond delay="0"/>
                                          </p:stCondLst>
                                        </p:cTn>
                                        <p:tgtEl>
                                          <p:spTgt spid="3"/>
                                        </p:tgtEl>
                                        <p:attrNameLst>
                                          <p:attrName>style.visibility</p:attrName>
                                        </p:attrNameLst>
                                      </p:cBhvr>
                                      <p:to>
                                        <p:strVal val="visible"/>
                                      </p:to>
                                    </p:set>
                                    <p:animEffect transition="in" filter="dissolve">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8" grpId="0"/>
      <p:bldP spid="88084"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4370" name="Rectangle 2"/>
          <p:cNvSpPr>
            <a:spLocks noGrp="1" noChangeArrowheads="1"/>
          </p:cNvSpPr>
          <p:nvPr>
            <p:ph type="title"/>
          </p:nvPr>
        </p:nvSpPr>
        <p:spPr>
          <a:xfrm>
            <a:off x="0" y="0"/>
            <a:ext cx="9144000" cy="1143000"/>
          </a:xfrm>
        </p:spPr>
        <p:txBody>
          <a:bodyPr>
            <a:normAutofit fontScale="90000"/>
          </a:bodyPr>
          <a:lstStyle/>
          <a:p>
            <a:pPr>
              <a:defRPr/>
            </a:pPr>
            <a:r>
              <a:rPr lang="en-US" sz="4000" b="1" dirty="0" smtClean="0">
                <a:solidFill>
                  <a:srgbClr val="FF0000"/>
                </a:solidFill>
                <a:effectLst>
                  <a:outerShdw blurRad="38100" dist="38100" dir="2700000" algn="tl">
                    <a:srgbClr val="000000">
                      <a:alpha val="43137"/>
                    </a:srgbClr>
                  </a:outerShdw>
                </a:effectLst>
              </a:rPr>
              <a:t>Morphological Operations based on combining basic operations</a:t>
            </a:r>
          </a:p>
        </p:txBody>
      </p:sp>
      <p:sp>
        <p:nvSpPr>
          <p:cNvPr id="314371" name="Rectangle 3"/>
          <p:cNvSpPr>
            <a:spLocks noGrp="1" noChangeArrowheads="1"/>
          </p:cNvSpPr>
          <p:nvPr>
            <p:ph idx="1"/>
          </p:nvPr>
        </p:nvSpPr>
        <p:spPr>
          <a:xfrm>
            <a:off x="685800" y="1524000"/>
            <a:ext cx="7772400" cy="4114800"/>
          </a:xfrm>
        </p:spPr>
        <p:txBody>
          <a:bodyPr/>
          <a:lstStyle/>
          <a:p>
            <a:pPr>
              <a:buFont typeface="Wingdings" pitchFamily="2" charset="2"/>
              <a:buChar char="Ø"/>
            </a:pPr>
            <a:r>
              <a:rPr lang="en-US" sz="3600" smtClean="0"/>
              <a:t>The primary morphological operations are </a:t>
            </a:r>
            <a:r>
              <a:rPr lang="en-US" sz="3600" b="1" smtClean="0">
                <a:solidFill>
                  <a:schemeClr val="tx2"/>
                </a:solidFill>
              </a:rPr>
              <a:t>dilation</a:t>
            </a:r>
            <a:r>
              <a:rPr lang="en-US" sz="3600" b="1" smtClean="0"/>
              <a:t> </a:t>
            </a:r>
            <a:r>
              <a:rPr lang="en-US" sz="3600" smtClean="0"/>
              <a:t>and</a:t>
            </a:r>
            <a:r>
              <a:rPr lang="en-US" sz="3600" b="1" smtClean="0"/>
              <a:t> </a:t>
            </a:r>
            <a:r>
              <a:rPr lang="en-US" sz="3600" b="1" smtClean="0">
                <a:solidFill>
                  <a:schemeClr val="tx2"/>
                </a:solidFill>
              </a:rPr>
              <a:t>erosion</a:t>
            </a:r>
            <a:r>
              <a:rPr lang="en-US" sz="3600" smtClean="0"/>
              <a:t> </a:t>
            </a:r>
          </a:p>
          <a:p>
            <a:pPr>
              <a:buFont typeface="Wingdings" pitchFamily="2" charset="2"/>
              <a:buChar char="Ø"/>
            </a:pPr>
            <a:r>
              <a:rPr lang="en-US" sz="3600" smtClean="0">
                <a:solidFill>
                  <a:schemeClr val="tx2"/>
                </a:solidFill>
              </a:rPr>
              <a:t>More complicated</a:t>
            </a:r>
            <a:r>
              <a:rPr lang="en-US" sz="3600" smtClean="0"/>
              <a:t> morphological operators can be designed by means of </a:t>
            </a:r>
            <a:r>
              <a:rPr lang="en-US" sz="3600" smtClean="0">
                <a:solidFill>
                  <a:srgbClr val="FF0000"/>
                </a:solidFill>
              </a:rPr>
              <a:t>combining erosions and dilations</a:t>
            </a:r>
          </a:p>
          <a:p>
            <a:pPr>
              <a:buFont typeface="Wingdings" pitchFamily="2" charset="2"/>
              <a:buNone/>
            </a:pPr>
            <a:endParaRPr lang="en-US" sz="3600" smtClean="0"/>
          </a:p>
          <a:p>
            <a:pPr>
              <a:buFontTx/>
              <a:buNone/>
            </a:pPr>
            <a:endParaRPr lang="en-US" sz="3600" smtClean="0"/>
          </a:p>
        </p:txBody>
      </p:sp>
      <p:sp>
        <p:nvSpPr>
          <p:cNvPr id="54277" name="Text Box 5"/>
          <p:cNvSpPr txBox="1">
            <a:spLocks noChangeArrowheads="1"/>
          </p:cNvSpPr>
          <p:nvPr/>
        </p:nvSpPr>
        <p:spPr bwMode="auto">
          <a:xfrm>
            <a:off x="228600" y="4724400"/>
            <a:ext cx="3048000" cy="1955800"/>
          </a:xfrm>
          <a:prstGeom prst="rect">
            <a:avLst/>
          </a:prstGeom>
          <a:solidFill>
            <a:srgbClr val="FFFF00"/>
          </a:solidFill>
          <a:ln w="38100" cmpd="dbl">
            <a:solidFill>
              <a:srgbClr val="FF5050"/>
            </a:solidFill>
            <a:miter lim="800000"/>
            <a:headEnd/>
            <a:tailEnd/>
          </a:ln>
        </p:spPr>
        <p:txBody>
          <a:bodyPr>
            <a:spAutoFit/>
          </a:bodyPr>
          <a:lstStyle/>
          <a:p>
            <a:pPr>
              <a:spcBef>
                <a:spcPct val="50000"/>
              </a:spcBef>
            </a:pPr>
            <a:r>
              <a:rPr lang="en-US">
                <a:latin typeface="Times New Roman" pitchFamily="18" charset="0"/>
              </a:rPr>
              <a:t>We will use combinations of union, complement, intersection, erosion, dilation, translation...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14370"/>
                                        </p:tgtEl>
                                        <p:attrNameLst>
                                          <p:attrName>style.visibility</p:attrName>
                                        </p:attrNameLst>
                                      </p:cBhvr>
                                      <p:to>
                                        <p:strVal val="visible"/>
                                      </p:to>
                                    </p:set>
                                    <p:anim calcmode="lin" valueType="num">
                                      <p:cBhvr additive="base">
                                        <p:cTn id="7" dur="500" fill="hold"/>
                                        <p:tgtEl>
                                          <p:spTgt spid="314370"/>
                                        </p:tgtEl>
                                        <p:attrNameLst>
                                          <p:attrName>ppt_x</p:attrName>
                                        </p:attrNameLst>
                                      </p:cBhvr>
                                      <p:tavLst>
                                        <p:tav tm="0">
                                          <p:val>
                                            <p:strVal val="0-#ppt_w/2"/>
                                          </p:val>
                                        </p:tav>
                                        <p:tav tm="100000">
                                          <p:val>
                                            <p:strVal val="#ppt_x"/>
                                          </p:val>
                                        </p:tav>
                                      </p:tavLst>
                                    </p:anim>
                                    <p:anim calcmode="lin" valueType="num">
                                      <p:cBhvr additive="base">
                                        <p:cTn id="8" dur="500" fill="hold"/>
                                        <p:tgtEl>
                                          <p:spTgt spid="31437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314371">
                                            <p:txEl>
                                              <p:pRg st="0" end="0"/>
                                            </p:txEl>
                                          </p:spTgt>
                                        </p:tgtEl>
                                        <p:attrNameLst>
                                          <p:attrName>style.visibility</p:attrName>
                                        </p:attrNameLst>
                                      </p:cBhvr>
                                      <p:to>
                                        <p:strVal val="visible"/>
                                      </p:to>
                                    </p:set>
                                    <p:animEffect transition="in" filter="dissolve">
                                      <p:cBhvr>
                                        <p:cTn id="12" dur="500"/>
                                        <p:tgtEl>
                                          <p:spTgt spid="314371">
                                            <p:txEl>
                                              <p:pRg st="0" end="0"/>
                                            </p:txEl>
                                          </p:spTgt>
                                        </p:tgtEl>
                                      </p:cBhvr>
                                    </p:animEffect>
                                  </p:childTnLst>
                                </p:cTn>
                              </p:par>
                            </p:childTnLst>
                          </p:cTn>
                        </p:par>
                        <p:par>
                          <p:cTn id="13" fill="hold">
                            <p:stCondLst>
                              <p:cond delay="1000"/>
                            </p:stCondLst>
                            <p:childTnLst>
                              <p:par>
                                <p:cTn id="14" presetID="9" presetClass="entr" presetSubtype="0" fill="hold" grpId="0" nodeType="afterEffect">
                                  <p:stCondLst>
                                    <p:cond delay="0"/>
                                  </p:stCondLst>
                                  <p:childTnLst>
                                    <p:set>
                                      <p:cBhvr>
                                        <p:cTn id="15" dur="1" fill="hold">
                                          <p:stCondLst>
                                            <p:cond delay="0"/>
                                          </p:stCondLst>
                                        </p:cTn>
                                        <p:tgtEl>
                                          <p:spTgt spid="314371">
                                            <p:txEl>
                                              <p:pRg st="1" end="1"/>
                                            </p:txEl>
                                          </p:spTgt>
                                        </p:tgtEl>
                                        <p:attrNameLst>
                                          <p:attrName>style.visibility</p:attrName>
                                        </p:attrNameLst>
                                      </p:cBhvr>
                                      <p:to>
                                        <p:strVal val="visible"/>
                                      </p:to>
                                    </p:set>
                                    <p:animEffect transition="in" filter="dissolve">
                                      <p:cBhvr>
                                        <p:cTn id="16" dur="500"/>
                                        <p:tgtEl>
                                          <p:spTgt spid="31437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370" grpId="0" animBg="1" autoUpdateAnimBg="0"/>
      <p:bldP spid="314371" grpId="0" build="p" autoUpdateAnimBg="0" advAuto="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762000" y="228600"/>
            <a:ext cx="7772400" cy="1143000"/>
          </a:xfrm>
        </p:spPr>
        <p:txBody>
          <a:bodyPr/>
          <a:lstStyle/>
          <a:p>
            <a:r>
              <a:rPr lang="en-US" dirty="0">
                <a:solidFill>
                  <a:srgbClr val="FF0000"/>
                </a:solidFill>
              </a:rPr>
              <a:t>Structuring element</a:t>
            </a:r>
          </a:p>
        </p:txBody>
      </p:sp>
      <p:sp>
        <p:nvSpPr>
          <p:cNvPr id="34819" name="Rectangle 3"/>
          <p:cNvSpPr>
            <a:spLocks noGrp="1" noChangeArrowheads="1"/>
          </p:cNvSpPr>
          <p:nvPr>
            <p:ph idx="1"/>
          </p:nvPr>
        </p:nvSpPr>
        <p:spPr>
          <a:xfrm>
            <a:off x="495300" y="1219200"/>
            <a:ext cx="8153400" cy="5257800"/>
          </a:xfrm>
        </p:spPr>
        <p:txBody>
          <a:bodyPr>
            <a:noAutofit/>
          </a:bodyPr>
          <a:lstStyle/>
          <a:p>
            <a:pPr algn="just">
              <a:lnSpc>
                <a:spcPct val="90000"/>
              </a:lnSpc>
            </a:pPr>
            <a:r>
              <a:rPr lang="en-US" sz="2400" b="1" dirty="0"/>
              <a:t>Morphological operations can be customized </a:t>
            </a:r>
            <a:r>
              <a:rPr lang="en-US" sz="2400" dirty="0"/>
              <a:t>for an application by the proper selection of the </a:t>
            </a:r>
            <a:r>
              <a:rPr lang="en-US" sz="2400" dirty="0">
                <a:solidFill>
                  <a:schemeClr val="accent1"/>
                </a:solidFill>
              </a:rPr>
              <a:t>structuring element</a:t>
            </a:r>
            <a:r>
              <a:rPr lang="en-US" sz="2400" dirty="0"/>
              <a:t>, which determines exactly how the object will be dilated or eroded.</a:t>
            </a:r>
          </a:p>
          <a:p>
            <a:pPr>
              <a:lnSpc>
                <a:spcPct val="90000"/>
              </a:lnSpc>
            </a:pPr>
            <a:r>
              <a:rPr lang="en-US" sz="2400" dirty="0" err="1"/>
              <a:t>matlab</a:t>
            </a:r>
            <a:r>
              <a:rPr lang="en-US" sz="2400" dirty="0"/>
              <a:t> function </a:t>
            </a:r>
            <a:r>
              <a:rPr lang="en-US" sz="2400" dirty="0" err="1">
                <a:solidFill>
                  <a:schemeClr val="accent1"/>
                </a:solidFill>
              </a:rPr>
              <a:t>strel</a:t>
            </a:r>
            <a:r>
              <a:rPr lang="en-US" sz="2400" dirty="0">
                <a:solidFill>
                  <a:schemeClr val="accent1"/>
                </a:solidFill>
              </a:rPr>
              <a:t>() </a:t>
            </a:r>
            <a:r>
              <a:rPr lang="en-US" sz="2400" dirty="0"/>
              <a:t>can create many kinds of structuring element:</a:t>
            </a:r>
          </a:p>
          <a:p>
            <a:pPr>
              <a:lnSpc>
                <a:spcPct val="90000"/>
              </a:lnSpc>
              <a:buFont typeface="Wingdings" pitchFamily="2" charset="2"/>
              <a:buNone/>
            </a:pPr>
            <a:r>
              <a:rPr lang="en-US" sz="2400" dirty="0"/>
              <a:t>		dish-shaped, </a:t>
            </a:r>
          </a:p>
          <a:p>
            <a:pPr>
              <a:lnSpc>
                <a:spcPct val="90000"/>
              </a:lnSpc>
              <a:buFont typeface="Wingdings" pitchFamily="2" charset="2"/>
              <a:buNone/>
            </a:pPr>
            <a:r>
              <a:rPr lang="en-US" sz="2400" dirty="0"/>
              <a:t>		diamond-shaped, </a:t>
            </a:r>
          </a:p>
          <a:p>
            <a:pPr>
              <a:lnSpc>
                <a:spcPct val="90000"/>
              </a:lnSpc>
              <a:buFont typeface="Wingdings" pitchFamily="2" charset="2"/>
              <a:buNone/>
            </a:pPr>
            <a:r>
              <a:rPr lang="en-US" sz="2400" dirty="0"/>
              <a:t>		ball-shaped,  </a:t>
            </a:r>
          </a:p>
          <a:p>
            <a:pPr>
              <a:lnSpc>
                <a:spcPct val="90000"/>
              </a:lnSpc>
              <a:buFont typeface="Wingdings" pitchFamily="2" charset="2"/>
              <a:buNone/>
            </a:pPr>
            <a:r>
              <a:rPr lang="en-US" sz="2400" dirty="0"/>
              <a:t>		square</a:t>
            </a:r>
          </a:p>
          <a:p>
            <a:pPr>
              <a:lnSpc>
                <a:spcPct val="90000"/>
              </a:lnSpc>
              <a:buFont typeface="Wingdings" pitchFamily="2" charset="2"/>
              <a:buNone/>
            </a:pPr>
            <a:r>
              <a:rPr lang="en-US" sz="2400" dirty="0"/>
              <a:t>		flat linear with length LEN</a:t>
            </a:r>
          </a:p>
          <a:p>
            <a:pPr>
              <a:lnSpc>
                <a:spcPct val="90000"/>
              </a:lnSpc>
              <a:buFont typeface="Wingdings" pitchFamily="2" charset="2"/>
              <a:buNone/>
            </a:pPr>
            <a:r>
              <a:rPr lang="en-US" sz="2400" dirty="0"/>
              <a:t>		arbitrary flat or a </a:t>
            </a:r>
            <a:r>
              <a:rPr lang="en-US" sz="2400" dirty="0" err="1"/>
              <a:t>nonflat</a:t>
            </a:r>
            <a:r>
              <a:rPr lang="en-US" sz="2400" dirty="0"/>
              <a:t> with the </a:t>
            </a:r>
            <a:r>
              <a:rPr lang="en-US" sz="2400"/>
              <a:t>specified </a:t>
            </a:r>
            <a:r>
              <a:rPr lang="en-US" sz="2400" smtClean="0"/>
              <a:t>	neighborhood</a:t>
            </a:r>
            <a:endParaRPr lang="en-US" sz="2400" dirty="0"/>
          </a:p>
          <a:p>
            <a:pPr>
              <a:lnSpc>
                <a:spcPct val="90000"/>
              </a:lnSpc>
              <a:buFont typeface="Wingdings" pitchFamily="2" charset="2"/>
              <a:buNone/>
            </a:pPr>
            <a:r>
              <a:rPr lang="en-US" sz="2400" dirty="0"/>
              <a:t>	</a:t>
            </a:r>
          </a:p>
          <a:p>
            <a:pPr>
              <a:lnSpc>
                <a:spcPct val="90000"/>
              </a:lnSpc>
              <a:buFont typeface="Wingdings" pitchFamily="2" charset="2"/>
              <a:buNone/>
            </a:pPr>
            <a:endParaRPr lang="en-US" sz="2400" dirty="0"/>
          </a:p>
          <a:p>
            <a:pPr>
              <a:lnSpc>
                <a:spcPct val="90000"/>
              </a:lnSpc>
              <a:buFont typeface="Wingdings" pitchFamily="2" charset="2"/>
              <a:buNone/>
            </a:pPr>
            <a:r>
              <a:rPr lang="en-US" sz="2400" dirty="0"/>
              <a:t>	</a:t>
            </a:r>
          </a:p>
        </p:txBody>
      </p:sp>
      <p:sp>
        <p:nvSpPr>
          <p:cNvPr id="34820" name="Rectangle 4"/>
          <p:cNvSpPr>
            <a:spLocks noChangeArrowheads="1"/>
          </p:cNvSpPr>
          <p:nvPr/>
        </p:nvSpPr>
        <p:spPr bwMode="auto">
          <a:xfrm>
            <a:off x="685800" y="6477000"/>
            <a:ext cx="7772400" cy="76200"/>
          </a:xfrm>
          <a:prstGeom prst="rect">
            <a:avLst/>
          </a:prstGeom>
          <a:noFill/>
          <a:ln w="9525">
            <a:noFill/>
            <a:miter lim="800000"/>
            <a:headEnd/>
            <a:tailEnd/>
          </a:ln>
          <a:effectLst/>
        </p:spPr>
        <p:txBody>
          <a:bodyPr lIns="92075" tIns="46038" rIns="92075" bIns="46038"/>
          <a:lstStyle/>
          <a:p>
            <a:pPr>
              <a:spcBef>
                <a:spcPct val="20000"/>
              </a:spcBef>
              <a:buClr>
                <a:srgbClr val="00FFCC"/>
              </a:buClr>
              <a:buSzPct val="80000"/>
              <a:buFont typeface="Wingdings" pitchFamily="2" charset="2"/>
              <a:buNone/>
            </a:pPr>
            <a:endParaRPr lang="en-US" sz="2000" b="1">
              <a:solidFill>
                <a:srgbClr val="FFFFFF"/>
              </a:solidFill>
            </a:endParaRPr>
          </a:p>
        </p:txBody>
      </p:sp>
      <p:sp>
        <p:nvSpPr>
          <p:cNvPr id="34821" name="Line 5"/>
          <p:cNvSpPr>
            <a:spLocks noChangeShapeType="1"/>
          </p:cNvSpPr>
          <p:nvPr/>
        </p:nvSpPr>
        <p:spPr bwMode="auto">
          <a:xfrm>
            <a:off x="2286000" y="2514600"/>
            <a:ext cx="685800" cy="152400"/>
          </a:xfrm>
          <a:prstGeom prst="line">
            <a:avLst/>
          </a:prstGeom>
          <a:noFill/>
          <a:ln w="9525">
            <a:noFill/>
            <a:round/>
            <a:headEnd/>
            <a:tailEnd type="triangle" w="med" len="med"/>
          </a:ln>
          <a:effectLst/>
        </p:spPr>
        <p:txBody>
          <a:bodyPr lIns="92075" tIns="46038" rIns="92075" bIns="46038"/>
          <a:lstStyle/>
          <a:p>
            <a:pPr>
              <a:spcBef>
                <a:spcPct val="20000"/>
              </a:spcBef>
              <a:buClr>
                <a:srgbClr val="00FFCC"/>
              </a:buClr>
              <a:buSzPct val="80000"/>
              <a:buFont typeface="Wingdings" pitchFamily="2" charset="2"/>
              <a:buChar char="l"/>
            </a:pPr>
            <a:endParaRPr lang="en-US" b="1">
              <a:solidFill>
                <a:srgbClr val="FFFFFF"/>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153400" cy="1447800"/>
          </a:xfrm>
          <a:solidFill>
            <a:schemeClr val="accent1">
              <a:lumMod val="20000"/>
              <a:lumOff val="80000"/>
            </a:schemeClr>
          </a:solidFill>
        </p:spPr>
        <p:txBody>
          <a:bodyPr>
            <a:normAutofit fontScale="90000"/>
          </a:bodyPr>
          <a:lstStyle/>
          <a:p>
            <a:pPr>
              <a:defRPr/>
            </a:pPr>
            <a:r>
              <a:rPr lang="en-US" sz="4800" b="1" dirty="0" smtClean="0">
                <a:solidFill>
                  <a:srgbClr val="FF0000"/>
                </a:solidFill>
                <a:effectLst>
                  <a:outerShdw blurRad="38100" dist="38100" dir="2700000" algn="tl">
                    <a:srgbClr val="000000">
                      <a:alpha val="43137"/>
                    </a:srgbClr>
                  </a:outerShdw>
                </a:effectLst>
              </a:rPr>
              <a:t>Libraries of Structuring Elements</a:t>
            </a:r>
            <a:endParaRPr lang="en-US" sz="4800" b="1" dirty="0">
              <a:solidFill>
                <a:srgbClr val="FF0000"/>
              </a:solidFill>
              <a:effectLst>
                <a:outerShdw blurRad="38100" dist="38100" dir="2700000" algn="tl">
                  <a:srgbClr val="000000">
                    <a:alpha val="43137"/>
                  </a:srgbClr>
                </a:outerShdw>
              </a:effectLst>
            </a:endParaRPr>
          </a:p>
        </p:txBody>
      </p:sp>
      <p:sp>
        <p:nvSpPr>
          <p:cNvPr id="55299" name="Content Placeholder 2"/>
          <p:cNvSpPr>
            <a:spLocks noGrp="1"/>
          </p:cNvSpPr>
          <p:nvPr>
            <p:ph idx="1"/>
          </p:nvPr>
        </p:nvSpPr>
        <p:spPr>
          <a:xfrm>
            <a:off x="6781800" y="2590800"/>
            <a:ext cx="2362200" cy="3505200"/>
          </a:xfrm>
          <a:solidFill>
            <a:srgbClr val="FFFFCC"/>
          </a:solidFill>
        </p:spPr>
        <p:txBody>
          <a:bodyPr/>
          <a:lstStyle/>
          <a:p>
            <a:r>
              <a:rPr lang="en-US" sz="2800" smtClean="0"/>
              <a:t>Application specific structuring elements created by the user</a:t>
            </a:r>
          </a:p>
        </p:txBody>
      </p:sp>
      <p:pic>
        <p:nvPicPr>
          <p:cNvPr id="55300" name="Picture 2"/>
          <p:cNvPicPr>
            <a:picLocks noChangeAspect="1" noChangeArrowheads="1"/>
          </p:cNvPicPr>
          <p:nvPr/>
        </p:nvPicPr>
        <p:blipFill>
          <a:blip r:embed="rId2"/>
          <a:srcRect l="24667" t="30933" r="28667" b="22400"/>
          <a:stretch>
            <a:fillRect/>
          </a:stretch>
        </p:blipFill>
        <p:spPr bwMode="auto">
          <a:xfrm>
            <a:off x="228600" y="1828800"/>
            <a:ext cx="6400800" cy="4000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2" descr="original"/>
          <p:cNvPicPr>
            <a:picLocks noChangeAspect="1" noChangeArrowheads="1"/>
          </p:cNvPicPr>
          <p:nvPr/>
        </p:nvPicPr>
        <p:blipFill>
          <a:blip r:embed="rId2"/>
          <a:srcRect/>
          <a:stretch>
            <a:fillRect/>
          </a:stretch>
        </p:blipFill>
        <p:spPr bwMode="auto">
          <a:xfrm>
            <a:off x="685800" y="1893888"/>
            <a:ext cx="2628900" cy="2628900"/>
          </a:xfrm>
          <a:prstGeom prst="rect">
            <a:avLst/>
          </a:prstGeom>
          <a:noFill/>
          <a:ln w="9525">
            <a:noFill/>
            <a:miter lim="800000"/>
            <a:headEnd/>
            <a:tailEnd/>
          </a:ln>
        </p:spPr>
      </p:pic>
      <p:pic>
        <p:nvPicPr>
          <p:cNvPr id="56323" name="Picture 3" descr="quadrat3x3"/>
          <p:cNvPicPr>
            <a:picLocks noChangeAspect="1" noChangeArrowheads="1"/>
          </p:cNvPicPr>
          <p:nvPr/>
        </p:nvPicPr>
        <p:blipFill>
          <a:blip r:embed="rId3"/>
          <a:srcRect/>
          <a:stretch>
            <a:fillRect/>
          </a:stretch>
        </p:blipFill>
        <p:spPr bwMode="auto">
          <a:xfrm>
            <a:off x="4286250" y="2895600"/>
            <a:ext cx="571500" cy="571500"/>
          </a:xfrm>
          <a:prstGeom prst="rect">
            <a:avLst/>
          </a:prstGeom>
          <a:noFill/>
          <a:ln w="9525">
            <a:noFill/>
            <a:miter lim="800000"/>
            <a:headEnd/>
            <a:tailEnd/>
          </a:ln>
        </p:spPr>
      </p:pic>
      <p:sp>
        <p:nvSpPr>
          <p:cNvPr id="56324" name="Text Box 4"/>
          <p:cNvSpPr txBox="1">
            <a:spLocks noChangeArrowheads="1"/>
          </p:cNvSpPr>
          <p:nvPr/>
        </p:nvSpPr>
        <p:spPr bwMode="auto">
          <a:xfrm>
            <a:off x="1889125" y="4732338"/>
            <a:ext cx="369888" cy="457200"/>
          </a:xfrm>
          <a:prstGeom prst="rect">
            <a:avLst/>
          </a:prstGeom>
          <a:noFill/>
          <a:ln w="9525">
            <a:noFill/>
            <a:miter lim="800000"/>
            <a:headEnd/>
            <a:tailEnd/>
          </a:ln>
        </p:spPr>
        <p:txBody>
          <a:bodyPr wrap="none">
            <a:spAutoFit/>
          </a:bodyPr>
          <a:lstStyle/>
          <a:p>
            <a:r>
              <a:rPr lang="ca-ES" i="1">
                <a:latin typeface="Times New Roman" pitchFamily="18" charset="0"/>
              </a:rPr>
              <a:t>X</a:t>
            </a:r>
            <a:endParaRPr lang="es-ES" i="1">
              <a:latin typeface="Times New Roman" pitchFamily="18" charset="0"/>
            </a:endParaRPr>
          </a:p>
        </p:txBody>
      </p:sp>
      <p:sp>
        <p:nvSpPr>
          <p:cNvPr id="56325" name="Text Box 5"/>
          <p:cNvSpPr txBox="1">
            <a:spLocks noChangeArrowheads="1"/>
          </p:cNvSpPr>
          <p:nvPr/>
        </p:nvSpPr>
        <p:spPr bwMode="auto">
          <a:xfrm>
            <a:off x="4343400" y="3733800"/>
            <a:ext cx="369888" cy="457200"/>
          </a:xfrm>
          <a:prstGeom prst="rect">
            <a:avLst/>
          </a:prstGeom>
          <a:noFill/>
          <a:ln w="9525">
            <a:noFill/>
            <a:miter lim="800000"/>
            <a:headEnd/>
            <a:tailEnd/>
          </a:ln>
        </p:spPr>
        <p:txBody>
          <a:bodyPr>
            <a:spAutoFit/>
          </a:bodyPr>
          <a:lstStyle/>
          <a:p>
            <a:r>
              <a:rPr lang="ca-ES" i="1">
                <a:latin typeface="Times New Roman" pitchFamily="18" charset="0"/>
              </a:rPr>
              <a:t>B</a:t>
            </a:r>
            <a:endParaRPr lang="es-ES" i="1">
              <a:latin typeface="Times New Roman" pitchFamily="18" charset="0"/>
            </a:endParaRPr>
          </a:p>
        </p:txBody>
      </p:sp>
      <p:cxnSp>
        <p:nvCxnSpPr>
          <p:cNvPr id="56326" name="AutoShape 6"/>
          <p:cNvCxnSpPr>
            <a:cxnSpLocks noChangeShapeType="1"/>
            <a:stCxn id="56324" idx="0"/>
          </p:cNvCxnSpPr>
          <p:nvPr/>
        </p:nvCxnSpPr>
        <p:spPr bwMode="auto">
          <a:xfrm flipH="1" flipV="1">
            <a:off x="1282700" y="3624263"/>
            <a:ext cx="792163" cy="1108075"/>
          </a:xfrm>
          <a:prstGeom prst="straightConnector1">
            <a:avLst/>
          </a:prstGeom>
          <a:noFill/>
          <a:ln w="12700">
            <a:solidFill>
              <a:srgbClr val="FF0000"/>
            </a:solidFill>
            <a:round/>
            <a:headEnd/>
            <a:tailEnd type="triangle" w="med" len="med"/>
          </a:ln>
        </p:spPr>
      </p:cxnSp>
      <p:cxnSp>
        <p:nvCxnSpPr>
          <p:cNvPr id="56327" name="AutoShape 7"/>
          <p:cNvCxnSpPr>
            <a:cxnSpLocks noChangeShapeType="1"/>
            <a:stCxn id="56324" idx="0"/>
          </p:cNvCxnSpPr>
          <p:nvPr/>
        </p:nvCxnSpPr>
        <p:spPr bwMode="auto">
          <a:xfrm flipH="1" flipV="1">
            <a:off x="1103313" y="2366963"/>
            <a:ext cx="971550" cy="2365375"/>
          </a:xfrm>
          <a:prstGeom prst="straightConnector1">
            <a:avLst/>
          </a:prstGeom>
          <a:noFill/>
          <a:ln w="12700">
            <a:solidFill>
              <a:srgbClr val="FF0000"/>
            </a:solidFill>
            <a:round/>
            <a:headEnd/>
            <a:tailEnd type="triangle" w="med" len="med"/>
          </a:ln>
        </p:spPr>
      </p:cxnSp>
      <p:cxnSp>
        <p:nvCxnSpPr>
          <p:cNvPr id="56328" name="AutoShape 8"/>
          <p:cNvCxnSpPr>
            <a:cxnSpLocks noChangeShapeType="1"/>
            <a:stCxn id="56324" idx="0"/>
          </p:cNvCxnSpPr>
          <p:nvPr/>
        </p:nvCxnSpPr>
        <p:spPr bwMode="auto">
          <a:xfrm flipV="1">
            <a:off x="2074863" y="4040188"/>
            <a:ext cx="107950" cy="692150"/>
          </a:xfrm>
          <a:prstGeom prst="straightConnector1">
            <a:avLst/>
          </a:prstGeom>
          <a:noFill/>
          <a:ln w="12700">
            <a:solidFill>
              <a:srgbClr val="FF0000"/>
            </a:solidFill>
            <a:round/>
            <a:headEnd/>
            <a:tailEnd type="triangle" w="med" len="med"/>
          </a:ln>
        </p:spPr>
      </p:cxnSp>
      <p:cxnSp>
        <p:nvCxnSpPr>
          <p:cNvPr id="56329" name="AutoShape 9"/>
          <p:cNvCxnSpPr>
            <a:cxnSpLocks noChangeShapeType="1"/>
            <a:stCxn id="56324" idx="0"/>
          </p:cNvCxnSpPr>
          <p:nvPr/>
        </p:nvCxnSpPr>
        <p:spPr bwMode="auto">
          <a:xfrm flipH="1" flipV="1">
            <a:off x="1849438" y="2171700"/>
            <a:ext cx="225425" cy="2560638"/>
          </a:xfrm>
          <a:prstGeom prst="straightConnector1">
            <a:avLst/>
          </a:prstGeom>
          <a:noFill/>
          <a:ln w="12700">
            <a:solidFill>
              <a:srgbClr val="FF0000"/>
            </a:solidFill>
            <a:round/>
            <a:headEnd/>
            <a:tailEnd type="triangle" w="med" len="med"/>
          </a:ln>
        </p:spPr>
      </p:cxnSp>
      <p:cxnSp>
        <p:nvCxnSpPr>
          <p:cNvPr id="56330" name="AutoShape 10"/>
          <p:cNvCxnSpPr>
            <a:cxnSpLocks noChangeShapeType="1"/>
            <a:stCxn id="56324" idx="0"/>
          </p:cNvCxnSpPr>
          <p:nvPr/>
        </p:nvCxnSpPr>
        <p:spPr bwMode="auto">
          <a:xfrm flipV="1">
            <a:off x="2074863" y="3360738"/>
            <a:ext cx="593725" cy="1371600"/>
          </a:xfrm>
          <a:prstGeom prst="straightConnector1">
            <a:avLst/>
          </a:prstGeom>
          <a:noFill/>
          <a:ln w="12700">
            <a:solidFill>
              <a:srgbClr val="FF0000"/>
            </a:solidFill>
            <a:round/>
            <a:headEnd/>
            <a:tailEnd type="triangle" w="med" len="med"/>
          </a:ln>
        </p:spPr>
      </p:cxnSp>
      <p:sp>
        <p:nvSpPr>
          <p:cNvPr id="56331" name="Text Box 12"/>
          <p:cNvSpPr txBox="1">
            <a:spLocks noChangeArrowheads="1"/>
          </p:cNvSpPr>
          <p:nvPr/>
        </p:nvSpPr>
        <p:spPr bwMode="auto">
          <a:xfrm>
            <a:off x="746125" y="5226050"/>
            <a:ext cx="2609850" cy="641350"/>
          </a:xfrm>
          <a:prstGeom prst="rect">
            <a:avLst/>
          </a:prstGeom>
          <a:noFill/>
          <a:ln w="9525">
            <a:noFill/>
            <a:miter lim="800000"/>
            <a:headEnd/>
            <a:tailEnd/>
          </a:ln>
        </p:spPr>
        <p:txBody>
          <a:bodyPr wrap="none">
            <a:spAutoFit/>
          </a:bodyPr>
          <a:lstStyle/>
          <a:p>
            <a:r>
              <a:rPr lang="ca-ES" sz="1800"/>
              <a:t>No necessarily compact</a:t>
            </a:r>
          </a:p>
          <a:p>
            <a:r>
              <a:rPr lang="ca-ES" sz="1800"/>
              <a:t>nor filled</a:t>
            </a:r>
            <a:endParaRPr lang="es-ES" sz="1800"/>
          </a:p>
        </p:txBody>
      </p:sp>
      <p:sp>
        <p:nvSpPr>
          <p:cNvPr id="56332" name="Text Box 13"/>
          <p:cNvSpPr txBox="1">
            <a:spLocks noChangeArrowheads="1"/>
          </p:cNvSpPr>
          <p:nvPr/>
        </p:nvSpPr>
        <p:spPr bwMode="auto">
          <a:xfrm>
            <a:off x="3733800" y="4419600"/>
            <a:ext cx="1695450" cy="915988"/>
          </a:xfrm>
          <a:prstGeom prst="rect">
            <a:avLst/>
          </a:prstGeom>
          <a:noFill/>
          <a:ln w="9525">
            <a:noFill/>
            <a:miter lim="800000"/>
            <a:headEnd/>
            <a:tailEnd/>
          </a:ln>
        </p:spPr>
        <p:txBody>
          <a:bodyPr wrap="none">
            <a:spAutoFit/>
          </a:bodyPr>
          <a:lstStyle/>
          <a:p>
            <a:r>
              <a:rPr lang="ca-ES" sz="1800"/>
              <a:t>A special set :</a:t>
            </a:r>
          </a:p>
          <a:p>
            <a:r>
              <a:rPr lang="ca-ES" sz="1800"/>
              <a:t>the structuring </a:t>
            </a:r>
            <a:br>
              <a:rPr lang="ca-ES" sz="1800"/>
            </a:br>
            <a:r>
              <a:rPr lang="ca-ES" sz="1800"/>
              <a:t>element</a:t>
            </a:r>
            <a:endParaRPr lang="es-ES" sz="1800"/>
          </a:p>
        </p:txBody>
      </p:sp>
      <p:pic>
        <p:nvPicPr>
          <p:cNvPr id="56333" name="Picture 14" descr="quadrat3x3"/>
          <p:cNvPicPr>
            <a:picLocks noChangeAspect="1" noChangeArrowheads="1"/>
          </p:cNvPicPr>
          <p:nvPr/>
        </p:nvPicPr>
        <p:blipFill>
          <a:blip r:embed="rId3"/>
          <a:srcRect/>
          <a:stretch>
            <a:fillRect/>
          </a:stretch>
        </p:blipFill>
        <p:spPr bwMode="auto">
          <a:xfrm>
            <a:off x="6096000" y="2284413"/>
            <a:ext cx="1752600" cy="1752600"/>
          </a:xfrm>
          <a:prstGeom prst="rect">
            <a:avLst/>
          </a:prstGeom>
          <a:noFill/>
          <a:ln w="9525">
            <a:noFill/>
            <a:miter lim="800000"/>
            <a:headEnd/>
            <a:tailEnd/>
          </a:ln>
        </p:spPr>
      </p:pic>
      <p:sp>
        <p:nvSpPr>
          <p:cNvPr id="56334" name="Text Box 15"/>
          <p:cNvSpPr txBox="1">
            <a:spLocks noChangeArrowheads="1"/>
          </p:cNvSpPr>
          <p:nvPr/>
        </p:nvSpPr>
        <p:spPr bwMode="auto">
          <a:xfrm>
            <a:off x="6118225" y="1863725"/>
            <a:ext cx="1733550" cy="366713"/>
          </a:xfrm>
          <a:prstGeom prst="rect">
            <a:avLst/>
          </a:prstGeom>
          <a:noFill/>
          <a:ln w="9525">
            <a:noFill/>
            <a:miter lim="800000"/>
            <a:headEnd/>
            <a:tailEnd/>
          </a:ln>
        </p:spPr>
        <p:txBody>
          <a:bodyPr wrap="none">
            <a:spAutoFit/>
          </a:bodyPr>
          <a:lstStyle/>
          <a:p>
            <a:pPr algn="r"/>
            <a:r>
              <a:rPr lang="ca-ES" sz="1800"/>
              <a:t>-2  -1   0   1    2</a:t>
            </a:r>
            <a:endParaRPr lang="es-ES" sz="1800"/>
          </a:p>
        </p:txBody>
      </p:sp>
      <p:sp>
        <p:nvSpPr>
          <p:cNvPr id="56335" name="Text Box 16"/>
          <p:cNvSpPr txBox="1">
            <a:spLocks noChangeArrowheads="1"/>
          </p:cNvSpPr>
          <p:nvPr/>
        </p:nvSpPr>
        <p:spPr bwMode="auto">
          <a:xfrm>
            <a:off x="5562600" y="2344738"/>
            <a:ext cx="457200" cy="1671637"/>
          </a:xfrm>
          <a:prstGeom prst="rect">
            <a:avLst/>
          </a:prstGeom>
          <a:noFill/>
          <a:ln w="9525">
            <a:noFill/>
            <a:miter lim="800000"/>
            <a:headEnd/>
            <a:tailEnd/>
          </a:ln>
        </p:spPr>
        <p:txBody>
          <a:bodyPr>
            <a:spAutoFit/>
          </a:bodyPr>
          <a:lstStyle/>
          <a:p>
            <a:pPr algn="r">
              <a:lnSpc>
                <a:spcPct val="115000"/>
              </a:lnSpc>
            </a:pPr>
            <a:r>
              <a:rPr lang="ca-ES" sz="1800"/>
              <a:t>-2  -1   0   1    2</a:t>
            </a:r>
            <a:endParaRPr lang="es-ES" sz="1800"/>
          </a:p>
        </p:txBody>
      </p:sp>
      <p:sp>
        <p:nvSpPr>
          <p:cNvPr id="56336" name="Line 17"/>
          <p:cNvSpPr>
            <a:spLocks noChangeShapeType="1"/>
          </p:cNvSpPr>
          <p:nvPr/>
        </p:nvSpPr>
        <p:spPr bwMode="auto">
          <a:xfrm>
            <a:off x="5886450" y="1752600"/>
            <a:ext cx="2362200" cy="0"/>
          </a:xfrm>
          <a:prstGeom prst="line">
            <a:avLst/>
          </a:prstGeom>
          <a:noFill/>
          <a:ln w="19050">
            <a:solidFill>
              <a:schemeClr val="bg2"/>
            </a:solidFill>
            <a:round/>
            <a:headEnd/>
            <a:tailEnd type="triangle" w="med" len="med"/>
          </a:ln>
        </p:spPr>
        <p:txBody>
          <a:bodyPr/>
          <a:lstStyle/>
          <a:p>
            <a:endParaRPr lang="en-US"/>
          </a:p>
        </p:txBody>
      </p:sp>
      <p:sp>
        <p:nvSpPr>
          <p:cNvPr id="56337" name="Line 18"/>
          <p:cNvSpPr>
            <a:spLocks noChangeShapeType="1"/>
          </p:cNvSpPr>
          <p:nvPr/>
        </p:nvSpPr>
        <p:spPr bwMode="auto">
          <a:xfrm>
            <a:off x="5529263" y="2071688"/>
            <a:ext cx="0" cy="2133600"/>
          </a:xfrm>
          <a:prstGeom prst="line">
            <a:avLst/>
          </a:prstGeom>
          <a:noFill/>
          <a:ln w="19050">
            <a:solidFill>
              <a:schemeClr val="bg2"/>
            </a:solidFill>
            <a:round/>
            <a:headEnd/>
            <a:tailEnd type="triangle" w="med" len="med"/>
          </a:ln>
        </p:spPr>
        <p:txBody>
          <a:bodyPr/>
          <a:lstStyle/>
          <a:p>
            <a:endParaRPr lang="en-US"/>
          </a:p>
        </p:txBody>
      </p:sp>
      <p:sp>
        <p:nvSpPr>
          <p:cNvPr id="56338" name="Text Box 19"/>
          <p:cNvSpPr txBox="1">
            <a:spLocks noChangeArrowheads="1"/>
          </p:cNvSpPr>
          <p:nvPr/>
        </p:nvSpPr>
        <p:spPr bwMode="auto">
          <a:xfrm>
            <a:off x="5791200" y="4646613"/>
            <a:ext cx="2743200" cy="915987"/>
          </a:xfrm>
          <a:prstGeom prst="rect">
            <a:avLst/>
          </a:prstGeom>
          <a:noFill/>
          <a:ln w="9525">
            <a:noFill/>
            <a:miter lim="800000"/>
            <a:headEnd/>
            <a:tailEnd/>
          </a:ln>
        </p:spPr>
        <p:txBody>
          <a:bodyPr>
            <a:spAutoFit/>
          </a:bodyPr>
          <a:lstStyle/>
          <a:p>
            <a:r>
              <a:rPr lang="ca-ES" sz="1800"/>
              <a:t>Origin at center in this case, but not necessarily centered nor symmetric</a:t>
            </a:r>
            <a:endParaRPr lang="es-ES" sz="1800"/>
          </a:p>
        </p:txBody>
      </p:sp>
      <p:sp>
        <p:nvSpPr>
          <p:cNvPr id="90132" name="Text Box 20"/>
          <p:cNvSpPr txBox="1">
            <a:spLocks noChangeArrowheads="1"/>
          </p:cNvSpPr>
          <p:nvPr/>
        </p:nvSpPr>
        <p:spPr bwMode="auto">
          <a:xfrm>
            <a:off x="2133600" y="30163"/>
            <a:ext cx="2243138" cy="701675"/>
          </a:xfrm>
          <a:prstGeom prst="rect">
            <a:avLst/>
          </a:prstGeom>
          <a:solidFill>
            <a:srgbClr val="FFFF00"/>
          </a:solidFill>
          <a:ln w="9525">
            <a:noFill/>
            <a:miter lim="800000"/>
            <a:headEnd/>
            <a:tailEnd/>
          </a:ln>
          <a:effectLst/>
        </p:spPr>
        <p:txBody>
          <a:bodyPr wrap="none">
            <a:spAutoFit/>
          </a:bodyPr>
          <a:lstStyle/>
          <a:p>
            <a:pPr>
              <a:defRPr/>
            </a:pPr>
            <a:r>
              <a:rPr lang="ca-ES" sz="4000" b="1">
                <a:solidFill>
                  <a:srgbClr val="FF0000"/>
                </a:solidFill>
                <a:effectLst>
                  <a:outerShdw blurRad="38100" dist="38100" dir="2700000" algn="tl">
                    <a:srgbClr val="000000"/>
                  </a:outerShdw>
                </a:effectLst>
                <a:ea typeface="ＭＳ Ｐゴシック" pitchFamily="-106" charset="-128"/>
              </a:rPr>
              <a:t>Notation</a:t>
            </a:r>
            <a:endParaRPr lang="es-ES" sz="4000" b="1">
              <a:solidFill>
                <a:srgbClr val="FF0000"/>
              </a:solidFill>
              <a:effectLst>
                <a:outerShdw blurRad="38100" dist="38100" dir="2700000" algn="tl">
                  <a:srgbClr val="000000"/>
                </a:outerShdw>
              </a:effectLst>
              <a:ea typeface="ＭＳ Ｐゴシック" pitchFamily="-106" charset="-128"/>
            </a:endParaRPr>
          </a:p>
        </p:txBody>
      </p:sp>
      <p:sp>
        <p:nvSpPr>
          <p:cNvPr id="56340" name="Text Box 21"/>
          <p:cNvSpPr txBox="1">
            <a:spLocks noChangeArrowheads="1"/>
          </p:cNvSpPr>
          <p:nvPr/>
        </p:nvSpPr>
        <p:spPr bwMode="auto">
          <a:xfrm>
            <a:off x="8401050" y="1524000"/>
            <a:ext cx="285750" cy="366713"/>
          </a:xfrm>
          <a:prstGeom prst="rect">
            <a:avLst/>
          </a:prstGeom>
          <a:noFill/>
          <a:ln w="9525">
            <a:noFill/>
            <a:miter lim="800000"/>
            <a:headEnd/>
            <a:tailEnd/>
          </a:ln>
        </p:spPr>
        <p:txBody>
          <a:bodyPr wrap="none">
            <a:spAutoFit/>
          </a:bodyPr>
          <a:lstStyle/>
          <a:p>
            <a:r>
              <a:rPr lang="ca-ES" sz="1800" i="1">
                <a:latin typeface="Times New Roman" pitchFamily="18" charset="0"/>
              </a:rPr>
              <a:t>x</a:t>
            </a:r>
            <a:endParaRPr lang="es-ES" sz="1800" i="1">
              <a:latin typeface="Times New Roman" pitchFamily="18" charset="0"/>
            </a:endParaRPr>
          </a:p>
        </p:txBody>
      </p:sp>
      <p:sp>
        <p:nvSpPr>
          <p:cNvPr id="56341" name="Text Box 22"/>
          <p:cNvSpPr txBox="1">
            <a:spLocks noChangeArrowheads="1"/>
          </p:cNvSpPr>
          <p:nvPr/>
        </p:nvSpPr>
        <p:spPr bwMode="auto">
          <a:xfrm>
            <a:off x="5410200" y="4129088"/>
            <a:ext cx="285750" cy="366712"/>
          </a:xfrm>
          <a:prstGeom prst="rect">
            <a:avLst/>
          </a:prstGeom>
          <a:noFill/>
          <a:ln w="9525">
            <a:noFill/>
            <a:miter lim="800000"/>
            <a:headEnd/>
            <a:tailEnd/>
          </a:ln>
        </p:spPr>
        <p:txBody>
          <a:bodyPr>
            <a:spAutoFit/>
          </a:bodyPr>
          <a:lstStyle/>
          <a:p>
            <a:r>
              <a:rPr lang="ca-ES" sz="1800" i="1">
                <a:latin typeface="Times New Roman" pitchFamily="18" charset="0"/>
              </a:rPr>
              <a:t>y</a:t>
            </a:r>
            <a:endParaRPr lang="es-ES" sz="1800" i="1">
              <a:latin typeface="Times New Roman" pitchFamily="18" charset="0"/>
            </a:endParaRPr>
          </a:p>
        </p:txBody>
      </p:sp>
      <p:sp>
        <p:nvSpPr>
          <p:cNvPr id="56342" name="Text Box 13"/>
          <p:cNvSpPr txBox="1">
            <a:spLocks noChangeArrowheads="1"/>
          </p:cNvSpPr>
          <p:nvPr/>
        </p:nvSpPr>
        <p:spPr bwMode="auto">
          <a:xfrm>
            <a:off x="3886200" y="5942013"/>
            <a:ext cx="3879850" cy="646112"/>
          </a:xfrm>
          <a:prstGeom prst="rect">
            <a:avLst/>
          </a:prstGeom>
          <a:noFill/>
          <a:ln w="9525">
            <a:noFill/>
            <a:miter lim="800000"/>
            <a:headEnd/>
            <a:tailEnd/>
          </a:ln>
        </p:spPr>
        <p:txBody>
          <a:bodyPr wrap="none">
            <a:spAutoFit/>
          </a:bodyPr>
          <a:lstStyle/>
          <a:p>
            <a:r>
              <a:rPr lang="ca-ES" sz="1800"/>
              <a:t>3*3  structuring </a:t>
            </a:r>
            <a:br>
              <a:rPr lang="ca-ES" sz="1800"/>
            </a:br>
            <a:r>
              <a:rPr lang="ca-ES" sz="1800"/>
              <a:t>element, see next slide how it works</a:t>
            </a:r>
            <a:endParaRPr lang="es-ES" sz="1800"/>
          </a:p>
        </p:txBody>
      </p:sp>
      <p:cxnSp>
        <p:nvCxnSpPr>
          <p:cNvPr id="56343" name="Straight Arrow Connector 23"/>
          <p:cNvCxnSpPr>
            <a:cxnSpLocks noChangeShapeType="1"/>
          </p:cNvCxnSpPr>
          <p:nvPr/>
        </p:nvCxnSpPr>
        <p:spPr bwMode="auto">
          <a:xfrm rot="16200000" flipV="1">
            <a:off x="3505200" y="4495800"/>
            <a:ext cx="2667000" cy="381000"/>
          </a:xfrm>
          <a:prstGeom prst="straightConnector1">
            <a:avLst/>
          </a:prstGeom>
          <a:noFill/>
          <a:ln w="9525" algn="ctr">
            <a:solidFill>
              <a:srgbClr val="FF0000"/>
            </a:solidFill>
            <a:round/>
            <a:headEnd/>
            <a:tailEnd type="arrow" w="med" len="med"/>
          </a:ln>
        </p:spPr>
      </p:cxnSp>
      <p:cxnSp>
        <p:nvCxnSpPr>
          <p:cNvPr id="56344" name="Straight Arrow Connector 25"/>
          <p:cNvCxnSpPr>
            <a:cxnSpLocks noChangeShapeType="1"/>
          </p:cNvCxnSpPr>
          <p:nvPr/>
        </p:nvCxnSpPr>
        <p:spPr bwMode="auto">
          <a:xfrm rot="5400000" flipH="1" flipV="1">
            <a:off x="4648200" y="3810000"/>
            <a:ext cx="2667000" cy="1752600"/>
          </a:xfrm>
          <a:prstGeom prst="straightConnector1">
            <a:avLst/>
          </a:prstGeom>
          <a:noFill/>
          <a:ln w="9525" algn="ctr">
            <a:solidFill>
              <a:srgbClr val="FF0000"/>
            </a:solidFill>
            <a:round/>
            <a:headEnd/>
            <a:tailEnd type="arrow" w="med" len="med"/>
          </a:ln>
        </p:spPr>
      </p:cxn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4" name="Text Box 16"/>
          <p:cNvSpPr txBox="1">
            <a:spLocks noChangeArrowheads="1"/>
          </p:cNvSpPr>
          <p:nvPr/>
        </p:nvSpPr>
        <p:spPr bwMode="auto">
          <a:xfrm>
            <a:off x="609600" y="1676400"/>
            <a:ext cx="7989888" cy="2646363"/>
          </a:xfrm>
          <a:prstGeom prst="rect">
            <a:avLst/>
          </a:prstGeom>
          <a:solidFill>
            <a:srgbClr val="FFFF00"/>
          </a:solidFill>
          <a:ln w="9525">
            <a:noFill/>
            <a:miter lim="800000"/>
            <a:headEnd/>
            <a:tailEnd/>
          </a:ln>
          <a:effectLst/>
        </p:spPr>
        <p:txBody>
          <a:bodyPr wrap="none">
            <a:spAutoFit/>
          </a:bodyPr>
          <a:lstStyle/>
          <a:p>
            <a:pPr>
              <a:defRPr/>
            </a:pPr>
            <a:r>
              <a:rPr lang="ca-ES" sz="16600" b="1" dirty="0">
                <a:solidFill>
                  <a:srgbClr val="FF0000"/>
                </a:solidFill>
                <a:effectLst>
                  <a:outerShdw blurRad="38100" dist="38100" dir="2700000" algn="tl">
                    <a:srgbClr val="000000"/>
                  </a:outerShdw>
                </a:effectLst>
                <a:ea typeface="ＭＳ Ｐゴシック" pitchFamily="-106" charset="-128"/>
              </a:rPr>
              <a:t>Dilation</a:t>
            </a:r>
            <a:endParaRPr lang="es-ES" sz="16600" b="1" dirty="0">
              <a:solidFill>
                <a:srgbClr val="FF0000"/>
              </a:solidFill>
              <a:effectLst>
                <a:outerShdw blurRad="38100" dist="38100" dir="2700000" algn="tl">
                  <a:srgbClr val="000000"/>
                </a:outerShdw>
              </a:effectLst>
              <a:ea typeface="ＭＳ Ｐゴシック" pitchFamily="-106" charset="-128"/>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sz="quarter"/>
          </p:nvPr>
        </p:nvSpPr>
        <p:spPr/>
        <p:txBody>
          <a:bodyPr/>
          <a:lstStyle/>
          <a:p>
            <a:r>
              <a:rPr lang="en-US" dirty="0">
                <a:solidFill>
                  <a:srgbClr val="FF0000"/>
                </a:solidFill>
              </a:rPr>
              <a:t>Dilation </a:t>
            </a:r>
          </a:p>
        </p:txBody>
      </p:sp>
      <p:sp>
        <p:nvSpPr>
          <p:cNvPr id="38915" name="Rectangle 3"/>
          <p:cNvSpPr>
            <a:spLocks noGrp="1" noChangeArrowheads="1"/>
          </p:cNvSpPr>
          <p:nvPr>
            <p:ph sz="quarter" idx="1"/>
          </p:nvPr>
        </p:nvSpPr>
        <p:spPr>
          <a:xfrm>
            <a:off x="228600" y="1524000"/>
            <a:ext cx="8610600" cy="5029200"/>
          </a:xfrm>
          <a:ln/>
        </p:spPr>
        <p:txBody>
          <a:bodyPr/>
          <a:lstStyle/>
          <a:p>
            <a:r>
              <a:rPr lang="en-US" sz="2400" dirty="0">
                <a:solidFill>
                  <a:schemeClr val="accent1"/>
                </a:solidFill>
              </a:rPr>
              <a:t>Dilation</a:t>
            </a:r>
            <a:r>
              <a:rPr lang="en-US" sz="2400" dirty="0"/>
              <a:t> allows objects to expand, then potentially filling in small holes and connecting disjoint object.</a:t>
            </a:r>
          </a:p>
          <a:p>
            <a:pPr>
              <a:buFont typeface="Wingdings" pitchFamily="2" charset="2"/>
              <a:buNone/>
            </a:pPr>
            <a:endParaRPr lang="en-US" sz="2400" dirty="0"/>
          </a:p>
          <a:p>
            <a:r>
              <a:rPr lang="en-US" sz="2400" dirty="0">
                <a:solidFill>
                  <a:schemeClr val="accent1"/>
                </a:solidFill>
              </a:rPr>
              <a:t>Performance</a:t>
            </a:r>
            <a:r>
              <a:rPr lang="en-US" sz="2400" dirty="0"/>
              <a:t>: laying the structuring element on the image and sliding it across the image.</a:t>
            </a:r>
          </a:p>
          <a:p>
            <a:pPr>
              <a:buFont typeface="Wingdings" pitchFamily="2" charset="2"/>
              <a:buNone/>
            </a:pPr>
            <a:r>
              <a:rPr lang="en-US" sz="2400" dirty="0"/>
              <a:t>	</a:t>
            </a:r>
            <a:r>
              <a:rPr lang="en-US" sz="2400" dirty="0">
                <a:solidFill>
                  <a:schemeClr val="tx2"/>
                </a:solidFill>
              </a:rPr>
              <a:t>1) If the origin of the structuring element coincides with a ‘0’ in the image, there is no change; move to the next pixel. </a:t>
            </a:r>
          </a:p>
          <a:p>
            <a:pPr>
              <a:buFont typeface="Wingdings" pitchFamily="2" charset="2"/>
              <a:buNone/>
            </a:pPr>
            <a:r>
              <a:rPr lang="en-US" sz="2400" dirty="0">
                <a:solidFill>
                  <a:schemeClr val="tx2"/>
                </a:solidFill>
              </a:rPr>
              <a:t>	2) If the origin of the structuring element coincides with a ‘1’ in the images, perform the OR logic operation on all pixels within the structuring element.</a:t>
            </a:r>
          </a:p>
          <a:p>
            <a:pPr>
              <a:buFont typeface="Wingdings" pitchFamily="2" charset="2"/>
              <a:buNone/>
            </a:pPr>
            <a:endParaRPr lang="en-US" sz="2000" dirty="0">
              <a:solidFill>
                <a:schemeClr val="tx2"/>
              </a:solidFill>
            </a:endParaRPr>
          </a:p>
          <a:p>
            <a:pPr>
              <a:buFont typeface="Wingdings" pitchFamily="2" charset="2"/>
              <a:buNone/>
            </a:pPr>
            <a:endParaRPr lang="en-US" sz="2000" dirty="0">
              <a:solidFill>
                <a:schemeClr val="tx2"/>
              </a:solidFill>
            </a:endParaRPr>
          </a:p>
          <a:p>
            <a:pPr>
              <a:buFont typeface="Wingdings" pitchFamily="2" charset="2"/>
              <a:buNone/>
            </a:pPr>
            <a:endParaRPr lang="en-US" sz="2400" dirty="0"/>
          </a:p>
        </p:txBody>
      </p:sp>
      <p:sp>
        <p:nvSpPr>
          <p:cNvPr id="38916" name="Rectangle 4"/>
          <p:cNvSpPr>
            <a:spLocks noGrp="1" noChangeArrowheads="1"/>
          </p:cNvSpPr>
          <p:nvPr>
            <p:ph sz="quarter" idx="2"/>
          </p:nvPr>
        </p:nvSpPr>
        <p:spPr>
          <a:xfrm>
            <a:off x="152400" y="1981200"/>
            <a:ext cx="228600" cy="4114800"/>
          </a:xfrm>
        </p:spPr>
        <p:txBody>
          <a:bodyPr/>
          <a:lstStyle/>
          <a:p>
            <a:pPr>
              <a:buFont typeface="Wingdings" pitchFamily="2" charset="2"/>
              <a:buNone/>
            </a:pPr>
            <a:r>
              <a:rPr lang="en-US"/>
              <a:t>	</a:t>
            </a:r>
          </a:p>
        </p:txBody>
      </p:sp>
      <p:sp>
        <p:nvSpPr>
          <p:cNvPr id="38917" name="Rectangle 5"/>
          <p:cNvSpPr>
            <a:spLocks noChangeArrowheads="1"/>
          </p:cNvSpPr>
          <p:nvPr/>
        </p:nvSpPr>
        <p:spPr bwMode="auto">
          <a:xfrm>
            <a:off x="609600" y="6324600"/>
            <a:ext cx="8229600" cy="381000"/>
          </a:xfrm>
          <a:prstGeom prst="rect">
            <a:avLst/>
          </a:prstGeom>
          <a:noFill/>
          <a:ln w="9525">
            <a:noFill/>
            <a:miter lim="800000"/>
            <a:headEnd/>
            <a:tailEnd/>
          </a:ln>
          <a:effectLst/>
        </p:spPr>
        <p:txBody>
          <a:bodyPr lIns="92075" tIns="46038" rIns="92075" bIns="46038"/>
          <a:lstStyle/>
          <a:p>
            <a:pPr>
              <a:spcBef>
                <a:spcPct val="20000"/>
              </a:spcBef>
              <a:buClr>
                <a:srgbClr val="00FFCC"/>
              </a:buClr>
              <a:buSzPct val="80000"/>
              <a:buFont typeface="Wingdings" pitchFamily="2" charset="2"/>
              <a:buNone/>
            </a:pPr>
            <a:r>
              <a:rPr lang="en-US" sz="2000" b="1">
                <a:solidFill>
                  <a:srgbClr val="FF0000"/>
                </a:solidFill>
                <a:ea typeface="+mn-ea"/>
              </a:rPr>
              <a:t>   	</a:t>
            </a:r>
            <a:endParaRPr lang="en-US" sz="2000" b="1">
              <a:solidFill>
                <a:srgbClr val="00CCFF"/>
              </a:solidFill>
              <a:ea typeface="+mn-ea"/>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a:t>Dilation</a:t>
            </a:r>
          </a:p>
        </p:txBody>
      </p:sp>
      <p:sp>
        <p:nvSpPr>
          <p:cNvPr id="101379" name="Rectangle 3"/>
          <p:cNvSpPr>
            <a:spLocks noGrp="1" noChangeArrowheads="1"/>
          </p:cNvSpPr>
          <p:nvPr>
            <p:ph idx="1"/>
          </p:nvPr>
        </p:nvSpPr>
        <p:spPr/>
        <p:txBody>
          <a:bodyPr/>
          <a:lstStyle/>
          <a:p>
            <a:pPr>
              <a:buFont typeface="Wingdings" pitchFamily="2" charset="2"/>
              <a:buChar char="Ø"/>
            </a:pPr>
            <a:r>
              <a:rPr lang="en-US" dirty="0"/>
              <a:t>Dilation is the operation that combines two sets using vector addition of set elements. </a:t>
            </a:r>
          </a:p>
          <a:p>
            <a:pPr>
              <a:buFont typeface="Wingdings" pitchFamily="2" charset="2"/>
              <a:buChar char="Ø"/>
            </a:pPr>
            <a:r>
              <a:rPr lang="en-US" dirty="0"/>
              <a:t>Let A and B are subsets in 2-D space. </a:t>
            </a:r>
            <a:endParaRPr lang="en-US" dirty="0" smtClean="0"/>
          </a:p>
          <a:p>
            <a:pPr>
              <a:buFont typeface="Wingdings" pitchFamily="2" charset="2"/>
              <a:buChar char="Ø"/>
            </a:pPr>
            <a:r>
              <a:rPr lang="en-US" dirty="0" smtClean="0"/>
              <a:t>A</a:t>
            </a:r>
            <a:r>
              <a:rPr lang="en-US" dirty="0"/>
              <a:t>: image undergoing analysis, </a:t>
            </a:r>
            <a:endParaRPr lang="en-US" dirty="0" smtClean="0"/>
          </a:p>
          <a:p>
            <a:pPr>
              <a:buFont typeface="Wingdings" pitchFamily="2" charset="2"/>
              <a:buChar char="Ø"/>
            </a:pPr>
            <a:r>
              <a:rPr lang="en-US" dirty="0" smtClean="0"/>
              <a:t>B</a:t>
            </a:r>
            <a:r>
              <a:rPr lang="en-US" dirty="0"/>
              <a:t>: Structuring element,              </a:t>
            </a:r>
          </a:p>
          <a:p>
            <a:pPr>
              <a:buFont typeface="Wingdings" pitchFamily="2" charset="2"/>
              <a:buChar char="Ø"/>
            </a:pPr>
            <a:endParaRPr lang="en-US" sz="2400" dirty="0"/>
          </a:p>
          <a:p>
            <a:pPr>
              <a:buFont typeface="Wingdings" pitchFamily="2" charset="2"/>
              <a:buChar char="Ø"/>
            </a:pPr>
            <a:endParaRPr lang="en-US" sz="2400" dirty="0"/>
          </a:p>
        </p:txBody>
      </p:sp>
      <p:grpSp>
        <p:nvGrpSpPr>
          <p:cNvPr id="2" name="Group 30"/>
          <p:cNvGrpSpPr>
            <a:grpSpLocks/>
          </p:cNvGrpSpPr>
          <p:nvPr/>
        </p:nvGrpSpPr>
        <p:grpSpPr bwMode="auto">
          <a:xfrm>
            <a:off x="1524000" y="4876800"/>
            <a:ext cx="6934200" cy="609600"/>
            <a:chOff x="864" y="2928"/>
            <a:chExt cx="4368" cy="384"/>
          </a:xfrm>
        </p:grpSpPr>
        <p:sp>
          <p:nvSpPr>
            <p:cNvPr id="101383" name="Rectangle 7"/>
            <p:cNvSpPr>
              <a:spLocks noChangeArrowheads="1"/>
            </p:cNvSpPr>
            <p:nvPr/>
          </p:nvSpPr>
          <p:spPr bwMode="auto">
            <a:xfrm>
              <a:off x="864" y="2928"/>
              <a:ext cx="4368" cy="384"/>
            </a:xfrm>
            <a:prstGeom prst="rect">
              <a:avLst/>
            </a:prstGeom>
            <a:solidFill>
              <a:schemeClr val="accent1"/>
            </a:solidFill>
            <a:ln w="9525">
              <a:solidFill>
                <a:schemeClr val="tx1"/>
              </a:solidFill>
              <a:miter lim="800000"/>
              <a:headEnd/>
              <a:tailEnd/>
            </a:ln>
            <a:effectLst/>
          </p:spPr>
          <p:txBody>
            <a:bodyPr wrap="none" anchor="ctr"/>
            <a:lstStyle/>
            <a:p>
              <a:pPr algn="ctr">
                <a:spcBef>
                  <a:spcPct val="20000"/>
                </a:spcBef>
                <a:buClr>
                  <a:srgbClr val="00FFCC"/>
                </a:buClr>
                <a:buSzPct val="80000"/>
                <a:buFont typeface="Wingdings" pitchFamily="2" charset="2"/>
                <a:buChar char="l"/>
              </a:pPr>
              <a:endParaRPr lang="en-US" b="1">
                <a:solidFill>
                  <a:srgbClr val="FFFFFF"/>
                </a:solidFill>
                <a:ea typeface="+mn-ea"/>
              </a:endParaRPr>
            </a:p>
          </p:txBody>
        </p:sp>
        <p:sp>
          <p:nvSpPr>
            <p:cNvPr id="101385" name="Text Box 9"/>
            <p:cNvSpPr txBox="1">
              <a:spLocks noChangeArrowheads="1"/>
            </p:cNvSpPr>
            <p:nvPr/>
          </p:nvSpPr>
          <p:spPr bwMode="auto">
            <a:xfrm>
              <a:off x="2726" y="2976"/>
              <a:ext cx="116" cy="288"/>
            </a:xfrm>
            <a:prstGeom prst="rect">
              <a:avLst/>
            </a:prstGeom>
            <a:noFill/>
            <a:ln w="9525">
              <a:noFill/>
              <a:miter lim="800000"/>
              <a:headEnd/>
              <a:tailEnd/>
            </a:ln>
            <a:effectLst/>
          </p:spPr>
          <p:txBody>
            <a:bodyPr wrap="none">
              <a:spAutoFit/>
            </a:bodyPr>
            <a:lstStyle/>
            <a:p>
              <a:pPr>
                <a:spcBef>
                  <a:spcPct val="20000"/>
                </a:spcBef>
                <a:buClr>
                  <a:srgbClr val="00FFCC"/>
                </a:buClr>
                <a:buSzPct val="80000"/>
                <a:buFont typeface="Wingdings" pitchFamily="2" charset="2"/>
                <a:buChar char="l"/>
              </a:pPr>
              <a:endParaRPr lang="en-US" b="1">
                <a:solidFill>
                  <a:srgbClr val="FFFFFF"/>
                </a:solidFill>
                <a:ea typeface="+mn-ea"/>
              </a:endParaRPr>
            </a:p>
          </p:txBody>
        </p:sp>
        <p:sp>
          <p:nvSpPr>
            <p:cNvPr id="101388" name="Text Box 12"/>
            <p:cNvSpPr txBox="1">
              <a:spLocks noChangeArrowheads="1"/>
            </p:cNvSpPr>
            <p:nvPr/>
          </p:nvSpPr>
          <p:spPr bwMode="auto">
            <a:xfrm>
              <a:off x="2630" y="3024"/>
              <a:ext cx="116" cy="288"/>
            </a:xfrm>
            <a:prstGeom prst="rect">
              <a:avLst/>
            </a:prstGeom>
            <a:noFill/>
            <a:ln w="9525">
              <a:noFill/>
              <a:miter lim="800000"/>
              <a:headEnd/>
              <a:tailEnd/>
            </a:ln>
            <a:effectLst/>
          </p:spPr>
          <p:txBody>
            <a:bodyPr wrap="none">
              <a:spAutoFit/>
            </a:bodyPr>
            <a:lstStyle/>
            <a:p>
              <a:pPr>
                <a:spcBef>
                  <a:spcPct val="20000"/>
                </a:spcBef>
                <a:buClr>
                  <a:srgbClr val="00FFCC"/>
                </a:buClr>
                <a:buSzPct val="80000"/>
                <a:buFont typeface="Wingdings" pitchFamily="2" charset="2"/>
                <a:buChar char="l"/>
              </a:pPr>
              <a:endParaRPr lang="en-US" b="1">
                <a:solidFill>
                  <a:srgbClr val="FFFFFF"/>
                </a:solidFill>
                <a:ea typeface="+mn-ea"/>
              </a:endParaRPr>
            </a:p>
          </p:txBody>
        </p:sp>
        <p:sp>
          <p:nvSpPr>
            <p:cNvPr id="101392" name="Text Box 16"/>
            <p:cNvSpPr txBox="1">
              <a:spLocks noChangeArrowheads="1"/>
            </p:cNvSpPr>
            <p:nvPr/>
          </p:nvSpPr>
          <p:spPr bwMode="auto">
            <a:xfrm>
              <a:off x="2822" y="3024"/>
              <a:ext cx="922" cy="288"/>
            </a:xfrm>
            <a:prstGeom prst="rect">
              <a:avLst/>
            </a:prstGeom>
            <a:noFill/>
            <a:ln w="9525">
              <a:noFill/>
              <a:miter lim="800000"/>
              <a:headEnd/>
              <a:tailEnd/>
            </a:ln>
            <a:effectLst/>
          </p:spPr>
          <p:txBody>
            <a:bodyPr>
              <a:spAutoFit/>
            </a:bodyPr>
            <a:lstStyle/>
            <a:p>
              <a:pPr>
                <a:spcBef>
                  <a:spcPct val="20000"/>
                </a:spcBef>
                <a:buClr>
                  <a:srgbClr val="00FFCC"/>
                </a:buClr>
                <a:buSzPct val="80000"/>
                <a:buFont typeface="Wingdings" pitchFamily="2" charset="2"/>
                <a:buChar char="l"/>
              </a:pPr>
              <a:endParaRPr lang="en-US" b="1">
                <a:solidFill>
                  <a:srgbClr val="FFFFFF"/>
                </a:solidFill>
                <a:ea typeface="+mn-ea"/>
              </a:endParaRPr>
            </a:p>
          </p:txBody>
        </p:sp>
        <p:sp>
          <p:nvSpPr>
            <p:cNvPr id="101393" name="Text Box 17"/>
            <p:cNvSpPr txBox="1">
              <a:spLocks noChangeArrowheads="1"/>
            </p:cNvSpPr>
            <p:nvPr/>
          </p:nvSpPr>
          <p:spPr bwMode="auto">
            <a:xfrm>
              <a:off x="2870" y="2976"/>
              <a:ext cx="116" cy="288"/>
            </a:xfrm>
            <a:prstGeom prst="rect">
              <a:avLst/>
            </a:prstGeom>
            <a:noFill/>
            <a:ln w="9525">
              <a:noFill/>
              <a:miter lim="800000"/>
              <a:headEnd/>
              <a:tailEnd/>
            </a:ln>
            <a:effectLst/>
          </p:spPr>
          <p:txBody>
            <a:bodyPr wrap="none">
              <a:spAutoFit/>
            </a:bodyPr>
            <a:lstStyle/>
            <a:p>
              <a:pPr>
                <a:spcBef>
                  <a:spcPct val="20000"/>
                </a:spcBef>
                <a:buClr>
                  <a:srgbClr val="00FFCC"/>
                </a:buClr>
                <a:buSzPct val="80000"/>
                <a:buFont typeface="Wingdings" pitchFamily="2" charset="2"/>
                <a:buChar char="l"/>
              </a:pPr>
              <a:endParaRPr lang="en-US" b="1">
                <a:solidFill>
                  <a:srgbClr val="FFFFFF"/>
                </a:solidFill>
                <a:ea typeface="+mn-ea"/>
              </a:endParaRPr>
            </a:p>
          </p:txBody>
        </p:sp>
        <p:graphicFrame>
          <p:nvGraphicFramePr>
            <p:cNvPr id="101394" name="Object 18"/>
            <p:cNvGraphicFramePr>
              <a:graphicFrameLocks noChangeAspect="1"/>
            </p:cNvGraphicFramePr>
            <p:nvPr/>
          </p:nvGraphicFramePr>
          <p:xfrm>
            <a:off x="960" y="2976"/>
            <a:ext cx="4176" cy="322"/>
          </p:xfrm>
          <a:graphic>
            <a:graphicData uri="http://schemas.openxmlformats.org/presentationml/2006/ole">
              <mc:AlternateContent xmlns:mc="http://schemas.openxmlformats.org/markup-compatibility/2006">
                <mc:Choice xmlns:v="urn:schemas-microsoft-com:vml" Requires="v">
                  <p:oleObj spid="_x0000_s207902" name="Equation" r:id="rId3" imgW="4813200" imgH="355320" progId="Equation.3">
                    <p:embed/>
                  </p:oleObj>
                </mc:Choice>
                <mc:Fallback>
                  <p:oleObj name="Equation" r:id="rId3" imgW="4813200" imgH="355320"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 y="2976"/>
                          <a:ext cx="4176" cy="3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01400" name="Object 24"/>
          <p:cNvGraphicFramePr>
            <a:graphicFrameLocks noChangeAspect="1"/>
          </p:cNvGraphicFramePr>
          <p:nvPr/>
        </p:nvGraphicFramePr>
        <p:xfrm>
          <a:off x="7696200" y="3352800"/>
          <a:ext cx="215900" cy="228600"/>
        </p:xfrm>
        <a:graphic>
          <a:graphicData uri="http://schemas.openxmlformats.org/presentationml/2006/ole">
            <mc:AlternateContent xmlns:mc="http://schemas.openxmlformats.org/markup-compatibility/2006">
              <mc:Choice xmlns:v="urn:schemas-microsoft-com:vml" Requires="v">
                <p:oleObj spid="_x0000_s207903" name="Equation" r:id="rId5" imgW="215640" imgH="228600" progId="Equation.3">
                  <p:embed/>
                </p:oleObj>
              </mc:Choice>
              <mc:Fallback>
                <p:oleObj name="Equation" r:id="rId5" imgW="215640" imgH="228600" progId="Equation.3">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96200" y="3352800"/>
                        <a:ext cx="21590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1378"/>
                                        </p:tgtEl>
                                        <p:attrNameLst>
                                          <p:attrName>style.visibility</p:attrName>
                                        </p:attrNameLst>
                                      </p:cBhvr>
                                      <p:to>
                                        <p:strVal val="visible"/>
                                      </p:to>
                                    </p:set>
                                    <p:anim calcmode="lin" valueType="num">
                                      <p:cBhvr additive="base">
                                        <p:cTn id="7" dur="500" fill="hold"/>
                                        <p:tgtEl>
                                          <p:spTgt spid="101378"/>
                                        </p:tgtEl>
                                        <p:attrNameLst>
                                          <p:attrName>ppt_x</p:attrName>
                                        </p:attrNameLst>
                                      </p:cBhvr>
                                      <p:tavLst>
                                        <p:tav tm="0">
                                          <p:val>
                                            <p:strVal val="0-#ppt_w/2"/>
                                          </p:val>
                                        </p:tav>
                                        <p:tav tm="100000">
                                          <p:val>
                                            <p:strVal val="#ppt_x"/>
                                          </p:val>
                                        </p:tav>
                                      </p:tavLst>
                                    </p:anim>
                                    <p:anim calcmode="lin" valueType="num">
                                      <p:cBhvr additive="base">
                                        <p:cTn id="8" dur="500" fill="hold"/>
                                        <p:tgtEl>
                                          <p:spTgt spid="10137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 presetClass="entr" presetSubtype="16" fill="hold" grpId="0" nodeType="afterEffect">
                                  <p:stCondLst>
                                    <p:cond delay="0"/>
                                  </p:stCondLst>
                                  <p:childTnLst>
                                    <p:set>
                                      <p:cBhvr>
                                        <p:cTn id="11" dur="1" fill="hold">
                                          <p:stCondLst>
                                            <p:cond delay="0"/>
                                          </p:stCondLst>
                                        </p:cTn>
                                        <p:tgtEl>
                                          <p:spTgt spid="101379">
                                            <p:txEl>
                                              <p:pRg st="0" end="0"/>
                                            </p:txEl>
                                          </p:spTgt>
                                        </p:tgtEl>
                                        <p:attrNameLst>
                                          <p:attrName>style.visibility</p:attrName>
                                        </p:attrNameLst>
                                      </p:cBhvr>
                                      <p:to>
                                        <p:strVal val="visible"/>
                                      </p:to>
                                    </p:set>
                                    <p:animEffect transition="in" filter="box(in)">
                                      <p:cBhvr>
                                        <p:cTn id="12" dur="500"/>
                                        <p:tgtEl>
                                          <p:spTgt spid="101379">
                                            <p:txEl>
                                              <p:pRg st="0" end="0"/>
                                            </p:txEl>
                                          </p:spTgt>
                                        </p:tgtEl>
                                      </p:cBhvr>
                                    </p:animEffect>
                                  </p:childTnLst>
                                </p:cTn>
                              </p:par>
                            </p:childTnLst>
                          </p:cTn>
                        </p:par>
                        <p:par>
                          <p:cTn id="13" fill="hold">
                            <p:stCondLst>
                              <p:cond delay="1000"/>
                            </p:stCondLst>
                            <p:childTnLst>
                              <p:par>
                                <p:cTn id="14" presetID="4" presetClass="entr" presetSubtype="16" fill="hold" grpId="0" nodeType="afterEffect">
                                  <p:stCondLst>
                                    <p:cond delay="0"/>
                                  </p:stCondLst>
                                  <p:childTnLst>
                                    <p:set>
                                      <p:cBhvr>
                                        <p:cTn id="15" dur="1" fill="hold">
                                          <p:stCondLst>
                                            <p:cond delay="0"/>
                                          </p:stCondLst>
                                        </p:cTn>
                                        <p:tgtEl>
                                          <p:spTgt spid="101379">
                                            <p:txEl>
                                              <p:pRg st="1" end="1"/>
                                            </p:txEl>
                                          </p:spTgt>
                                        </p:tgtEl>
                                        <p:attrNameLst>
                                          <p:attrName>style.visibility</p:attrName>
                                        </p:attrNameLst>
                                      </p:cBhvr>
                                      <p:to>
                                        <p:strVal val="visible"/>
                                      </p:to>
                                    </p:set>
                                    <p:animEffect transition="in" filter="box(in)">
                                      <p:cBhvr>
                                        <p:cTn id="16" dur="500"/>
                                        <p:tgtEl>
                                          <p:spTgt spid="101379">
                                            <p:txEl>
                                              <p:pRg st="1" end="1"/>
                                            </p:txEl>
                                          </p:spTgt>
                                        </p:tgtEl>
                                      </p:cBhvr>
                                    </p:animEffect>
                                  </p:childTnLst>
                                </p:cTn>
                              </p:par>
                            </p:childTnLst>
                          </p:cTn>
                        </p:par>
                        <p:par>
                          <p:cTn id="17" fill="hold">
                            <p:stCondLst>
                              <p:cond delay="1500"/>
                            </p:stCondLst>
                            <p:childTnLst>
                              <p:par>
                                <p:cTn id="18" presetID="4" presetClass="entr" presetSubtype="16" fill="hold" grpId="0" nodeType="afterEffect">
                                  <p:stCondLst>
                                    <p:cond delay="0"/>
                                  </p:stCondLst>
                                  <p:childTnLst>
                                    <p:set>
                                      <p:cBhvr>
                                        <p:cTn id="19" dur="1" fill="hold">
                                          <p:stCondLst>
                                            <p:cond delay="0"/>
                                          </p:stCondLst>
                                        </p:cTn>
                                        <p:tgtEl>
                                          <p:spTgt spid="101379">
                                            <p:txEl>
                                              <p:pRg st="2" end="2"/>
                                            </p:txEl>
                                          </p:spTgt>
                                        </p:tgtEl>
                                        <p:attrNameLst>
                                          <p:attrName>style.visibility</p:attrName>
                                        </p:attrNameLst>
                                      </p:cBhvr>
                                      <p:to>
                                        <p:strVal val="visible"/>
                                      </p:to>
                                    </p:set>
                                    <p:animEffect transition="in" filter="box(in)">
                                      <p:cBhvr>
                                        <p:cTn id="20" dur="500"/>
                                        <p:tgtEl>
                                          <p:spTgt spid="101379">
                                            <p:txEl>
                                              <p:pRg st="2" end="2"/>
                                            </p:txEl>
                                          </p:spTgt>
                                        </p:tgtEl>
                                      </p:cBhvr>
                                    </p:animEffect>
                                  </p:childTnLst>
                                </p:cTn>
                              </p:par>
                            </p:childTnLst>
                          </p:cTn>
                        </p:par>
                        <p:par>
                          <p:cTn id="21" fill="hold">
                            <p:stCondLst>
                              <p:cond delay="2000"/>
                            </p:stCondLst>
                            <p:childTnLst>
                              <p:par>
                                <p:cTn id="22" presetID="4" presetClass="entr" presetSubtype="16" fill="hold" grpId="0" nodeType="afterEffect">
                                  <p:stCondLst>
                                    <p:cond delay="0"/>
                                  </p:stCondLst>
                                  <p:childTnLst>
                                    <p:set>
                                      <p:cBhvr>
                                        <p:cTn id="23" dur="1" fill="hold">
                                          <p:stCondLst>
                                            <p:cond delay="0"/>
                                          </p:stCondLst>
                                        </p:cTn>
                                        <p:tgtEl>
                                          <p:spTgt spid="101379">
                                            <p:txEl>
                                              <p:pRg st="3" end="3"/>
                                            </p:txEl>
                                          </p:spTgt>
                                        </p:tgtEl>
                                        <p:attrNameLst>
                                          <p:attrName>style.visibility</p:attrName>
                                        </p:attrNameLst>
                                      </p:cBhvr>
                                      <p:to>
                                        <p:strVal val="visible"/>
                                      </p:to>
                                    </p:set>
                                    <p:animEffect transition="in" filter="box(in)">
                                      <p:cBhvr>
                                        <p:cTn id="24" dur="500"/>
                                        <p:tgtEl>
                                          <p:spTgt spid="101379">
                                            <p:txEl>
                                              <p:pRg st="3" end="3"/>
                                            </p:txEl>
                                          </p:spTgt>
                                        </p:tgtEl>
                                      </p:cBhvr>
                                    </p:animEffect>
                                  </p:childTnLst>
                                </p:cTn>
                              </p:par>
                            </p:childTnLst>
                          </p:cTn>
                        </p:par>
                        <p:par>
                          <p:cTn id="25" fill="hold">
                            <p:stCondLst>
                              <p:cond delay="2500"/>
                            </p:stCondLst>
                            <p:childTnLst>
                              <p:par>
                                <p:cTn id="26" presetID="9" presetClass="entr" presetSubtype="0"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dissolve">
                                      <p:cBhvr>
                                        <p:cTn id="2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8" grpId="0" autoUpdateAnimBg="0"/>
      <p:bldP spid="101379" grpId="0" build="p" autoUpdateAnimBg="0"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AutoShape 2"/>
          <p:cNvSpPr>
            <a:spLocks noGrp="1" noChangeArrowheads="1"/>
          </p:cNvSpPr>
          <p:nvPr>
            <p:ph type="title"/>
          </p:nvPr>
        </p:nvSpPr>
        <p:spPr/>
        <p:txBody>
          <a:bodyPr/>
          <a:lstStyle/>
          <a:p>
            <a:r>
              <a:rPr lang="en-US" altLang="zh-TW" sz="4400"/>
              <a:t>Morphological Operations</a:t>
            </a:r>
          </a:p>
        </p:txBody>
      </p:sp>
      <p:sp>
        <p:nvSpPr>
          <p:cNvPr id="86024" name="Rectangle 8"/>
          <p:cNvSpPr>
            <a:spLocks noGrp="1" noChangeArrowheads="1"/>
          </p:cNvSpPr>
          <p:nvPr>
            <p:ph idx="1"/>
          </p:nvPr>
        </p:nvSpPr>
        <p:spPr/>
        <p:txBody>
          <a:bodyPr/>
          <a:lstStyle/>
          <a:p>
            <a:r>
              <a:rPr kumimoji="0" lang="en-US" altLang="zh-TW" sz="2800" dirty="0">
                <a:latin typeface="Comic Sans MS" pitchFamily="66" charset="0"/>
              </a:rPr>
              <a:t>Originat</a:t>
            </a:r>
            <a:r>
              <a:rPr kumimoji="0" lang="en-US" sz="2800" dirty="0">
                <a:latin typeface="Comic Sans MS" pitchFamily="66" charset="0"/>
              </a:rPr>
              <a:t>ed from</a:t>
            </a:r>
            <a:r>
              <a:rPr kumimoji="0" lang="en-US" altLang="zh-TW" sz="2800" dirty="0">
                <a:latin typeface="Comic Sans MS" pitchFamily="66" charset="0"/>
              </a:rPr>
              <a:t> </a:t>
            </a:r>
            <a:r>
              <a:rPr kumimoji="0" lang="en-US" sz="2800" dirty="0">
                <a:latin typeface="Comic Sans MS" pitchFamily="66" charset="0"/>
              </a:rPr>
              <a:t>set operations</a:t>
            </a:r>
            <a:endParaRPr kumimoji="0" lang="en-US" altLang="zh-TW" sz="2800" dirty="0">
              <a:latin typeface="Comic Sans MS" pitchFamily="66" charset="0"/>
            </a:endParaRPr>
          </a:p>
          <a:p>
            <a:r>
              <a:rPr kumimoji="0" lang="en-US" altLang="zh-TW" sz="2800" dirty="0">
                <a:latin typeface="Comic Sans MS" pitchFamily="66" charset="0"/>
              </a:rPr>
              <a:t>Can be used to manipulate object shapes such as thinning, thickening, filling, etc.</a:t>
            </a:r>
          </a:p>
        </p:txBody>
      </p:sp>
      <p:pic>
        <p:nvPicPr>
          <p:cNvPr id="86026" name="Picture 10" descr="icon">
            <a:hlinkClick r:id="rId2"/>
          </p:cNvPr>
          <p:cNvPicPr>
            <a:picLocks noChangeAspect="1" noChangeArrowheads="1"/>
          </p:cNvPicPr>
          <p:nvPr/>
        </p:nvPicPr>
        <p:blipFill>
          <a:blip r:embed="rId3" cstate="print"/>
          <a:srcRect/>
          <a:stretch>
            <a:fillRect/>
          </a:stretch>
        </p:blipFill>
        <p:spPr bwMode="auto">
          <a:xfrm>
            <a:off x="1476375" y="3860800"/>
            <a:ext cx="1833563" cy="2592388"/>
          </a:xfrm>
          <a:prstGeom prst="rect">
            <a:avLst/>
          </a:prstGeom>
          <a:noFill/>
        </p:spPr>
      </p:pic>
      <p:grpSp>
        <p:nvGrpSpPr>
          <p:cNvPr id="2" name="Group 14"/>
          <p:cNvGrpSpPr>
            <a:grpSpLocks/>
          </p:cNvGrpSpPr>
          <p:nvPr/>
        </p:nvGrpSpPr>
        <p:grpSpPr bwMode="auto">
          <a:xfrm>
            <a:off x="4787900" y="4292600"/>
            <a:ext cx="2879725" cy="1944688"/>
            <a:chOff x="3016" y="2704"/>
            <a:chExt cx="1814" cy="1225"/>
          </a:xfrm>
        </p:grpSpPr>
        <p:sp>
          <p:nvSpPr>
            <p:cNvPr id="86027" name="Rectangle 11"/>
            <p:cNvSpPr>
              <a:spLocks noChangeArrowheads="1"/>
            </p:cNvSpPr>
            <p:nvPr/>
          </p:nvSpPr>
          <p:spPr bwMode="auto">
            <a:xfrm>
              <a:off x="3016" y="2704"/>
              <a:ext cx="1814" cy="1225"/>
            </a:xfrm>
            <a:prstGeom prst="rect">
              <a:avLst/>
            </a:prstGeom>
            <a:solidFill>
              <a:schemeClr val="tx1"/>
            </a:solidFill>
            <a:ln w="9525">
              <a:solidFill>
                <a:schemeClr val="tx1"/>
              </a:solidFill>
              <a:miter lim="800000"/>
              <a:headEnd/>
              <a:tailEnd/>
            </a:ln>
            <a:effectLst/>
          </p:spPr>
          <p:txBody>
            <a:bodyPr wrap="none" anchor="ctr"/>
            <a:lstStyle/>
            <a:p>
              <a:endParaRPr lang="en-US"/>
            </a:p>
          </p:txBody>
        </p:sp>
        <p:sp>
          <p:nvSpPr>
            <p:cNvPr id="86028" name="AutoShape 12"/>
            <p:cNvSpPr>
              <a:spLocks noChangeArrowheads="1"/>
            </p:cNvSpPr>
            <p:nvPr/>
          </p:nvSpPr>
          <p:spPr bwMode="auto">
            <a:xfrm>
              <a:off x="3288" y="2931"/>
              <a:ext cx="1316" cy="772"/>
            </a:xfrm>
            <a:prstGeom prst="plus">
              <a:avLst>
                <a:gd name="adj" fmla="val 25000"/>
              </a:avLst>
            </a:prstGeom>
            <a:solidFill>
              <a:schemeClr val="bg1"/>
            </a:solidFill>
            <a:ln w="9525">
              <a:solidFill>
                <a:schemeClr val="tx1"/>
              </a:solidFill>
              <a:miter lim="800000"/>
              <a:headEnd/>
              <a:tailEnd/>
            </a:ln>
            <a:effectLst/>
          </p:spPr>
          <p:txBody>
            <a:bodyPr wrap="none" anchor="ctr"/>
            <a:lstStyle/>
            <a:p>
              <a:endParaRPr lang="en-US"/>
            </a:p>
          </p:txBody>
        </p:sp>
      </p:grpSp>
      <p:pic>
        <p:nvPicPr>
          <p:cNvPr id="86029" name="Picture 13"/>
          <p:cNvPicPr>
            <a:picLocks noChangeAspect="1" noChangeArrowheads="1"/>
          </p:cNvPicPr>
          <p:nvPr/>
        </p:nvPicPr>
        <p:blipFill>
          <a:blip r:embed="rId4" cstate="print"/>
          <a:srcRect/>
          <a:stretch>
            <a:fillRect/>
          </a:stretch>
        </p:blipFill>
        <p:spPr bwMode="auto">
          <a:xfrm>
            <a:off x="6227763" y="4868863"/>
            <a:ext cx="504825" cy="50482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1500"/>
                                  </p:stCondLst>
                                  <p:childTnLst>
                                    <p:set>
                                      <p:cBhvr>
                                        <p:cTn id="6" dur="1" fill="hold">
                                          <p:stCondLst>
                                            <p:cond delay="0"/>
                                          </p:stCondLst>
                                        </p:cTn>
                                        <p:tgtEl>
                                          <p:spTgt spid="86024">
                                            <p:txEl>
                                              <p:pRg st="0" end="0"/>
                                            </p:txEl>
                                          </p:spTgt>
                                        </p:tgtEl>
                                        <p:attrNameLst>
                                          <p:attrName>style.visibility</p:attrName>
                                        </p:attrNameLst>
                                      </p:cBhvr>
                                      <p:to>
                                        <p:strVal val="visible"/>
                                      </p:to>
                                    </p:set>
                                    <p:animEffect transition="in" filter="slide(fromLeft)">
                                      <p:cBhvr>
                                        <p:cTn id="7" dur="500"/>
                                        <p:tgtEl>
                                          <p:spTgt spid="860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mph" presetSubtype="0" nodeType="clickEffect">
                                  <p:stCondLst>
                                    <p:cond delay="0"/>
                                  </p:stCondLst>
                                  <p:childTnLst>
                                    <p:set>
                                      <p:cBhvr rctx="PPT">
                                        <p:cTn id="11" dur="indefinite"/>
                                        <p:tgtEl>
                                          <p:spTgt spid="86024">
                                            <p:txEl>
                                              <p:pRg st="0" end="0"/>
                                            </p:txEl>
                                          </p:spTgt>
                                        </p:tgtEl>
                                        <p:attrNameLst>
                                          <p:attrName>style.opacity</p:attrName>
                                        </p:attrNameLst>
                                      </p:cBhvr>
                                      <p:to>
                                        <p:strVal val="0.25"/>
                                      </p:to>
                                    </p:set>
                                    <p:animEffect filter="image" prLst="opacity: 0.25">
                                      <p:cBhvr rctx="IE">
                                        <p:cTn id="12" dur="indefinite"/>
                                        <p:tgtEl>
                                          <p:spTgt spid="86024">
                                            <p:txEl>
                                              <p:pRg st="0" end="0"/>
                                            </p:txEl>
                                          </p:spTgt>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86024">
                                            <p:txEl>
                                              <p:pRg st="1" end="1"/>
                                            </p:txEl>
                                          </p:spTgt>
                                        </p:tgtEl>
                                        <p:attrNameLst>
                                          <p:attrName>style.visibility</p:attrName>
                                        </p:attrNameLst>
                                      </p:cBhvr>
                                      <p:to>
                                        <p:strVal val="visible"/>
                                      </p:to>
                                    </p:set>
                                    <p:animEffect transition="in" filter="slide(fromLeft)">
                                      <p:cBhvr>
                                        <p:cTn id="15" dur="500"/>
                                        <p:tgtEl>
                                          <p:spTgt spid="86024">
                                            <p:txEl>
                                              <p:pRg st="1" end="1"/>
                                            </p:txEl>
                                          </p:spTgt>
                                        </p:tgtEl>
                                      </p:cBhvr>
                                    </p:animEffect>
                                  </p:childTnLst>
                                </p:cTn>
                              </p:par>
                            </p:childTnLst>
                          </p:cTn>
                        </p:par>
                        <p:par>
                          <p:cTn id="16" fill="hold">
                            <p:stCondLst>
                              <p:cond delay="500"/>
                            </p:stCondLst>
                            <p:childTnLst>
                              <p:par>
                                <p:cTn id="17" presetID="9" presetClass="entr" presetSubtype="0" fill="hold" nodeType="afterEffect">
                                  <p:stCondLst>
                                    <p:cond delay="1500"/>
                                  </p:stCondLst>
                                  <p:childTnLst>
                                    <p:set>
                                      <p:cBhvr>
                                        <p:cTn id="18" dur="1" fill="hold">
                                          <p:stCondLst>
                                            <p:cond delay="0"/>
                                          </p:stCondLst>
                                        </p:cTn>
                                        <p:tgtEl>
                                          <p:spTgt spid="86026"/>
                                        </p:tgtEl>
                                        <p:attrNameLst>
                                          <p:attrName>style.visibility</p:attrName>
                                        </p:attrNameLst>
                                      </p:cBhvr>
                                      <p:to>
                                        <p:strVal val="visible"/>
                                      </p:to>
                                    </p:set>
                                    <p:animEffect transition="in" filter="dissolve">
                                      <p:cBhvr>
                                        <p:cTn id="19" dur="500"/>
                                        <p:tgtEl>
                                          <p:spTgt spid="86026"/>
                                        </p:tgtEl>
                                      </p:cBhvr>
                                    </p:animEffect>
                                  </p:childTnLst>
                                </p:cTn>
                              </p:par>
                            </p:childTnLst>
                          </p:cTn>
                        </p:par>
                        <p:par>
                          <p:cTn id="20" fill="hold">
                            <p:stCondLst>
                              <p:cond delay="2500"/>
                            </p:stCondLst>
                            <p:childTnLst>
                              <p:par>
                                <p:cTn id="21" presetID="9" presetClass="entr" presetSubtype="0" fill="hold" nodeType="afterEffect">
                                  <p:stCondLst>
                                    <p:cond delay="1500"/>
                                  </p:stCondLst>
                                  <p:childTnLst>
                                    <p:set>
                                      <p:cBhvr>
                                        <p:cTn id="22" dur="1" fill="hold">
                                          <p:stCondLst>
                                            <p:cond delay="0"/>
                                          </p:stCondLst>
                                        </p:cTn>
                                        <p:tgtEl>
                                          <p:spTgt spid="2"/>
                                        </p:tgtEl>
                                        <p:attrNameLst>
                                          <p:attrName>style.visibility</p:attrName>
                                        </p:attrNameLst>
                                      </p:cBhvr>
                                      <p:to>
                                        <p:strVal val="visible"/>
                                      </p:to>
                                    </p:set>
                                    <p:animEffect transition="in" filter="dissolve">
                                      <p:cBhvr>
                                        <p:cTn id="23" dur="500"/>
                                        <p:tgtEl>
                                          <p:spTgt spid="2"/>
                                        </p:tgtEl>
                                      </p:cBhvr>
                                    </p:animEffect>
                                  </p:childTnLst>
                                </p:cTn>
                              </p:par>
                            </p:childTnLst>
                          </p:cTn>
                        </p:par>
                        <p:par>
                          <p:cTn id="24" fill="hold">
                            <p:stCondLst>
                              <p:cond delay="4500"/>
                            </p:stCondLst>
                            <p:childTnLst>
                              <p:par>
                                <p:cTn id="25" presetID="35" presetClass="entr" presetSubtype="0" fill="hold" nodeType="afterEffect">
                                  <p:stCondLst>
                                    <p:cond delay="1500"/>
                                  </p:stCondLst>
                                  <p:childTnLst>
                                    <p:set>
                                      <p:cBhvr>
                                        <p:cTn id="26" dur="1" fill="hold">
                                          <p:stCondLst>
                                            <p:cond delay="0"/>
                                          </p:stCondLst>
                                        </p:cTn>
                                        <p:tgtEl>
                                          <p:spTgt spid="86029"/>
                                        </p:tgtEl>
                                        <p:attrNameLst>
                                          <p:attrName>style.visibility</p:attrName>
                                        </p:attrNameLst>
                                      </p:cBhvr>
                                      <p:to>
                                        <p:strVal val="visible"/>
                                      </p:to>
                                    </p:set>
                                    <p:animEffect transition="in" filter="fade">
                                      <p:cBhvr>
                                        <p:cTn id="27" dur="2000"/>
                                        <p:tgtEl>
                                          <p:spTgt spid="86029"/>
                                        </p:tgtEl>
                                      </p:cBhvr>
                                    </p:animEffect>
                                    <p:anim calcmode="lin" valueType="num">
                                      <p:cBhvr>
                                        <p:cTn id="28" dur="2000" fill="hold"/>
                                        <p:tgtEl>
                                          <p:spTgt spid="86029"/>
                                        </p:tgtEl>
                                        <p:attrNameLst>
                                          <p:attrName>style.rotation</p:attrName>
                                        </p:attrNameLst>
                                      </p:cBhvr>
                                      <p:tavLst>
                                        <p:tav tm="0">
                                          <p:val>
                                            <p:fltVal val="720"/>
                                          </p:val>
                                        </p:tav>
                                        <p:tav tm="100000">
                                          <p:val>
                                            <p:fltVal val="0"/>
                                          </p:val>
                                        </p:tav>
                                      </p:tavLst>
                                    </p:anim>
                                    <p:anim calcmode="lin" valueType="num">
                                      <p:cBhvr>
                                        <p:cTn id="29" dur="2000" fill="hold"/>
                                        <p:tgtEl>
                                          <p:spTgt spid="86029"/>
                                        </p:tgtEl>
                                        <p:attrNameLst>
                                          <p:attrName>ppt_h</p:attrName>
                                        </p:attrNameLst>
                                      </p:cBhvr>
                                      <p:tavLst>
                                        <p:tav tm="0">
                                          <p:val>
                                            <p:fltVal val="0"/>
                                          </p:val>
                                        </p:tav>
                                        <p:tav tm="100000">
                                          <p:val>
                                            <p:strVal val="#ppt_h"/>
                                          </p:val>
                                        </p:tav>
                                      </p:tavLst>
                                    </p:anim>
                                    <p:anim calcmode="lin" valueType="num">
                                      <p:cBhvr>
                                        <p:cTn id="30" dur="2000" fill="hold"/>
                                        <p:tgtEl>
                                          <p:spTgt spid="86029"/>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4" grpId="0" build="p"/>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5906" name="Rectangle 2"/>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35907" name="Rectangle 3"/>
          <p:cNvSpPr>
            <a:spLocks noGrp="1" noChangeArrowheads="1"/>
          </p:cNvSpPr>
          <p:nvPr>
            <p:ph idx="1"/>
          </p:nvPr>
        </p:nvSpPr>
        <p:spPr/>
        <p:txBody>
          <a:bodyPr/>
          <a:lstStyle/>
          <a:p>
            <a:pPr lvl="1"/>
            <a:endParaRPr lang="en-US" dirty="0">
              <a:solidFill>
                <a:srgbClr val="FF0000"/>
              </a:solidFill>
            </a:endParaRPr>
          </a:p>
          <a:p>
            <a:pPr lvl="1"/>
            <a:r>
              <a:rPr lang="en-US" sz="3200" dirty="0">
                <a:solidFill>
                  <a:srgbClr val="FF0000"/>
                </a:solidFill>
              </a:rPr>
              <a:t>Summary effects of dilation:</a:t>
            </a:r>
          </a:p>
          <a:p>
            <a:pPr lvl="2"/>
            <a:r>
              <a:rPr lang="en-US" sz="3200" dirty="0"/>
              <a:t>Expand/enlarge objects in the image</a:t>
            </a:r>
          </a:p>
          <a:p>
            <a:pPr lvl="2"/>
            <a:r>
              <a:rPr lang="en-US" sz="3200" dirty="0"/>
              <a:t>Fill gaps or bays of insufficient width</a:t>
            </a:r>
          </a:p>
          <a:p>
            <a:pPr lvl="2"/>
            <a:r>
              <a:rPr lang="en-US" sz="3200" dirty="0"/>
              <a:t>Fill small holes of sufficiently small size</a:t>
            </a:r>
          </a:p>
          <a:p>
            <a:pPr lvl="2"/>
            <a:r>
              <a:rPr lang="en-US" sz="3200" dirty="0"/>
              <a:t>Connects objects separated by a distance less than the size of the window</a:t>
            </a:r>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AutoShape 2"/>
          <p:cNvSpPr>
            <a:spLocks noGrp="1" noChangeArrowheads="1"/>
          </p:cNvSpPr>
          <p:nvPr>
            <p:ph type="title"/>
          </p:nvPr>
        </p:nvSpPr>
        <p:spPr/>
        <p:txBody>
          <a:bodyPr/>
          <a:lstStyle/>
          <a:p>
            <a:r>
              <a:rPr lang="en-US" altLang="zh-TW" sz="6000"/>
              <a:t>Dilation</a:t>
            </a:r>
          </a:p>
        </p:txBody>
      </p:sp>
      <p:grpSp>
        <p:nvGrpSpPr>
          <p:cNvPr id="2" name="Group 944"/>
          <p:cNvGrpSpPr>
            <a:grpSpLocks/>
          </p:cNvGrpSpPr>
          <p:nvPr/>
        </p:nvGrpSpPr>
        <p:grpSpPr bwMode="auto">
          <a:xfrm>
            <a:off x="1331913" y="3860800"/>
            <a:ext cx="2159000" cy="2881313"/>
            <a:chOff x="734" y="2432"/>
            <a:chExt cx="1360" cy="1815"/>
          </a:xfrm>
        </p:grpSpPr>
        <p:grpSp>
          <p:nvGrpSpPr>
            <p:cNvPr id="3" name="Group 7"/>
            <p:cNvGrpSpPr>
              <a:grpSpLocks/>
            </p:cNvGrpSpPr>
            <p:nvPr/>
          </p:nvGrpSpPr>
          <p:grpSpPr bwMode="auto">
            <a:xfrm>
              <a:off x="734" y="2432"/>
              <a:ext cx="1360" cy="1815"/>
              <a:chOff x="1066" y="1706"/>
              <a:chExt cx="1360" cy="1815"/>
            </a:xfrm>
          </p:grpSpPr>
          <p:sp>
            <p:nvSpPr>
              <p:cNvPr id="98312" name="Rectangle 8"/>
              <p:cNvSpPr>
                <a:spLocks noChangeArrowheads="1"/>
              </p:cNvSpPr>
              <p:nvPr/>
            </p:nvSpPr>
            <p:spPr bwMode="auto">
              <a:xfrm>
                <a:off x="1066" y="216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313" name="Rectangle 9"/>
              <p:cNvSpPr>
                <a:spLocks noChangeArrowheads="1"/>
              </p:cNvSpPr>
              <p:nvPr/>
            </p:nvSpPr>
            <p:spPr bwMode="auto">
              <a:xfrm>
                <a:off x="1156" y="216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314" name="Rectangle 10"/>
              <p:cNvSpPr>
                <a:spLocks noChangeArrowheads="1"/>
              </p:cNvSpPr>
              <p:nvPr/>
            </p:nvSpPr>
            <p:spPr bwMode="auto">
              <a:xfrm>
                <a:off x="1247" y="216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315" name="Rectangle 11"/>
              <p:cNvSpPr>
                <a:spLocks noChangeArrowheads="1"/>
              </p:cNvSpPr>
              <p:nvPr/>
            </p:nvSpPr>
            <p:spPr bwMode="auto">
              <a:xfrm>
                <a:off x="1338" y="216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316" name="Rectangle 12"/>
              <p:cNvSpPr>
                <a:spLocks noChangeArrowheads="1"/>
              </p:cNvSpPr>
              <p:nvPr/>
            </p:nvSpPr>
            <p:spPr bwMode="auto">
              <a:xfrm>
                <a:off x="1428" y="216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317" name="Rectangle 13"/>
              <p:cNvSpPr>
                <a:spLocks noChangeArrowheads="1"/>
              </p:cNvSpPr>
              <p:nvPr/>
            </p:nvSpPr>
            <p:spPr bwMode="auto">
              <a:xfrm>
                <a:off x="1066" y="225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318" name="Rectangle 14"/>
              <p:cNvSpPr>
                <a:spLocks noChangeArrowheads="1"/>
              </p:cNvSpPr>
              <p:nvPr/>
            </p:nvSpPr>
            <p:spPr bwMode="auto">
              <a:xfrm>
                <a:off x="1156" y="225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319" name="Rectangle 15"/>
              <p:cNvSpPr>
                <a:spLocks noChangeArrowheads="1"/>
              </p:cNvSpPr>
              <p:nvPr/>
            </p:nvSpPr>
            <p:spPr bwMode="auto">
              <a:xfrm>
                <a:off x="1247" y="225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320" name="Rectangle 16"/>
              <p:cNvSpPr>
                <a:spLocks noChangeArrowheads="1"/>
              </p:cNvSpPr>
              <p:nvPr/>
            </p:nvSpPr>
            <p:spPr bwMode="auto">
              <a:xfrm>
                <a:off x="1338" y="225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321" name="Rectangle 17"/>
              <p:cNvSpPr>
                <a:spLocks noChangeArrowheads="1"/>
              </p:cNvSpPr>
              <p:nvPr/>
            </p:nvSpPr>
            <p:spPr bwMode="auto">
              <a:xfrm>
                <a:off x="1428" y="225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322" name="Rectangle 18"/>
              <p:cNvSpPr>
                <a:spLocks noChangeArrowheads="1"/>
              </p:cNvSpPr>
              <p:nvPr/>
            </p:nvSpPr>
            <p:spPr bwMode="auto">
              <a:xfrm>
                <a:off x="1066" y="234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323" name="Rectangle 19"/>
              <p:cNvSpPr>
                <a:spLocks noChangeArrowheads="1"/>
              </p:cNvSpPr>
              <p:nvPr/>
            </p:nvSpPr>
            <p:spPr bwMode="auto">
              <a:xfrm>
                <a:off x="1156" y="234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324" name="Rectangle 20"/>
              <p:cNvSpPr>
                <a:spLocks noChangeArrowheads="1"/>
              </p:cNvSpPr>
              <p:nvPr/>
            </p:nvSpPr>
            <p:spPr bwMode="auto">
              <a:xfrm>
                <a:off x="1247" y="234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325" name="Rectangle 21"/>
              <p:cNvSpPr>
                <a:spLocks noChangeArrowheads="1"/>
              </p:cNvSpPr>
              <p:nvPr/>
            </p:nvSpPr>
            <p:spPr bwMode="auto">
              <a:xfrm>
                <a:off x="1338" y="234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326" name="Rectangle 22"/>
              <p:cNvSpPr>
                <a:spLocks noChangeArrowheads="1"/>
              </p:cNvSpPr>
              <p:nvPr/>
            </p:nvSpPr>
            <p:spPr bwMode="auto">
              <a:xfrm>
                <a:off x="1428" y="234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327" name="Rectangle 23"/>
              <p:cNvSpPr>
                <a:spLocks noChangeArrowheads="1"/>
              </p:cNvSpPr>
              <p:nvPr/>
            </p:nvSpPr>
            <p:spPr bwMode="auto">
              <a:xfrm>
                <a:off x="1066" y="243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328" name="Rectangle 24"/>
              <p:cNvSpPr>
                <a:spLocks noChangeArrowheads="1"/>
              </p:cNvSpPr>
              <p:nvPr/>
            </p:nvSpPr>
            <p:spPr bwMode="auto">
              <a:xfrm>
                <a:off x="1156" y="243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329" name="Rectangle 25"/>
              <p:cNvSpPr>
                <a:spLocks noChangeArrowheads="1"/>
              </p:cNvSpPr>
              <p:nvPr/>
            </p:nvSpPr>
            <p:spPr bwMode="auto">
              <a:xfrm>
                <a:off x="1247" y="243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330" name="Rectangle 26"/>
              <p:cNvSpPr>
                <a:spLocks noChangeArrowheads="1"/>
              </p:cNvSpPr>
              <p:nvPr/>
            </p:nvSpPr>
            <p:spPr bwMode="auto">
              <a:xfrm>
                <a:off x="1338" y="243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331" name="Rectangle 27"/>
              <p:cNvSpPr>
                <a:spLocks noChangeArrowheads="1"/>
              </p:cNvSpPr>
              <p:nvPr/>
            </p:nvSpPr>
            <p:spPr bwMode="auto">
              <a:xfrm>
                <a:off x="1428" y="243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332" name="Rectangle 28"/>
              <p:cNvSpPr>
                <a:spLocks noChangeArrowheads="1"/>
              </p:cNvSpPr>
              <p:nvPr/>
            </p:nvSpPr>
            <p:spPr bwMode="auto">
              <a:xfrm>
                <a:off x="1066" y="252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333" name="Rectangle 29"/>
              <p:cNvSpPr>
                <a:spLocks noChangeArrowheads="1"/>
              </p:cNvSpPr>
              <p:nvPr/>
            </p:nvSpPr>
            <p:spPr bwMode="auto">
              <a:xfrm>
                <a:off x="1156" y="252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334" name="Rectangle 30"/>
              <p:cNvSpPr>
                <a:spLocks noChangeArrowheads="1"/>
              </p:cNvSpPr>
              <p:nvPr/>
            </p:nvSpPr>
            <p:spPr bwMode="auto">
              <a:xfrm>
                <a:off x="1247" y="252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335" name="Rectangle 31"/>
              <p:cNvSpPr>
                <a:spLocks noChangeArrowheads="1"/>
              </p:cNvSpPr>
              <p:nvPr/>
            </p:nvSpPr>
            <p:spPr bwMode="auto">
              <a:xfrm>
                <a:off x="1338" y="252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336" name="Rectangle 32"/>
              <p:cNvSpPr>
                <a:spLocks noChangeArrowheads="1"/>
              </p:cNvSpPr>
              <p:nvPr/>
            </p:nvSpPr>
            <p:spPr bwMode="auto">
              <a:xfrm>
                <a:off x="1428" y="252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337" name="Rectangle 33"/>
              <p:cNvSpPr>
                <a:spLocks noChangeArrowheads="1"/>
              </p:cNvSpPr>
              <p:nvPr/>
            </p:nvSpPr>
            <p:spPr bwMode="auto">
              <a:xfrm>
                <a:off x="1520" y="216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338" name="Rectangle 34"/>
              <p:cNvSpPr>
                <a:spLocks noChangeArrowheads="1"/>
              </p:cNvSpPr>
              <p:nvPr/>
            </p:nvSpPr>
            <p:spPr bwMode="auto">
              <a:xfrm>
                <a:off x="1610" y="216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339" name="Rectangle 35"/>
              <p:cNvSpPr>
                <a:spLocks noChangeArrowheads="1"/>
              </p:cNvSpPr>
              <p:nvPr/>
            </p:nvSpPr>
            <p:spPr bwMode="auto">
              <a:xfrm>
                <a:off x="1701" y="216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340" name="Rectangle 36"/>
              <p:cNvSpPr>
                <a:spLocks noChangeArrowheads="1"/>
              </p:cNvSpPr>
              <p:nvPr/>
            </p:nvSpPr>
            <p:spPr bwMode="auto">
              <a:xfrm>
                <a:off x="1792" y="216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341" name="Rectangle 37"/>
              <p:cNvSpPr>
                <a:spLocks noChangeArrowheads="1"/>
              </p:cNvSpPr>
              <p:nvPr/>
            </p:nvSpPr>
            <p:spPr bwMode="auto">
              <a:xfrm>
                <a:off x="1882" y="216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342" name="Rectangle 38"/>
              <p:cNvSpPr>
                <a:spLocks noChangeArrowheads="1"/>
              </p:cNvSpPr>
              <p:nvPr/>
            </p:nvSpPr>
            <p:spPr bwMode="auto">
              <a:xfrm>
                <a:off x="1520" y="225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343" name="Rectangle 39"/>
              <p:cNvSpPr>
                <a:spLocks noChangeArrowheads="1"/>
              </p:cNvSpPr>
              <p:nvPr/>
            </p:nvSpPr>
            <p:spPr bwMode="auto">
              <a:xfrm>
                <a:off x="1610" y="225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344" name="Rectangle 40"/>
              <p:cNvSpPr>
                <a:spLocks noChangeArrowheads="1"/>
              </p:cNvSpPr>
              <p:nvPr/>
            </p:nvSpPr>
            <p:spPr bwMode="auto">
              <a:xfrm>
                <a:off x="1701" y="225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345" name="Rectangle 41"/>
              <p:cNvSpPr>
                <a:spLocks noChangeArrowheads="1"/>
              </p:cNvSpPr>
              <p:nvPr/>
            </p:nvSpPr>
            <p:spPr bwMode="auto">
              <a:xfrm>
                <a:off x="1792" y="225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346" name="Rectangle 42"/>
              <p:cNvSpPr>
                <a:spLocks noChangeArrowheads="1"/>
              </p:cNvSpPr>
              <p:nvPr/>
            </p:nvSpPr>
            <p:spPr bwMode="auto">
              <a:xfrm>
                <a:off x="1882" y="225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347" name="Rectangle 43"/>
              <p:cNvSpPr>
                <a:spLocks noChangeArrowheads="1"/>
              </p:cNvSpPr>
              <p:nvPr/>
            </p:nvSpPr>
            <p:spPr bwMode="auto">
              <a:xfrm>
                <a:off x="1520" y="234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348" name="Rectangle 44"/>
              <p:cNvSpPr>
                <a:spLocks noChangeArrowheads="1"/>
              </p:cNvSpPr>
              <p:nvPr/>
            </p:nvSpPr>
            <p:spPr bwMode="auto">
              <a:xfrm>
                <a:off x="1610" y="234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349" name="Rectangle 45"/>
              <p:cNvSpPr>
                <a:spLocks noChangeArrowheads="1"/>
              </p:cNvSpPr>
              <p:nvPr/>
            </p:nvSpPr>
            <p:spPr bwMode="auto">
              <a:xfrm>
                <a:off x="1701" y="234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350" name="Rectangle 46"/>
              <p:cNvSpPr>
                <a:spLocks noChangeArrowheads="1"/>
              </p:cNvSpPr>
              <p:nvPr/>
            </p:nvSpPr>
            <p:spPr bwMode="auto">
              <a:xfrm>
                <a:off x="1792" y="234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351" name="Rectangle 47"/>
              <p:cNvSpPr>
                <a:spLocks noChangeArrowheads="1"/>
              </p:cNvSpPr>
              <p:nvPr/>
            </p:nvSpPr>
            <p:spPr bwMode="auto">
              <a:xfrm>
                <a:off x="1882" y="234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352" name="Rectangle 48"/>
              <p:cNvSpPr>
                <a:spLocks noChangeArrowheads="1"/>
              </p:cNvSpPr>
              <p:nvPr/>
            </p:nvSpPr>
            <p:spPr bwMode="auto">
              <a:xfrm>
                <a:off x="1520" y="243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353" name="Rectangle 49"/>
              <p:cNvSpPr>
                <a:spLocks noChangeArrowheads="1"/>
              </p:cNvSpPr>
              <p:nvPr/>
            </p:nvSpPr>
            <p:spPr bwMode="auto">
              <a:xfrm>
                <a:off x="1610" y="243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354" name="Rectangle 50"/>
              <p:cNvSpPr>
                <a:spLocks noChangeArrowheads="1"/>
              </p:cNvSpPr>
              <p:nvPr/>
            </p:nvSpPr>
            <p:spPr bwMode="auto">
              <a:xfrm>
                <a:off x="1701" y="243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355" name="Rectangle 51"/>
              <p:cNvSpPr>
                <a:spLocks noChangeArrowheads="1"/>
              </p:cNvSpPr>
              <p:nvPr/>
            </p:nvSpPr>
            <p:spPr bwMode="auto">
              <a:xfrm>
                <a:off x="1792" y="243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356" name="Rectangle 52"/>
              <p:cNvSpPr>
                <a:spLocks noChangeArrowheads="1"/>
              </p:cNvSpPr>
              <p:nvPr/>
            </p:nvSpPr>
            <p:spPr bwMode="auto">
              <a:xfrm>
                <a:off x="1882" y="243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357" name="Rectangle 53"/>
              <p:cNvSpPr>
                <a:spLocks noChangeArrowheads="1"/>
              </p:cNvSpPr>
              <p:nvPr/>
            </p:nvSpPr>
            <p:spPr bwMode="auto">
              <a:xfrm>
                <a:off x="1520" y="252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358" name="Rectangle 54"/>
              <p:cNvSpPr>
                <a:spLocks noChangeArrowheads="1"/>
              </p:cNvSpPr>
              <p:nvPr/>
            </p:nvSpPr>
            <p:spPr bwMode="auto">
              <a:xfrm>
                <a:off x="1610" y="252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359" name="Rectangle 55"/>
              <p:cNvSpPr>
                <a:spLocks noChangeArrowheads="1"/>
              </p:cNvSpPr>
              <p:nvPr/>
            </p:nvSpPr>
            <p:spPr bwMode="auto">
              <a:xfrm>
                <a:off x="1701" y="252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360" name="Rectangle 56"/>
              <p:cNvSpPr>
                <a:spLocks noChangeArrowheads="1"/>
              </p:cNvSpPr>
              <p:nvPr/>
            </p:nvSpPr>
            <p:spPr bwMode="auto">
              <a:xfrm>
                <a:off x="1792" y="252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361" name="Rectangle 57"/>
              <p:cNvSpPr>
                <a:spLocks noChangeArrowheads="1"/>
              </p:cNvSpPr>
              <p:nvPr/>
            </p:nvSpPr>
            <p:spPr bwMode="auto">
              <a:xfrm>
                <a:off x="1882" y="252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362" name="Rectangle 58"/>
              <p:cNvSpPr>
                <a:spLocks noChangeArrowheads="1"/>
              </p:cNvSpPr>
              <p:nvPr/>
            </p:nvSpPr>
            <p:spPr bwMode="auto">
              <a:xfrm>
                <a:off x="1066" y="2613"/>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363" name="Rectangle 59"/>
              <p:cNvSpPr>
                <a:spLocks noChangeArrowheads="1"/>
              </p:cNvSpPr>
              <p:nvPr/>
            </p:nvSpPr>
            <p:spPr bwMode="auto">
              <a:xfrm>
                <a:off x="1156" y="2613"/>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364" name="Rectangle 60"/>
              <p:cNvSpPr>
                <a:spLocks noChangeArrowheads="1"/>
              </p:cNvSpPr>
              <p:nvPr/>
            </p:nvSpPr>
            <p:spPr bwMode="auto">
              <a:xfrm>
                <a:off x="1247" y="2613"/>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365" name="Rectangle 61"/>
              <p:cNvSpPr>
                <a:spLocks noChangeArrowheads="1"/>
              </p:cNvSpPr>
              <p:nvPr/>
            </p:nvSpPr>
            <p:spPr bwMode="auto">
              <a:xfrm>
                <a:off x="1338" y="2613"/>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366" name="Rectangle 62"/>
              <p:cNvSpPr>
                <a:spLocks noChangeArrowheads="1"/>
              </p:cNvSpPr>
              <p:nvPr/>
            </p:nvSpPr>
            <p:spPr bwMode="auto">
              <a:xfrm>
                <a:off x="1428" y="2613"/>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367" name="Rectangle 63"/>
              <p:cNvSpPr>
                <a:spLocks noChangeArrowheads="1"/>
              </p:cNvSpPr>
              <p:nvPr/>
            </p:nvSpPr>
            <p:spPr bwMode="auto">
              <a:xfrm>
                <a:off x="1066" y="270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368" name="Rectangle 64"/>
              <p:cNvSpPr>
                <a:spLocks noChangeArrowheads="1"/>
              </p:cNvSpPr>
              <p:nvPr/>
            </p:nvSpPr>
            <p:spPr bwMode="auto">
              <a:xfrm>
                <a:off x="1156" y="270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369" name="Rectangle 65"/>
              <p:cNvSpPr>
                <a:spLocks noChangeArrowheads="1"/>
              </p:cNvSpPr>
              <p:nvPr/>
            </p:nvSpPr>
            <p:spPr bwMode="auto">
              <a:xfrm>
                <a:off x="1247" y="270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370" name="Rectangle 66"/>
              <p:cNvSpPr>
                <a:spLocks noChangeArrowheads="1"/>
              </p:cNvSpPr>
              <p:nvPr/>
            </p:nvSpPr>
            <p:spPr bwMode="auto">
              <a:xfrm>
                <a:off x="1338" y="270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371" name="Rectangle 67"/>
              <p:cNvSpPr>
                <a:spLocks noChangeArrowheads="1"/>
              </p:cNvSpPr>
              <p:nvPr/>
            </p:nvSpPr>
            <p:spPr bwMode="auto">
              <a:xfrm>
                <a:off x="1428" y="270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372" name="Rectangle 68"/>
              <p:cNvSpPr>
                <a:spLocks noChangeArrowheads="1"/>
              </p:cNvSpPr>
              <p:nvPr/>
            </p:nvSpPr>
            <p:spPr bwMode="auto">
              <a:xfrm>
                <a:off x="1066" y="279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373" name="Rectangle 69"/>
              <p:cNvSpPr>
                <a:spLocks noChangeArrowheads="1"/>
              </p:cNvSpPr>
              <p:nvPr/>
            </p:nvSpPr>
            <p:spPr bwMode="auto">
              <a:xfrm>
                <a:off x="1156" y="279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374" name="Rectangle 70"/>
              <p:cNvSpPr>
                <a:spLocks noChangeArrowheads="1"/>
              </p:cNvSpPr>
              <p:nvPr/>
            </p:nvSpPr>
            <p:spPr bwMode="auto">
              <a:xfrm>
                <a:off x="1247" y="279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375" name="Rectangle 71"/>
              <p:cNvSpPr>
                <a:spLocks noChangeArrowheads="1"/>
              </p:cNvSpPr>
              <p:nvPr/>
            </p:nvSpPr>
            <p:spPr bwMode="auto">
              <a:xfrm>
                <a:off x="1338" y="279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376" name="Rectangle 72"/>
              <p:cNvSpPr>
                <a:spLocks noChangeArrowheads="1"/>
              </p:cNvSpPr>
              <p:nvPr/>
            </p:nvSpPr>
            <p:spPr bwMode="auto">
              <a:xfrm>
                <a:off x="1428" y="279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377" name="Rectangle 73"/>
              <p:cNvSpPr>
                <a:spLocks noChangeArrowheads="1"/>
              </p:cNvSpPr>
              <p:nvPr/>
            </p:nvSpPr>
            <p:spPr bwMode="auto">
              <a:xfrm>
                <a:off x="1066" y="288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378" name="Rectangle 74"/>
              <p:cNvSpPr>
                <a:spLocks noChangeArrowheads="1"/>
              </p:cNvSpPr>
              <p:nvPr/>
            </p:nvSpPr>
            <p:spPr bwMode="auto">
              <a:xfrm>
                <a:off x="1156" y="288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379" name="Rectangle 75"/>
              <p:cNvSpPr>
                <a:spLocks noChangeArrowheads="1"/>
              </p:cNvSpPr>
              <p:nvPr/>
            </p:nvSpPr>
            <p:spPr bwMode="auto">
              <a:xfrm>
                <a:off x="1247" y="288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380" name="Rectangle 76"/>
              <p:cNvSpPr>
                <a:spLocks noChangeArrowheads="1"/>
              </p:cNvSpPr>
              <p:nvPr/>
            </p:nvSpPr>
            <p:spPr bwMode="auto">
              <a:xfrm>
                <a:off x="1338" y="288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381" name="Rectangle 77"/>
              <p:cNvSpPr>
                <a:spLocks noChangeArrowheads="1"/>
              </p:cNvSpPr>
              <p:nvPr/>
            </p:nvSpPr>
            <p:spPr bwMode="auto">
              <a:xfrm>
                <a:off x="1428" y="288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382" name="Rectangle 78"/>
              <p:cNvSpPr>
                <a:spLocks noChangeArrowheads="1"/>
              </p:cNvSpPr>
              <p:nvPr/>
            </p:nvSpPr>
            <p:spPr bwMode="auto">
              <a:xfrm>
                <a:off x="1066" y="297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383" name="Rectangle 79"/>
              <p:cNvSpPr>
                <a:spLocks noChangeArrowheads="1"/>
              </p:cNvSpPr>
              <p:nvPr/>
            </p:nvSpPr>
            <p:spPr bwMode="auto">
              <a:xfrm>
                <a:off x="1156" y="297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384" name="Rectangle 80"/>
              <p:cNvSpPr>
                <a:spLocks noChangeArrowheads="1"/>
              </p:cNvSpPr>
              <p:nvPr/>
            </p:nvSpPr>
            <p:spPr bwMode="auto">
              <a:xfrm>
                <a:off x="1247" y="297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385" name="Rectangle 81"/>
              <p:cNvSpPr>
                <a:spLocks noChangeArrowheads="1"/>
              </p:cNvSpPr>
              <p:nvPr/>
            </p:nvSpPr>
            <p:spPr bwMode="auto">
              <a:xfrm>
                <a:off x="1338" y="297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386" name="Rectangle 82"/>
              <p:cNvSpPr>
                <a:spLocks noChangeArrowheads="1"/>
              </p:cNvSpPr>
              <p:nvPr/>
            </p:nvSpPr>
            <p:spPr bwMode="auto">
              <a:xfrm>
                <a:off x="1428" y="297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387" name="Rectangle 83"/>
              <p:cNvSpPr>
                <a:spLocks noChangeArrowheads="1"/>
              </p:cNvSpPr>
              <p:nvPr/>
            </p:nvSpPr>
            <p:spPr bwMode="auto">
              <a:xfrm>
                <a:off x="1519" y="261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388" name="Rectangle 84"/>
              <p:cNvSpPr>
                <a:spLocks noChangeArrowheads="1"/>
              </p:cNvSpPr>
              <p:nvPr/>
            </p:nvSpPr>
            <p:spPr bwMode="auto">
              <a:xfrm>
                <a:off x="1609" y="261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389" name="Rectangle 85"/>
              <p:cNvSpPr>
                <a:spLocks noChangeArrowheads="1"/>
              </p:cNvSpPr>
              <p:nvPr/>
            </p:nvSpPr>
            <p:spPr bwMode="auto">
              <a:xfrm>
                <a:off x="1700" y="261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390" name="Rectangle 86"/>
              <p:cNvSpPr>
                <a:spLocks noChangeArrowheads="1"/>
              </p:cNvSpPr>
              <p:nvPr/>
            </p:nvSpPr>
            <p:spPr bwMode="auto">
              <a:xfrm>
                <a:off x="1791" y="261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391" name="Rectangle 87"/>
              <p:cNvSpPr>
                <a:spLocks noChangeArrowheads="1"/>
              </p:cNvSpPr>
              <p:nvPr/>
            </p:nvSpPr>
            <p:spPr bwMode="auto">
              <a:xfrm>
                <a:off x="1881" y="261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392" name="Rectangle 88"/>
              <p:cNvSpPr>
                <a:spLocks noChangeArrowheads="1"/>
              </p:cNvSpPr>
              <p:nvPr/>
            </p:nvSpPr>
            <p:spPr bwMode="auto">
              <a:xfrm>
                <a:off x="1519" y="270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393" name="Rectangle 89"/>
              <p:cNvSpPr>
                <a:spLocks noChangeArrowheads="1"/>
              </p:cNvSpPr>
              <p:nvPr/>
            </p:nvSpPr>
            <p:spPr bwMode="auto">
              <a:xfrm>
                <a:off x="1609" y="270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394" name="Rectangle 90"/>
              <p:cNvSpPr>
                <a:spLocks noChangeArrowheads="1"/>
              </p:cNvSpPr>
              <p:nvPr/>
            </p:nvSpPr>
            <p:spPr bwMode="auto">
              <a:xfrm>
                <a:off x="1700" y="270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395" name="Rectangle 91"/>
              <p:cNvSpPr>
                <a:spLocks noChangeArrowheads="1"/>
              </p:cNvSpPr>
              <p:nvPr/>
            </p:nvSpPr>
            <p:spPr bwMode="auto">
              <a:xfrm>
                <a:off x="1791" y="270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396" name="Rectangle 92"/>
              <p:cNvSpPr>
                <a:spLocks noChangeArrowheads="1"/>
              </p:cNvSpPr>
              <p:nvPr/>
            </p:nvSpPr>
            <p:spPr bwMode="auto">
              <a:xfrm>
                <a:off x="1881" y="270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397" name="Rectangle 93"/>
              <p:cNvSpPr>
                <a:spLocks noChangeArrowheads="1"/>
              </p:cNvSpPr>
              <p:nvPr/>
            </p:nvSpPr>
            <p:spPr bwMode="auto">
              <a:xfrm>
                <a:off x="1519" y="279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398" name="Rectangle 94"/>
              <p:cNvSpPr>
                <a:spLocks noChangeArrowheads="1"/>
              </p:cNvSpPr>
              <p:nvPr/>
            </p:nvSpPr>
            <p:spPr bwMode="auto">
              <a:xfrm>
                <a:off x="1609" y="279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399" name="Rectangle 95"/>
              <p:cNvSpPr>
                <a:spLocks noChangeArrowheads="1"/>
              </p:cNvSpPr>
              <p:nvPr/>
            </p:nvSpPr>
            <p:spPr bwMode="auto">
              <a:xfrm>
                <a:off x="1700" y="279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400" name="Rectangle 96"/>
              <p:cNvSpPr>
                <a:spLocks noChangeArrowheads="1"/>
              </p:cNvSpPr>
              <p:nvPr/>
            </p:nvSpPr>
            <p:spPr bwMode="auto">
              <a:xfrm>
                <a:off x="1791" y="279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401" name="Rectangle 97"/>
              <p:cNvSpPr>
                <a:spLocks noChangeArrowheads="1"/>
              </p:cNvSpPr>
              <p:nvPr/>
            </p:nvSpPr>
            <p:spPr bwMode="auto">
              <a:xfrm>
                <a:off x="1881" y="279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402" name="Rectangle 98"/>
              <p:cNvSpPr>
                <a:spLocks noChangeArrowheads="1"/>
              </p:cNvSpPr>
              <p:nvPr/>
            </p:nvSpPr>
            <p:spPr bwMode="auto">
              <a:xfrm>
                <a:off x="1519" y="288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403" name="Rectangle 99"/>
              <p:cNvSpPr>
                <a:spLocks noChangeArrowheads="1"/>
              </p:cNvSpPr>
              <p:nvPr/>
            </p:nvSpPr>
            <p:spPr bwMode="auto">
              <a:xfrm>
                <a:off x="1609" y="288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404" name="Rectangle 100"/>
              <p:cNvSpPr>
                <a:spLocks noChangeArrowheads="1"/>
              </p:cNvSpPr>
              <p:nvPr/>
            </p:nvSpPr>
            <p:spPr bwMode="auto">
              <a:xfrm>
                <a:off x="1700" y="288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405" name="Rectangle 101"/>
              <p:cNvSpPr>
                <a:spLocks noChangeArrowheads="1"/>
              </p:cNvSpPr>
              <p:nvPr/>
            </p:nvSpPr>
            <p:spPr bwMode="auto">
              <a:xfrm>
                <a:off x="1791" y="288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406" name="Rectangle 102"/>
              <p:cNvSpPr>
                <a:spLocks noChangeArrowheads="1"/>
              </p:cNvSpPr>
              <p:nvPr/>
            </p:nvSpPr>
            <p:spPr bwMode="auto">
              <a:xfrm>
                <a:off x="1881" y="288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407" name="Rectangle 103"/>
              <p:cNvSpPr>
                <a:spLocks noChangeArrowheads="1"/>
              </p:cNvSpPr>
              <p:nvPr/>
            </p:nvSpPr>
            <p:spPr bwMode="auto">
              <a:xfrm>
                <a:off x="1519" y="297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408" name="Rectangle 104"/>
              <p:cNvSpPr>
                <a:spLocks noChangeArrowheads="1"/>
              </p:cNvSpPr>
              <p:nvPr/>
            </p:nvSpPr>
            <p:spPr bwMode="auto">
              <a:xfrm>
                <a:off x="1609" y="297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409" name="Rectangle 105"/>
              <p:cNvSpPr>
                <a:spLocks noChangeArrowheads="1"/>
              </p:cNvSpPr>
              <p:nvPr/>
            </p:nvSpPr>
            <p:spPr bwMode="auto">
              <a:xfrm>
                <a:off x="1700" y="297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410" name="Rectangle 106"/>
              <p:cNvSpPr>
                <a:spLocks noChangeArrowheads="1"/>
              </p:cNvSpPr>
              <p:nvPr/>
            </p:nvSpPr>
            <p:spPr bwMode="auto">
              <a:xfrm>
                <a:off x="1791" y="297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411" name="Rectangle 107"/>
              <p:cNvSpPr>
                <a:spLocks noChangeArrowheads="1"/>
              </p:cNvSpPr>
              <p:nvPr/>
            </p:nvSpPr>
            <p:spPr bwMode="auto">
              <a:xfrm>
                <a:off x="1881" y="297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412" name="Rectangle 108"/>
              <p:cNvSpPr>
                <a:spLocks noChangeArrowheads="1"/>
              </p:cNvSpPr>
              <p:nvPr/>
            </p:nvSpPr>
            <p:spPr bwMode="auto">
              <a:xfrm>
                <a:off x="1066" y="306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413" name="Rectangle 109"/>
              <p:cNvSpPr>
                <a:spLocks noChangeArrowheads="1"/>
              </p:cNvSpPr>
              <p:nvPr/>
            </p:nvSpPr>
            <p:spPr bwMode="auto">
              <a:xfrm>
                <a:off x="1156" y="306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414" name="Rectangle 110"/>
              <p:cNvSpPr>
                <a:spLocks noChangeArrowheads="1"/>
              </p:cNvSpPr>
              <p:nvPr/>
            </p:nvSpPr>
            <p:spPr bwMode="auto">
              <a:xfrm>
                <a:off x="1247" y="306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415" name="Rectangle 111"/>
              <p:cNvSpPr>
                <a:spLocks noChangeArrowheads="1"/>
              </p:cNvSpPr>
              <p:nvPr/>
            </p:nvSpPr>
            <p:spPr bwMode="auto">
              <a:xfrm>
                <a:off x="1338" y="306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416" name="Rectangle 112"/>
              <p:cNvSpPr>
                <a:spLocks noChangeArrowheads="1"/>
              </p:cNvSpPr>
              <p:nvPr/>
            </p:nvSpPr>
            <p:spPr bwMode="auto">
              <a:xfrm>
                <a:off x="1428" y="306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417" name="Rectangle 113"/>
              <p:cNvSpPr>
                <a:spLocks noChangeArrowheads="1"/>
              </p:cNvSpPr>
              <p:nvPr/>
            </p:nvSpPr>
            <p:spPr bwMode="auto">
              <a:xfrm>
                <a:off x="1066" y="315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418" name="Rectangle 114"/>
              <p:cNvSpPr>
                <a:spLocks noChangeArrowheads="1"/>
              </p:cNvSpPr>
              <p:nvPr/>
            </p:nvSpPr>
            <p:spPr bwMode="auto">
              <a:xfrm>
                <a:off x="1156" y="315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419" name="Rectangle 115"/>
              <p:cNvSpPr>
                <a:spLocks noChangeArrowheads="1"/>
              </p:cNvSpPr>
              <p:nvPr/>
            </p:nvSpPr>
            <p:spPr bwMode="auto">
              <a:xfrm>
                <a:off x="1247" y="315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420" name="Rectangle 116"/>
              <p:cNvSpPr>
                <a:spLocks noChangeArrowheads="1"/>
              </p:cNvSpPr>
              <p:nvPr/>
            </p:nvSpPr>
            <p:spPr bwMode="auto">
              <a:xfrm>
                <a:off x="1338" y="315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421" name="Rectangle 117"/>
              <p:cNvSpPr>
                <a:spLocks noChangeArrowheads="1"/>
              </p:cNvSpPr>
              <p:nvPr/>
            </p:nvSpPr>
            <p:spPr bwMode="auto">
              <a:xfrm>
                <a:off x="1428" y="315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422" name="Rectangle 118"/>
              <p:cNvSpPr>
                <a:spLocks noChangeArrowheads="1"/>
              </p:cNvSpPr>
              <p:nvPr/>
            </p:nvSpPr>
            <p:spPr bwMode="auto">
              <a:xfrm>
                <a:off x="1066" y="324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423" name="Rectangle 119"/>
              <p:cNvSpPr>
                <a:spLocks noChangeArrowheads="1"/>
              </p:cNvSpPr>
              <p:nvPr/>
            </p:nvSpPr>
            <p:spPr bwMode="auto">
              <a:xfrm>
                <a:off x="1156" y="324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424" name="Rectangle 120"/>
              <p:cNvSpPr>
                <a:spLocks noChangeArrowheads="1"/>
              </p:cNvSpPr>
              <p:nvPr/>
            </p:nvSpPr>
            <p:spPr bwMode="auto">
              <a:xfrm>
                <a:off x="1247" y="324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425" name="Rectangle 121"/>
              <p:cNvSpPr>
                <a:spLocks noChangeArrowheads="1"/>
              </p:cNvSpPr>
              <p:nvPr/>
            </p:nvSpPr>
            <p:spPr bwMode="auto">
              <a:xfrm>
                <a:off x="1338" y="324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426" name="Rectangle 122"/>
              <p:cNvSpPr>
                <a:spLocks noChangeArrowheads="1"/>
              </p:cNvSpPr>
              <p:nvPr/>
            </p:nvSpPr>
            <p:spPr bwMode="auto">
              <a:xfrm>
                <a:off x="1428" y="324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427" name="Rectangle 123"/>
              <p:cNvSpPr>
                <a:spLocks noChangeArrowheads="1"/>
              </p:cNvSpPr>
              <p:nvPr/>
            </p:nvSpPr>
            <p:spPr bwMode="auto">
              <a:xfrm>
                <a:off x="1066" y="334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428" name="Rectangle 124"/>
              <p:cNvSpPr>
                <a:spLocks noChangeArrowheads="1"/>
              </p:cNvSpPr>
              <p:nvPr/>
            </p:nvSpPr>
            <p:spPr bwMode="auto">
              <a:xfrm>
                <a:off x="1156" y="334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429" name="Rectangle 125"/>
              <p:cNvSpPr>
                <a:spLocks noChangeArrowheads="1"/>
              </p:cNvSpPr>
              <p:nvPr/>
            </p:nvSpPr>
            <p:spPr bwMode="auto">
              <a:xfrm>
                <a:off x="1247" y="334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430" name="Rectangle 126"/>
              <p:cNvSpPr>
                <a:spLocks noChangeArrowheads="1"/>
              </p:cNvSpPr>
              <p:nvPr/>
            </p:nvSpPr>
            <p:spPr bwMode="auto">
              <a:xfrm>
                <a:off x="1338" y="334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431" name="Rectangle 127"/>
              <p:cNvSpPr>
                <a:spLocks noChangeArrowheads="1"/>
              </p:cNvSpPr>
              <p:nvPr/>
            </p:nvSpPr>
            <p:spPr bwMode="auto">
              <a:xfrm>
                <a:off x="1428" y="334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432" name="Rectangle 128"/>
              <p:cNvSpPr>
                <a:spLocks noChangeArrowheads="1"/>
              </p:cNvSpPr>
              <p:nvPr/>
            </p:nvSpPr>
            <p:spPr bwMode="auto">
              <a:xfrm>
                <a:off x="1066" y="343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433" name="Rectangle 129"/>
              <p:cNvSpPr>
                <a:spLocks noChangeArrowheads="1"/>
              </p:cNvSpPr>
              <p:nvPr/>
            </p:nvSpPr>
            <p:spPr bwMode="auto">
              <a:xfrm>
                <a:off x="1156" y="343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434" name="Rectangle 130"/>
              <p:cNvSpPr>
                <a:spLocks noChangeArrowheads="1"/>
              </p:cNvSpPr>
              <p:nvPr/>
            </p:nvSpPr>
            <p:spPr bwMode="auto">
              <a:xfrm>
                <a:off x="1247" y="343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435" name="Rectangle 131"/>
              <p:cNvSpPr>
                <a:spLocks noChangeArrowheads="1"/>
              </p:cNvSpPr>
              <p:nvPr/>
            </p:nvSpPr>
            <p:spPr bwMode="auto">
              <a:xfrm>
                <a:off x="1338" y="343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436" name="Rectangle 132"/>
              <p:cNvSpPr>
                <a:spLocks noChangeArrowheads="1"/>
              </p:cNvSpPr>
              <p:nvPr/>
            </p:nvSpPr>
            <p:spPr bwMode="auto">
              <a:xfrm>
                <a:off x="1428" y="343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437" name="Rectangle 133"/>
              <p:cNvSpPr>
                <a:spLocks noChangeArrowheads="1"/>
              </p:cNvSpPr>
              <p:nvPr/>
            </p:nvSpPr>
            <p:spPr bwMode="auto">
              <a:xfrm>
                <a:off x="1520" y="306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438" name="Rectangle 134"/>
              <p:cNvSpPr>
                <a:spLocks noChangeArrowheads="1"/>
              </p:cNvSpPr>
              <p:nvPr/>
            </p:nvSpPr>
            <p:spPr bwMode="auto">
              <a:xfrm>
                <a:off x="1610" y="306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439" name="Rectangle 135"/>
              <p:cNvSpPr>
                <a:spLocks noChangeArrowheads="1"/>
              </p:cNvSpPr>
              <p:nvPr/>
            </p:nvSpPr>
            <p:spPr bwMode="auto">
              <a:xfrm>
                <a:off x="1701" y="306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440" name="Rectangle 136"/>
              <p:cNvSpPr>
                <a:spLocks noChangeArrowheads="1"/>
              </p:cNvSpPr>
              <p:nvPr/>
            </p:nvSpPr>
            <p:spPr bwMode="auto">
              <a:xfrm>
                <a:off x="1792" y="306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441" name="Rectangle 137"/>
              <p:cNvSpPr>
                <a:spLocks noChangeArrowheads="1"/>
              </p:cNvSpPr>
              <p:nvPr/>
            </p:nvSpPr>
            <p:spPr bwMode="auto">
              <a:xfrm>
                <a:off x="1882" y="306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442" name="Rectangle 138"/>
              <p:cNvSpPr>
                <a:spLocks noChangeArrowheads="1"/>
              </p:cNvSpPr>
              <p:nvPr/>
            </p:nvSpPr>
            <p:spPr bwMode="auto">
              <a:xfrm>
                <a:off x="1520" y="315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443" name="Rectangle 139"/>
              <p:cNvSpPr>
                <a:spLocks noChangeArrowheads="1"/>
              </p:cNvSpPr>
              <p:nvPr/>
            </p:nvSpPr>
            <p:spPr bwMode="auto">
              <a:xfrm>
                <a:off x="1610" y="315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444" name="Rectangle 140"/>
              <p:cNvSpPr>
                <a:spLocks noChangeArrowheads="1"/>
              </p:cNvSpPr>
              <p:nvPr/>
            </p:nvSpPr>
            <p:spPr bwMode="auto">
              <a:xfrm>
                <a:off x="1701" y="315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445" name="Rectangle 141"/>
              <p:cNvSpPr>
                <a:spLocks noChangeArrowheads="1"/>
              </p:cNvSpPr>
              <p:nvPr/>
            </p:nvSpPr>
            <p:spPr bwMode="auto">
              <a:xfrm>
                <a:off x="1792" y="315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446" name="Rectangle 142"/>
              <p:cNvSpPr>
                <a:spLocks noChangeArrowheads="1"/>
              </p:cNvSpPr>
              <p:nvPr/>
            </p:nvSpPr>
            <p:spPr bwMode="auto">
              <a:xfrm>
                <a:off x="1882" y="315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447" name="Rectangle 143"/>
              <p:cNvSpPr>
                <a:spLocks noChangeArrowheads="1"/>
              </p:cNvSpPr>
              <p:nvPr/>
            </p:nvSpPr>
            <p:spPr bwMode="auto">
              <a:xfrm>
                <a:off x="1520" y="324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448" name="Rectangle 144"/>
              <p:cNvSpPr>
                <a:spLocks noChangeArrowheads="1"/>
              </p:cNvSpPr>
              <p:nvPr/>
            </p:nvSpPr>
            <p:spPr bwMode="auto">
              <a:xfrm>
                <a:off x="1610" y="324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449" name="Rectangle 145"/>
              <p:cNvSpPr>
                <a:spLocks noChangeArrowheads="1"/>
              </p:cNvSpPr>
              <p:nvPr/>
            </p:nvSpPr>
            <p:spPr bwMode="auto">
              <a:xfrm>
                <a:off x="1701" y="324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450" name="Rectangle 146"/>
              <p:cNvSpPr>
                <a:spLocks noChangeArrowheads="1"/>
              </p:cNvSpPr>
              <p:nvPr/>
            </p:nvSpPr>
            <p:spPr bwMode="auto">
              <a:xfrm>
                <a:off x="1792" y="324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451" name="Rectangle 147"/>
              <p:cNvSpPr>
                <a:spLocks noChangeArrowheads="1"/>
              </p:cNvSpPr>
              <p:nvPr/>
            </p:nvSpPr>
            <p:spPr bwMode="auto">
              <a:xfrm>
                <a:off x="1882" y="324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452" name="Rectangle 148"/>
              <p:cNvSpPr>
                <a:spLocks noChangeArrowheads="1"/>
              </p:cNvSpPr>
              <p:nvPr/>
            </p:nvSpPr>
            <p:spPr bwMode="auto">
              <a:xfrm>
                <a:off x="1520" y="334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453" name="Rectangle 149"/>
              <p:cNvSpPr>
                <a:spLocks noChangeArrowheads="1"/>
              </p:cNvSpPr>
              <p:nvPr/>
            </p:nvSpPr>
            <p:spPr bwMode="auto">
              <a:xfrm>
                <a:off x="1610" y="334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454" name="Rectangle 150"/>
              <p:cNvSpPr>
                <a:spLocks noChangeArrowheads="1"/>
              </p:cNvSpPr>
              <p:nvPr/>
            </p:nvSpPr>
            <p:spPr bwMode="auto">
              <a:xfrm>
                <a:off x="1701" y="334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455" name="Rectangle 151"/>
              <p:cNvSpPr>
                <a:spLocks noChangeArrowheads="1"/>
              </p:cNvSpPr>
              <p:nvPr/>
            </p:nvSpPr>
            <p:spPr bwMode="auto">
              <a:xfrm>
                <a:off x="1792" y="334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456" name="Rectangle 152"/>
              <p:cNvSpPr>
                <a:spLocks noChangeArrowheads="1"/>
              </p:cNvSpPr>
              <p:nvPr/>
            </p:nvSpPr>
            <p:spPr bwMode="auto">
              <a:xfrm>
                <a:off x="1882" y="334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457" name="Rectangle 153"/>
              <p:cNvSpPr>
                <a:spLocks noChangeArrowheads="1"/>
              </p:cNvSpPr>
              <p:nvPr/>
            </p:nvSpPr>
            <p:spPr bwMode="auto">
              <a:xfrm>
                <a:off x="1520" y="343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458" name="Rectangle 154"/>
              <p:cNvSpPr>
                <a:spLocks noChangeArrowheads="1"/>
              </p:cNvSpPr>
              <p:nvPr/>
            </p:nvSpPr>
            <p:spPr bwMode="auto">
              <a:xfrm>
                <a:off x="1610" y="343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459" name="Rectangle 155"/>
              <p:cNvSpPr>
                <a:spLocks noChangeArrowheads="1"/>
              </p:cNvSpPr>
              <p:nvPr/>
            </p:nvSpPr>
            <p:spPr bwMode="auto">
              <a:xfrm>
                <a:off x="1701" y="343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460" name="Rectangle 156"/>
              <p:cNvSpPr>
                <a:spLocks noChangeArrowheads="1"/>
              </p:cNvSpPr>
              <p:nvPr/>
            </p:nvSpPr>
            <p:spPr bwMode="auto">
              <a:xfrm>
                <a:off x="1792" y="343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461" name="Rectangle 157"/>
              <p:cNvSpPr>
                <a:spLocks noChangeArrowheads="1"/>
              </p:cNvSpPr>
              <p:nvPr/>
            </p:nvSpPr>
            <p:spPr bwMode="auto">
              <a:xfrm>
                <a:off x="1882" y="343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462" name="Rectangle 158"/>
              <p:cNvSpPr>
                <a:spLocks noChangeArrowheads="1"/>
              </p:cNvSpPr>
              <p:nvPr/>
            </p:nvSpPr>
            <p:spPr bwMode="auto">
              <a:xfrm>
                <a:off x="1973" y="216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463" name="Rectangle 159"/>
              <p:cNvSpPr>
                <a:spLocks noChangeArrowheads="1"/>
              </p:cNvSpPr>
              <p:nvPr/>
            </p:nvSpPr>
            <p:spPr bwMode="auto">
              <a:xfrm>
                <a:off x="2063" y="216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464" name="Rectangle 160"/>
              <p:cNvSpPr>
                <a:spLocks noChangeArrowheads="1"/>
              </p:cNvSpPr>
              <p:nvPr/>
            </p:nvSpPr>
            <p:spPr bwMode="auto">
              <a:xfrm>
                <a:off x="2154" y="216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465" name="Rectangle 161"/>
              <p:cNvSpPr>
                <a:spLocks noChangeArrowheads="1"/>
              </p:cNvSpPr>
              <p:nvPr/>
            </p:nvSpPr>
            <p:spPr bwMode="auto">
              <a:xfrm>
                <a:off x="2245" y="216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466" name="Rectangle 162"/>
              <p:cNvSpPr>
                <a:spLocks noChangeArrowheads="1"/>
              </p:cNvSpPr>
              <p:nvPr/>
            </p:nvSpPr>
            <p:spPr bwMode="auto">
              <a:xfrm>
                <a:off x="2335" y="216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467" name="Rectangle 163"/>
              <p:cNvSpPr>
                <a:spLocks noChangeArrowheads="1"/>
              </p:cNvSpPr>
              <p:nvPr/>
            </p:nvSpPr>
            <p:spPr bwMode="auto">
              <a:xfrm>
                <a:off x="1973" y="225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468" name="Rectangle 164"/>
              <p:cNvSpPr>
                <a:spLocks noChangeArrowheads="1"/>
              </p:cNvSpPr>
              <p:nvPr/>
            </p:nvSpPr>
            <p:spPr bwMode="auto">
              <a:xfrm>
                <a:off x="2063" y="225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469" name="Rectangle 165"/>
              <p:cNvSpPr>
                <a:spLocks noChangeArrowheads="1"/>
              </p:cNvSpPr>
              <p:nvPr/>
            </p:nvSpPr>
            <p:spPr bwMode="auto">
              <a:xfrm>
                <a:off x="2154" y="225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470" name="Rectangle 166"/>
              <p:cNvSpPr>
                <a:spLocks noChangeArrowheads="1"/>
              </p:cNvSpPr>
              <p:nvPr/>
            </p:nvSpPr>
            <p:spPr bwMode="auto">
              <a:xfrm>
                <a:off x="2245" y="225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471" name="Rectangle 167"/>
              <p:cNvSpPr>
                <a:spLocks noChangeArrowheads="1"/>
              </p:cNvSpPr>
              <p:nvPr/>
            </p:nvSpPr>
            <p:spPr bwMode="auto">
              <a:xfrm>
                <a:off x="2335" y="225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472" name="Rectangle 168"/>
              <p:cNvSpPr>
                <a:spLocks noChangeArrowheads="1"/>
              </p:cNvSpPr>
              <p:nvPr/>
            </p:nvSpPr>
            <p:spPr bwMode="auto">
              <a:xfrm>
                <a:off x="1973" y="234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473" name="Rectangle 169"/>
              <p:cNvSpPr>
                <a:spLocks noChangeArrowheads="1"/>
              </p:cNvSpPr>
              <p:nvPr/>
            </p:nvSpPr>
            <p:spPr bwMode="auto">
              <a:xfrm>
                <a:off x="2063" y="234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474" name="Rectangle 170"/>
              <p:cNvSpPr>
                <a:spLocks noChangeArrowheads="1"/>
              </p:cNvSpPr>
              <p:nvPr/>
            </p:nvSpPr>
            <p:spPr bwMode="auto">
              <a:xfrm>
                <a:off x="2154" y="234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475" name="Rectangle 171"/>
              <p:cNvSpPr>
                <a:spLocks noChangeArrowheads="1"/>
              </p:cNvSpPr>
              <p:nvPr/>
            </p:nvSpPr>
            <p:spPr bwMode="auto">
              <a:xfrm>
                <a:off x="2245" y="234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476" name="Rectangle 172"/>
              <p:cNvSpPr>
                <a:spLocks noChangeArrowheads="1"/>
              </p:cNvSpPr>
              <p:nvPr/>
            </p:nvSpPr>
            <p:spPr bwMode="auto">
              <a:xfrm>
                <a:off x="2335" y="234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477" name="Rectangle 173"/>
              <p:cNvSpPr>
                <a:spLocks noChangeArrowheads="1"/>
              </p:cNvSpPr>
              <p:nvPr/>
            </p:nvSpPr>
            <p:spPr bwMode="auto">
              <a:xfrm>
                <a:off x="1973" y="243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478" name="Rectangle 174"/>
              <p:cNvSpPr>
                <a:spLocks noChangeArrowheads="1"/>
              </p:cNvSpPr>
              <p:nvPr/>
            </p:nvSpPr>
            <p:spPr bwMode="auto">
              <a:xfrm>
                <a:off x="2063" y="243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479" name="Rectangle 175"/>
              <p:cNvSpPr>
                <a:spLocks noChangeArrowheads="1"/>
              </p:cNvSpPr>
              <p:nvPr/>
            </p:nvSpPr>
            <p:spPr bwMode="auto">
              <a:xfrm>
                <a:off x="2154" y="243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480" name="Rectangle 176"/>
              <p:cNvSpPr>
                <a:spLocks noChangeArrowheads="1"/>
              </p:cNvSpPr>
              <p:nvPr/>
            </p:nvSpPr>
            <p:spPr bwMode="auto">
              <a:xfrm>
                <a:off x="2245" y="243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481" name="Rectangle 177"/>
              <p:cNvSpPr>
                <a:spLocks noChangeArrowheads="1"/>
              </p:cNvSpPr>
              <p:nvPr/>
            </p:nvSpPr>
            <p:spPr bwMode="auto">
              <a:xfrm>
                <a:off x="2335" y="243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482" name="Rectangle 178"/>
              <p:cNvSpPr>
                <a:spLocks noChangeArrowheads="1"/>
              </p:cNvSpPr>
              <p:nvPr/>
            </p:nvSpPr>
            <p:spPr bwMode="auto">
              <a:xfrm>
                <a:off x="1973" y="252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483" name="Rectangle 179"/>
              <p:cNvSpPr>
                <a:spLocks noChangeArrowheads="1"/>
              </p:cNvSpPr>
              <p:nvPr/>
            </p:nvSpPr>
            <p:spPr bwMode="auto">
              <a:xfrm>
                <a:off x="2063" y="252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484" name="Rectangle 180"/>
              <p:cNvSpPr>
                <a:spLocks noChangeArrowheads="1"/>
              </p:cNvSpPr>
              <p:nvPr/>
            </p:nvSpPr>
            <p:spPr bwMode="auto">
              <a:xfrm>
                <a:off x="2154" y="252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485" name="Rectangle 181"/>
              <p:cNvSpPr>
                <a:spLocks noChangeArrowheads="1"/>
              </p:cNvSpPr>
              <p:nvPr/>
            </p:nvSpPr>
            <p:spPr bwMode="auto">
              <a:xfrm>
                <a:off x="2245" y="252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486" name="Rectangle 182"/>
              <p:cNvSpPr>
                <a:spLocks noChangeArrowheads="1"/>
              </p:cNvSpPr>
              <p:nvPr/>
            </p:nvSpPr>
            <p:spPr bwMode="auto">
              <a:xfrm>
                <a:off x="2335" y="252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487" name="Rectangle 183"/>
              <p:cNvSpPr>
                <a:spLocks noChangeArrowheads="1"/>
              </p:cNvSpPr>
              <p:nvPr/>
            </p:nvSpPr>
            <p:spPr bwMode="auto">
              <a:xfrm>
                <a:off x="1973" y="2613"/>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488" name="Rectangle 184"/>
              <p:cNvSpPr>
                <a:spLocks noChangeArrowheads="1"/>
              </p:cNvSpPr>
              <p:nvPr/>
            </p:nvSpPr>
            <p:spPr bwMode="auto">
              <a:xfrm>
                <a:off x="2063" y="2613"/>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489" name="Rectangle 185"/>
              <p:cNvSpPr>
                <a:spLocks noChangeArrowheads="1"/>
              </p:cNvSpPr>
              <p:nvPr/>
            </p:nvSpPr>
            <p:spPr bwMode="auto">
              <a:xfrm>
                <a:off x="2154" y="2613"/>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490" name="Rectangle 186"/>
              <p:cNvSpPr>
                <a:spLocks noChangeArrowheads="1"/>
              </p:cNvSpPr>
              <p:nvPr/>
            </p:nvSpPr>
            <p:spPr bwMode="auto">
              <a:xfrm>
                <a:off x="2245" y="2613"/>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491" name="Rectangle 187"/>
              <p:cNvSpPr>
                <a:spLocks noChangeArrowheads="1"/>
              </p:cNvSpPr>
              <p:nvPr/>
            </p:nvSpPr>
            <p:spPr bwMode="auto">
              <a:xfrm>
                <a:off x="2335" y="2613"/>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492" name="Rectangle 188"/>
              <p:cNvSpPr>
                <a:spLocks noChangeArrowheads="1"/>
              </p:cNvSpPr>
              <p:nvPr/>
            </p:nvSpPr>
            <p:spPr bwMode="auto">
              <a:xfrm>
                <a:off x="1973" y="270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493" name="Rectangle 189"/>
              <p:cNvSpPr>
                <a:spLocks noChangeArrowheads="1"/>
              </p:cNvSpPr>
              <p:nvPr/>
            </p:nvSpPr>
            <p:spPr bwMode="auto">
              <a:xfrm>
                <a:off x="2063" y="270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494" name="Rectangle 190"/>
              <p:cNvSpPr>
                <a:spLocks noChangeArrowheads="1"/>
              </p:cNvSpPr>
              <p:nvPr/>
            </p:nvSpPr>
            <p:spPr bwMode="auto">
              <a:xfrm>
                <a:off x="2154" y="270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495" name="Rectangle 191"/>
              <p:cNvSpPr>
                <a:spLocks noChangeArrowheads="1"/>
              </p:cNvSpPr>
              <p:nvPr/>
            </p:nvSpPr>
            <p:spPr bwMode="auto">
              <a:xfrm>
                <a:off x="2245" y="270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496" name="Rectangle 192"/>
              <p:cNvSpPr>
                <a:spLocks noChangeArrowheads="1"/>
              </p:cNvSpPr>
              <p:nvPr/>
            </p:nvSpPr>
            <p:spPr bwMode="auto">
              <a:xfrm>
                <a:off x="2335" y="270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497" name="Rectangle 193"/>
              <p:cNvSpPr>
                <a:spLocks noChangeArrowheads="1"/>
              </p:cNvSpPr>
              <p:nvPr/>
            </p:nvSpPr>
            <p:spPr bwMode="auto">
              <a:xfrm>
                <a:off x="1973" y="279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498" name="Rectangle 194"/>
              <p:cNvSpPr>
                <a:spLocks noChangeArrowheads="1"/>
              </p:cNvSpPr>
              <p:nvPr/>
            </p:nvSpPr>
            <p:spPr bwMode="auto">
              <a:xfrm>
                <a:off x="2063" y="279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499" name="Rectangle 195"/>
              <p:cNvSpPr>
                <a:spLocks noChangeArrowheads="1"/>
              </p:cNvSpPr>
              <p:nvPr/>
            </p:nvSpPr>
            <p:spPr bwMode="auto">
              <a:xfrm>
                <a:off x="2154" y="279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500" name="Rectangle 196"/>
              <p:cNvSpPr>
                <a:spLocks noChangeArrowheads="1"/>
              </p:cNvSpPr>
              <p:nvPr/>
            </p:nvSpPr>
            <p:spPr bwMode="auto">
              <a:xfrm>
                <a:off x="2245" y="279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501" name="Rectangle 197"/>
              <p:cNvSpPr>
                <a:spLocks noChangeArrowheads="1"/>
              </p:cNvSpPr>
              <p:nvPr/>
            </p:nvSpPr>
            <p:spPr bwMode="auto">
              <a:xfrm>
                <a:off x="2335" y="279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502" name="Rectangle 198"/>
              <p:cNvSpPr>
                <a:spLocks noChangeArrowheads="1"/>
              </p:cNvSpPr>
              <p:nvPr/>
            </p:nvSpPr>
            <p:spPr bwMode="auto">
              <a:xfrm>
                <a:off x="1973" y="288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503" name="Rectangle 199"/>
              <p:cNvSpPr>
                <a:spLocks noChangeArrowheads="1"/>
              </p:cNvSpPr>
              <p:nvPr/>
            </p:nvSpPr>
            <p:spPr bwMode="auto">
              <a:xfrm>
                <a:off x="2063" y="288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504" name="Rectangle 200"/>
              <p:cNvSpPr>
                <a:spLocks noChangeArrowheads="1"/>
              </p:cNvSpPr>
              <p:nvPr/>
            </p:nvSpPr>
            <p:spPr bwMode="auto">
              <a:xfrm>
                <a:off x="2154" y="288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505" name="Rectangle 201"/>
              <p:cNvSpPr>
                <a:spLocks noChangeArrowheads="1"/>
              </p:cNvSpPr>
              <p:nvPr/>
            </p:nvSpPr>
            <p:spPr bwMode="auto">
              <a:xfrm>
                <a:off x="2245" y="288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506" name="Rectangle 202"/>
              <p:cNvSpPr>
                <a:spLocks noChangeArrowheads="1"/>
              </p:cNvSpPr>
              <p:nvPr/>
            </p:nvSpPr>
            <p:spPr bwMode="auto">
              <a:xfrm>
                <a:off x="2335" y="288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507" name="Rectangle 203"/>
              <p:cNvSpPr>
                <a:spLocks noChangeArrowheads="1"/>
              </p:cNvSpPr>
              <p:nvPr/>
            </p:nvSpPr>
            <p:spPr bwMode="auto">
              <a:xfrm>
                <a:off x="1973" y="297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508" name="Rectangle 204"/>
              <p:cNvSpPr>
                <a:spLocks noChangeArrowheads="1"/>
              </p:cNvSpPr>
              <p:nvPr/>
            </p:nvSpPr>
            <p:spPr bwMode="auto">
              <a:xfrm>
                <a:off x="2063" y="297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509" name="Rectangle 205"/>
              <p:cNvSpPr>
                <a:spLocks noChangeArrowheads="1"/>
              </p:cNvSpPr>
              <p:nvPr/>
            </p:nvSpPr>
            <p:spPr bwMode="auto">
              <a:xfrm>
                <a:off x="2154" y="297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510" name="Rectangle 206"/>
              <p:cNvSpPr>
                <a:spLocks noChangeArrowheads="1"/>
              </p:cNvSpPr>
              <p:nvPr/>
            </p:nvSpPr>
            <p:spPr bwMode="auto">
              <a:xfrm>
                <a:off x="2245" y="297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511" name="Rectangle 207"/>
              <p:cNvSpPr>
                <a:spLocks noChangeArrowheads="1"/>
              </p:cNvSpPr>
              <p:nvPr/>
            </p:nvSpPr>
            <p:spPr bwMode="auto">
              <a:xfrm>
                <a:off x="2335" y="297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512" name="Rectangle 208"/>
              <p:cNvSpPr>
                <a:spLocks noChangeArrowheads="1"/>
              </p:cNvSpPr>
              <p:nvPr/>
            </p:nvSpPr>
            <p:spPr bwMode="auto">
              <a:xfrm>
                <a:off x="1520" y="170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513" name="Rectangle 209"/>
              <p:cNvSpPr>
                <a:spLocks noChangeArrowheads="1"/>
              </p:cNvSpPr>
              <p:nvPr/>
            </p:nvSpPr>
            <p:spPr bwMode="auto">
              <a:xfrm>
                <a:off x="1610" y="170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514" name="Rectangle 210"/>
              <p:cNvSpPr>
                <a:spLocks noChangeArrowheads="1"/>
              </p:cNvSpPr>
              <p:nvPr/>
            </p:nvSpPr>
            <p:spPr bwMode="auto">
              <a:xfrm>
                <a:off x="1701" y="170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515" name="Rectangle 211"/>
              <p:cNvSpPr>
                <a:spLocks noChangeArrowheads="1"/>
              </p:cNvSpPr>
              <p:nvPr/>
            </p:nvSpPr>
            <p:spPr bwMode="auto">
              <a:xfrm>
                <a:off x="1792" y="170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516" name="Rectangle 212"/>
              <p:cNvSpPr>
                <a:spLocks noChangeArrowheads="1"/>
              </p:cNvSpPr>
              <p:nvPr/>
            </p:nvSpPr>
            <p:spPr bwMode="auto">
              <a:xfrm>
                <a:off x="1882" y="170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517" name="Rectangle 213"/>
              <p:cNvSpPr>
                <a:spLocks noChangeArrowheads="1"/>
              </p:cNvSpPr>
              <p:nvPr/>
            </p:nvSpPr>
            <p:spPr bwMode="auto">
              <a:xfrm>
                <a:off x="1520" y="1797"/>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518" name="Rectangle 214"/>
              <p:cNvSpPr>
                <a:spLocks noChangeArrowheads="1"/>
              </p:cNvSpPr>
              <p:nvPr/>
            </p:nvSpPr>
            <p:spPr bwMode="auto">
              <a:xfrm>
                <a:off x="1610" y="1797"/>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519" name="Rectangle 215"/>
              <p:cNvSpPr>
                <a:spLocks noChangeArrowheads="1"/>
              </p:cNvSpPr>
              <p:nvPr/>
            </p:nvSpPr>
            <p:spPr bwMode="auto">
              <a:xfrm>
                <a:off x="1701" y="1797"/>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520" name="Rectangle 216"/>
              <p:cNvSpPr>
                <a:spLocks noChangeArrowheads="1"/>
              </p:cNvSpPr>
              <p:nvPr/>
            </p:nvSpPr>
            <p:spPr bwMode="auto">
              <a:xfrm>
                <a:off x="1792" y="1797"/>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521" name="Rectangle 217"/>
              <p:cNvSpPr>
                <a:spLocks noChangeArrowheads="1"/>
              </p:cNvSpPr>
              <p:nvPr/>
            </p:nvSpPr>
            <p:spPr bwMode="auto">
              <a:xfrm>
                <a:off x="1882" y="1797"/>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522" name="Rectangle 218"/>
              <p:cNvSpPr>
                <a:spLocks noChangeArrowheads="1"/>
              </p:cNvSpPr>
              <p:nvPr/>
            </p:nvSpPr>
            <p:spPr bwMode="auto">
              <a:xfrm>
                <a:off x="1520" y="1887"/>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523" name="Rectangle 219"/>
              <p:cNvSpPr>
                <a:spLocks noChangeArrowheads="1"/>
              </p:cNvSpPr>
              <p:nvPr/>
            </p:nvSpPr>
            <p:spPr bwMode="auto">
              <a:xfrm>
                <a:off x="1610" y="1887"/>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524" name="Rectangle 220"/>
              <p:cNvSpPr>
                <a:spLocks noChangeArrowheads="1"/>
              </p:cNvSpPr>
              <p:nvPr/>
            </p:nvSpPr>
            <p:spPr bwMode="auto">
              <a:xfrm>
                <a:off x="1701" y="1887"/>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525" name="Rectangle 221"/>
              <p:cNvSpPr>
                <a:spLocks noChangeArrowheads="1"/>
              </p:cNvSpPr>
              <p:nvPr/>
            </p:nvSpPr>
            <p:spPr bwMode="auto">
              <a:xfrm>
                <a:off x="1792" y="1887"/>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526" name="Rectangle 222"/>
              <p:cNvSpPr>
                <a:spLocks noChangeArrowheads="1"/>
              </p:cNvSpPr>
              <p:nvPr/>
            </p:nvSpPr>
            <p:spPr bwMode="auto">
              <a:xfrm>
                <a:off x="1882" y="1887"/>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527" name="Rectangle 223"/>
              <p:cNvSpPr>
                <a:spLocks noChangeArrowheads="1"/>
              </p:cNvSpPr>
              <p:nvPr/>
            </p:nvSpPr>
            <p:spPr bwMode="auto">
              <a:xfrm>
                <a:off x="1520" y="197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528" name="Rectangle 224"/>
              <p:cNvSpPr>
                <a:spLocks noChangeArrowheads="1"/>
              </p:cNvSpPr>
              <p:nvPr/>
            </p:nvSpPr>
            <p:spPr bwMode="auto">
              <a:xfrm>
                <a:off x="1610" y="197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529" name="Rectangle 225"/>
              <p:cNvSpPr>
                <a:spLocks noChangeArrowheads="1"/>
              </p:cNvSpPr>
              <p:nvPr/>
            </p:nvSpPr>
            <p:spPr bwMode="auto">
              <a:xfrm>
                <a:off x="1701" y="197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530" name="Rectangle 226"/>
              <p:cNvSpPr>
                <a:spLocks noChangeArrowheads="1"/>
              </p:cNvSpPr>
              <p:nvPr/>
            </p:nvSpPr>
            <p:spPr bwMode="auto">
              <a:xfrm>
                <a:off x="1792" y="197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531" name="Rectangle 227"/>
              <p:cNvSpPr>
                <a:spLocks noChangeArrowheads="1"/>
              </p:cNvSpPr>
              <p:nvPr/>
            </p:nvSpPr>
            <p:spPr bwMode="auto">
              <a:xfrm>
                <a:off x="1882" y="197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532" name="Rectangle 228"/>
              <p:cNvSpPr>
                <a:spLocks noChangeArrowheads="1"/>
              </p:cNvSpPr>
              <p:nvPr/>
            </p:nvSpPr>
            <p:spPr bwMode="auto">
              <a:xfrm>
                <a:off x="1520" y="206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533" name="Rectangle 229"/>
              <p:cNvSpPr>
                <a:spLocks noChangeArrowheads="1"/>
              </p:cNvSpPr>
              <p:nvPr/>
            </p:nvSpPr>
            <p:spPr bwMode="auto">
              <a:xfrm>
                <a:off x="1610" y="206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534" name="Rectangle 230"/>
              <p:cNvSpPr>
                <a:spLocks noChangeArrowheads="1"/>
              </p:cNvSpPr>
              <p:nvPr/>
            </p:nvSpPr>
            <p:spPr bwMode="auto">
              <a:xfrm>
                <a:off x="1701" y="206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535" name="Rectangle 231"/>
              <p:cNvSpPr>
                <a:spLocks noChangeArrowheads="1"/>
              </p:cNvSpPr>
              <p:nvPr/>
            </p:nvSpPr>
            <p:spPr bwMode="auto">
              <a:xfrm>
                <a:off x="1792" y="206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536" name="Rectangle 232"/>
              <p:cNvSpPr>
                <a:spLocks noChangeArrowheads="1"/>
              </p:cNvSpPr>
              <p:nvPr/>
            </p:nvSpPr>
            <p:spPr bwMode="auto">
              <a:xfrm>
                <a:off x="1882" y="206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grpSp>
        <p:sp>
          <p:nvSpPr>
            <p:cNvPr id="98569" name="Text Box 265"/>
            <p:cNvSpPr txBox="1">
              <a:spLocks noChangeArrowheads="1"/>
            </p:cNvSpPr>
            <p:nvPr/>
          </p:nvSpPr>
          <p:spPr bwMode="auto">
            <a:xfrm>
              <a:off x="813" y="2468"/>
              <a:ext cx="253" cy="327"/>
            </a:xfrm>
            <a:prstGeom prst="rect">
              <a:avLst/>
            </a:prstGeom>
            <a:noFill/>
            <a:ln w="9525">
              <a:noFill/>
              <a:miter lim="800000"/>
              <a:headEnd/>
              <a:tailEnd/>
            </a:ln>
            <a:effectLst/>
          </p:spPr>
          <p:txBody>
            <a:bodyPr wrap="none">
              <a:spAutoFit/>
            </a:bodyPr>
            <a:lstStyle/>
            <a:p>
              <a:r>
                <a:rPr lang="en-US" altLang="zh-TW" sz="2800" i="1">
                  <a:solidFill>
                    <a:srgbClr val="003366"/>
                  </a:solidFill>
                  <a:latin typeface="Times New Roman" pitchFamily="18" charset="0"/>
                  <a:ea typeface="新細明體" pitchFamily="18" charset="-120"/>
                  <a:cs typeface="Angsana New" pitchFamily="18" charset="-34"/>
                </a:rPr>
                <a:t>A</a:t>
              </a:r>
              <a:endParaRPr lang="th-TH" altLang="zh-TW" sz="2800" i="1">
                <a:solidFill>
                  <a:srgbClr val="003366"/>
                </a:solidFill>
                <a:latin typeface="Times New Roman" pitchFamily="18" charset="0"/>
                <a:ea typeface="新細明體" pitchFamily="18" charset="-120"/>
                <a:cs typeface="Angsana New" pitchFamily="18" charset="-34"/>
              </a:endParaRPr>
            </a:p>
          </p:txBody>
        </p:sp>
      </p:grpSp>
      <p:grpSp>
        <p:nvGrpSpPr>
          <p:cNvPr id="4" name="Group 266"/>
          <p:cNvGrpSpPr>
            <a:grpSpLocks/>
          </p:cNvGrpSpPr>
          <p:nvPr/>
        </p:nvGrpSpPr>
        <p:grpSpPr bwMode="auto">
          <a:xfrm>
            <a:off x="5507038" y="3140075"/>
            <a:ext cx="2159000" cy="2881313"/>
            <a:chOff x="1066" y="1706"/>
            <a:chExt cx="1360" cy="1815"/>
          </a:xfrm>
        </p:grpSpPr>
        <p:sp>
          <p:nvSpPr>
            <p:cNvPr id="98571" name="Rectangle 267"/>
            <p:cNvSpPr>
              <a:spLocks noChangeArrowheads="1"/>
            </p:cNvSpPr>
            <p:nvPr/>
          </p:nvSpPr>
          <p:spPr bwMode="auto">
            <a:xfrm>
              <a:off x="1066" y="216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572" name="Rectangle 268"/>
            <p:cNvSpPr>
              <a:spLocks noChangeArrowheads="1"/>
            </p:cNvSpPr>
            <p:nvPr/>
          </p:nvSpPr>
          <p:spPr bwMode="auto">
            <a:xfrm>
              <a:off x="1156" y="216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573" name="Rectangle 269"/>
            <p:cNvSpPr>
              <a:spLocks noChangeArrowheads="1"/>
            </p:cNvSpPr>
            <p:nvPr/>
          </p:nvSpPr>
          <p:spPr bwMode="auto">
            <a:xfrm>
              <a:off x="1247" y="216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574" name="Rectangle 270"/>
            <p:cNvSpPr>
              <a:spLocks noChangeArrowheads="1"/>
            </p:cNvSpPr>
            <p:nvPr/>
          </p:nvSpPr>
          <p:spPr bwMode="auto">
            <a:xfrm>
              <a:off x="1338" y="216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575" name="Rectangle 271"/>
            <p:cNvSpPr>
              <a:spLocks noChangeArrowheads="1"/>
            </p:cNvSpPr>
            <p:nvPr/>
          </p:nvSpPr>
          <p:spPr bwMode="auto">
            <a:xfrm>
              <a:off x="1428" y="216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576" name="Rectangle 272"/>
            <p:cNvSpPr>
              <a:spLocks noChangeArrowheads="1"/>
            </p:cNvSpPr>
            <p:nvPr/>
          </p:nvSpPr>
          <p:spPr bwMode="auto">
            <a:xfrm>
              <a:off x="1066" y="225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577" name="Rectangle 273"/>
            <p:cNvSpPr>
              <a:spLocks noChangeArrowheads="1"/>
            </p:cNvSpPr>
            <p:nvPr/>
          </p:nvSpPr>
          <p:spPr bwMode="auto">
            <a:xfrm>
              <a:off x="1156" y="225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578" name="Rectangle 274"/>
            <p:cNvSpPr>
              <a:spLocks noChangeArrowheads="1"/>
            </p:cNvSpPr>
            <p:nvPr/>
          </p:nvSpPr>
          <p:spPr bwMode="auto">
            <a:xfrm>
              <a:off x="1247" y="225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579" name="Rectangle 275"/>
            <p:cNvSpPr>
              <a:spLocks noChangeArrowheads="1"/>
            </p:cNvSpPr>
            <p:nvPr/>
          </p:nvSpPr>
          <p:spPr bwMode="auto">
            <a:xfrm>
              <a:off x="1338" y="225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580" name="Rectangle 276"/>
            <p:cNvSpPr>
              <a:spLocks noChangeArrowheads="1"/>
            </p:cNvSpPr>
            <p:nvPr/>
          </p:nvSpPr>
          <p:spPr bwMode="auto">
            <a:xfrm>
              <a:off x="1428" y="225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581" name="Rectangle 277"/>
            <p:cNvSpPr>
              <a:spLocks noChangeArrowheads="1"/>
            </p:cNvSpPr>
            <p:nvPr/>
          </p:nvSpPr>
          <p:spPr bwMode="auto">
            <a:xfrm>
              <a:off x="1066" y="234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582" name="Rectangle 278"/>
            <p:cNvSpPr>
              <a:spLocks noChangeArrowheads="1"/>
            </p:cNvSpPr>
            <p:nvPr/>
          </p:nvSpPr>
          <p:spPr bwMode="auto">
            <a:xfrm>
              <a:off x="1156" y="234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583" name="Rectangle 279"/>
            <p:cNvSpPr>
              <a:spLocks noChangeArrowheads="1"/>
            </p:cNvSpPr>
            <p:nvPr/>
          </p:nvSpPr>
          <p:spPr bwMode="auto">
            <a:xfrm>
              <a:off x="1247" y="234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584" name="Rectangle 280"/>
            <p:cNvSpPr>
              <a:spLocks noChangeArrowheads="1"/>
            </p:cNvSpPr>
            <p:nvPr/>
          </p:nvSpPr>
          <p:spPr bwMode="auto">
            <a:xfrm>
              <a:off x="1338" y="234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585" name="Rectangle 281"/>
            <p:cNvSpPr>
              <a:spLocks noChangeArrowheads="1"/>
            </p:cNvSpPr>
            <p:nvPr/>
          </p:nvSpPr>
          <p:spPr bwMode="auto">
            <a:xfrm>
              <a:off x="1428" y="234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586" name="Rectangle 282"/>
            <p:cNvSpPr>
              <a:spLocks noChangeArrowheads="1"/>
            </p:cNvSpPr>
            <p:nvPr/>
          </p:nvSpPr>
          <p:spPr bwMode="auto">
            <a:xfrm>
              <a:off x="1066" y="243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587" name="Rectangle 283"/>
            <p:cNvSpPr>
              <a:spLocks noChangeArrowheads="1"/>
            </p:cNvSpPr>
            <p:nvPr/>
          </p:nvSpPr>
          <p:spPr bwMode="auto">
            <a:xfrm>
              <a:off x="1156" y="243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588" name="Rectangle 284"/>
            <p:cNvSpPr>
              <a:spLocks noChangeArrowheads="1"/>
            </p:cNvSpPr>
            <p:nvPr/>
          </p:nvSpPr>
          <p:spPr bwMode="auto">
            <a:xfrm>
              <a:off x="1247" y="243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589" name="Rectangle 285"/>
            <p:cNvSpPr>
              <a:spLocks noChangeArrowheads="1"/>
            </p:cNvSpPr>
            <p:nvPr/>
          </p:nvSpPr>
          <p:spPr bwMode="auto">
            <a:xfrm>
              <a:off x="1338" y="243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590" name="Rectangle 286"/>
            <p:cNvSpPr>
              <a:spLocks noChangeArrowheads="1"/>
            </p:cNvSpPr>
            <p:nvPr/>
          </p:nvSpPr>
          <p:spPr bwMode="auto">
            <a:xfrm>
              <a:off x="1428" y="243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591" name="Rectangle 287"/>
            <p:cNvSpPr>
              <a:spLocks noChangeArrowheads="1"/>
            </p:cNvSpPr>
            <p:nvPr/>
          </p:nvSpPr>
          <p:spPr bwMode="auto">
            <a:xfrm>
              <a:off x="1066" y="252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592" name="Rectangle 288"/>
            <p:cNvSpPr>
              <a:spLocks noChangeArrowheads="1"/>
            </p:cNvSpPr>
            <p:nvPr/>
          </p:nvSpPr>
          <p:spPr bwMode="auto">
            <a:xfrm>
              <a:off x="1156" y="252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593" name="Rectangle 289"/>
            <p:cNvSpPr>
              <a:spLocks noChangeArrowheads="1"/>
            </p:cNvSpPr>
            <p:nvPr/>
          </p:nvSpPr>
          <p:spPr bwMode="auto">
            <a:xfrm>
              <a:off x="1247" y="252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594" name="Rectangle 290"/>
            <p:cNvSpPr>
              <a:spLocks noChangeArrowheads="1"/>
            </p:cNvSpPr>
            <p:nvPr/>
          </p:nvSpPr>
          <p:spPr bwMode="auto">
            <a:xfrm>
              <a:off x="1338" y="252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595" name="Rectangle 291"/>
            <p:cNvSpPr>
              <a:spLocks noChangeArrowheads="1"/>
            </p:cNvSpPr>
            <p:nvPr/>
          </p:nvSpPr>
          <p:spPr bwMode="auto">
            <a:xfrm>
              <a:off x="1428" y="252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596" name="Rectangle 292"/>
            <p:cNvSpPr>
              <a:spLocks noChangeArrowheads="1"/>
            </p:cNvSpPr>
            <p:nvPr/>
          </p:nvSpPr>
          <p:spPr bwMode="auto">
            <a:xfrm>
              <a:off x="1520" y="216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597" name="Rectangle 293"/>
            <p:cNvSpPr>
              <a:spLocks noChangeArrowheads="1"/>
            </p:cNvSpPr>
            <p:nvPr/>
          </p:nvSpPr>
          <p:spPr bwMode="auto">
            <a:xfrm>
              <a:off x="1610" y="216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598" name="Rectangle 294"/>
            <p:cNvSpPr>
              <a:spLocks noChangeArrowheads="1"/>
            </p:cNvSpPr>
            <p:nvPr/>
          </p:nvSpPr>
          <p:spPr bwMode="auto">
            <a:xfrm>
              <a:off x="1701" y="216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599" name="Rectangle 295"/>
            <p:cNvSpPr>
              <a:spLocks noChangeArrowheads="1"/>
            </p:cNvSpPr>
            <p:nvPr/>
          </p:nvSpPr>
          <p:spPr bwMode="auto">
            <a:xfrm>
              <a:off x="1792" y="216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600" name="Rectangle 296"/>
            <p:cNvSpPr>
              <a:spLocks noChangeArrowheads="1"/>
            </p:cNvSpPr>
            <p:nvPr/>
          </p:nvSpPr>
          <p:spPr bwMode="auto">
            <a:xfrm>
              <a:off x="1882" y="216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601" name="Rectangle 297"/>
            <p:cNvSpPr>
              <a:spLocks noChangeArrowheads="1"/>
            </p:cNvSpPr>
            <p:nvPr/>
          </p:nvSpPr>
          <p:spPr bwMode="auto">
            <a:xfrm>
              <a:off x="1520" y="225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602" name="Rectangle 298"/>
            <p:cNvSpPr>
              <a:spLocks noChangeArrowheads="1"/>
            </p:cNvSpPr>
            <p:nvPr/>
          </p:nvSpPr>
          <p:spPr bwMode="auto">
            <a:xfrm>
              <a:off x="1610" y="225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603" name="Rectangle 299"/>
            <p:cNvSpPr>
              <a:spLocks noChangeArrowheads="1"/>
            </p:cNvSpPr>
            <p:nvPr/>
          </p:nvSpPr>
          <p:spPr bwMode="auto">
            <a:xfrm>
              <a:off x="1701" y="225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604" name="Rectangle 300"/>
            <p:cNvSpPr>
              <a:spLocks noChangeArrowheads="1"/>
            </p:cNvSpPr>
            <p:nvPr/>
          </p:nvSpPr>
          <p:spPr bwMode="auto">
            <a:xfrm>
              <a:off x="1792" y="225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605" name="Rectangle 301"/>
            <p:cNvSpPr>
              <a:spLocks noChangeArrowheads="1"/>
            </p:cNvSpPr>
            <p:nvPr/>
          </p:nvSpPr>
          <p:spPr bwMode="auto">
            <a:xfrm>
              <a:off x="1882" y="225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606" name="Rectangle 302"/>
            <p:cNvSpPr>
              <a:spLocks noChangeArrowheads="1"/>
            </p:cNvSpPr>
            <p:nvPr/>
          </p:nvSpPr>
          <p:spPr bwMode="auto">
            <a:xfrm>
              <a:off x="1520" y="234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607" name="Rectangle 303"/>
            <p:cNvSpPr>
              <a:spLocks noChangeArrowheads="1"/>
            </p:cNvSpPr>
            <p:nvPr/>
          </p:nvSpPr>
          <p:spPr bwMode="auto">
            <a:xfrm>
              <a:off x="1610" y="234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608" name="Rectangle 304"/>
            <p:cNvSpPr>
              <a:spLocks noChangeArrowheads="1"/>
            </p:cNvSpPr>
            <p:nvPr/>
          </p:nvSpPr>
          <p:spPr bwMode="auto">
            <a:xfrm>
              <a:off x="1701" y="234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609" name="Rectangle 305"/>
            <p:cNvSpPr>
              <a:spLocks noChangeArrowheads="1"/>
            </p:cNvSpPr>
            <p:nvPr/>
          </p:nvSpPr>
          <p:spPr bwMode="auto">
            <a:xfrm>
              <a:off x="1792" y="234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610" name="Rectangle 306"/>
            <p:cNvSpPr>
              <a:spLocks noChangeArrowheads="1"/>
            </p:cNvSpPr>
            <p:nvPr/>
          </p:nvSpPr>
          <p:spPr bwMode="auto">
            <a:xfrm>
              <a:off x="1882" y="234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611" name="Rectangle 307"/>
            <p:cNvSpPr>
              <a:spLocks noChangeArrowheads="1"/>
            </p:cNvSpPr>
            <p:nvPr/>
          </p:nvSpPr>
          <p:spPr bwMode="auto">
            <a:xfrm>
              <a:off x="1520" y="243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612" name="Rectangle 308"/>
            <p:cNvSpPr>
              <a:spLocks noChangeArrowheads="1"/>
            </p:cNvSpPr>
            <p:nvPr/>
          </p:nvSpPr>
          <p:spPr bwMode="auto">
            <a:xfrm>
              <a:off x="1610" y="243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613" name="Rectangle 309"/>
            <p:cNvSpPr>
              <a:spLocks noChangeArrowheads="1"/>
            </p:cNvSpPr>
            <p:nvPr/>
          </p:nvSpPr>
          <p:spPr bwMode="auto">
            <a:xfrm>
              <a:off x="1701" y="243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614" name="Rectangle 310"/>
            <p:cNvSpPr>
              <a:spLocks noChangeArrowheads="1"/>
            </p:cNvSpPr>
            <p:nvPr/>
          </p:nvSpPr>
          <p:spPr bwMode="auto">
            <a:xfrm>
              <a:off x="1792" y="243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615" name="Rectangle 311"/>
            <p:cNvSpPr>
              <a:spLocks noChangeArrowheads="1"/>
            </p:cNvSpPr>
            <p:nvPr/>
          </p:nvSpPr>
          <p:spPr bwMode="auto">
            <a:xfrm>
              <a:off x="1882" y="243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616" name="Rectangle 312"/>
            <p:cNvSpPr>
              <a:spLocks noChangeArrowheads="1"/>
            </p:cNvSpPr>
            <p:nvPr/>
          </p:nvSpPr>
          <p:spPr bwMode="auto">
            <a:xfrm>
              <a:off x="1520" y="252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617" name="Rectangle 313"/>
            <p:cNvSpPr>
              <a:spLocks noChangeArrowheads="1"/>
            </p:cNvSpPr>
            <p:nvPr/>
          </p:nvSpPr>
          <p:spPr bwMode="auto">
            <a:xfrm>
              <a:off x="1610" y="252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618" name="Rectangle 314"/>
            <p:cNvSpPr>
              <a:spLocks noChangeArrowheads="1"/>
            </p:cNvSpPr>
            <p:nvPr/>
          </p:nvSpPr>
          <p:spPr bwMode="auto">
            <a:xfrm>
              <a:off x="1701" y="252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619" name="Rectangle 315"/>
            <p:cNvSpPr>
              <a:spLocks noChangeArrowheads="1"/>
            </p:cNvSpPr>
            <p:nvPr/>
          </p:nvSpPr>
          <p:spPr bwMode="auto">
            <a:xfrm>
              <a:off x="1792" y="252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620" name="Rectangle 316"/>
            <p:cNvSpPr>
              <a:spLocks noChangeArrowheads="1"/>
            </p:cNvSpPr>
            <p:nvPr/>
          </p:nvSpPr>
          <p:spPr bwMode="auto">
            <a:xfrm>
              <a:off x="1882" y="252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621" name="Rectangle 317"/>
            <p:cNvSpPr>
              <a:spLocks noChangeArrowheads="1"/>
            </p:cNvSpPr>
            <p:nvPr/>
          </p:nvSpPr>
          <p:spPr bwMode="auto">
            <a:xfrm>
              <a:off x="1066" y="2613"/>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622" name="Rectangle 318"/>
            <p:cNvSpPr>
              <a:spLocks noChangeArrowheads="1"/>
            </p:cNvSpPr>
            <p:nvPr/>
          </p:nvSpPr>
          <p:spPr bwMode="auto">
            <a:xfrm>
              <a:off x="1156" y="2613"/>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623" name="Rectangle 319"/>
            <p:cNvSpPr>
              <a:spLocks noChangeArrowheads="1"/>
            </p:cNvSpPr>
            <p:nvPr/>
          </p:nvSpPr>
          <p:spPr bwMode="auto">
            <a:xfrm>
              <a:off x="1247" y="2613"/>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624" name="Rectangle 320"/>
            <p:cNvSpPr>
              <a:spLocks noChangeArrowheads="1"/>
            </p:cNvSpPr>
            <p:nvPr/>
          </p:nvSpPr>
          <p:spPr bwMode="auto">
            <a:xfrm>
              <a:off x="1338" y="2613"/>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625" name="Rectangle 321"/>
            <p:cNvSpPr>
              <a:spLocks noChangeArrowheads="1"/>
            </p:cNvSpPr>
            <p:nvPr/>
          </p:nvSpPr>
          <p:spPr bwMode="auto">
            <a:xfrm>
              <a:off x="1428" y="2613"/>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626" name="Rectangle 322"/>
            <p:cNvSpPr>
              <a:spLocks noChangeArrowheads="1"/>
            </p:cNvSpPr>
            <p:nvPr/>
          </p:nvSpPr>
          <p:spPr bwMode="auto">
            <a:xfrm>
              <a:off x="1066" y="270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627" name="Rectangle 323"/>
            <p:cNvSpPr>
              <a:spLocks noChangeArrowheads="1"/>
            </p:cNvSpPr>
            <p:nvPr/>
          </p:nvSpPr>
          <p:spPr bwMode="auto">
            <a:xfrm>
              <a:off x="1156" y="270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628" name="Rectangle 324"/>
            <p:cNvSpPr>
              <a:spLocks noChangeArrowheads="1"/>
            </p:cNvSpPr>
            <p:nvPr/>
          </p:nvSpPr>
          <p:spPr bwMode="auto">
            <a:xfrm>
              <a:off x="1247" y="270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629" name="Rectangle 325"/>
            <p:cNvSpPr>
              <a:spLocks noChangeArrowheads="1"/>
            </p:cNvSpPr>
            <p:nvPr/>
          </p:nvSpPr>
          <p:spPr bwMode="auto">
            <a:xfrm>
              <a:off x="1338" y="270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630" name="Rectangle 326"/>
            <p:cNvSpPr>
              <a:spLocks noChangeArrowheads="1"/>
            </p:cNvSpPr>
            <p:nvPr/>
          </p:nvSpPr>
          <p:spPr bwMode="auto">
            <a:xfrm>
              <a:off x="1428" y="270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631" name="Rectangle 327"/>
            <p:cNvSpPr>
              <a:spLocks noChangeArrowheads="1"/>
            </p:cNvSpPr>
            <p:nvPr/>
          </p:nvSpPr>
          <p:spPr bwMode="auto">
            <a:xfrm>
              <a:off x="1066" y="279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632" name="Rectangle 328"/>
            <p:cNvSpPr>
              <a:spLocks noChangeArrowheads="1"/>
            </p:cNvSpPr>
            <p:nvPr/>
          </p:nvSpPr>
          <p:spPr bwMode="auto">
            <a:xfrm>
              <a:off x="1156" y="279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633" name="Rectangle 329"/>
            <p:cNvSpPr>
              <a:spLocks noChangeArrowheads="1"/>
            </p:cNvSpPr>
            <p:nvPr/>
          </p:nvSpPr>
          <p:spPr bwMode="auto">
            <a:xfrm>
              <a:off x="1247" y="279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634" name="Rectangle 330"/>
            <p:cNvSpPr>
              <a:spLocks noChangeArrowheads="1"/>
            </p:cNvSpPr>
            <p:nvPr/>
          </p:nvSpPr>
          <p:spPr bwMode="auto">
            <a:xfrm>
              <a:off x="1338" y="279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635" name="Rectangle 331"/>
            <p:cNvSpPr>
              <a:spLocks noChangeArrowheads="1"/>
            </p:cNvSpPr>
            <p:nvPr/>
          </p:nvSpPr>
          <p:spPr bwMode="auto">
            <a:xfrm>
              <a:off x="1428" y="279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636" name="Rectangle 332"/>
            <p:cNvSpPr>
              <a:spLocks noChangeArrowheads="1"/>
            </p:cNvSpPr>
            <p:nvPr/>
          </p:nvSpPr>
          <p:spPr bwMode="auto">
            <a:xfrm>
              <a:off x="1066" y="288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637" name="Rectangle 333"/>
            <p:cNvSpPr>
              <a:spLocks noChangeArrowheads="1"/>
            </p:cNvSpPr>
            <p:nvPr/>
          </p:nvSpPr>
          <p:spPr bwMode="auto">
            <a:xfrm>
              <a:off x="1156" y="288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638" name="Rectangle 334"/>
            <p:cNvSpPr>
              <a:spLocks noChangeArrowheads="1"/>
            </p:cNvSpPr>
            <p:nvPr/>
          </p:nvSpPr>
          <p:spPr bwMode="auto">
            <a:xfrm>
              <a:off x="1247" y="288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639" name="Rectangle 335"/>
            <p:cNvSpPr>
              <a:spLocks noChangeArrowheads="1"/>
            </p:cNvSpPr>
            <p:nvPr/>
          </p:nvSpPr>
          <p:spPr bwMode="auto">
            <a:xfrm>
              <a:off x="1338" y="288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640" name="Rectangle 336"/>
            <p:cNvSpPr>
              <a:spLocks noChangeArrowheads="1"/>
            </p:cNvSpPr>
            <p:nvPr/>
          </p:nvSpPr>
          <p:spPr bwMode="auto">
            <a:xfrm>
              <a:off x="1428" y="288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641" name="Rectangle 337"/>
            <p:cNvSpPr>
              <a:spLocks noChangeArrowheads="1"/>
            </p:cNvSpPr>
            <p:nvPr/>
          </p:nvSpPr>
          <p:spPr bwMode="auto">
            <a:xfrm>
              <a:off x="1066" y="297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642" name="Rectangle 338"/>
            <p:cNvSpPr>
              <a:spLocks noChangeArrowheads="1"/>
            </p:cNvSpPr>
            <p:nvPr/>
          </p:nvSpPr>
          <p:spPr bwMode="auto">
            <a:xfrm>
              <a:off x="1156" y="297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643" name="Rectangle 339"/>
            <p:cNvSpPr>
              <a:spLocks noChangeArrowheads="1"/>
            </p:cNvSpPr>
            <p:nvPr/>
          </p:nvSpPr>
          <p:spPr bwMode="auto">
            <a:xfrm>
              <a:off x="1247" y="297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644" name="Rectangle 340"/>
            <p:cNvSpPr>
              <a:spLocks noChangeArrowheads="1"/>
            </p:cNvSpPr>
            <p:nvPr/>
          </p:nvSpPr>
          <p:spPr bwMode="auto">
            <a:xfrm>
              <a:off x="1338" y="297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645" name="Rectangle 341"/>
            <p:cNvSpPr>
              <a:spLocks noChangeArrowheads="1"/>
            </p:cNvSpPr>
            <p:nvPr/>
          </p:nvSpPr>
          <p:spPr bwMode="auto">
            <a:xfrm>
              <a:off x="1428" y="297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646" name="Rectangle 342"/>
            <p:cNvSpPr>
              <a:spLocks noChangeArrowheads="1"/>
            </p:cNvSpPr>
            <p:nvPr/>
          </p:nvSpPr>
          <p:spPr bwMode="auto">
            <a:xfrm>
              <a:off x="1519" y="261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647" name="Rectangle 343"/>
            <p:cNvSpPr>
              <a:spLocks noChangeArrowheads="1"/>
            </p:cNvSpPr>
            <p:nvPr/>
          </p:nvSpPr>
          <p:spPr bwMode="auto">
            <a:xfrm>
              <a:off x="1609" y="261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648" name="Rectangle 344"/>
            <p:cNvSpPr>
              <a:spLocks noChangeArrowheads="1"/>
            </p:cNvSpPr>
            <p:nvPr/>
          </p:nvSpPr>
          <p:spPr bwMode="auto">
            <a:xfrm>
              <a:off x="1700" y="261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649" name="Rectangle 345"/>
            <p:cNvSpPr>
              <a:spLocks noChangeArrowheads="1"/>
            </p:cNvSpPr>
            <p:nvPr/>
          </p:nvSpPr>
          <p:spPr bwMode="auto">
            <a:xfrm>
              <a:off x="1791" y="261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650" name="Rectangle 346"/>
            <p:cNvSpPr>
              <a:spLocks noChangeArrowheads="1"/>
            </p:cNvSpPr>
            <p:nvPr/>
          </p:nvSpPr>
          <p:spPr bwMode="auto">
            <a:xfrm>
              <a:off x="1881" y="261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651" name="Rectangle 347"/>
            <p:cNvSpPr>
              <a:spLocks noChangeArrowheads="1"/>
            </p:cNvSpPr>
            <p:nvPr/>
          </p:nvSpPr>
          <p:spPr bwMode="auto">
            <a:xfrm>
              <a:off x="1519" y="270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652" name="Rectangle 348"/>
            <p:cNvSpPr>
              <a:spLocks noChangeArrowheads="1"/>
            </p:cNvSpPr>
            <p:nvPr/>
          </p:nvSpPr>
          <p:spPr bwMode="auto">
            <a:xfrm>
              <a:off x="1609" y="270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653" name="Rectangle 349"/>
            <p:cNvSpPr>
              <a:spLocks noChangeArrowheads="1"/>
            </p:cNvSpPr>
            <p:nvPr/>
          </p:nvSpPr>
          <p:spPr bwMode="auto">
            <a:xfrm>
              <a:off x="1700" y="270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654" name="Rectangle 350"/>
            <p:cNvSpPr>
              <a:spLocks noChangeArrowheads="1"/>
            </p:cNvSpPr>
            <p:nvPr/>
          </p:nvSpPr>
          <p:spPr bwMode="auto">
            <a:xfrm>
              <a:off x="1791" y="270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655" name="Rectangle 351"/>
            <p:cNvSpPr>
              <a:spLocks noChangeArrowheads="1"/>
            </p:cNvSpPr>
            <p:nvPr/>
          </p:nvSpPr>
          <p:spPr bwMode="auto">
            <a:xfrm>
              <a:off x="1881" y="270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656" name="Rectangle 352"/>
            <p:cNvSpPr>
              <a:spLocks noChangeArrowheads="1"/>
            </p:cNvSpPr>
            <p:nvPr/>
          </p:nvSpPr>
          <p:spPr bwMode="auto">
            <a:xfrm>
              <a:off x="1519" y="279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657" name="Rectangle 353"/>
            <p:cNvSpPr>
              <a:spLocks noChangeArrowheads="1"/>
            </p:cNvSpPr>
            <p:nvPr/>
          </p:nvSpPr>
          <p:spPr bwMode="auto">
            <a:xfrm>
              <a:off x="1609" y="279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658" name="Rectangle 354"/>
            <p:cNvSpPr>
              <a:spLocks noChangeArrowheads="1"/>
            </p:cNvSpPr>
            <p:nvPr/>
          </p:nvSpPr>
          <p:spPr bwMode="auto">
            <a:xfrm>
              <a:off x="1700" y="279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659" name="Rectangle 355"/>
            <p:cNvSpPr>
              <a:spLocks noChangeArrowheads="1"/>
            </p:cNvSpPr>
            <p:nvPr/>
          </p:nvSpPr>
          <p:spPr bwMode="auto">
            <a:xfrm>
              <a:off x="1791" y="279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660" name="Rectangle 356"/>
            <p:cNvSpPr>
              <a:spLocks noChangeArrowheads="1"/>
            </p:cNvSpPr>
            <p:nvPr/>
          </p:nvSpPr>
          <p:spPr bwMode="auto">
            <a:xfrm>
              <a:off x="1881" y="279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661" name="Rectangle 357"/>
            <p:cNvSpPr>
              <a:spLocks noChangeArrowheads="1"/>
            </p:cNvSpPr>
            <p:nvPr/>
          </p:nvSpPr>
          <p:spPr bwMode="auto">
            <a:xfrm>
              <a:off x="1519" y="288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662" name="Rectangle 358"/>
            <p:cNvSpPr>
              <a:spLocks noChangeArrowheads="1"/>
            </p:cNvSpPr>
            <p:nvPr/>
          </p:nvSpPr>
          <p:spPr bwMode="auto">
            <a:xfrm>
              <a:off x="1609" y="288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663" name="Rectangle 359"/>
            <p:cNvSpPr>
              <a:spLocks noChangeArrowheads="1"/>
            </p:cNvSpPr>
            <p:nvPr/>
          </p:nvSpPr>
          <p:spPr bwMode="auto">
            <a:xfrm>
              <a:off x="1700" y="288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664" name="Rectangle 360"/>
            <p:cNvSpPr>
              <a:spLocks noChangeArrowheads="1"/>
            </p:cNvSpPr>
            <p:nvPr/>
          </p:nvSpPr>
          <p:spPr bwMode="auto">
            <a:xfrm>
              <a:off x="1791" y="288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665" name="Rectangle 361"/>
            <p:cNvSpPr>
              <a:spLocks noChangeArrowheads="1"/>
            </p:cNvSpPr>
            <p:nvPr/>
          </p:nvSpPr>
          <p:spPr bwMode="auto">
            <a:xfrm>
              <a:off x="1881" y="288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666" name="Rectangle 362"/>
            <p:cNvSpPr>
              <a:spLocks noChangeArrowheads="1"/>
            </p:cNvSpPr>
            <p:nvPr/>
          </p:nvSpPr>
          <p:spPr bwMode="auto">
            <a:xfrm>
              <a:off x="1519" y="297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667" name="Rectangle 363"/>
            <p:cNvSpPr>
              <a:spLocks noChangeArrowheads="1"/>
            </p:cNvSpPr>
            <p:nvPr/>
          </p:nvSpPr>
          <p:spPr bwMode="auto">
            <a:xfrm>
              <a:off x="1609" y="297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668" name="Rectangle 364"/>
            <p:cNvSpPr>
              <a:spLocks noChangeArrowheads="1"/>
            </p:cNvSpPr>
            <p:nvPr/>
          </p:nvSpPr>
          <p:spPr bwMode="auto">
            <a:xfrm>
              <a:off x="1700" y="297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669" name="Rectangle 365"/>
            <p:cNvSpPr>
              <a:spLocks noChangeArrowheads="1"/>
            </p:cNvSpPr>
            <p:nvPr/>
          </p:nvSpPr>
          <p:spPr bwMode="auto">
            <a:xfrm>
              <a:off x="1791" y="297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670" name="Rectangle 366"/>
            <p:cNvSpPr>
              <a:spLocks noChangeArrowheads="1"/>
            </p:cNvSpPr>
            <p:nvPr/>
          </p:nvSpPr>
          <p:spPr bwMode="auto">
            <a:xfrm>
              <a:off x="1881" y="297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671" name="Rectangle 367"/>
            <p:cNvSpPr>
              <a:spLocks noChangeArrowheads="1"/>
            </p:cNvSpPr>
            <p:nvPr/>
          </p:nvSpPr>
          <p:spPr bwMode="auto">
            <a:xfrm>
              <a:off x="1066" y="306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672" name="Rectangle 368"/>
            <p:cNvSpPr>
              <a:spLocks noChangeArrowheads="1"/>
            </p:cNvSpPr>
            <p:nvPr/>
          </p:nvSpPr>
          <p:spPr bwMode="auto">
            <a:xfrm>
              <a:off x="1156" y="306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673" name="Rectangle 369"/>
            <p:cNvSpPr>
              <a:spLocks noChangeArrowheads="1"/>
            </p:cNvSpPr>
            <p:nvPr/>
          </p:nvSpPr>
          <p:spPr bwMode="auto">
            <a:xfrm>
              <a:off x="1247" y="306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674" name="Rectangle 370"/>
            <p:cNvSpPr>
              <a:spLocks noChangeArrowheads="1"/>
            </p:cNvSpPr>
            <p:nvPr/>
          </p:nvSpPr>
          <p:spPr bwMode="auto">
            <a:xfrm>
              <a:off x="1338" y="306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675" name="Rectangle 371"/>
            <p:cNvSpPr>
              <a:spLocks noChangeArrowheads="1"/>
            </p:cNvSpPr>
            <p:nvPr/>
          </p:nvSpPr>
          <p:spPr bwMode="auto">
            <a:xfrm>
              <a:off x="1428" y="306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676" name="Rectangle 372"/>
            <p:cNvSpPr>
              <a:spLocks noChangeArrowheads="1"/>
            </p:cNvSpPr>
            <p:nvPr/>
          </p:nvSpPr>
          <p:spPr bwMode="auto">
            <a:xfrm>
              <a:off x="1066" y="315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677" name="Rectangle 373"/>
            <p:cNvSpPr>
              <a:spLocks noChangeArrowheads="1"/>
            </p:cNvSpPr>
            <p:nvPr/>
          </p:nvSpPr>
          <p:spPr bwMode="auto">
            <a:xfrm>
              <a:off x="1156" y="315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678" name="Rectangle 374"/>
            <p:cNvSpPr>
              <a:spLocks noChangeArrowheads="1"/>
            </p:cNvSpPr>
            <p:nvPr/>
          </p:nvSpPr>
          <p:spPr bwMode="auto">
            <a:xfrm>
              <a:off x="1247" y="315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679" name="Rectangle 375"/>
            <p:cNvSpPr>
              <a:spLocks noChangeArrowheads="1"/>
            </p:cNvSpPr>
            <p:nvPr/>
          </p:nvSpPr>
          <p:spPr bwMode="auto">
            <a:xfrm>
              <a:off x="1338" y="315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680" name="Rectangle 376"/>
            <p:cNvSpPr>
              <a:spLocks noChangeArrowheads="1"/>
            </p:cNvSpPr>
            <p:nvPr/>
          </p:nvSpPr>
          <p:spPr bwMode="auto">
            <a:xfrm>
              <a:off x="1428" y="315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681" name="Rectangle 377"/>
            <p:cNvSpPr>
              <a:spLocks noChangeArrowheads="1"/>
            </p:cNvSpPr>
            <p:nvPr/>
          </p:nvSpPr>
          <p:spPr bwMode="auto">
            <a:xfrm>
              <a:off x="1066" y="324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682" name="Rectangle 378"/>
            <p:cNvSpPr>
              <a:spLocks noChangeArrowheads="1"/>
            </p:cNvSpPr>
            <p:nvPr/>
          </p:nvSpPr>
          <p:spPr bwMode="auto">
            <a:xfrm>
              <a:off x="1156" y="324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683" name="Rectangle 379"/>
            <p:cNvSpPr>
              <a:spLocks noChangeArrowheads="1"/>
            </p:cNvSpPr>
            <p:nvPr/>
          </p:nvSpPr>
          <p:spPr bwMode="auto">
            <a:xfrm>
              <a:off x="1247" y="324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684" name="Rectangle 380"/>
            <p:cNvSpPr>
              <a:spLocks noChangeArrowheads="1"/>
            </p:cNvSpPr>
            <p:nvPr/>
          </p:nvSpPr>
          <p:spPr bwMode="auto">
            <a:xfrm>
              <a:off x="1338" y="324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685" name="Rectangle 381"/>
            <p:cNvSpPr>
              <a:spLocks noChangeArrowheads="1"/>
            </p:cNvSpPr>
            <p:nvPr/>
          </p:nvSpPr>
          <p:spPr bwMode="auto">
            <a:xfrm>
              <a:off x="1428" y="324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686" name="Rectangle 382"/>
            <p:cNvSpPr>
              <a:spLocks noChangeArrowheads="1"/>
            </p:cNvSpPr>
            <p:nvPr/>
          </p:nvSpPr>
          <p:spPr bwMode="auto">
            <a:xfrm>
              <a:off x="1066" y="334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687" name="Rectangle 383"/>
            <p:cNvSpPr>
              <a:spLocks noChangeArrowheads="1"/>
            </p:cNvSpPr>
            <p:nvPr/>
          </p:nvSpPr>
          <p:spPr bwMode="auto">
            <a:xfrm>
              <a:off x="1156" y="334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688" name="Rectangle 384"/>
            <p:cNvSpPr>
              <a:spLocks noChangeArrowheads="1"/>
            </p:cNvSpPr>
            <p:nvPr/>
          </p:nvSpPr>
          <p:spPr bwMode="auto">
            <a:xfrm>
              <a:off x="1247" y="334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689" name="Rectangle 385"/>
            <p:cNvSpPr>
              <a:spLocks noChangeArrowheads="1"/>
            </p:cNvSpPr>
            <p:nvPr/>
          </p:nvSpPr>
          <p:spPr bwMode="auto">
            <a:xfrm>
              <a:off x="1338" y="334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690" name="Rectangle 386"/>
            <p:cNvSpPr>
              <a:spLocks noChangeArrowheads="1"/>
            </p:cNvSpPr>
            <p:nvPr/>
          </p:nvSpPr>
          <p:spPr bwMode="auto">
            <a:xfrm>
              <a:off x="1428" y="334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691" name="Rectangle 387"/>
            <p:cNvSpPr>
              <a:spLocks noChangeArrowheads="1"/>
            </p:cNvSpPr>
            <p:nvPr/>
          </p:nvSpPr>
          <p:spPr bwMode="auto">
            <a:xfrm>
              <a:off x="1066" y="343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692" name="Rectangle 388"/>
            <p:cNvSpPr>
              <a:spLocks noChangeArrowheads="1"/>
            </p:cNvSpPr>
            <p:nvPr/>
          </p:nvSpPr>
          <p:spPr bwMode="auto">
            <a:xfrm>
              <a:off x="1156" y="343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693" name="Rectangle 389"/>
            <p:cNvSpPr>
              <a:spLocks noChangeArrowheads="1"/>
            </p:cNvSpPr>
            <p:nvPr/>
          </p:nvSpPr>
          <p:spPr bwMode="auto">
            <a:xfrm>
              <a:off x="1247" y="343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694" name="Rectangle 390"/>
            <p:cNvSpPr>
              <a:spLocks noChangeArrowheads="1"/>
            </p:cNvSpPr>
            <p:nvPr/>
          </p:nvSpPr>
          <p:spPr bwMode="auto">
            <a:xfrm>
              <a:off x="1338" y="343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695" name="Rectangle 391"/>
            <p:cNvSpPr>
              <a:spLocks noChangeArrowheads="1"/>
            </p:cNvSpPr>
            <p:nvPr/>
          </p:nvSpPr>
          <p:spPr bwMode="auto">
            <a:xfrm>
              <a:off x="1428" y="343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696" name="Rectangle 392"/>
            <p:cNvSpPr>
              <a:spLocks noChangeArrowheads="1"/>
            </p:cNvSpPr>
            <p:nvPr/>
          </p:nvSpPr>
          <p:spPr bwMode="auto">
            <a:xfrm>
              <a:off x="1520" y="306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697" name="Rectangle 393"/>
            <p:cNvSpPr>
              <a:spLocks noChangeArrowheads="1"/>
            </p:cNvSpPr>
            <p:nvPr/>
          </p:nvSpPr>
          <p:spPr bwMode="auto">
            <a:xfrm>
              <a:off x="1610" y="306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698" name="Rectangle 394"/>
            <p:cNvSpPr>
              <a:spLocks noChangeArrowheads="1"/>
            </p:cNvSpPr>
            <p:nvPr/>
          </p:nvSpPr>
          <p:spPr bwMode="auto">
            <a:xfrm>
              <a:off x="1701" y="306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699" name="Rectangle 395"/>
            <p:cNvSpPr>
              <a:spLocks noChangeArrowheads="1"/>
            </p:cNvSpPr>
            <p:nvPr/>
          </p:nvSpPr>
          <p:spPr bwMode="auto">
            <a:xfrm>
              <a:off x="1792" y="306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700" name="Rectangle 396"/>
            <p:cNvSpPr>
              <a:spLocks noChangeArrowheads="1"/>
            </p:cNvSpPr>
            <p:nvPr/>
          </p:nvSpPr>
          <p:spPr bwMode="auto">
            <a:xfrm>
              <a:off x="1882" y="306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701" name="Rectangle 397"/>
            <p:cNvSpPr>
              <a:spLocks noChangeArrowheads="1"/>
            </p:cNvSpPr>
            <p:nvPr/>
          </p:nvSpPr>
          <p:spPr bwMode="auto">
            <a:xfrm>
              <a:off x="1520" y="315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702" name="Rectangle 398"/>
            <p:cNvSpPr>
              <a:spLocks noChangeArrowheads="1"/>
            </p:cNvSpPr>
            <p:nvPr/>
          </p:nvSpPr>
          <p:spPr bwMode="auto">
            <a:xfrm>
              <a:off x="1610" y="315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703" name="Rectangle 399"/>
            <p:cNvSpPr>
              <a:spLocks noChangeArrowheads="1"/>
            </p:cNvSpPr>
            <p:nvPr/>
          </p:nvSpPr>
          <p:spPr bwMode="auto">
            <a:xfrm>
              <a:off x="1701" y="315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704" name="Rectangle 400"/>
            <p:cNvSpPr>
              <a:spLocks noChangeArrowheads="1"/>
            </p:cNvSpPr>
            <p:nvPr/>
          </p:nvSpPr>
          <p:spPr bwMode="auto">
            <a:xfrm>
              <a:off x="1792" y="315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705" name="Rectangle 401"/>
            <p:cNvSpPr>
              <a:spLocks noChangeArrowheads="1"/>
            </p:cNvSpPr>
            <p:nvPr/>
          </p:nvSpPr>
          <p:spPr bwMode="auto">
            <a:xfrm>
              <a:off x="1882" y="315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706" name="Rectangle 402"/>
            <p:cNvSpPr>
              <a:spLocks noChangeArrowheads="1"/>
            </p:cNvSpPr>
            <p:nvPr/>
          </p:nvSpPr>
          <p:spPr bwMode="auto">
            <a:xfrm>
              <a:off x="1520" y="324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707" name="Rectangle 403"/>
            <p:cNvSpPr>
              <a:spLocks noChangeArrowheads="1"/>
            </p:cNvSpPr>
            <p:nvPr/>
          </p:nvSpPr>
          <p:spPr bwMode="auto">
            <a:xfrm>
              <a:off x="1610" y="324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708" name="Rectangle 404"/>
            <p:cNvSpPr>
              <a:spLocks noChangeArrowheads="1"/>
            </p:cNvSpPr>
            <p:nvPr/>
          </p:nvSpPr>
          <p:spPr bwMode="auto">
            <a:xfrm>
              <a:off x="1701" y="324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709" name="Rectangle 405"/>
            <p:cNvSpPr>
              <a:spLocks noChangeArrowheads="1"/>
            </p:cNvSpPr>
            <p:nvPr/>
          </p:nvSpPr>
          <p:spPr bwMode="auto">
            <a:xfrm>
              <a:off x="1792" y="324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710" name="Rectangle 406"/>
            <p:cNvSpPr>
              <a:spLocks noChangeArrowheads="1"/>
            </p:cNvSpPr>
            <p:nvPr/>
          </p:nvSpPr>
          <p:spPr bwMode="auto">
            <a:xfrm>
              <a:off x="1882" y="324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711" name="Rectangle 407"/>
            <p:cNvSpPr>
              <a:spLocks noChangeArrowheads="1"/>
            </p:cNvSpPr>
            <p:nvPr/>
          </p:nvSpPr>
          <p:spPr bwMode="auto">
            <a:xfrm>
              <a:off x="1520" y="334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712" name="Rectangle 408"/>
            <p:cNvSpPr>
              <a:spLocks noChangeArrowheads="1"/>
            </p:cNvSpPr>
            <p:nvPr/>
          </p:nvSpPr>
          <p:spPr bwMode="auto">
            <a:xfrm>
              <a:off x="1610" y="334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713" name="Rectangle 409"/>
            <p:cNvSpPr>
              <a:spLocks noChangeArrowheads="1"/>
            </p:cNvSpPr>
            <p:nvPr/>
          </p:nvSpPr>
          <p:spPr bwMode="auto">
            <a:xfrm>
              <a:off x="1701" y="334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714" name="Rectangle 410"/>
            <p:cNvSpPr>
              <a:spLocks noChangeArrowheads="1"/>
            </p:cNvSpPr>
            <p:nvPr/>
          </p:nvSpPr>
          <p:spPr bwMode="auto">
            <a:xfrm>
              <a:off x="1792" y="334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715" name="Rectangle 411"/>
            <p:cNvSpPr>
              <a:spLocks noChangeArrowheads="1"/>
            </p:cNvSpPr>
            <p:nvPr/>
          </p:nvSpPr>
          <p:spPr bwMode="auto">
            <a:xfrm>
              <a:off x="1882" y="334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716" name="Rectangle 412"/>
            <p:cNvSpPr>
              <a:spLocks noChangeArrowheads="1"/>
            </p:cNvSpPr>
            <p:nvPr/>
          </p:nvSpPr>
          <p:spPr bwMode="auto">
            <a:xfrm>
              <a:off x="1520" y="343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717" name="Rectangle 413"/>
            <p:cNvSpPr>
              <a:spLocks noChangeArrowheads="1"/>
            </p:cNvSpPr>
            <p:nvPr/>
          </p:nvSpPr>
          <p:spPr bwMode="auto">
            <a:xfrm>
              <a:off x="1610" y="343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718" name="Rectangle 414"/>
            <p:cNvSpPr>
              <a:spLocks noChangeArrowheads="1"/>
            </p:cNvSpPr>
            <p:nvPr/>
          </p:nvSpPr>
          <p:spPr bwMode="auto">
            <a:xfrm>
              <a:off x="1701" y="343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719" name="Rectangle 415"/>
            <p:cNvSpPr>
              <a:spLocks noChangeArrowheads="1"/>
            </p:cNvSpPr>
            <p:nvPr/>
          </p:nvSpPr>
          <p:spPr bwMode="auto">
            <a:xfrm>
              <a:off x="1792" y="343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720" name="Rectangle 416"/>
            <p:cNvSpPr>
              <a:spLocks noChangeArrowheads="1"/>
            </p:cNvSpPr>
            <p:nvPr/>
          </p:nvSpPr>
          <p:spPr bwMode="auto">
            <a:xfrm>
              <a:off x="1882" y="343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721" name="Rectangle 417"/>
            <p:cNvSpPr>
              <a:spLocks noChangeArrowheads="1"/>
            </p:cNvSpPr>
            <p:nvPr/>
          </p:nvSpPr>
          <p:spPr bwMode="auto">
            <a:xfrm>
              <a:off x="1973" y="216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722" name="Rectangle 418"/>
            <p:cNvSpPr>
              <a:spLocks noChangeArrowheads="1"/>
            </p:cNvSpPr>
            <p:nvPr/>
          </p:nvSpPr>
          <p:spPr bwMode="auto">
            <a:xfrm>
              <a:off x="2063" y="216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723" name="Rectangle 419"/>
            <p:cNvSpPr>
              <a:spLocks noChangeArrowheads="1"/>
            </p:cNvSpPr>
            <p:nvPr/>
          </p:nvSpPr>
          <p:spPr bwMode="auto">
            <a:xfrm>
              <a:off x="2154" y="216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724" name="Rectangle 420"/>
            <p:cNvSpPr>
              <a:spLocks noChangeArrowheads="1"/>
            </p:cNvSpPr>
            <p:nvPr/>
          </p:nvSpPr>
          <p:spPr bwMode="auto">
            <a:xfrm>
              <a:off x="2245" y="216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725" name="Rectangle 421"/>
            <p:cNvSpPr>
              <a:spLocks noChangeArrowheads="1"/>
            </p:cNvSpPr>
            <p:nvPr/>
          </p:nvSpPr>
          <p:spPr bwMode="auto">
            <a:xfrm>
              <a:off x="2335" y="216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726" name="Rectangle 422"/>
            <p:cNvSpPr>
              <a:spLocks noChangeArrowheads="1"/>
            </p:cNvSpPr>
            <p:nvPr/>
          </p:nvSpPr>
          <p:spPr bwMode="auto">
            <a:xfrm>
              <a:off x="1973" y="225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727" name="Rectangle 423"/>
            <p:cNvSpPr>
              <a:spLocks noChangeArrowheads="1"/>
            </p:cNvSpPr>
            <p:nvPr/>
          </p:nvSpPr>
          <p:spPr bwMode="auto">
            <a:xfrm>
              <a:off x="2063" y="225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728" name="Rectangle 424"/>
            <p:cNvSpPr>
              <a:spLocks noChangeArrowheads="1"/>
            </p:cNvSpPr>
            <p:nvPr/>
          </p:nvSpPr>
          <p:spPr bwMode="auto">
            <a:xfrm>
              <a:off x="2154" y="225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729" name="Rectangle 425"/>
            <p:cNvSpPr>
              <a:spLocks noChangeArrowheads="1"/>
            </p:cNvSpPr>
            <p:nvPr/>
          </p:nvSpPr>
          <p:spPr bwMode="auto">
            <a:xfrm>
              <a:off x="2245" y="225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730" name="Rectangle 426"/>
            <p:cNvSpPr>
              <a:spLocks noChangeArrowheads="1"/>
            </p:cNvSpPr>
            <p:nvPr/>
          </p:nvSpPr>
          <p:spPr bwMode="auto">
            <a:xfrm>
              <a:off x="2335" y="225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731" name="Rectangle 427"/>
            <p:cNvSpPr>
              <a:spLocks noChangeArrowheads="1"/>
            </p:cNvSpPr>
            <p:nvPr/>
          </p:nvSpPr>
          <p:spPr bwMode="auto">
            <a:xfrm>
              <a:off x="1973" y="234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732" name="Rectangle 428"/>
            <p:cNvSpPr>
              <a:spLocks noChangeArrowheads="1"/>
            </p:cNvSpPr>
            <p:nvPr/>
          </p:nvSpPr>
          <p:spPr bwMode="auto">
            <a:xfrm>
              <a:off x="2063" y="234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733" name="Rectangle 429"/>
            <p:cNvSpPr>
              <a:spLocks noChangeArrowheads="1"/>
            </p:cNvSpPr>
            <p:nvPr/>
          </p:nvSpPr>
          <p:spPr bwMode="auto">
            <a:xfrm>
              <a:off x="2154" y="234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734" name="Rectangle 430"/>
            <p:cNvSpPr>
              <a:spLocks noChangeArrowheads="1"/>
            </p:cNvSpPr>
            <p:nvPr/>
          </p:nvSpPr>
          <p:spPr bwMode="auto">
            <a:xfrm>
              <a:off x="2245" y="234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735" name="Rectangle 431"/>
            <p:cNvSpPr>
              <a:spLocks noChangeArrowheads="1"/>
            </p:cNvSpPr>
            <p:nvPr/>
          </p:nvSpPr>
          <p:spPr bwMode="auto">
            <a:xfrm>
              <a:off x="2335" y="234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736" name="Rectangle 432"/>
            <p:cNvSpPr>
              <a:spLocks noChangeArrowheads="1"/>
            </p:cNvSpPr>
            <p:nvPr/>
          </p:nvSpPr>
          <p:spPr bwMode="auto">
            <a:xfrm>
              <a:off x="1973" y="243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737" name="Rectangle 433"/>
            <p:cNvSpPr>
              <a:spLocks noChangeArrowheads="1"/>
            </p:cNvSpPr>
            <p:nvPr/>
          </p:nvSpPr>
          <p:spPr bwMode="auto">
            <a:xfrm>
              <a:off x="2063" y="243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738" name="Rectangle 434"/>
            <p:cNvSpPr>
              <a:spLocks noChangeArrowheads="1"/>
            </p:cNvSpPr>
            <p:nvPr/>
          </p:nvSpPr>
          <p:spPr bwMode="auto">
            <a:xfrm>
              <a:off x="2154" y="243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739" name="Rectangle 435"/>
            <p:cNvSpPr>
              <a:spLocks noChangeArrowheads="1"/>
            </p:cNvSpPr>
            <p:nvPr/>
          </p:nvSpPr>
          <p:spPr bwMode="auto">
            <a:xfrm>
              <a:off x="2245" y="243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740" name="Rectangle 436"/>
            <p:cNvSpPr>
              <a:spLocks noChangeArrowheads="1"/>
            </p:cNvSpPr>
            <p:nvPr/>
          </p:nvSpPr>
          <p:spPr bwMode="auto">
            <a:xfrm>
              <a:off x="2335" y="243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741" name="Rectangle 437"/>
            <p:cNvSpPr>
              <a:spLocks noChangeArrowheads="1"/>
            </p:cNvSpPr>
            <p:nvPr/>
          </p:nvSpPr>
          <p:spPr bwMode="auto">
            <a:xfrm>
              <a:off x="1973" y="252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742" name="Rectangle 438"/>
            <p:cNvSpPr>
              <a:spLocks noChangeArrowheads="1"/>
            </p:cNvSpPr>
            <p:nvPr/>
          </p:nvSpPr>
          <p:spPr bwMode="auto">
            <a:xfrm>
              <a:off x="2063" y="252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743" name="Rectangle 439"/>
            <p:cNvSpPr>
              <a:spLocks noChangeArrowheads="1"/>
            </p:cNvSpPr>
            <p:nvPr/>
          </p:nvSpPr>
          <p:spPr bwMode="auto">
            <a:xfrm>
              <a:off x="2154" y="252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744" name="Rectangle 440"/>
            <p:cNvSpPr>
              <a:spLocks noChangeArrowheads="1"/>
            </p:cNvSpPr>
            <p:nvPr/>
          </p:nvSpPr>
          <p:spPr bwMode="auto">
            <a:xfrm>
              <a:off x="2245" y="252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745" name="Rectangle 441"/>
            <p:cNvSpPr>
              <a:spLocks noChangeArrowheads="1"/>
            </p:cNvSpPr>
            <p:nvPr/>
          </p:nvSpPr>
          <p:spPr bwMode="auto">
            <a:xfrm>
              <a:off x="2335" y="252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746" name="Rectangle 442"/>
            <p:cNvSpPr>
              <a:spLocks noChangeArrowheads="1"/>
            </p:cNvSpPr>
            <p:nvPr/>
          </p:nvSpPr>
          <p:spPr bwMode="auto">
            <a:xfrm>
              <a:off x="1973" y="2613"/>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747" name="Rectangle 443"/>
            <p:cNvSpPr>
              <a:spLocks noChangeArrowheads="1"/>
            </p:cNvSpPr>
            <p:nvPr/>
          </p:nvSpPr>
          <p:spPr bwMode="auto">
            <a:xfrm>
              <a:off x="2063" y="2613"/>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748" name="Rectangle 444"/>
            <p:cNvSpPr>
              <a:spLocks noChangeArrowheads="1"/>
            </p:cNvSpPr>
            <p:nvPr/>
          </p:nvSpPr>
          <p:spPr bwMode="auto">
            <a:xfrm>
              <a:off x="2154" y="2613"/>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749" name="Rectangle 445"/>
            <p:cNvSpPr>
              <a:spLocks noChangeArrowheads="1"/>
            </p:cNvSpPr>
            <p:nvPr/>
          </p:nvSpPr>
          <p:spPr bwMode="auto">
            <a:xfrm>
              <a:off x="2245" y="2613"/>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750" name="Rectangle 446"/>
            <p:cNvSpPr>
              <a:spLocks noChangeArrowheads="1"/>
            </p:cNvSpPr>
            <p:nvPr/>
          </p:nvSpPr>
          <p:spPr bwMode="auto">
            <a:xfrm>
              <a:off x="2335" y="2613"/>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751" name="Rectangle 447"/>
            <p:cNvSpPr>
              <a:spLocks noChangeArrowheads="1"/>
            </p:cNvSpPr>
            <p:nvPr/>
          </p:nvSpPr>
          <p:spPr bwMode="auto">
            <a:xfrm>
              <a:off x="1973" y="270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752" name="Rectangle 448"/>
            <p:cNvSpPr>
              <a:spLocks noChangeArrowheads="1"/>
            </p:cNvSpPr>
            <p:nvPr/>
          </p:nvSpPr>
          <p:spPr bwMode="auto">
            <a:xfrm>
              <a:off x="2063" y="270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753" name="Rectangle 449"/>
            <p:cNvSpPr>
              <a:spLocks noChangeArrowheads="1"/>
            </p:cNvSpPr>
            <p:nvPr/>
          </p:nvSpPr>
          <p:spPr bwMode="auto">
            <a:xfrm>
              <a:off x="2154" y="270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754" name="Rectangle 450"/>
            <p:cNvSpPr>
              <a:spLocks noChangeArrowheads="1"/>
            </p:cNvSpPr>
            <p:nvPr/>
          </p:nvSpPr>
          <p:spPr bwMode="auto">
            <a:xfrm>
              <a:off x="2245" y="270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755" name="Rectangle 451"/>
            <p:cNvSpPr>
              <a:spLocks noChangeArrowheads="1"/>
            </p:cNvSpPr>
            <p:nvPr/>
          </p:nvSpPr>
          <p:spPr bwMode="auto">
            <a:xfrm>
              <a:off x="2335" y="270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756" name="Rectangle 452"/>
            <p:cNvSpPr>
              <a:spLocks noChangeArrowheads="1"/>
            </p:cNvSpPr>
            <p:nvPr/>
          </p:nvSpPr>
          <p:spPr bwMode="auto">
            <a:xfrm>
              <a:off x="1973" y="279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757" name="Rectangle 453"/>
            <p:cNvSpPr>
              <a:spLocks noChangeArrowheads="1"/>
            </p:cNvSpPr>
            <p:nvPr/>
          </p:nvSpPr>
          <p:spPr bwMode="auto">
            <a:xfrm>
              <a:off x="2063" y="279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758" name="Rectangle 454"/>
            <p:cNvSpPr>
              <a:spLocks noChangeArrowheads="1"/>
            </p:cNvSpPr>
            <p:nvPr/>
          </p:nvSpPr>
          <p:spPr bwMode="auto">
            <a:xfrm>
              <a:off x="2154" y="279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759" name="Rectangle 455"/>
            <p:cNvSpPr>
              <a:spLocks noChangeArrowheads="1"/>
            </p:cNvSpPr>
            <p:nvPr/>
          </p:nvSpPr>
          <p:spPr bwMode="auto">
            <a:xfrm>
              <a:off x="2245" y="279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760" name="Rectangle 456"/>
            <p:cNvSpPr>
              <a:spLocks noChangeArrowheads="1"/>
            </p:cNvSpPr>
            <p:nvPr/>
          </p:nvSpPr>
          <p:spPr bwMode="auto">
            <a:xfrm>
              <a:off x="2335" y="279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761" name="Rectangle 457"/>
            <p:cNvSpPr>
              <a:spLocks noChangeArrowheads="1"/>
            </p:cNvSpPr>
            <p:nvPr/>
          </p:nvSpPr>
          <p:spPr bwMode="auto">
            <a:xfrm>
              <a:off x="1973" y="288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762" name="Rectangle 458"/>
            <p:cNvSpPr>
              <a:spLocks noChangeArrowheads="1"/>
            </p:cNvSpPr>
            <p:nvPr/>
          </p:nvSpPr>
          <p:spPr bwMode="auto">
            <a:xfrm>
              <a:off x="2063" y="288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763" name="Rectangle 459"/>
            <p:cNvSpPr>
              <a:spLocks noChangeArrowheads="1"/>
            </p:cNvSpPr>
            <p:nvPr/>
          </p:nvSpPr>
          <p:spPr bwMode="auto">
            <a:xfrm>
              <a:off x="2154" y="288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764" name="Rectangle 460"/>
            <p:cNvSpPr>
              <a:spLocks noChangeArrowheads="1"/>
            </p:cNvSpPr>
            <p:nvPr/>
          </p:nvSpPr>
          <p:spPr bwMode="auto">
            <a:xfrm>
              <a:off x="2245" y="288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765" name="Rectangle 461"/>
            <p:cNvSpPr>
              <a:spLocks noChangeArrowheads="1"/>
            </p:cNvSpPr>
            <p:nvPr/>
          </p:nvSpPr>
          <p:spPr bwMode="auto">
            <a:xfrm>
              <a:off x="2335" y="288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766" name="Rectangle 462"/>
            <p:cNvSpPr>
              <a:spLocks noChangeArrowheads="1"/>
            </p:cNvSpPr>
            <p:nvPr/>
          </p:nvSpPr>
          <p:spPr bwMode="auto">
            <a:xfrm>
              <a:off x="1973" y="297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767" name="Rectangle 463"/>
            <p:cNvSpPr>
              <a:spLocks noChangeArrowheads="1"/>
            </p:cNvSpPr>
            <p:nvPr/>
          </p:nvSpPr>
          <p:spPr bwMode="auto">
            <a:xfrm>
              <a:off x="2063" y="297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768" name="Rectangle 464"/>
            <p:cNvSpPr>
              <a:spLocks noChangeArrowheads="1"/>
            </p:cNvSpPr>
            <p:nvPr/>
          </p:nvSpPr>
          <p:spPr bwMode="auto">
            <a:xfrm>
              <a:off x="2154" y="297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769" name="Rectangle 465"/>
            <p:cNvSpPr>
              <a:spLocks noChangeArrowheads="1"/>
            </p:cNvSpPr>
            <p:nvPr/>
          </p:nvSpPr>
          <p:spPr bwMode="auto">
            <a:xfrm>
              <a:off x="2245" y="297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770" name="Rectangle 466"/>
            <p:cNvSpPr>
              <a:spLocks noChangeArrowheads="1"/>
            </p:cNvSpPr>
            <p:nvPr/>
          </p:nvSpPr>
          <p:spPr bwMode="auto">
            <a:xfrm>
              <a:off x="2335" y="297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771" name="Rectangle 467"/>
            <p:cNvSpPr>
              <a:spLocks noChangeArrowheads="1"/>
            </p:cNvSpPr>
            <p:nvPr/>
          </p:nvSpPr>
          <p:spPr bwMode="auto">
            <a:xfrm>
              <a:off x="1520" y="170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772" name="Rectangle 468"/>
            <p:cNvSpPr>
              <a:spLocks noChangeArrowheads="1"/>
            </p:cNvSpPr>
            <p:nvPr/>
          </p:nvSpPr>
          <p:spPr bwMode="auto">
            <a:xfrm>
              <a:off x="1610" y="170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773" name="Rectangle 469"/>
            <p:cNvSpPr>
              <a:spLocks noChangeArrowheads="1"/>
            </p:cNvSpPr>
            <p:nvPr/>
          </p:nvSpPr>
          <p:spPr bwMode="auto">
            <a:xfrm>
              <a:off x="1701" y="170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774" name="Rectangle 470"/>
            <p:cNvSpPr>
              <a:spLocks noChangeArrowheads="1"/>
            </p:cNvSpPr>
            <p:nvPr/>
          </p:nvSpPr>
          <p:spPr bwMode="auto">
            <a:xfrm>
              <a:off x="1792" y="170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775" name="Rectangle 471"/>
            <p:cNvSpPr>
              <a:spLocks noChangeArrowheads="1"/>
            </p:cNvSpPr>
            <p:nvPr/>
          </p:nvSpPr>
          <p:spPr bwMode="auto">
            <a:xfrm>
              <a:off x="1882" y="170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776" name="Rectangle 472"/>
            <p:cNvSpPr>
              <a:spLocks noChangeArrowheads="1"/>
            </p:cNvSpPr>
            <p:nvPr/>
          </p:nvSpPr>
          <p:spPr bwMode="auto">
            <a:xfrm>
              <a:off x="1520" y="1797"/>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777" name="Rectangle 473"/>
            <p:cNvSpPr>
              <a:spLocks noChangeArrowheads="1"/>
            </p:cNvSpPr>
            <p:nvPr/>
          </p:nvSpPr>
          <p:spPr bwMode="auto">
            <a:xfrm>
              <a:off x="1610" y="1797"/>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778" name="Rectangle 474"/>
            <p:cNvSpPr>
              <a:spLocks noChangeArrowheads="1"/>
            </p:cNvSpPr>
            <p:nvPr/>
          </p:nvSpPr>
          <p:spPr bwMode="auto">
            <a:xfrm>
              <a:off x="1701" y="1797"/>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779" name="Rectangle 475"/>
            <p:cNvSpPr>
              <a:spLocks noChangeArrowheads="1"/>
            </p:cNvSpPr>
            <p:nvPr/>
          </p:nvSpPr>
          <p:spPr bwMode="auto">
            <a:xfrm>
              <a:off x="1792" y="1797"/>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780" name="Rectangle 476"/>
            <p:cNvSpPr>
              <a:spLocks noChangeArrowheads="1"/>
            </p:cNvSpPr>
            <p:nvPr/>
          </p:nvSpPr>
          <p:spPr bwMode="auto">
            <a:xfrm>
              <a:off x="1882" y="1797"/>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781" name="Rectangle 477"/>
            <p:cNvSpPr>
              <a:spLocks noChangeArrowheads="1"/>
            </p:cNvSpPr>
            <p:nvPr/>
          </p:nvSpPr>
          <p:spPr bwMode="auto">
            <a:xfrm>
              <a:off x="1520" y="1887"/>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782" name="Rectangle 478"/>
            <p:cNvSpPr>
              <a:spLocks noChangeArrowheads="1"/>
            </p:cNvSpPr>
            <p:nvPr/>
          </p:nvSpPr>
          <p:spPr bwMode="auto">
            <a:xfrm>
              <a:off x="1610" y="1887"/>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783" name="Rectangle 479"/>
            <p:cNvSpPr>
              <a:spLocks noChangeArrowheads="1"/>
            </p:cNvSpPr>
            <p:nvPr/>
          </p:nvSpPr>
          <p:spPr bwMode="auto">
            <a:xfrm>
              <a:off x="1701" y="1887"/>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784" name="Rectangle 480"/>
            <p:cNvSpPr>
              <a:spLocks noChangeArrowheads="1"/>
            </p:cNvSpPr>
            <p:nvPr/>
          </p:nvSpPr>
          <p:spPr bwMode="auto">
            <a:xfrm>
              <a:off x="1792" y="1887"/>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785" name="Rectangle 481"/>
            <p:cNvSpPr>
              <a:spLocks noChangeArrowheads="1"/>
            </p:cNvSpPr>
            <p:nvPr/>
          </p:nvSpPr>
          <p:spPr bwMode="auto">
            <a:xfrm>
              <a:off x="1882" y="1887"/>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786" name="Rectangle 482"/>
            <p:cNvSpPr>
              <a:spLocks noChangeArrowheads="1"/>
            </p:cNvSpPr>
            <p:nvPr/>
          </p:nvSpPr>
          <p:spPr bwMode="auto">
            <a:xfrm>
              <a:off x="1520" y="197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787" name="Rectangle 483"/>
            <p:cNvSpPr>
              <a:spLocks noChangeArrowheads="1"/>
            </p:cNvSpPr>
            <p:nvPr/>
          </p:nvSpPr>
          <p:spPr bwMode="auto">
            <a:xfrm>
              <a:off x="1610" y="197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788" name="Rectangle 484"/>
            <p:cNvSpPr>
              <a:spLocks noChangeArrowheads="1"/>
            </p:cNvSpPr>
            <p:nvPr/>
          </p:nvSpPr>
          <p:spPr bwMode="auto">
            <a:xfrm>
              <a:off x="1701" y="197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789" name="Rectangle 485"/>
            <p:cNvSpPr>
              <a:spLocks noChangeArrowheads="1"/>
            </p:cNvSpPr>
            <p:nvPr/>
          </p:nvSpPr>
          <p:spPr bwMode="auto">
            <a:xfrm>
              <a:off x="1792" y="197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790" name="Rectangle 486"/>
            <p:cNvSpPr>
              <a:spLocks noChangeArrowheads="1"/>
            </p:cNvSpPr>
            <p:nvPr/>
          </p:nvSpPr>
          <p:spPr bwMode="auto">
            <a:xfrm>
              <a:off x="1882" y="197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791" name="Rectangle 487"/>
            <p:cNvSpPr>
              <a:spLocks noChangeArrowheads="1"/>
            </p:cNvSpPr>
            <p:nvPr/>
          </p:nvSpPr>
          <p:spPr bwMode="auto">
            <a:xfrm>
              <a:off x="1520" y="206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792" name="Rectangle 488"/>
            <p:cNvSpPr>
              <a:spLocks noChangeArrowheads="1"/>
            </p:cNvSpPr>
            <p:nvPr/>
          </p:nvSpPr>
          <p:spPr bwMode="auto">
            <a:xfrm>
              <a:off x="1610" y="206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793" name="Rectangle 489"/>
            <p:cNvSpPr>
              <a:spLocks noChangeArrowheads="1"/>
            </p:cNvSpPr>
            <p:nvPr/>
          </p:nvSpPr>
          <p:spPr bwMode="auto">
            <a:xfrm>
              <a:off x="1701" y="206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794" name="Rectangle 490"/>
            <p:cNvSpPr>
              <a:spLocks noChangeArrowheads="1"/>
            </p:cNvSpPr>
            <p:nvPr/>
          </p:nvSpPr>
          <p:spPr bwMode="auto">
            <a:xfrm>
              <a:off x="1792" y="206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795" name="Rectangle 491"/>
            <p:cNvSpPr>
              <a:spLocks noChangeArrowheads="1"/>
            </p:cNvSpPr>
            <p:nvPr/>
          </p:nvSpPr>
          <p:spPr bwMode="auto">
            <a:xfrm>
              <a:off x="1882" y="206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grpSp>
      <p:grpSp>
        <p:nvGrpSpPr>
          <p:cNvPr id="5" name="Group 492"/>
          <p:cNvGrpSpPr>
            <a:grpSpLocks/>
          </p:cNvGrpSpPr>
          <p:nvPr/>
        </p:nvGrpSpPr>
        <p:grpSpPr bwMode="auto">
          <a:xfrm>
            <a:off x="4932363" y="3276600"/>
            <a:ext cx="719137" cy="719138"/>
            <a:chOff x="2880" y="1611"/>
            <a:chExt cx="453" cy="453"/>
          </a:xfrm>
        </p:grpSpPr>
        <p:sp>
          <p:nvSpPr>
            <p:cNvPr id="98797" name="Rectangle 493"/>
            <p:cNvSpPr>
              <a:spLocks noChangeArrowheads="1"/>
            </p:cNvSpPr>
            <p:nvPr/>
          </p:nvSpPr>
          <p:spPr bwMode="auto">
            <a:xfrm>
              <a:off x="2880" y="1611"/>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798" name="Rectangle 494"/>
            <p:cNvSpPr>
              <a:spLocks noChangeArrowheads="1"/>
            </p:cNvSpPr>
            <p:nvPr/>
          </p:nvSpPr>
          <p:spPr bwMode="auto">
            <a:xfrm>
              <a:off x="2970" y="1611"/>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799" name="Rectangle 495"/>
            <p:cNvSpPr>
              <a:spLocks noChangeArrowheads="1"/>
            </p:cNvSpPr>
            <p:nvPr/>
          </p:nvSpPr>
          <p:spPr bwMode="auto">
            <a:xfrm>
              <a:off x="3061" y="1611"/>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800" name="Rectangle 496"/>
            <p:cNvSpPr>
              <a:spLocks noChangeArrowheads="1"/>
            </p:cNvSpPr>
            <p:nvPr/>
          </p:nvSpPr>
          <p:spPr bwMode="auto">
            <a:xfrm>
              <a:off x="3152" y="1611"/>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801" name="Rectangle 497"/>
            <p:cNvSpPr>
              <a:spLocks noChangeArrowheads="1"/>
            </p:cNvSpPr>
            <p:nvPr/>
          </p:nvSpPr>
          <p:spPr bwMode="auto">
            <a:xfrm>
              <a:off x="3242" y="1611"/>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802" name="Rectangle 498"/>
            <p:cNvSpPr>
              <a:spLocks noChangeArrowheads="1"/>
            </p:cNvSpPr>
            <p:nvPr/>
          </p:nvSpPr>
          <p:spPr bwMode="auto">
            <a:xfrm>
              <a:off x="2880" y="1702"/>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803" name="Rectangle 499"/>
            <p:cNvSpPr>
              <a:spLocks noChangeArrowheads="1"/>
            </p:cNvSpPr>
            <p:nvPr/>
          </p:nvSpPr>
          <p:spPr bwMode="auto">
            <a:xfrm>
              <a:off x="2970" y="1702"/>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804" name="Rectangle 500"/>
            <p:cNvSpPr>
              <a:spLocks noChangeArrowheads="1"/>
            </p:cNvSpPr>
            <p:nvPr/>
          </p:nvSpPr>
          <p:spPr bwMode="auto">
            <a:xfrm>
              <a:off x="3061" y="1702"/>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805" name="Rectangle 501"/>
            <p:cNvSpPr>
              <a:spLocks noChangeArrowheads="1"/>
            </p:cNvSpPr>
            <p:nvPr/>
          </p:nvSpPr>
          <p:spPr bwMode="auto">
            <a:xfrm>
              <a:off x="3152" y="1702"/>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806" name="Rectangle 502"/>
            <p:cNvSpPr>
              <a:spLocks noChangeArrowheads="1"/>
            </p:cNvSpPr>
            <p:nvPr/>
          </p:nvSpPr>
          <p:spPr bwMode="auto">
            <a:xfrm>
              <a:off x="3242" y="1702"/>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807" name="Rectangle 503"/>
            <p:cNvSpPr>
              <a:spLocks noChangeArrowheads="1"/>
            </p:cNvSpPr>
            <p:nvPr/>
          </p:nvSpPr>
          <p:spPr bwMode="auto">
            <a:xfrm>
              <a:off x="2880" y="1792"/>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808" name="Rectangle 504"/>
            <p:cNvSpPr>
              <a:spLocks noChangeArrowheads="1"/>
            </p:cNvSpPr>
            <p:nvPr/>
          </p:nvSpPr>
          <p:spPr bwMode="auto">
            <a:xfrm>
              <a:off x="2970" y="1792"/>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809" name="Rectangle 505"/>
            <p:cNvSpPr>
              <a:spLocks noChangeArrowheads="1"/>
            </p:cNvSpPr>
            <p:nvPr/>
          </p:nvSpPr>
          <p:spPr bwMode="auto">
            <a:xfrm>
              <a:off x="3061" y="1792"/>
              <a:ext cx="91" cy="91"/>
            </a:xfrm>
            <a:prstGeom prst="rect">
              <a:avLst/>
            </a:prstGeom>
            <a:solidFill>
              <a:srgbClr val="000080"/>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810" name="Rectangle 506"/>
            <p:cNvSpPr>
              <a:spLocks noChangeArrowheads="1"/>
            </p:cNvSpPr>
            <p:nvPr/>
          </p:nvSpPr>
          <p:spPr bwMode="auto">
            <a:xfrm>
              <a:off x="3152" y="1792"/>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811" name="Rectangle 507"/>
            <p:cNvSpPr>
              <a:spLocks noChangeArrowheads="1"/>
            </p:cNvSpPr>
            <p:nvPr/>
          </p:nvSpPr>
          <p:spPr bwMode="auto">
            <a:xfrm>
              <a:off x="3242" y="1792"/>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812" name="Rectangle 508"/>
            <p:cNvSpPr>
              <a:spLocks noChangeArrowheads="1"/>
            </p:cNvSpPr>
            <p:nvPr/>
          </p:nvSpPr>
          <p:spPr bwMode="auto">
            <a:xfrm>
              <a:off x="2880" y="1883"/>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813" name="Rectangle 509"/>
            <p:cNvSpPr>
              <a:spLocks noChangeArrowheads="1"/>
            </p:cNvSpPr>
            <p:nvPr/>
          </p:nvSpPr>
          <p:spPr bwMode="auto">
            <a:xfrm>
              <a:off x="2970" y="1883"/>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814" name="Rectangle 510"/>
            <p:cNvSpPr>
              <a:spLocks noChangeArrowheads="1"/>
            </p:cNvSpPr>
            <p:nvPr/>
          </p:nvSpPr>
          <p:spPr bwMode="auto">
            <a:xfrm>
              <a:off x="3061" y="1883"/>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815" name="Rectangle 511"/>
            <p:cNvSpPr>
              <a:spLocks noChangeArrowheads="1"/>
            </p:cNvSpPr>
            <p:nvPr/>
          </p:nvSpPr>
          <p:spPr bwMode="auto">
            <a:xfrm>
              <a:off x="3152" y="1883"/>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816" name="Rectangle 512"/>
            <p:cNvSpPr>
              <a:spLocks noChangeArrowheads="1"/>
            </p:cNvSpPr>
            <p:nvPr/>
          </p:nvSpPr>
          <p:spPr bwMode="auto">
            <a:xfrm>
              <a:off x="3242" y="1883"/>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817" name="Rectangle 513"/>
            <p:cNvSpPr>
              <a:spLocks noChangeArrowheads="1"/>
            </p:cNvSpPr>
            <p:nvPr/>
          </p:nvSpPr>
          <p:spPr bwMode="auto">
            <a:xfrm>
              <a:off x="2880" y="1973"/>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818" name="Rectangle 514"/>
            <p:cNvSpPr>
              <a:spLocks noChangeArrowheads="1"/>
            </p:cNvSpPr>
            <p:nvPr/>
          </p:nvSpPr>
          <p:spPr bwMode="auto">
            <a:xfrm>
              <a:off x="2970" y="1973"/>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819" name="Rectangle 515"/>
            <p:cNvSpPr>
              <a:spLocks noChangeArrowheads="1"/>
            </p:cNvSpPr>
            <p:nvPr/>
          </p:nvSpPr>
          <p:spPr bwMode="auto">
            <a:xfrm>
              <a:off x="3061" y="1973"/>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820" name="Rectangle 516"/>
            <p:cNvSpPr>
              <a:spLocks noChangeArrowheads="1"/>
            </p:cNvSpPr>
            <p:nvPr/>
          </p:nvSpPr>
          <p:spPr bwMode="auto">
            <a:xfrm>
              <a:off x="3152" y="1973"/>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821" name="Rectangle 517"/>
            <p:cNvSpPr>
              <a:spLocks noChangeArrowheads="1"/>
            </p:cNvSpPr>
            <p:nvPr/>
          </p:nvSpPr>
          <p:spPr bwMode="auto">
            <a:xfrm>
              <a:off x="3242" y="1973"/>
              <a:ext cx="91" cy="91"/>
            </a:xfrm>
            <a:prstGeom prst="rect">
              <a:avLst/>
            </a:prstGeom>
            <a:solidFill>
              <a:srgbClr val="FFFF00"/>
            </a:solidFill>
            <a:ln w="38100">
              <a:solidFill>
                <a:srgbClr val="FF0000"/>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grpSp>
      <p:grpSp>
        <p:nvGrpSpPr>
          <p:cNvPr id="6" name="Group 518"/>
          <p:cNvGrpSpPr>
            <a:grpSpLocks/>
          </p:cNvGrpSpPr>
          <p:nvPr/>
        </p:nvGrpSpPr>
        <p:grpSpPr bwMode="auto">
          <a:xfrm>
            <a:off x="4930775" y="4148138"/>
            <a:ext cx="719138" cy="719137"/>
            <a:chOff x="2880" y="2160"/>
            <a:chExt cx="453" cy="453"/>
          </a:xfrm>
        </p:grpSpPr>
        <p:sp>
          <p:nvSpPr>
            <p:cNvPr id="98823" name="Rectangle 519"/>
            <p:cNvSpPr>
              <a:spLocks noChangeArrowheads="1"/>
            </p:cNvSpPr>
            <p:nvPr/>
          </p:nvSpPr>
          <p:spPr bwMode="auto">
            <a:xfrm>
              <a:off x="2880" y="2160"/>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824" name="Rectangle 520"/>
            <p:cNvSpPr>
              <a:spLocks noChangeArrowheads="1"/>
            </p:cNvSpPr>
            <p:nvPr/>
          </p:nvSpPr>
          <p:spPr bwMode="auto">
            <a:xfrm>
              <a:off x="2970" y="2160"/>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825" name="Rectangle 521"/>
            <p:cNvSpPr>
              <a:spLocks noChangeArrowheads="1"/>
            </p:cNvSpPr>
            <p:nvPr/>
          </p:nvSpPr>
          <p:spPr bwMode="auto">
            <a:xfrm>
              <a:off x="3061" y="2160"/>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826" name="Rectangle 522"/>
            <p:cNvSpPr>
              <a:spLocks noChangeArrowheads="1"/>
            </p:cNvSpPr>
            <p:nvPr/>
          </p:nvSpPr>
          <p:spPr bwMode="auto">
            <a:xfrm>
              <a:off x="3152" y="2160"/>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827" name="Rectangle 523"/>
            <p:cNvSpPr>
              <a:spLocks noChangeArrowheads="1"/>
            </p:cNvSpPr>
            <p:nvPr/>
          </p:nvSpPr>
          <p:spPr bwMode="auto">
            <a:xfrm>
              <a:off x="3242" y="2160"/>
              <a:ext cx="91" cy="91"/>
            </a:xfrm>
            <a:prstGeom prst="rect">
              <a:avLst/>
            </a:prstGeom>
            <a:solidFill>
              <a:srgbClr val="FFFF00"/>
            </a:solidFill>
            <a:ln w="38100">
              <a:solidFill>
                <a:srgbClr val="FF0000"/>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828" name="Rectangle 524"/>
            <p:cNvSpPr>
              <a:spLocks noChangeArrowheads="1"/>
            </p:cNvSpPr>
            <p:nvPr/>
          </p:nvSpPr>
          <p:spPr bwMode="auto">
            <a:xfrm>
              <a:off x="2880" y="2251"/>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829" name="Rectangle 525"/>
            <p:cNvSpPr>
              <a:spLocks noChangeArrowheads="1"/>
            </p:cNvSpPr>
            <p:nvPr/>
          </p:nvSpPr>
          <p:spPr bwMode="auto">
            <a:xfrm>
              <a:off x="2970" y="2251"/>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830" name="Rectangle 526"/>
            <p:cNvSpPr>
              <a:spLocks noChangeArrowheads="1"/>
            </p:cNvSpPr>
            <p:nvPr/>
          </p:nvSpPr>
          <p:spPr bwMode="auto">
            <a:xfrm>
              <a:off x="3061" y="2251"/>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831" name="Rectangle 527"/>
            <p:cNvSpPr>
              <a:spLocks noChangeArrowheads="1"/>
            </p:cNvSpPr>
            <p:nvPr/>
          </p:nvSpPr>
          <p:spPr bwMode="auto">
            <a:xfrm>
              <a:off x="3152" y="2251"/>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832" name="Rectangle 528"/>
            <p:cNvSpPr>
              <a:spLocks noChangeArrowheads="1"/>
            </p:cNvSpPr>
            <p:nvPr/>
          </p:nvSpPr>
          <p:spPr bwMode="auto">
            <a:xfrm>
              <a:off x="3242" y="2251"/>
              <a:ext cx="91" cy="91"/>
            </a:xfrm>
            <a:prstGeom prst="rect">
              <a:avLst/>
            </a:prstGeom>
            <a:solidFill>
              <a:srgbClr val="FFFF00"/>
            </a:solidFill>
            <a:ln w="38100">
              <a:solidFill>
                <a:srgbClr val="FF0000"/>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833" name="Rectangle 529"/>
            <p:cNvSpPr>
              <a:spLocks noChangeArrowheads="1"/>
            </p:cNvSpPr>
            <p:nvPr/>
          </p:nvSpPr>
          <p:spPr bwMode="auto">
            <a:xfrm>
              <a:off x="2880" y="2341"/>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834" name="Rectangle 530"/>
            <p:cNvSpPr>
              <a:spLocks noChangeArrowheads="1"/>
            </p:cNvSpPr>
            <p:nvPr/>
          </p:nvSpPr>
          <p:spPr bwMode="auto">
            <a:xfrm>
              <a:off x="2970" y="2341"/>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835" name="Rectangle 531"/>
            <p:cNvSpPr>
              <a:spLocks noChangeArrowheads="1"/>
            </p:cNvSpPr>
            <p:nvPr/>
          </p:nvSpPr>
          <p:spPr bwMode="auto">
            <a:xfrm>
              <a:off x="3061" y="2341"/>
              <a:ext cx="91" cy="91"/>
            </a:xfrm>
            <a:prstGeom prst="rect">
              <a:avLst/>
            </a:prstGeom>
            <a:solidFill>
              <a:srgbClr val="000080"/>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836" name="Rectangle 532"/>
            <p:cNvSpPr>
              <a:spLocks noChangeArrowheads="1"/>
            </p:cNvSpPr>
            <p:nvPr/>
          </p:nvSpPr>
          <p:spPr bwMode="auto">
            <a:xfrm>
              <a:off x="3152" y="2341"/>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837" name="Rectangle 533"/>
            <p:cNvSpPr>
              <a:spLocks noChangeArrowheads="1"/>
            </p:cNvSpPr>
            <p:nvPr/>
          </p:nvSpPr>
          <p:spPr bwMode="auto">
            <a:xfrm>
              <a:off x="3242" y="2341"/>
              <a:ext cx="91" cy="91"/>
            </a:xfrm>
            <a:prstGeom prst="rect">
              <a:avLst/>
            </a:prstGeom>
            <a:solidFill>
              <a:srgbClr val="FFFF00"/>
            </a:solidFill>
            <a:ln w="38100">
              <a:solidFill>
                <a:srgbClr val="FF0000"/>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838" name="Rectangle 534"/>
            <p:cNvSpPr>
              <a:spLocks noChangeArrowheads="1"/>
            </p:cNvSpPr>
            <p:nvPr/>
          </p:nvSpPr>
          <p:spPr bwMode="auto">
            <a:xfrm>
              <a:off x="2880" y="2432"/>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839" name="Rectangle 535"/>
            <p:cNvSpPr>
              <a:spLocks noChangeArrowheads="1"/>
            </p:cNvSpPr>
            <p:nvPr/>
          </p:nvSpPr>
          <p:spPr bwMode="auto">
            <a:xfrm>
              <a:off x="2970" y="2432"/>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840" name="Rectangle 536"/>
            <p:cNvSpPr>
              <a:spLocks noChangeArrowheads="1"/>
            </p:cNvSpPr>
            <p:nvPr/>
          </p:nvSpPr>
          <p:spPr bwMode="auto">
            <a:xfrm>
              <a:off x="3061" y="2432"/>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841" name="Rectangle 537"/>
            <p:cNvSpPr>
              <a:spLocks noChangeArrowheads="1"/>
            </p:cNvSpPr>
            <p:nvPr/>
          </p:nvSpPr>
          <p:spPr bwMode="auto">
            <a:xfrm>
              <a:off x="3152" y="2432"/>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842" name="Rectangle 538"/>
            <p:cNvSpPr>
              <a:spLocks noChangeArrowheads="1"/>
            </p:cNvSpPr>
            <p:nvPr/>
          </p:nvSpPr>
          <p:spPr bwMode="auto">
            <a:xfrm>
              <a:off x="3242" y="2432"/>
              <a:ext cx="91" cy="91"/>
            </a:xfrm>
            <a:prstGeom prst="rect">
              <a:avLst/>
            </a:prstGeom>
            <a:solidFill>
              <a:srgbClr val="FFFF00"/>
            </a:solidFill>
            <a:ln w="38100">
              <a:solidFill>
                <a:srgbClr val="FF0000"/>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843" name="Rectangle 539"/>
            <p:cNvSpPr>
              <a:spLocks noChangeArrowheads="1"/>
            </p:cNvSpPr>
            <p:nvPr/>
          </p:nvSpPr>
          <p:spPr bwMode="auto">
            <a:xfrm>
              <a:off x="2880" y="2522"/>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844" name="Rectangle 540"/>
            <p:cNvSpPr>
              <a:spLocks noChangeArrowheads="1"/>
            </p:cNvSpPr>
            <p:nvPr/>
          </p:nvSpPr>
          <p:spPr bwMode="auto">
            <a:xfrm>
              <a:off x="2970" y="2522"/>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845" name="Rectangle 541"/>
            <p:cNvSpPr>
              <a:spLocks noChangeArrowheads="1"/>
            </p:cNvSpPr>
            <p:nvPr/>
          </p:nvSpPr>
          <p:spPr bwMode="auto">
            <a:xfrm>
              <a:off x="3061" y="2522"/>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846" name="Rectangle 542"/>
            <p:cNvSpPr>
              <a:spLocks noChangeArrowheads="1"/>
            </p:cNvSpPr>
            <p:nvPr/>
          </p:nvSpPr>
          <p:spPr bwMode="auto">
            <a:xfrm>
              <a:off x="3152" y="2522"/>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847" name="Rectangle 543"/>
            <p:cNvSpPr>
              <a:spLocks noChangeArrowheads="1"/>
            </p:cNvSpPr>
            <p:nvPr/>
          </p:nvSpPr>
          <p:spPr bwMode="auto">
            <a:xfrm>
              <a:off x="3242" y="2522"/>
              <a:ext cx="91" cy="91"/>
            </a:xfrm>
            <a:prstGeom prst="rect">
              <a:avLst/>
            </a:prstGeom>
            <a:solidFill>
              <a:srgbClr val="FFFF00"/>
            </a:solidFill>
            <a:ln w="38100">
              <a:solidFill>
                <a:srgbClr val="FF0000"/>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grpSp>
      <p:grpSp>
        <p:nvGrpSpPr>
          <p:cNvPr id="7" name="Group 544"/>
          <p:cNvGrpSpPr>
            <a:grpSpLocks/>
          </p:cNvGrpSpPr>
          <p:nvPr/>
        </p:nvGrpSpPr>
        <p:grpSpPr bwMode="auto">
          <a:xfrm>
            <a:off x="4930775" y="5013325"/>
            <a:ext cx="719138" cy="719138"/>
            <a:chOff x="2880" y="2705"/>
            <a:chExt cx="453" cy="453"/>
          </a:xfrm>
        </p:grpSpPr>
        <p:sp>
          <p:nvSpPr>
            <p:cNvPr id="98849" name="Rectangle 545"/>
            <p:cNvSpPr>
              <a:spLocks noChangeArrowheads="1"/>
            </p:cNvSpPr>
            <p:nvPr/>
          </p:nvSpPr>
          <p:spPr bwMode="auto">
            <a:xfrm>
              <a:off x="2880" y="2705"/>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850" name="Rectangle 546"/>
            <p:cNvSpPr>
              <a:spLocks noChangeArrowheads="1"/>
            </p:cNvSpPr>
            <p:nvPr/>
          </p:nvSpPr>
          <p:spPr bwMode="auto">
            <a:xfrm>
              <a:off x="2970" y="2705"/>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851" name="Rectangle 547"/>
            <p:cNvSpPr>
              <a:spLocks noChangeArrowheads="1"/>
            </p:cNvSpPr>
            <p:nvPr/>
          </p:nvSpPr>
          <p:spPr bwMode="auto">
            <a:xfrm>
              <a:off x="3061" y="2705"/>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852" name="Rectangle 548"/>
            <p:cNvSpPr>
              <a:spLocks noChangeArrowheads="1"/>
            </p:cNvSpPr>
            <p:nvPr/>
          </p:nvSpPr>
          <p:spPr bwMode="auto">
            <a:xfrm>
              <a:off x="3152" y="2705"/>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853" name="Rectangle 549"/>
            <p:cNvSpPr>
              <a:spLocks noChangeArrowheads="1"/>
            </p:cNvSpPr>
            <p:nvPr/>
          </p:nvSpPr>
          <p:spPr bwMode="auto">
            <a:xfrm>
              <a:off x="3242" y="2705"/>
              <a:ext cx="91" cy="91"/>
            </a:xfrm>
            <a:prstGeom prst="rect">
              <a:avLst/>
            </a:prstGeom>
            <a:solidFill>
              <a:srgbClr val="FFFF00"/>
            </a:solidFill>
            <a:ln w="38100">
              <a:solidFill>
                <a:srgbClr val="FF0000"/>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854" name="Rectangle 550"/>
            <p:cNvSpPr>
              <a:spLocks noChangeArrowheads="1"/>
            </p:cNvSpPr>
            <p:nvPr/>
          </p:nvSpPr>
          <p:spPr bwMode="auto">
            <a:xfrm>
              <a:off x="2880" y="2796"/>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855" name="Rectangle 551"/>
            <p:cNvSpPr>
              <a:spLocks noChangeArrowheads="1"/>
            </p:cNvSpPr>
            <p:nvPr/>
          </p:nvSpPr>
          <p:spPr bwMode="auto">
            <a:xfrm>
              <a:off x="2970" y="2796"/>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856" name="Rectangle 552"/>
            <p:cNvSpPr>
              <a:spLocks noChangeArrowheads="1"/>
            </p:cNvSpPr>
            <p:nvPr/>
          </p:nvSpPr>
          <p:spPr bwMode="auto">
            <a:xfrm>
              <a:off x="3061" y="2796"/>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857" name="Rectangle 553"/>
            <p:cNvSpPr>
              <a:spLocks noChangeArrowheads="1"/>
            </p:cNvSpPr>
            <p:nvPr/>
          </p:nvSpPr>
          <p:spPr bwMode="auto">
            <a:xfrm>
              <a:off x="3152" y="2796"/>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858" name="Rectangle 554"/>
            <p:cNvSpPr>
              <a:spLocks noChangeArrowheads="1"/>
            </p:cNvSpPr>
            <p:nvPr/>
          </p:nvSpPr>
          <p:spPr bwMode="auto">
            <a:xfrm>
              <a:off x="3242" y="2796"/>
              <a:ext cx="91" cy="91"/>
            </a:xfrm>
            <a:prstGeom prst="rect">
              <a:avLst/>
            </a:prstGeom>
            <a:solidFill>
              <a:srgbClr val="FFFF00"/>
            </a:solidFill>
            <a:ln w="38100">
              <a:solidFill>
                <a:srgbClr val="FF0000"/>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859" name="Rectangle 555"/>
            <p:cNvSpPr>
              <a:spLocks noChangeArrowheads="1"/>
            </p:cNvSpPr>
            <p:nvPr/>
          </p:nvSpPr>
          <p:spPr bwMode="auto">
            <a:xfrm>
              <a:off x="2880" y="2886"/>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860" name="Rectangle 556"/>
            <p:cNvSpPr>
              <a:spLocks noChangeArrowheads="1"/>
            </p:cNvSpPr>
            <p:nvPr/>
          </p:nvSpPr>
          <p:spPr bwMode="auto">
            <a:xfrm>
              <a:off x="2970" y="2886"/>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861" name="Rectangle 557"/>
            <p:cNvSpPr>
              <a:spLocks noChangeArrowheads="1"/>
            </p:cNvSpPr>
            <p:nvPr/>
          </p:nvSpPr>
          <p:spPr bwMode="auto">
            <a:xfrm>
              <a:off x="3061" y="2886"/>
              <a:ext cx="91" cy="91"/>
            </a:xfrm>
            <a:prstGeom prst="rect">
              <a:avLst/>
            </a:prstGeom>
            <a:solidFill>
              <a:srgbClr val="000080"/>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862" name="Rectangle 558"/>
            <p:cNvSpPr>
              <a:spLocks noChangeArrowheads="1"/>
            </p:cNvSpPr>
            <p:nvPr/>
          </p:nvSpPr>
          <p:spPr bwMode="auto">
            <a:xfrm>
              <a:off x="3152" y="2886"/>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863" name="Rectangle 559"/>
            <p:cNvSpPr>
              <a:spLocks noChangeArrowheads="1"/>
            </p:cNvSpPr>
            <p:nvPr/>
          </p:nvSpPr>
          <p:spPr bwMode="auto">
            <a:xfrm>
              <a:off x="3242" y="2886"/>
              <a:ext cx="91" cy="91"/>
            </a:xfrm>
            <a:prstGeom prst="rect">
              <a:avLst/>
            </a:prstGeom>
            <a:solidFill>
              <a:srgbClr val="FFFF00"/>
            </a:solidFill>
            <a:ln w="38100">
              <a:solidFill>
                <a:srgbClr val="FF0000"/>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864" name="Rectangle 560"/>
            <p:cNvSpPr>
              <a:spLocks noChangeArrowheads="1"/>
            </p:cNvSpPr>
            <p:nvPr/>
          </p:nvSpPr>
          <p:spPr bwMode="auto">
            <a:xfrm>
              <a:off x="2880" y="2977"/>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865" name="Rectangle 561"/>
            <p:cNvSpPr>
              <a:spLocks noChangeArrowheads="1"/>
            </p:cNvSpPr>
            <p:nvPr/>
          </p:nvSpPr>
          <p:spPr bwMode="auto">
            <a:xfrm>
              <a:off x="2970" y="2977"/>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866" name="Rectangle 562"/>
            <p:cNvSpPr>
              <a:spLocks noChangeArrowheads="1"/>
            </p:cNvSpPr>
            <p:nvPr/>
          </p:nvSpPr>
          <p:spPr bwMode="auto">
            <a:xfrm>
              <a:off x="3061" y="2977"/>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867" name="Rectangle 563"/>
            <p:cNvSpPr>
              <a:spLocks noChangeArrowheads="1"/>
            </p:cNvSpPr>
            <p:nvPr/>
          </p:nvSpPr>
          <p:spPr bwMode="auto">
            <a:xfrm>
              <a:off x="3152" y="2977"/>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868" name="Rectangle 564"/>
            <p:cNvSpPr>
              <a:spLocks noChangeArrowheads="1"/>
            </p:cNvSpPr>
            <p:nvPr/>
          </p:nvSpPr>
          <p:spPr bwMode="auto">
            <a:xfrm>
              <a:off x="3242" y="2977"/>
              <a:ext cx="91" cy="91"/>
            </a:xfrm>
            <a:prstGeom prst="rect">
              <a:avLst/>
            </a:prstGeom>
            <a:solidFill>
              <a:srgbClr val="FFFF00"/>
            </a:solidFill>
            <a:ln w="38100">
              <a:solidFill>
                <a:srgbClr val="FF0000"/>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869" name="Rectangle 565"/>
            <p:cNvSpPr>
              <a:spLocks noChangeArrowheads="1"/>
            </p:cNvSpPr>
            <p:nvPr/>
          </p:nvSpPr>
          <p:spPr bwMode="auto">
            <a:xfrm>
              <a:off x="2880" y="3067"/>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870" name="Rectangle 566"/>
            <p:cNvSpPr>
              <a:spLocks noChangeArrowheads="1"/>
            </p:cNvSpPr>
            <p:nvPr/>
          </p:nvSpPr>
          <p:spPr bwMode="auto">
            <a:xfrm>
              <a:off x="2970" y="3067"/>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871" name="Rectangle 567"/>
            <p:cNvSpPr>
              <a:spLocks noChangeArrowheads="1"/>
            </p:cNvSpPr>
            <p:nvPr/>
          </p:nvSpPr>
          <p:spPr bwMode="auto">
            <a:xfrm>
              <a:off x="3061" y="3067"/>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872" name="Rectangle 568"/>
            <p:cNvSpPr>
              <a:spLocks noChangeArrowheads="1"/>
            </p:cNvSpPr>
            <p:nvPr/>
          </p:nvSpPr>
          <p:spPr bwMode="auto">
            <a:xfrm>
              <a:off x="3152" y="3067"/>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873" name="Rectangle 569"/>
            <p:cNvSpPr>
              <a:spLocks noChangeArrowheads="1"/>
            </p:cNvSpPr>
            <p:nvPr/>
          </p:nvSpPr>
          <p:spPr bwMode="auto">
            <a:xfrm>
              <a:off x="3242" y="3067"/>
              <a:ext cx="91" cy="91"/>
            </a:xfrm>
            <a:prstGeom prst="rect">
              <a:avLst/>
            </a:prstGeom>
            <a:solidFill>
              <a:srgbClr val="FFFF00"/>
            </a:solidFill>
            <a:ln w="38100">
              <a:solidFill>
                <a:srgbClr val="FF0000"/>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grpSp>
      <p:grpSp>
        <p:nvGrpSpPr>
          <p:cNvPr id="8" name="Group 570"/>
          <p:cNvGrpSpPr>
            <a:grpSpLocks/>
          </p:cNvGrpSpPr>
          <p:nvPr/>
        </p:nvGrpSpPr>
        <p:grpSpPr bwMode="auto">
          <a:xfrm>
            <a:off x="4930775" y="5876925"/>
            <a:ext cx="719138" cy="719138"/>
            <a:chOff x="2880" y="3249"/>
            <a:chExt cx="453" cy="453"/>
          </a:xfrm>
        </p:grpSpPr>
        <p:sp>
          <p:nvSpPr>
            <p:cNvPr id="98875" name="Rectangle 571"/>
            <p:cNvSpPr>
              <a:spLocks noChangeArrowheads="1"/>
            </p:cNvSpPr>
            <p:nvPr/>
          </p:nvSpPr>
          <p:spPr bwMode="auto">
            <a:xfrm>
              <a:off x="2880" y="3249"/>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876" name="Rectangle 572"/>
            <p:cNvSpPr>
              <a:spLocks noChangeArrowheads="1"/>
            </p:cNvSpPr>
            <p:nvPr/>
          </p:nvSpPr>
          <p:spPr bwMode="auto">
            <a:xfrm>
              <a:off x="2970" y="3249"/>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877" name="Rectangle 573"/>
            <p:cNvSpPr>
              <a:spLocks noChangeArrowheads="1"/>
            </p:cNvSpPr>
            <p:nvPr/>
          </p:nvSpPr>
          <p:spPr bwMode="auto">
            <a:xfrm>
              <a:off x="3061" y="3249"/>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878" name="Rectangle 574"/>
            <p:cNvSpPr>
              <a:spLocks noChangeArrowheads="1"/>
            </p:cNvSpPr>
            <p:nvPr/>
          </p:nvSpPr>
          <p:spPr bwMode="auto">
            <a:xfrm>
              <a:off x="3152" y="3249"/>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879" name="Rectangle 575"/>
            <p:cNvSpPr>
              <a:spLocks noChangeArrowheads="1"/>
            </p:cNvSpPr>
            <p:nvPr/>
          </p:nvSpPr>
          <p:spPr bwMode="auto">
            <a:xfrm>
              <a:off x="3242" y="3249"/>
              <a:ext cx="91" cy="91"/>
            </a:xfrm>
            <a:prstGeom prst="rect">
              <a:avLst/>
            </a:prstGeom>
            <a:solidFill>
              <a:srgbClr val="FFFF00"/>
            </a:solidFill>
            <a:ln w="38100">
              <a:solidFill>
                <a:srgbClr val="FF0000"/>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880" name="Rectangle 576"/>
            <p:cNvSpPr>
              <a:spLocks noChangeArrowheads="1"/>
            </p:cNvSpPr>
            <p:nvPr/>
          </p:nvSpPr>
          <p:spPr bwMode="auto">
            <a:xfrm>
              <a:off x="2880" y="3340"/>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881" name="Rectangle 577"/>
            <p:cNvSpPr>
              <a:spLocks noChangeArrowheads="1"/>
            </p:cNvSpPr>
            <p:nvPr/>
          </p:nvSpPr>
          <p:spPr bwMode="auto">
            <a:xfrm>
              <a:off x="2970" y="3340"/>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882" name="Rectangle 578"/>
            <p:cNvSpPr>
              <a:spLocks noChangeArrowheads="1"/>
            </p:cNvSpPr>
            <p:nvPr/>
          </p:nvSpPr>
          <p:spPr bwMode="auto">
            <a:xfrm>
              <a:off x="3061" y="3340"/>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883" name="Rectangle 579"/>
            <p:cNvSpPr>
              <a:spLocks noChangeArrowheads="1"/>
            </p:cNvSpPr>
            <p:nvPr/>
          </p:nvSpPr>
          <p:spPr bwMode="auto">
            <a:xfrm>
              <a:off x="3152" y="3340"/>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884" name="Rectangle 580"/>
            <p:cNvSpPr>
              <a:spLocks noChangeArrowheads="1"/>
            </p:cNvSpPr>
            <p:nvPr/>
          </p:nvSpPr>
          <p:spPr bwMode="auto">
            <a:xfrm>
              <a:off x="3242" y="3340"/>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885" name="Rectangle 581"/>
            <p:cNvSpPr>
              <a:spLocks noChangeArrowheads="1"/>
            </p:cNvSpPr>
            <p:nvPr/>
          </p:nvSpPr>
          <p:spPr bwMode="auto">
            <a:xfrm>
              <a:off x="2880" y="3430"/>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886" name="Rectangle 582"/>
            <p:cNvSpPr>
              <a:spLocks noChangeArrowheads="1"/>
            </p:cNvSpPr>
            <p:nvPr/>
          </p:nvSpPr>
          <p:spPr bwMode="auto">
            <a:xfrm>
              <a:off x="2970" y="3430"/>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887" name="Rectangle 583"/>
            <p:cNvSpPr>
              <a:spLocks noChangeArrowheads="1"/>
            </p:cNvSpPr>
            <p:nvPr/>
          </p:nvSpPr>
          <p:spPr bwMode="auto">
            <a:xfrm>
              <a:off x="3061" y="3430"/>
              <a:ext cx="91" cy="91"/>
            </a:xfrm>
            <a:prstGeom prst="rect">
              <a:avLst/>
            </a:prstGeom>
            <a:solidFill>
              <a:srgbClr val="000080"/>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888" name="Rectangle 584"/>
            <p:cNvSpPr>
              <a:spLocks noChangeArrowheads="1"/>
            </p:cNvSpPr>
            <p:nvPr/>
          </p:nvSpPr>
          <p:spPr bwMode="auto">
            <a:xfrm>
              <a:off x="3152" y="3430"/>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889" name="Rectangle 585"/>
            <p:cNvSpPr>
              <a:spLocks noChangeArrowheads="1"/>
            </p:cNvSpPr>
            <p:nvPr/>
          </p:nvSpPr>
          <p:spPr bwMode="auto">
            <a:xfrm>
              <a:off x="3242" y="3430"/>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890" name="Rectangle 586"/>
            <p:cNvSpPr>
              <a:spLocks noChangeArrowheads="1"/>
            </p:cNvSpPr>
            <p:nvPr/>
          </p:nvSpPr>
          <p:spPr bwMode="auto">
            <a:xfrm>
              <a:off x="2880" y="3521"/>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891" name="Rectangle 587"/>
            <p:cNvSpPr>
              <a:spLocks noChangeArrowheads="1"/>
            </p:cNvSpPr>
            <p:nvPr/>
          </p:nvSpPr>
          <p:spPr bwMode="auto">
            <a:xfrm>
              <a:off x="2970" y="3521"/>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892" name="Rectangle 588"/>
            <p:cNvSpPr>
              <a:spLocks noChangeArrowheads="1"/>
            </p:cNvSpPr>
            <p:nvPr/>
          </p:nvSpPr>
          <p:spPr bwMode="auto">
            <a:xfrm>
              <a:off x="3061" y="3521"/>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893" name="Rectangle 589"/>
            <p:cNvSpPr>
              <a:spLocks noChangeArrowheads="1"/>
            </p:cNvSpPr>
            <p:nvPr/>
          </p:nvSpPr>
          <p:spPr bwMode="auto">
            <a:xfrm>
              <a:off x="3152" y="3521"/>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894" name="Rectangle 590"/>
            <p:cNvSpPr>
              <a:spLocks noChangeArrowheads="1"/>
            </p:cNvSpPr>
            <p:nvPr/>
          </p:nvSpPr>
          <p:spPr bwMode="auto">
            <a:xfrm>
              <a:off x="3242" y="3521"/>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895" name="Rectangle 591"/>
            <p:cNvSpPr>
              <a:spLocks noChangeArrowheads="1"/>
            </p:cNvSpPr>
            <p:nvPr/>
          </p:nvSpPr>
          <p:spPr bwMode="auto">
            <a:xfrm>
              <a:off x="2880" y="3611"/>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896" name="Rectangle 592"/>
            <p:cNvSpPr>
              <a:spLocks noChangeArrowheads="1"/>
            </p:cNvSpPr>
            <p:nvPr/>
          </p:nvSpPr>
          <p:spPr bwMode="auto">
            <a:xfrm>
              <a:off x="2970" y="3611"/>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897" name="Rectangle 593"/>
            <p:cNvSpPr>
              <a:spLocks noChangeArrowheads="1"/>
            </p:cNvSpPr>
            <p:nvPr/>
          </p:nvSpPr>
          <p:spPr bwMode="auto">
            <a:xfrm>
              <a:off x="3061" y="3611"/>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898" name="Rectangle 594"/>
            <p:cNvSpPr>
              <a:spLocks noChangeArrowheads="1"/>
            </p:cNvSpPr>
            <p:nvPr/>
          </p:nvSpPr>
          <p:spPr bwMode="auto">
            <a:xfrm>
              <a:off x="3152" y="3611"/>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899" name="Rectangle 595"/>
            <p:cNvSpPr>
              <a:spLocks noChangeArrowheads="1"/>
            </p:cNvSpPr>
            <p:nvPr/>
          </p:nvSpPr>
          <p:spPr bwMode="auto">
            <a:xfrm>
              <a:off x="3242" y="3611"/>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grpSp>
      <p:grpSp>
        <p:nvGrpSpPr>
          <p:cNvPr id="9" name="Group 596"/>
          <p:cNvGrpSpPr>
            <a:grpSpLocks/>
          </p:cNvGrpSpPr>
          <p:nvPr/>
        </p:nvGrpSpPr>
        <p:grpSpPr bwMode="auto">
          <a:xfrm>
            <a:off x="5794375" y="5876925"/>
            <a:ext cx="719138" cy="719138"/>
            <a:chOff x="3424" y="3249"/>
            <a:chExt cx="453" cy="453"/>
          </a:xfrm>
        </p:grpSpPr>
        <p:sp>
          <p:nvSpPr>
            <p:cNvPr id="98901" name="Rectangle 597"/>
            <p:cNvSpPr>
              <a:spLocks noChangeArrowheads="1"/>
            </p:cNvSpPr>
            <p:nvPr/>
          </p:nvSpPr>
          <p:spPr bwMode="auto">
            <a:xfrm>
              <a:off x="3424" y="3249"/>
              <a:ext cx="91" cy="91"/>
            </a:xfrm>
            <a:prstGeom prst="rect">
              <a:avLst/>
            </a:prstGeom>
            <a:solidFill>
              <a:srgbClr val="FFFF00"/>
            </a:solidFill>
            <a:ln w="38100">
              <a:solidFill>
                <a:srgbClr val="FF0000"/>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902" name="Rectangle 598"/>
            <p:cNvSpPr>
              <a:spLocks noChangeArrowheads="1"/>
            </p:cNvSpPr>
            <p:nvPr/>
          </p:nvSpPr>
          <p:spPr bwMode="auto">
            <a:xfrm>
              <a:off x="3514" y="3249"/>
              <a:ext cx="91" cy="91"/>
            </a:xfrm>
            <a:prstGeom prst="rect">
              <a:avLst/>
            </a:prstGeom>
            <a:solidFill>
              <a:srgbClr val="FFFF00"/>
            </a:solidFill>
            <a:ln w="38100">
              <a:solidFill>
                <a:srgbClr val="FF0000"/>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903" name="Rectangle 599"/>
            <p:cNvSpPr>
              <a:spLocks noChangeArrowheads="1"/>
            </p:cNvSpPr>
            <p:nvPr/>
          </p:nvSpPr>
          <p:spPr bwMode="auto">
            <a:xfrm>
              <a:off x="3605" y="3249"/>
              <a:ext cx="91" cy="91"/>
            </a:xfrm>
            <a:prstGeom prst="rect">
              <a:avLst/>
            </a:prstGeom>
            <a:solidFill>
              <a:srgbClr val="FFFF00"/>
            </a:solidFill>
            <a:ln w="38100">
              <a:solidFill>
                <a:srgbClr val="FF0000"/>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904" name="Rectangle 600"/>
            <p:cNvSpPr>
              <a:spLocks noChangeArrowheads="1"/>
            </p:cNvSpPr>
            <p:nvPr/>
          </p:nvSpPr>
          <p:spPr bwMode="auto">
            <a:xfrm>
              <a:off x="3696" y="3249"/>
              <a:ext cx="91" cy="91"/>
            </a:xfrm>
            <a:prstGeom prst="rect">
              <a:avLst/>
            </a:prstGeom>
            <a:solidFill>
              <a:srgbClr val="FFFF00"/>
            </a:solidFill>
            <a:ln w="38100">
              <a:solidFill>
                <a:srgbClr val="FF0000"/>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905" name="Rectangle 601"/>
            <p:cNvSpPr>
              <a:spLocks noChangeArrowheads="1"/>
            </p:cNvSpPr>
            <p:nvPr/>
          </p:nvSpPr>
          <p:spPr bwMode="auto">
            <a:xfrm>
              <a:off x="3786" y="3249"/>
              <a:ext cx="91" cy="91"/>
            </a:xfrm>
            <a:prstGeom prst="rect">
              <a:avLst/>
            </a:prstGeom>
            <a:solidFill>
              <a:srgbClr val="FFFF00"/>
            </a:solidFill>
            <a:ln w="38100">
              <a:solidFill>
                <a:srgbClr val="FF0000"/>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906" name="Rectangle 602"/>
            <p:cNvSpPr>
              <a:spLocks noChangeArrowheads="1"/>
            </p:cNvSpPr>
            <p:nvPr/>
          </p:nvSpPr>
          <p:spPr bwMode="auto">
            <a:xfrm>
              <a:off x="3424" y="3340"/>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907" name="Rectangle 603"/>
            <p:cNvSpPr>
              <a:spLocks noChangeArrowheads="1"/>
            </p:cNvSpPr>
            <p:nvPr/>
          </p:nvSpPr>
          <p:spPr bwMode="auto">
            <a:xfrm>
              <a:off x="3514" y="3340"/>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908" name="Rectangle 604"/>
            <p:cNvSpPr>
              <a:spLocks noChangeArrowheads="1"/>
            </p:cNvSpPr>
            <p:nvPr/>
          </p:nvSpPr>
          <p:spPr bwMode="auto">
            <a:xfrm>
              <a:off x="3605" y="3340"/>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909" name="Rectangle 605"/>
            <p:cNvSpPr>
              <a:spLocks noChangeArrowheads="1"/>
            </p:cNvSpPr>
            <p:nvPr/>
          </p:nvSpPr>
          <p:spPr bwMode="auto">
            <a:xfrm>
              <a:off x="3696" y="3340"/>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910" name="Rectangle 606"/>
            <p:cNvSpPr>
              <a:spLocks noChangeArrowheads="1"/>
            </p:cNvSpPr>
            <p:nvPr/>
          </p:nvSpPr>
          <p:spPr bwMode="auto">
            <a:xfrm>
              <a:off x="3786" y="3340"/>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911" name="Rectangle 607"/>
            <p:cNvSpPr>
              <a:spLocks noChangeArrowheads="1"/>
            </p:cNvSpPr>
            <p:nvPr/>
          </p:nvSpPr>
          <p:spPr bwMode="auto">
            <a:xfrm>
              <a:off x="3424" y="3430"/>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912" name="Rectangle 608"/>
            <p:cNvSpPr>
              <a:spLocks noChangeArrowheads="1"/>
            </p:cNvSpPr>
            <p:nvPr/>
          </p:nvSpPr>
          <p:spPr bwMode="auto">
            <a:xfrm>
              <a:off x="3514" y="3430"/>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913" name="Rectangle 609"/>
            <p:cNvSpPr>
              <a:spLocks noChangeArrowheads="1"/>
            </p:cNvSpPr>
            <p:nvPr/>
          </p:nvSpPr>
          <p:spPr bwMode="auto">
            <a:xfrm>
              <a:off x="3605" y="3430"/>
              <a:ext cx="91" cy="91"/>
            </a:xfrm>
            <a:prstGeom prst="rect">
              <a:avLst/>
            </a:prstGeom>
            <a:solidFill>
              <a:srgbClr val="000080"/>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914" name="Rectangle 610"/>
            <p:cNvSpPr>
              <a:spLocks noChangeArrowheads="1"/>
            </p:cNvSpPr>
            <p:nvPr/>
          </p:nvSpPr>
          <p:spPr bwMode="auto">
            <a:xfrm>
              <a:off x="3696" y="3430"/>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915" name="Rectangle 611"/>
            <p:cNvSpPr>
              <a:spLocks noChangeArrowheads="1"/>
            </p:cNvSpPr>
            <p:nvPr/>
          </p:nvSpPr>
          <p:spPr bwMode="auto">
            <a:xfrm>
              <a:off x="3786" y="3430"/>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916" name="Rectangle 612"/>
            <p:cNvSpPr>
              <a:spLocks noChangeArrowheads="1"/>
            </p:cNvSpPr>
            <p:nvPr/>
          </p:nvSpPr>
          <p:spPr bwMode="auto">
            <a:xfrm>
              <a:off x="3424" y="3521"/>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917" name="Rectangle 613"/>
            <p:cNvSpPr>
              <a:spLocks noChangeArrowheads="1"/>
            </p:cNvSpPr>
            <p:nvPr/>
          </p:nvSpPr>
          <p:spPr bwMode="auto">
            <a:xfrm>
              <a:off x="3514" y="3521"/>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918" name="Rectangle 614"/>
            <p:cNvSpPr>
              <a:spLocks noChangeArrowheads="1"/>
            </p:cNvSpPr>
            <p:nvPr/>
          </p:nvSpPr>
          <p:spPr bwMode="auto">
            <a:xfrm>
              <a:off x="3605" y="3521"/>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919" name="Rectangle 615"/>
            <p:cNvSpPr>
              <a:spLocks noChangeArrowheads="1"/>
            </p:cNvSpPr>
            <p:nvPr/>
          </p:nvSpPr>
          <p:spPr bwMode="auto">
            <a:xfrm>
              <a:off x="3696" y="3521"/>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920" name="Rectangle 616"/>
            <p:cNvSpPr>
              <a:spLocks noChangeArrowheads="1"/>
            </p:cNvSpPr>
            <p:nvPr/>
          </p:nvSpPr>
          <p:spPr bwMode="auto">
            <a:xfrm>
              <a:off x="3786" y="3521"/>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921" name="Rectangle 617"/>
            <p:cNvSpPr>
              <a:spLocks noChangeArrowheads="1"/>
            </p:cNvSpPr>
            <p:nvPr/>
          </p:nvSpPr>
          <p:spPr bwMode="auto">
            <a:xfrm>
              <a:off x="3424" y="3611"/>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922" name="Rectangle 618"/>
            <p:cNvSpPr>
              <a:spLocks noChangeArrowheads="1"/>
            </p:cNvSpPr>
            <p:nvPr/>
          </p:nvSpPr>
          <p:spPr bwMode="auto">
            <a:xfrm>
              <a:off x="3514" y="3611"/>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923" name="Rectangle 619"/>
            <p:cNvSpPr>
              <a:spLocks noChangeArrowheads="1"/>
            </p:cNvSpPr>
            <p:nvPr/>
          </p:nvSpPr>
          <p:spPr bwMode="auto">
            <a:xfrm>
              <a:off x="3605" y="3611"/>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924" name="Rectangle 620"/>
            <p:cNvSpPr>
              <a:spLocks noChangeArrowheads="1"/>
            </p:cNvSpPr>
            <p:nvPr/>
          </p:nvSpPr>
          <p:spPr bwMode="auto">
            <a:xfrm>
              <a:off x="3696" y="3611"/>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925" name="Rectangle 621"/>
            <p:cNvSpPr>
              <a:spLocks noChangeArrowheads="1"/>
            </p:cNvSpPr>
            <p:nvPr/>
          </p:nvSpPr>
          <p:spPr bwMode="auto">
            <a:xfrm>
              <a:off x="3786" y="3611"/>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grpSp>
      <p:grpSp>
        <p:nvGrpSpPr>
          <p:cNvPr id="10" name="Group 622"/>
          <p:cNvGrpSpPr>
            <a:grpSpLocks/>
          </p:cNvGrpSpPr>
          <p:nvPr/>
        </p:nvGrpSpPr>
        <p:grpSpPr bwMode="auto">
          <a:xfrm>
            <a:off x="5653088" y="2565400"/>
            <a:ext cx="719137" cy="719138"/>
            <a:chOff x="3334" y="1163"/>
            <a:chExt cx="453" cy="453"/>
          </a:xfrm>
        </p:grpSpPr>
        <p:sp>
          <p:nvSpPr>
            <p:cNvPr id="98927" name="Rectangle 623"/>
            <p:cNvSpPr>
              <a:spLocks noChangeArrowheads="1"/>
            </p:cNvSpPr>
            <p:nvPr/>
          </p:nvSpPr>
          <p:spPr bwMode="auto">
            <a:xfrm>
              <a:off x="3334" y="1163"/>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928" name="Rectangle 624"/>
            <p:cNvSpPr>
              <a:spLocks noChangeArrowheads="1"/>
            </p:cNvSpPr>
            <p:nvPr/>
          </p:nvSpPr>
          <p:spPr bwMode="auto">
            <a:xfrm>
              <a:off x="3424" y="1163"/>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929" name="Rectangle 625"/>
            <p:cNvSpPr>
              <a:spLocks noChangeArrowheads="1"/>
            </p:cNvSpPr>
            <p:nvPr/>
          </p:nvSpPr>
          <p:spPr bwMode="auto">
            <a:xfrm>
              <a:off x="3515" y="1163"/>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930" name="Rectangle 626"/>
            <p:cNvSpPr>
              <a:spLocks noChangeArrowheads="1"/>
            </p:cNvSpPr>
            <p:nvPr/>
          </p:nvSpPr>
          <p:spPr bwMode="auto">
            <a:xfrm>
              <a:off x="3606" y="1163"/>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931" name="Rectangle 627"/>
            <p:cNvSpPr>
              <a:spLocks noChangeArrowheads="1"/>
            </p:cNvSpPr>
            <p:nvPr/>
          </p:nvSpPr>
          <p:spPr bwMode="auto">
            <a:xfrm>
              <a:off x="3696" y="1163"/>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932" name="Rectangle 628"/>
            <p:cNvSpPr>
              <a:spLocks noChangeArrowheads="1"/>
            </p:cNvSpPr>
            <p:nvPr/>
          </p:nvSpPr>
          <p:spPr bwMode="auto">
            <a:xfrm>
              <a:off x="3334" y="1254"/>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933" name="Rectangle 629"/>
            <p:cNvSpPr>
              <a:spLocks noChangeArrowheads="1"/>
            </p:cNvSpPr>
            <p:nvPr/>
          </p:nvSpPr>
          <p:spPr bwMode="auto">
            <a:xfrm>
              <a:off x="3424" y="1254"/>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934" name="Rectangle 630"/>
            <p:cNvSpPr>
              <a:spLocks noChangeArrowheads="1"/>
            </p:cNvSpPr>
            <p:nvPr/>
          </p:nvSpPr>
          <p:spPr bwMode="auto">
            <a:xfrm>
              <a:off x="3515" y="1254"/>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935" name="Rectangle 631"/>
            <p:cNvSpPr>
              <a:spLocks noChangeArrowheads="1"/>
            </p:cNvSpPr>
            <p:nvPr/>
          </p:nvSpPr>
          <p:spPr bwMode="auto">
            <a:xfrm>
              <a:off x="3606" y="1254"/>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936" name="Rectangle 632"/>
            <p:cNvSpPr>
              <a:spLocks noChangeArrowheads="1"/>
            </p:cNvSpPr>
            <p:nvPr/>
          </p:nvSpPr>
          <p:spPr bwMode="auto">
            <a:xfrm>
              <a:off x="3696" y="1254"/>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937" name="Rectangle 633"/>
            <p:cNvSpPr>
              <a:spLocks noChangeArrowheads="1"/>
            </p:cNvSpPr>
            <p:nvPr/>
          </p:nvSpPr>
          <p:spPr bwMode="auto">
            <a:xfrm>
              <a:off x="3334" y="1344"/>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938" name="Rectangle 634"/>
            <p:cNvSpPr>
              <a:spLocks noChangeArrowheads="1"/>
            </p:cNvSpPr>
            <p:nvPr/>
          </p:nvSpPr>
          <p:spPr bwMode="auto">
            <a:xfrm>
              <a:off x="3424" y="1344"/>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939" name="Rectangle 635"/>
            <p:cNvSpPr>
              <a:spLocks noChangeArrowheads="1"/>
            </p:cNvSpPr>
            <p:nvPr/>
          </p:nvSpPr>
          <p:spPr bwMode="auto">
            <a:xfrm>
              <a:off x="3515" y="1344"/>
              <a:ext cx="91" cy="91"/>
            </a:xfrm>
            <a:prstGeom prst="rect">
              <a:avLst/>
            </a:prstGeom>
            <a:solidFill>
              <a:srgbClr val="000080"/>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940" name="Rectangle 636"/>
            <p:cNvSpPr>
              <a:spLocks noChangeArrowheads="1"/>
            </p:cNvSpPr>
            <p:nvPr/>
          </p:nvSpPr>
          <p:spPr bwMode="auto">
            <a:xfrm>
              <a:off x="3606" y="1344"/>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941" name="Rectangle 637"/>
            <p:cNvSpPr>
              <a:spLocks noChangeArrowheads="1"/>
            </p:cNvSpPr>
            <p:nvPr/>
          </p:nvSpPr>
          <p:spPr bwMode="auto">
            <a:xfrm>
              <a:off x="3696" y="1344"/>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942" name="Rectangle 638"/>
            <p:cNvSpPr>
              <a:spLocks noChangeArrowheads="1"/>
            </p:cNvSpPr>
            <p:nvPr/>
          </p:nvSpPr>
          <p:spPr bwMode="auto">
            <a:xfrm>
              <a:off x="3334" y="1435"/>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943" name="Rectangle 639"/>
            <p:cNvSpPr>
              <a:spLocks noChangeArrowheads="1"/>
            </p:cNvSpPr>
            <p:nvPr/>
          </p:nvSpPr>
          <p:spPr bwMode="auto">
            <a:xfrm>
              <a:off x="3424" y="1435"/>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944" name="Rectangle 640"/>
            <p:cNvSpPr>
              <a:spLocks noChangeArrowheads="1"/>
            </p:cNvSpPr>
            <p:nvPr/>
          </p:nvSpPr>
          <p:spPr bwMode="auto">
            <a:xfrm>
              <a:off x="3515" y="1435"/>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945" name="Rectangle 641"/>
            <p:cNvSpPr>
              <a:spLocks noChangeArrowheads="1"/>
            </p:cNvSpPr>
            <p:nvPr/>
          </p:nvSpPr>
          <p:spPr bwMode="auto">
            <a:xfrm>
              <a:off x="3606" y="1435"/>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946" name="Rectangle 642"/>
            <p:cNvSpPr>
              <a:spLocks noChangeArrowheads="1"/>
            </p:cNvSpPr>
            <p:nvPr/>
          </p:nvSpPr>
          <p:spPr bwMode="auto">
            <a:xfrm>
              <a:off x="3696" y="1435"/>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947" name="Rectangle 643"/>
            <p:cNvSpPr>
              <a:spLocks noChangeArrowheads="1"/>
            </p:cNvSpPr>
            <p:nvPr/>
          </p:nvSpPr>
          <p:spPr bwMode="auto">
            <a:xfrm>
              <a:off x="3334" y="1525"/>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948" name="Rectangle 644"/>
            <p:cNvSpPr>
              <a:spLocks noChangeArrowheads="1"/>
            </p:cNvSpPr>
            <p:nvPr/>
          </p:nvSpPr>
          <p:spPr bwMode="auto">
            <a:xfrm>
              <a:off x="3424" y="1525"/>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949" name="Rectangle 645"/>
            <p:cNvSpPr>
              <a:spLocks noChangeArrowheads="1"/>
            </p:cNvSpPr>
            <p:nvPr/>
          </p:nvSpPr>
          <p:spPr bwMode="auto">
            <a:xfrm>
              <a:off x="3515" y="1525"/>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950" name="Rectangle 646"/>
            <p:cNvSpPr>
              <a:spLocks noChangeArrowheads="1"/>
            </p:cNvSpPr>
            <p:nvPr/>
          </p:nvSpPr>
          <p:spPr bwMode="auto">
            <a:xfrm>
              <a:off x="3606" y="1525"/>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951" name="Rectangle 647"/>
            <p:cNvSpPr>
              <a:spLocks noChangeArrowheads="1"/>
            </p:cNvSpPr>
            <p:nvPr/>
          </p:nvSpPr>
          <p:spPr bwMode="auto">
            <a:xfrm>
              <a:off x="3696" y="1525"/>
              <a:ext cx="91" cy="91"/>
            </a:xfrm>
            <a:prstGeom prst="rect">
              <a:avLst/>
            </a:prstGeom>
            <a:solidFill>
              <a:srgbClr val="FFFF00"/>
            </a:solidFill>
            <a:ln w="38100">
              <a:solidFill>
                <a:srgbClr val="FF0000"/>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grpSp>
      <p:grpSp>
        <p:nvGrpSpPr>
          <p:cNvPr id="11" name="Group 648"/>
          <p:cNvGrpSpPr>
            <a:grpSpLocks/>
          </p:cNvGrpSpPr>
          <p:nvPr/>
        </p:nvGrpSpPr>
        <p:grpSpPr bwMode="auto">
          <a:xfrm>
            <a:off x="6804025" y="2565400"/>
            <a:ext cx="719138" cy="719138"/>
            <a:chOff x="4060" y="1163"/>
            <a:chExt cx="453" cy="453"/>
          </a:xfrm>
        </p:grpSpPr>
        <p:sp>
          <p:nvSpPr>
            <p:cNvPr id="98953" name="Rectangle 649"/>
            <p:cNvSpPr>
              <a:spLocks noChangeArrowheads="1"/>
            </p:cNvSpPr>
            <p:nvPr/>
          </p:nvSpPr>
          <p:spPr bwMode="auto">
            <a:xfrm>
              <a:off x="4060" y="1163"/>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954" name="Rectangle 650"/>
            <p:cNvSpPr>
              <a:spLocks noChangeArrowheads="1"/>
            </p:cNvSpPr>
            <p:nvPr/>
          </p:nvSpPr>
          <p:spPr bwMode="auto">
            <a:xfrm>
              <a:off x="4150" y="1163"/>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955" name="Rectangle 651"/>
            <p:cNvSpPr>
              <a:spLocks noChangeArrowheads="1"/>
            </p:cNvSpPr>
            <p:nvPr/>
          </p:nvSpPr>
          <p:spPr bwMode="auto">
            <a:xfrm>
              <a:off x="4241" y="1163"/>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956" name="Rectangle 652"/>
            <p:cNvSpPr>
              <a:spLocks noChangeArrowheads="1"/>
            </p:cNvSpPr>
            <p:nvPr/>
          </p:nvSpPr>
          <p:spPr bwMode="auto">
            <a:xfrm>
              <a:off x="4332" y="1163"/>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957" name="Rectangle 653"/>
            <p:cNvSpPr>
              <a:spLocks noChangeArrowheads="1"/>
            </p:cNvSpPr>
            <p:nvPr/>
          </p:nvSpPr>
          <p:spPr bwMode="auto">
            <a:xfrm>
              <a:off x="4422" y="1163"/>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958" name="Rectangle 654"/>
            <p:cNvSpPr>
              <a:spLocks noChangeArrowheads="1"/>
            </p:cNvSpPr>
            <p:nvPr/>
          </p:nvSpPr>
          <p:spPr bwMode="auto">
            <a:xfrm>
              <a:off x="4060" y="1254"/>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959" name="Rectangle 655"/>
            <p:cNvSpPr>
              <a:spLocks noChangeArrowheads="1"/>
            </p:cNvSpPr>
            <p:nvPr/>
          </p:nvSpPr>
          <p:spPr bwMode="auto">
            <a:xfrm>
              <a:off x="4150" y="1254"/>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960" name="Rectangle 656"/>
            <p:cNvSpPr>
              <a:spLocks noChangeArrowheads="1"/>
            </p:cNvSpPr>
            <p:nvPr/>
          </p:nvSpPr>
          <p:spPr bwMode="auto">
            <a:xfrm>
              <a:off x="4241" y="1254"/>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961" name="Rectangle 657"/>
            <p:cNvSpPr>
              <a:spLocks noChangeArrowheads="1"/>
            </p:cNvSpPr>
            <p:nvPr/>
          </p:nvSpPr>
          <p:spPr bwMode="auto">
            <a:xfrm>
              <a:off x="4332" y="1254"/>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962" name="Rectangle 658"/>
            <p:cNvSpPr>
              <a:spLocks noChangeArrowheads="1"/>
            </p:cNvSpPr>
            <p:nvPr/>
          </p:nvSpPr>
          <p:spPr bwMode="auto">
            <a:xfrm>
              <a:off x="4422" y="1254"/>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963" name="Rectangle 659"/>
            <p:cNvSpPr>
              <a:spLocks noChangeArrowheads="1"/>
            </p:cNvSpPr>
            <p:nvPr/>
          </p:nvSpPr>
          <p:spPr bwMode="auto">
            <a:xfrm>
              <a:off x="4060" y="1344"/>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964" name="Rectangle 660"/>
            <p:cNvSpPr>
              <a:spLocks noChangeArrowheads="1"/>
            </p:cNvSpPr>
            <p:nvPr/>
          </p:nvSpPr>
          <p:spPr bwMode="auto">
            <a:xfrm>
              <a:off x="4150" y="1344"/>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965" name="Rectangle 661"/>
            <p:cNvSpPr>
              <a:spLocks noChangeArrowheads="1"/>
            </p:cNvSpPr>
            <p:nvPr/>
          </p:nvSpPr>
          <p:spPr bwMode="auto">
            <a:xfrm>
              <a:off x="4241" y="1344"/>
              <a:ext cx="91" cy="91"/>
            </a:xfrm>
            <a:prstGeom prst="rect">
              <a:avLst/>
            </a:prstGeom>
            <a:solidFill>
              <a:srgbClr val="000080"/>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966" name="Rectangle 662"/>
            <p:cNvSpPr>
              <a:spLocks noChangeArrowheads="1"/>
            </p:cNvSpPr>
            <p:nvPr/>
          </p:nvSpPr>
          <p:spPr bwMode="auto">
            <a:xfrm>
              <a:off x="4332" y="1344"/>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967" name="Rectangle 663"/>
            <p:cNvSpPr>
              <a:spLocks noChangeArrowheads="1"/>
            </p:cNvSpPr>
            <p:nvPr/>
          </p:nvSpPr>
          <p:spPr bwMode="auto">
            <a:xfrm>
              <a:off x="4422" y="1344"/>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968" name="Rectangle 664"/>
            <p:cNvSpPr>
              <a:spLocks noChangeArrowheads="1"/>
            </p:cNvSpPr>
            <p:nvPr/>
          </p:nvSpPr>
          <p:spPr bwMode="auto">
            <a:xfrm>
              <a:off x="4060" y="1435"/>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969" name="Rectangle 665"/>
            <p:cNvSpPr>
              <a:spLocks noChangeArrowheads="1"/>
            </p:cNvSpPr>
            <p:nvPr/>
          </p:nvSpPr>
          <p:spPr bwMode="auto">
            <a:xfrm>
              <a:off x="4150" y="1435"/>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970" name="Rectangle 666"/>
            <p:cNvSpPr>
              <a:spLocks noChangeArrowheads="1"/>
            </p:cNvSpPr>
            <p:nvPr/>
          </p:nvSpPr>
          <p:spPr bwMode="auto">
            <a:xfrm>
              <a:off x="4241" y="1435"/>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971" name="Rectangle 667"/>
            <p:cNvSpPr>
              <a:spLocks noChangeArrowheads="1"/>
            </p:cNvSpPr>
            <p:nvPr/>
          </p:nvSpPr>
          <p:spPr bwMode="auto">
            <a:xfrm>
              <a:off x="4332" y="1435"/>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972" name="Rectangle 668"/>
            <p:cNvSpPr>
              <a:spLocks noChangeArrowheads="1"/>
            </p:cNvSpPr>
            <p:nvPr/>
          </p:nvSpPr>
          <p:spPr bwMode="auto">
            <a:xfrm>
              <a:off x="4422" y="1435"/>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973" name="Rectangle 669"/>
            <p:cNvSpPr>
              <a:spLocks noChangeArrowheads="1"/>
            </p:cNvSpPr>
            <p:nvPr/>
          </p:nvSpPr>
          <p:spPr bwMode="auto">
            <a:xfrm>
              <a:off x="4060" y="1525"/>
              <a:ext cx="91" cy="91"/>
            </a:xfrm>
            <a:prstGeom prst="rect">
              <a:avLst/>
            </a:prstGeom>
            <a:solidFill>
              <a:srgbClr val="FFFF00"/>
            </a:solidFill>
            <a:ln w="38100">
              <a:solidFill>
                <a:srgbClr val="FF0000"/>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974" name="Rectangle 670"/>
            <p:cNvSpPr>
              <a:spLocks noChangeArrowheads="1"/>
            </p:cNvSpPr>
            <p:nvPr/>
          </p:nvSpPr>
          <p:spPr bwMode="auto">
            <a:xfrm>
              <a:off x="4150" y="1525"/>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975" name="Rectangle 671"/>
            <p:cNvSpPr>
              <a:spLocks noChangeArrowheads="1"/>
            </p:cNvSpPr>
            <p:nvPr/>
          </p:nvSpPr>
          <p:spPr bwMode="auto">
            <a:xfrm>
              <a:off x="4241" y="1525"/>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976" name="Rectangle 672"/>
            <p:cNvSpPr>
              <a:spLocks noChangeArrowheads="1"/>
            </p:cNvSpPr>
            <p:nvPr/>
          </p:nvSpPr>
          <p:spPr bwMode="auto">
            <a:xfrm>
              <a:off x="4332" y="1525"/>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977" name="Rectangle 673"/>
            <p:cNvSpPr>
              <a:spLocks noChangeArrowheads="1"/>
            </p:cNvSpPr>
            <p:nvPr/>
          </p:nvSpPr>
          <p:spPr bwMode="auto">
            <a:xfrm>
              <a:off x="4422" y="1525"/>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grpSp>
      <p:grpSp>
        <p:nvGrpSpPr>
          <p:cNvPr id="12" name="Group 674"/>
          <p:cNvGrpSpPr>
            <a:grpSpLocks/>
          </p:cNvGrpSpPr>
          <p:nvPr/>
        </p:nvGrpSpPr>
        <p:grpSpPr bwMode="auto">
          <a:xfrm>
            <a:off x="7523163" y="3284538"/>
            <a:ext cx="719137" cy="719137"/>
            <a:chOff x="4513" y="1616"/>
            <a:chExt cx="453" cy="453"/>
          </a:xfrm>
        </p:grpSpPr>
        <p:sp>
          <p:nvSpPr>
            <p:cNvPr id="98979" name="Rectangle 675"/>
            <p:cNvSpPr>
              <a:spLocks noChangeArrowheads="1"/>
            </p:cNvSpPr>
            <p:nvPr/>
          </p:nvSpPr>
          <p:spPr bwMode="auto">
            <a:xfrm>
              <a:off x="4513" y="1616"/>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980" name="Rectangle 676"/>
            <p:cNvSpPr>
              <a:spLocks noChangeArrowheads="1"/>
            </p:cNvSpPr>
            <p:nvPr/>
          </p:nvSpPr>
          <p:spPr bwMode="auto">
            <a:xfrm>
              <a:off x="4603" y="1616"/>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981" name="Rectangle 677"/>
            <p:cNvSpPr>
              <a:spLocks noChangeArrowheads="1"/>
            </p:cNvSpPr>
            <p:nvPr/>
          </p:nvSpPr>
          <p:spPr bwMode="auto">
            <a:xfrm>
              <a:off x="4694" y="1616"/>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982" name="Rectangle 678"/>
            <p:cNvSpPr>
              <a:spLocks noChangeArrowheads="1"/>
            </p:cNvSpPr>
            <p:nvPr/>
          </p:nvSpPr>
          <p:spPr bwMode="auto">
            <a:xfrm>
              <a:off x="4785" y="1616"/>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983" name="Rectangle 679"/>
            <p:cNvSpPr>
              <a:spLocks noChangeArrowheads="1"/>
            </p:cNvSpPr>
            <p:nvPr/>
          </p:nvSpPr>
          <p:spPr bwMode="auto">
            <a:xfrm>
              <a:off x="4875" y="1616"/>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984" name="Rectangle 680"/>
            <p:cNvSpPr>
              <a:spLocks noChangeArrowheads="1"/>
            </p:cNvSpPr>
            <p:nvPr/>
          </p:nvSpPr>
          <p:spPr bwMode="auto">
            <a:xfrm>
              <a:off x="4513" y="1707"/>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985" name="Rectangle 681"/>
            <p:cNvSpPr>
              <a:spLocks noChangeArrowheads="1"/>
            </p:cNvSpPr>
            <p:nvPr/>
          </p:nvSpPr>
          <p:spPr bwMode="auto">
            <a:xfrm>
              <a:off x="4603" y="1707"/>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986" name="Rectangle 682"/>
            <p:cNvSpPr>
              <a:spLocks noChangeArrowheads="1"/>
            </p:cNvSpPr>
            <p:nvPr/>
          </p:nvSpPr>
          <p:spPr bwMode="auto">
            <a:xfrm>
              <a:off x="4694" y="1707"/>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987" name="Rectangle 683"/>
            <p:cNvSpPr>
              <a:spLocks noChangeArrowheads="1"/>
            </p:cNvSpPr>
            <p:nvPr/>
          </p:nvSpPr>
          <p:spPr bwMode="auto">
            <a:xfrm>
              <a:off x="4785" y="1707"/>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988" name="Rectangle 684"/>
            <p:cNvSpPr>
              <a:spLocks noChangeArrowheads="1"/>
            </p:cNvSpPr>
            <p:nvPr/>
          </p:nvSpPr>
          <p:spPr bwMode="auto">
            <a:xfrm>
              <a:off x="4875" y="1707"/>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989" name="Rectangle 685"/>
            <p:cNvSpPr>
              <a:spLocks noChangeArrowheads="1"/>
            </p:cNvSpPr>
            <p:nvPr/>
          </p:nvSpPr>
          <p:spPr bwMode="auto">
            <a:xfrm>
              <a:off x="4513" y="1797"/>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990" name="Rectangle 686"/>
            <p:cNvSpPr>
              <a:spLocks noChangeArrowheads="1"/>
            </p:cNvSpPr>
            <p:nvPr/>
          </p:nvSpPr>
          <p:spPr bwMode="auto">
            <a:xfrm>
              <a:off x="4603" y="1797"/>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991" name="Rectangle 687"/>
            <p:cNvSpPr>
              <a:spLocks noChangeArrowheads="1"/>
            </p:cNvSpPr>
            <p:nvPr/>
          </p:nvSpPr>
          <p:spPr bwMode="auto">
            <a:xfrm>
              <a:off x="4694" y="1797"/>
              <a:ext cx="91" cy="91"/>
            </a:xfrm>
            <a:prstGeom prst="rect">
              <a:avLst/>
            </a:prstGeom>
            <a:solidFill>
              <a:srgbClr val="000080"/>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992" name="Rectangle 688"/>
            <p:cNvSpPr>
              <a:spLocks noChangeArrowheads="1"/>
            </p:cNvSpPr>
            <p:nvPr/>
          </p:nvSpPr>
          <p:spPr bwMode="auto">
            <a:xfrm>
              <a:off x="4785" y="1797"/>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993" name="Rectangle 689"/>
            <p:cNvSpPr>
              <a:spLocks noChangeArrowheads="1"/>
            </p:cNvSpPr>
            <p:nvPr/>
          </p:nvSpPr>
          <p:spPr bwMode="auto">
            <a:xfrm>
              <a:off x="4875" y="1797"/>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994" name="Rectangle 690"/>
            <p:cNvSpPr>
              <a:spLocks noChangeArrowheads="1"/>
            </p:cNvSpPr>
            <p:nvPr/>
          </p:nvSpPr>
          <p:spPr bwMode="auto">
            <a:xfrm>
              <a:off x="4513" y="1888"/>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995" name="Rectangle 691"/>
            <p:cNvSpPr>
              <a:spLocks noChangeArrowheads="1"/>
            </p:cNvSpPr>
            <p:nvPr/>
          </p:nvSpPr>
          <p:spPr bwMode="auto">
            <a:xfrm>
              <a:off x="4603" y="1888"/>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996" name="Rectangle 692"/>
            <p:cNvSpPr>
              <a:spLocks noChangeArrowheads="1"/>
            </p:cNvSpPr>
            <p:nvPr/>
          </p:nvSpPr>
          <p:spPr bwMode="auto">
            <a:xfrm>
              <a:off x="4694" y="1888"/>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997" name="Rectangle 693"/>
            <p:cNvSpPr>
              <a:spLocks noChangeArrowheads="1"/>
            </p:cNvSpPr>
            <p:nvPr/>
          </p:nvSpPr>
          <p:spPr bwMode="auto">
            <a:xfrm>
              <a:off x="4785" y="1888"/>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998" name="Rectangle 694"/>
            <p:cNvSpPr>
              <a:spLocks noChangeArrowheads="1"/>
            </p:cNvSpPr>
            <p:nvPr/>
          </p:nvSpPr>
          <p:spPr bwMode="auto">
            <a:xfrm>
              <a:off x="4875" y="1888"/>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999" name="Rectangle 695"/>
            <p:cNvSpPr>
              <a:spLocks noChangeArrowheads="1"/>
            </p:cNvSpPr>
            <p:nvPr/>
          </p:nvSpPr>
          <p:spPr bwMode="auto">
            <a:xfrm>
              <a:off x="4513" y="1978"/>
              <a:ext cx="91" cy="91"/>
            </a:xfrm>
            <a:prstGeom prst="rect">
              <a:avLst/>
            </a:prstGeom>
            <a:solidFill>
              <a:srgbClr val="FFFF00"/>
            </a:solidFill>
            <a:ln w="38100">
              <a:solidFill>
                <a:srgbClr val="FF0000"/>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000" name="Rectangle 696"/>
            <p:cNvSpPr>
              <a:spLocks noChangeArrowheads="1"/>
            </p:cNvSpPr>
            <p:nvPr/>
          </p:nvSpPr>
          <p:spPr bwMode="auto">
            <a:xfrm>
              <a:off x="4603" y="1978"/>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001" name="Rectangle 697"/>
            <p:cNvSpPr>
              <a:spLocks noChangeArrowheads="1"/>
            </p:cNvSpPr>
            <p:nvPr/>
          </p:nvSpPr>
          <p:spPr bwMode="auto">
            <a:xfrm>
              <a:off x="4694" y="1978"/>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002" name="Rectangle 698"/>
            <p:cNvSpPr>
              <a:spLocks noChangeArrowheads="1"/>
            </p:cNvSpPr>
            <p:nvPr/>
          </p:nvSpPr>
          <p:spPr bwMode="auto">
            <a:xfrm>
              <a:off x="4785" y="1978"/>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003" name="Rectangle 699"/>
            <p:cNvSpPr>
              <a:spLocks noChangeArrowheads="1"/>
            </p:cNvSpPr>
            <p:nvPr/>
          </p:nvSpPr>
          <p:spPr bwMode="auto">
            <a:xfrm>
              <a:off x="4875" y="1978"/>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grpSp>
      <p:grpSp>
        <p:nvGrpSpPr>
          <p:cNvPr id="13" name="Group 700"/>
          <p:cNvGrpSpPr>
            <a:grpSpLocks/>
          </p:cNvGrpSpPr>
          <p:nvPr/>
        </p:nvGrpSpPr>
        <p:grpSpPr bwMode="auto">
          <a:xfrm>
            <a:off x="7523163" y="5157788"/>
            <a:ext cx="719137" cy="719137"/>
            <a:chOff x="4513" y="2796"/>
            <a:chExt cx="453" cy="453"/>
          </a:xfrm>
        </p:grpSpPr>
        <p:sp>
          <p:nvSpPr>
            <p:cNvPr id="99005" name="Rectangle 701"/>
            <p:cNvSpPr>
              <a:spLocks noChangeArrowheads="1"/>
            </p:cNvSpPr>
            <p:nvPr/>
          </p:nvSpPr>
          <p:spPr bwMode="auto">
            <a:xfrm>
              <a:off x="4513" y="2796"/>
              <a:ext cx="91" cy="91"/>
            </a:xfrm>
            <a:prstGeom prst="rect">
              <a:avLst/>
            </a:prstGeom>
            <a:solidFill>
              <a:srgbClr val="FFFF00"/>
            </a:solidFill>
            <a:ln w="38100">
              <a:solidFill>
                <a:srgbClr val="FF0000"/>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006" name="Rectangle 702"/>
            <p:cNvSpPr>
              <a:spLocks noChangeArrowheads="1"/>
            </p:cNvSpPr>
            <p:nvPr/>
          </p:nvSpPr>
          <p:spPr bwMode="auto">
            <a:xfrm>
              <a:off x="4603" y="2796"/>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007" name="Rectangle 703"/>
            <p:cNvSpPr>
              <a:spLocks noChangeArrowheads="1"/>
            </p:cNvSpPr>
            <p:nvPr/>
          </p:nvSpPr>
          <p:spPr bwMode="auto">
            <a:xfrm>
              <a:off x="4694" y="2796"/>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008" name="Rectangle 704"/>
            <p:cNvSpPr>
              <a:spLocks noChangeArrowheads="1"/>
            </p:cNvSpPr>
            <p:nvPr/>
          </p:nvSpPr>
          <p:spPr bwMode="auto">
            <a:xfrm>
              <a:off x="4785" y="2796"/>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009" name="Rectangle 705"/>
            <p:cNvSpPr>
              <a:spLocks noChangeArrowheads="1"/>
            </p:cNvSpPr>
            <p:nvPr/>
          </p:nvSpPr>
          <p:spPr bwMode="auto">
            <a:xfrm>
              <a:off x="4875" y="2796"/>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010" name="Rectangle 706"/>
            <p:cNvSpPr>
              <a:spLocks noChangeArrowheads="1"/>
            </p:cNvSpPr>
            <p:nvPr/>
          </p:nvSpPr>
          <p:spPr bwMode="auto">
            <a:xfrm>
              <a:off x="4513" y="2887"/>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011" name="Rectangle 707"/>
            <p:cNvSpPr>
              <a:spLocks noChangeArrowheads="1"/>
            </p:cNvSpPr>
            <p:nvPr/>
          </p:nvSpPr>
          <p:spPr bwMode="auto">
            <a:xfrm>
              <a:off x="4603" y="2887"/>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012" name="Rectangle 708"/>
            <p:cNvSpPr>
              <a:spLocks noChangeArrowheads="1"/>
            </p:cNvSpPr>
            <p:nvPr/>
          </p:nvSpPr>
          <p:spPr bwMode="auto">
            <a:xfrm>
              <a:off x="4694" y="2887"/>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013" name="Rectangle 709"/>
            <p:cNvSpPr>
              <a:spLocks noChangeArrowheads="1"/>
            </p:cNvSpPr>
            <p:nvPr/>
          </p:nvSpPr>
          <p:spPr bwMode="auto">
            <a:xfrm>
              <a:off x="4785" y="2887"/>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014" name="Rectangle 710"/>
            <p:cNvSpPr>
              <a:spLocks noChangeArrowheads="1"/>
            </p:cNvSpPr>
            <p:nvPr/>
          </p:nvSpPr>
          <p:spPr bwMode="auto">
            <a:xfrm>
              <a:off x="4875" y="2887"/>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015" name="Rectangle 711"/>
            <p:cNvSpPr>
              <a:spLocks noChangeArrowheads="1"/>
            </p:cNvSpPr>
            <p:nvPr/>
          </p:nvSpPr>
          <p:spPr bwMode="auto">
            <a:xfrm>
              <a:off x="4513" y="2977"/>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016" name="Rectangle 712"/>
            <p:cNvSpPr>
              <a:spLocks noChangeArrowheads="1"/>
            </p:cNvSpPr>
            <p:nvPr/>
          </p:nvSpPr>
          <p:spPr bwMode="auto">
            <a:xfrm>
              <a:off x="4603" y="2977"/>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017" name="Rectangle 713"/>
            <p:cNvSpPr>
              <a:spLocks noChangeArrowheads="1"/>
            </p:cNvSpPr>
            <p:nvPr/>
          </p:nvSpPr>
          <p:spPr bwMode="auto">
            <a:xfrm>
              <a:off x="4694" y="2977"/>
              <a:ext cx="91" cy="91"/>
            </a:xfrm>
            <a:prstGeom prst="rect">
              <a:avLst/>
            </a:prstGeom>
            <a:solidFill>
              <a:srgbClr val="000080"/>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018" name="Rectangle 714"/>
            <p:cNvSpPr>
              <a:spLocks noChangeArrowheads="1"/>
            </p:cNvSpPr>
            <p:nvPr/>
          </p:nvSpPr>
          <p:spPr bwMode="auto">
            <a:xfrm>
              <a:off x="4785" y="2977"/>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019" name="Rectangle 715"/>
            <p:cNvSpPr>
              <a:spLocks noChangeArrowheads="1"/>
            </p:cNvSpPr>
            <p:nvPr/>
          </p:nvSpPr>
          <p:spPr bwMode="auto">
            <a:xfrm>
              <a:off x="4875" y="2977"/>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020" name="Rectangle 716"/>
            <p:cNvSpPr>
              <a:spLocks noChangeArrowheads="1"/>
            </p:cNvSpPr>
            <p:nvPr/>
          </p:nvSpPr>
          <p:spPr bwMode="auto">
            <a:xfrm>
              <a:off x="4513" y="3068"/>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021" name="Rectangle 717"/>
            <p:cNvSpPr>
              <a:spLocks noChangeArrowheads="1"/>
            </p:cNvSpPr>
            <p:nvPr/>
          </p:nvSpPr>
          <p:spPr bwMode="auto">
            <a:xfrm>
              <a:off x="4603" y="3068"/>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022" name="Rectangle 718"/>
            <p:cNvSpPr>
              <a:spLocks noChangeArrowheads="1"/>
            </p:cNvSpPr>
            <p:nvPr/>
          </p:nvSpPr>
          <p:spPr bwMode="auto">
            <a:xfrm>
              <a:off x="4694" y="3068"/>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023" name="Rectangle 719"/>
            <p:cNvSpPr>
              <a:spLocks noChangeArrowheads="1"/>
            </p:cNvSpPr>
            <p:nvPr/>
          </p:nvSpPr>
          <p:spPr bwMode="auto">
            <a:xfrm>
              <a:off x="4785" y="3068"/>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024" name="Rectangle 720"/>
            <p:cNvSpPr>
              <a:spLocks noChangeArrowheads="1"/>
            </p:cNvSpPr>
            <p:nvPr/>
          </p:nvSpPr>
          <p:spPr bwMode="auto">
            <a:xfrm>
              <a:off x="4875" y="3068"/>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025" name="Rectangle 721"/>
            <p:cNvSpPr>
              <a:spLocks noChangeArrowheads="1"/>
            </p:cNvSpPr>
            <p:nvPr/>
          </p:nvSpPr>
          <p:spPr bwMode="auto">
            <a:xfrm>
              <a:off x="4513" y="3158"/>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026" name="Rectangle 722"/>
            <p:cNvSpPr>
              <a:spLocks noChangeArrowheads="1"/>
            </p:cNvSpPr>
            <p:nvPr/>
          </p:nvSpPr>
          <p:spPr bwMode="auto">
            <a:xfrm>
              <a:off x="4603" y="3158"/>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027" name="Rectangle 723"/>
            <p:cNvSpPr>
              <a:spLocks noChangeArrowheads="1"/>
            </p:cNvSpPr>
            <p:nvPr/>
          </p:nvSpPr>
          <p:spPr bwMode="auto">
            <a:xfrm>
              <a:off x="4694" y="3158"/>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028" name="Rectangle 724"/>
            <p:cNvSpPr>
              <a:spLocks noChangeArrowheads="1"/>
            </p:cNvSpPr>
            <p:nvPr/>
          </p:nvSpPr>
          <p:spPr bwMode="auto">
            <a:xfrm>
              <a:off x="4785" y="3158"/>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029" name="Rectangle 725"/>
            <p:cNvSpPr>
              <a:spLocks noChangeArrowheads="1"/>
            </p:cNvSpPr>
            <p:nvPr/>
          </p:nvSpPr>
          <p:spPr bwMode="auto">
            <a:xfrm>
              <a:off x="4875" y="3158"/>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grpSp>
      <p:grpSp>
        <p:nvGrpSpPr>
          <p:cNvPr id="14" name="Group 726"/>
          <p:cNvGrpSpPr>
            <a:grpSpLocks/>
          </p:cNvGrpSpPr>
          <p:nvPr/>
        </p:nvGrpSpPr>
        <p:grpSpPr bwMode="auto">
          <a:xfrm>
            <a:off x="6802438" y="5876925"/>
            <a:ext cx="719137" cy="719138"/>
            <a:chOff x="4059" y="3249"/>
            <a:chExt cx="453" cy="453"/>
          </a:xfrm>
        </p:grpSpPr>
        <p:sp>
          <p:nvSpPr>
            <p:cNvPr id="99031" name="Rectangle 727"/>
            <p:cNvSpPr>
              <a:spLocks noChangeArrowheads="1"/>
            </p:cNvSpPr>
            <p:nvPr/>
          </p:nvSpPr>
          <p:spPr bwMode="auto">
            <a:xfrm>
              <a:off x="4059" y="3249"/>
              <a:ext cx="91" cy="91"/>
            </a:xfrm>
            <a:prstGeom prst="rect">
              <a:avLst/>
            </a:prstGeom>
            <a:solidFill>
              <a:srgbClr val="FFFF00"/>
            </a:solidFill>
            <a:ln w="38100">
              <a:solidFill>
                <a:srgbClr val="FF0000"/>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032" name="Rectangle 728"/>
            <p:cNvSpPr>
              <a:spLocks noChangeArrowheads="1"/>
            </p:cNvSpPr>
            <p:nvPr/>
          </p:nvSpPr>
          <p:spPr bwMode="auto">
            <a:xfrm>
              <a:off x="4149" y="3249"/>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033" name="Rectangle 729"/>
            <p:cNvSpPr>
              <a:spLocks noChangeArrowheads="1"/>
            </p:cNvSpPr>
            <p:nvPr/>
          </p:nvSpPr>
          <p:spPr bwMode="auto">
            <a:xfrm>
              <a:off x="4240" y="3249"/>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034" name="Rectangle 730"/>
            <p:cNvSpPr>
              <a:spLocks noChangeArrowheads="1"/>
            </p:cNvSpPr>
            <p:nvPr/>
          </p:nvSpPr>
          <p:spPr bwMode="auto">
            <a:xfrm>
              <a:off x="4331" y="3249"/>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035" name="Rectangle 731"/>
            <p:cNvSpPr>
              <a:spLocks noChangeArrowheads="1"/>
            </p:cNvSpPr>
            <p:nvPr/>
          </p:nvSpPr>
          <p:spPr bwMode="auto">
            <a:xfrm>
              <a:off x="4421" y="3249"/>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036" name="Rectangle 732"/>
            <p:cNvSpPr>
              <a:spLocks noChangeArrowheads="1"/>
            </p:cNvSpPr>
            <p:nvPr/>
          </p:nvSpPr>
          <p:spPr bwMode="auto">
            <a:xfrm>
              <a:off x="4059" y="3340"/>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037" name="Rectangle 733"/>
            <p:cNvSpPr>
              <a:spLocks noChangeArrowheads="1"/>
            </p:cNvSpPr>
            <p:nvPr/>
          </p:nvSpPr>
          <p:spPr bwMode="auto">
            <a:xfrm>
              <a:off x="4149" y="3340"/>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038" name="Rectangle 734"/>
            <p:cNvSpPr>
              <a:spLocks noChangeArrowheads="1"/>
            </p:cNvSpPr>
            <p:nvPr/>
          </p:nvSpPr>
          <p:spPr bwMode="auto">
            <a:xfrm>
              <a:off x="4240" y="3340"/>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039" name="Rectangle 735"/>
            <p:cNvSpPr>
              <a:spLocks noChangeArrowheads="1"/>
            </p:cNvSpPr>
            <p:nvPr/>
          </p:nvSpPr>
          <p:spPr bwMode="auto">
            <a:xfrm>
              <a:off x="4331" y="3340"/>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040" name="Rectangle 736"/>
            <p:cNvSpPr>
              <a:spLocks noChangeArrowheads="1"/>
            </p:cNvSpPr>
            <p:nvPr/>
          </p:nvSpPr>
          <p:spPr bwMode="auto">
            <a:xfrm>
              <a:off x="4421" y="3340"/>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041" name="Rectangle 737"/>
            <p:cNvSpPr>
              <a:spLocks noChangeArrowheads="1"/>
            </p:cNvSpPr>
            <p:nvPr/>
          </p:nvSpPr>
          <p:spPr bwMode="auto">
            <a:xfrm>
              <a:off x="4059" y="3430"/>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042" name="Rectangle 738"/>
            <p:cNvSpPr>
              <a:spLocks noChangeArrowheads="1"/>
            </p:cNvSpPr>
            <p:nvPr/>
          </p:nvSpPr>
          <p:spPr bwMode="auto">
            <a:xfrm>
              <a:off x="4149" y="3430"/>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043" name="Rectangle 739"/>
            <p:cNvSpPr>
              <a:spLocks noChangeArrowheads="1"/>
            </p:cNvSpPr>
            <p:nvPr/>
          </p:nvSpPr>
          <p:spPr bwMode="auto">
            <a:xfrm>
              <a:off x="4240" y="3430"/>
              <a:ext cx="91" cy="91"/>
            </a:xfrm>
            <a:prstGeom prst="rect">
              <a:avLst/>
            </a:prstGeom>
            <a:solidFill>
              <a:srgbClr val="000080"/>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044" name="Rectangle 740"/>
            <p:cNvSpPr>
              <a:spLocks noChangeArrowheads="1"/>
            </p:cNvSpPr>
            <p:nvPr/>
          </p:nvSpPr>
          <p:spPr bwMode="auto">
            <a:xfrm>
              <a:off x="4331" y="3430"/>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045" name="Rectangle 741"/>
            <p:cNvSpPr>
              <a:spLocks noChangeArrowheads="1"/>
            </p:cNvSpPr>
            <p:nvPr/>
          </p:nvSpPr>
          <p:spPr bwMode="auto">
            <a:xfrm>
              <a:off x="4421" y="3430"/>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046" name="Rectangle 742"/>
            <p:cNvSpPr>
              <a:spLocks noChangeArrowheads="1"/>
            </p:cNvSpPr>
            <p:nvPr/>
          </p:nvSpPr>
          <p:spPr bwMode="auto">
            <a:xfrm>
              <a:off x="4059" y="3521"/>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047" name="Rectangle 743"/>
            <p:cNvSpPr>
              <a:spLocks noChangeArrowheads="1"/>
            </p:cNvSpPr>
            <p:nvPr/>
          </p:nvSpPr>
          <p:spPr bwMode="auto">
            <a:xfrm>
              <a:off x="4149" y="3521"/>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048" name="Rectangle 744"/>
            <p:cNvSpPr>
              <a:spLocks noChangeArrowheads="1"/>
            </p:cNvSpPr>
            <p:nvPr/>
          </p:nvSpPr>
          <p:spPr bwMode="auto">
            <a:xfrm>
              <a:off x="4240" y="3521"/>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049" name="Rectangle 745"/>
            <p:cNvSpPr>
              <a:spLocks noChangeArrowheads="1"/>
            </p:cNvSpPr>
            <p:nvPr/>
          </p:nvSpPr>
          <p:spPr bwMode="auto">
            <a:xfrm>
              <a:off x="4331" y="3521"/>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050" name="Rectangle 746"/>
            <p:cNvSpPr>
              <a:spLocks noChangeArrowheads="1"/>
            </p:cNvSpPr>
            <p:nvPr/>
          </p:nvSpPr>
          <p:spPr bwMode="auto">
            <a:xfrm>
              <a:off x="4421" y="3521"/>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051" name="Rectangle 747"/>
            <p:cNvSpPr>
              <a:spLocks noChangeArrowheads="1"/>
            </p:cNvSpPr>
            <p:nvPr/>
          </p:nvSpPr>
          <p:spPr bwMode="auto">
            <a:xfrm>
              <a:off x="4059" y="3611"/>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052" name="Rectangle 748"/>
            <p:cNvSpPr>
              <a:spLocks noChangeArrowheads="1"/>
            </p:cNvSpPr>
            <p:nvPr/>
          </p:nvSpPr>
          <p:spPr bwMode="auto">
            <a:xfrm>
              <a:off x="4149" y="3611"/>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053" name="Rectangle 749"/>
            <p:cNvSpPr>
              <a:spLocks noChangeArrowheads="1"/>
            </p:cNvSpPr>
            <p:nvPr/>
          </p:nvSpPr>
          <p:spPr bwMode="auto">
            <a:xfrm>
              <a:off x="4240" y="3611"/>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054" name="Rectangle 750"/>
            <p:cNvSpPr>
              <a:spLocks noChangeArrowheads="1"/>
            </p:cNvSpPr>
            <p:nvPr/>
          </p:nvSpPr>
          <p:spPr bwMode="auto">
            <a:xfrm>
              <a:off x="4331" y="3611"/>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055" name="Rectangle 751"/>
            <p:cNvSpPr>
              <a:spLocks noChangeArrowheads="1"/>
            </p:cNvSpPr>
            <p:nvPr/>
          </p:nvSpPr>
          <p:spPr bwMode="auto">
            <a:xfrm>
              <a:off x="4421" y="3611"/>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grpSp>
      <p:grpSp>
        <p:nvGrpSpPr>
          <p:cNvPr id="15" name="Group 752"/>
          <p:cNvGrpSpPr>
            <a:grpSpLocks/>
          </p:cNvGrpSpPr>
          <p:nvPr/>
        </p:nvGrpSpPr>
        <p:grpSpPr bwMode="auto">
          <a:xfrm>
            <a:off x="7524750" y="4292600"/>
            <a:ext cx="719138" cy="719138"/>
            <a:chOff x="4514" y="2251"/>
            <a:chExt cx="453" cy="453"/>
          </a:xfrm>
        </p:grpSpPr>
        <p:sp>
          <p:nvSpPr>
            <p:cNvPr id="99057" name="Rectangle 753"/>
            <p:cNvSpPr>
              <a:spLocks noChangeArrowheads="1"/>
            </p:cNvSpPr>
            <p:nvPr/>
          </p:nvSpPr>
          <p:spPr bwMode="auto">
            <a:xfrm>
              <a:off x="4514" y="2251"/>
              <a:ext cx="91" cy="91"/>
            </a:xfrm>
            <a:prstGeom prst="rect">
              <a:avLst/>
            </a:prstGeom>
            <a:solidFill>
              <a:srgbClr val="FFFF00"/>
            </a:solidFill>
            <a:ln w="38100">
              <a:solidFill>
                <a:srgbClr val="FF0000"/>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058" name="Rectangle 754"/>
            <p:cNvSpPr>
              <a:spLocks noChangeArrowheads="1"/>
            </p:cNvSpPr>
            <p:nvPr/>
          </p:nvSpPr>
          <p:spPr bwMode="auto">
            <a:xfrm>
              <a:off x="4604" y="2251"/>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059" name="Rectangle 755"/>
            <p:cNvSpPr>
              <a:spLocks noChangeArrowheads="1"/>
            </p:cNvSpPr>
            <p:nvPr/>
          </p:nvSpPr>
          <p:spPr bwMode="auto">
            <a:xfrm>
              <a:off x="4695" y="2251"/>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060" name="Rectangle 756"/>
            <p:cNvSpPr>
              <a:spLocks noChangeArrowheads="1"/>
            </p:cNvSpPr>
            <p:nvPr/>
          </p:nvSpPr>
          <p:spPr bwMode="auto">
            <a:xfrm>
              <a:off x="4786" y="2251"/>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061" name="Rectangle 757"/>
            <p:cNvSpPr>
              <a:spLocks noChangeArrowheads="1"/>
            </p:cNvSpPr>
            <p:nvPr/>
          </p:nvSpPr>
          <p:spPr bwMode="auto">
            <a:xfrm>
              <a:off x="4876" y="2251"/>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062" name="Rectangle 758"/>
            <p:cNvSpPr>
              <a:spLocks noChangeArrowheads="1"/>
            </p:cNvSpPr>
            <p:nvPr/>
          </p:nvSpPr>
          <p:spPr bwMode="auto">
            <a:xfrm>
              <a:off x="4514" y="2342"/>
              <a:ext cx="91" cy="91"/>
            </a:xfrm>
            <a:prstGeom prst="rect">
              <a:avLst/>
            </a:prstGeom>
            <a:solidFill>
              <a:srgbClr val="FFFF00"/>
            </a:solidFill>
            <a:ln w="38100">
              <a:solidFill>
                <a:srgbClr val="FF0000"/>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063" name="Rectangle 759"/>
            <p:cNvSpPr>
              <a:spLocks noChangeArrowheads="1"/>
            </p:cNvSpPr>
            <p:nvPr/>
          </p:nvSpPr>
          <p:spPr bwMode="auto">
            <a:xfrm>
              <a:off x="4604" y="2342"/>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064" name="Rectangle 760"/>
            <p:cNvSpPr>
              <a:spLocks noChangeArrowheads="1"/>
            </p:cNvSpPr>
            <p:nvPr/>
          </p:nvSpPr>
          <p:spPr bwMode="auto">
            <a:xfrm>
              <a:off x="4695" y="2342"/>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065" name="Rectangle 761"/>
            <p:cNvSpPr>
              <a:spLocks noChangeArrowheads="1"/>
            </p:cNvSpPr>
            <p:nvPr/>
          </p:nvSpPr>
          <p:spPr bwMode="auto">
            <a:xfrm>
              <a:off x="4786" y="2342"/>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066" name="Rectangle 762"/>
            <p:cNvSpPr>
              <a:spLocks noChangeArrowheads="1"/>
            </p:cNvSpPr>
            <p:nvPr/>
          </p:nvSpPr>
          <p:spPr bwMode="auto">
            <a:xfrm>
              <a:off x="4876" y="2342"/>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067" name="Rectangle 763"/>
            <p:cNvSpPr>
              <a:spLocks noChangeArrowheads="1"/>
            </p:cNvSpPr>
            <p:nvPr/>
          </p:nvSpPr>
          <p:spPr bwMode="auto">
            <a:xfrm>
              <a:off x="4514" y="2432"/>
              <a:ext cx="91" cy="91"/>
            </a:xfrm>
            <a:prstGeom prst="rect">
              <a:avLst/>
            </a:prstGeom>
            <a:solidFill>
              <a:srgbClr val="FFFF00"/>
            </a:solidFill>
            <a:ln w="38100">
              <a:solidFill>
                <a:srgbClr val="FF0000"/>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068" name="Rectangle 764"/>
            <p:cNvSpPr>
              <a:spLocks noChangeArrowheads="1"/>
            </p:cNvSpPr>
            <p:nvPr/>
          </p:nvSpPr>
          <p:spPr bwMode="auto">
            <a:xfrm>
              <a:off x="4604" y="2432"/>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069" name="Rectangle 765"/>
            <p:cNvSpPr>
              <a:spLocks noChangeArrowheads="1"/>
            </p:cNvSpPr>
            <p:nvPr/>
          </p:nvSpPr>
          <p:spPr bwMode="auto">
            <a:xfrm>
              <a:off x="4695" y="2432"/>
              <a:ext cx="91" cy="91"/>
            </a:xfrm>
            <a:prstGeom prst="rect">
              <a:avLst/>
            </a:prstGeom>
            <a:solidFill>
              <a:srgbClr val="000080"/>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070" name="Rectangle 766"/>
            <p:cNvSpPr>
              <a:spLocks noChangeArrowheads="1"/>
            </p:cNvSpPr>
            <p:nvPr/>
          </p:nvSpPr>
          <p:spPr bwMode="auto">
            <a:xfrm>
              <a:off x="4786" y="2432"/>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071" name="Rectangle 767"/>
            <p:cNvSpPr>
              <a:spLocks noChangeArrowheads="1"/>
            </p:cNvSpPr>
            <p:nvPr/>
          </p:nvSpPr>
          <p:spPr bwMode="auto">
            <a:xfrm>
              <a:off x="4876" y="2432"/>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072" name="Rectangle 768"/>
            <p:cNvSpPr>
              <a:spLocks noChangeArrowheads="1"/>
            </p:cNvSpPr>
            <p:nvPr/>
          </p:nvSpPr>
          <p:spPr bwMode="auto">
            <a:xfrm>
              <a:off x="4514" y="2523"/>
              <a:ext cx="91" cy="91"/>
            </a:xfrm>
            <a:prstGeom prst="rect">
              <a:avLst/>
            </a:prstGeom>
            <a:solidFill>
              <a:srgbClr val="FFFF00"/>
            </a:solidFill>
            <a:ln w="38100">
              <a:solidFill>
                <a:srgbClr val="FF0000"/>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073" name="Rectangle 769"/>
            <p:cNvSpPr>
              <a:spLocks noChangeArrowheads="1"/>
            </p:cNvSpPr>
            <p:nvPr/>
          </p:nvSpPr>
          <p:spPr bwMode="auto">
            <a:xfrm>
              <a:off x="4604" y="2523"/>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074" name="Rectangle 770"/>
            <p:cNvSpPr>
              <a:spLocks noChangeArrowheads="1"/>
            </p:cNvSpPr>
            <p:nvPr/>
          </p:nvSpPr>
          <p:spPr bwMode="auto">
            <a:xfrm>
              <a:off x="4695" y="2523"/>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075" name="Rectangle 771"/>
            <p:cNvSpPr>
              <a:spLocks noChangeArrowheads="1"/>
            </p:cNvSpPr>
            <p:nvPr/>
          </p:nvSpPr>
          <p:spPr bwMode="auto">
            <a:xfrm>
              <a:off x="4786" y="2523"/>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076" name="Rectangle 772"/>
            <p:cNvSpPr>
              <a:spLocks noChangeArrowheads="1"/>
            </p:cNvSpPr>
            <p:nvPr/>
          </p:nvSpPr>
          <p:spPr bwMode="auto">
            <a:xfrm>
              <a:off x="4876" y="2523"/>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077" name="Rectangle 773"/>
            <p:cNvSpPr>
              <a:spLocks noChangeArrowheads="1"/>
            </p:cNvSpPr>
            <p:nvPr/>
          </p:nvSpPr>
          <p:spPr bwMode="auto">
            <a:xfrm>
              <a:off x="4514" y="2613"/>
              <a:ext cx="91" cy="91"/>
            </a:xfrm>
            <a:prstGeom prst="rect">
              <a:avLst/>
            </a:prstGeom>
            <a:solidFill>
              <a:srgbClr val="FFFF00"/>
            </a:solidFill>
            <a:ln w="38100">
              <a:solidFill>
                <a:srgbClr val="FF0000"/>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078" name="Rectangle 774"/>
            <p:cNvSpPr>
              <a:spLocks noChangeArrowheads="1"/>
            </p:cNvSpPr>
            <p:nvPr/>
          </p:nvSpPr>
          <p:spPr bwMode="auto">
            <a:xfrm>
              <a:off x="4604" y="2613"/>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079" name="Rectangle 775"/>
            <p:cNvSpPr>
              <a:spLocks noChangeArrowheads="1"/>
            </p:cNvSpPr>
            <p:nvPr/>
          </p:nvSpPr>
          <p:spPr bwMode="auto">
            <a:xfrm>
              <a:off x="4695" y="2613"/>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080" name="Rectangle 776"/>
            <p:cNvSpPr>
              <a:spLocks noChangeArrowheads="1"/>
            </p:cNvSpPr>
            <p:nvPr/>
          </p:nvSpPr>
          <p:spPr bwMode="auto">
            <a:xfrm>
              <a:off x="4786" y="2613"/>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081" name="Rectangle 777"/>
            <p:cNvSpPr>
              <a:spLocks noChangeArrowheads="1"/>
            </p:cNvSpPr>
            <p:nvPr/>
          </p:nvSpPr>
          <p:spPr bwMode="auto">
            <a:xfrm>
              <a:off x="4876" y="2613"/>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grpSp>
      <p:grpSp>
        <p:nvGrpSpPr>
          <p:cNvPr id="16" name="Group 778"/>
          <p:cNvGrpSpPr>
            <a:grpSpLocks/>
          </p:cNvGrpSpPr>
          <p:nvPr/>
        </p:nvGrpSpPr>
        <p:grpSpPr bwMode="auto">
          <a:xfrm>
            <a:off x="5653088" y="3284538"/>
            <a:ext cx="719137" cy="719137"/>
            <a:chOff x="3334" y="1616"/>
            <a:chExt cx="453" cy="453"/>
          </a:xfrm>
        </p:grpSpPr>
        <p:sp>
          <p:nvSpPr>
            <p:cNvPr id="99083" name="Rectangle 779"/>
            <p:cNvSpPr>
              <a:spLocks noChangeArrowheads="1"/>
            </p:cNvSpPr>
            <p:nvPr/>
          </p:nvSpPr>
          <p:spPr bwMode="auto">
            <a:xfrm>
              <a:off x="3334" y="1616"/>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084" name="Rectangle 780"/>
            <p:cNvSpPr>
              <a:spLocks noChangeArrowheads="1"/>
            </p:cNvSpPr>
            <p:nvPr/>
          </p:nvSpPr>
          <p:spPr bwMode="auto">
            <a:xfrm>
              <a:off x="3424" y="1616"/>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085" name="Rectangle 781"/>
            <p:cNvSpPr>
              <a:spLocks noChangeArrowheads="1"/>
            </p:cNvSpPr>
            <p:nvPr/>
          </p:nvSpPr>
          <p:spPr bwMode="auto">
            <a:xfrm>
              <a:off x="3515" y="1616"/>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086" name="Rectangle 782"/>
            <p:cNvSpPr>
              <a:spLocks noChangeArrowheads="1"/>
            </p:cNvSpPr>
            <p:nvPr/>
          </p:nvSpPr>
          <p:spPr bwMode="auto">
            <a:xfrm>
              <a:off x="3606" y="1616"/>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087" name="Rectangle 783"/>
            <p:cNvSpPr>
              <a:spLocks noChangeArrowheads="1"/>
            </p:cNvSpPr>
            <p:nvPr/>
          </p:nvSpPr>
          <p:spPr bwMode="auto">
            <a:xfrm>
              <a:off x="3696" y="1616"/>
              <a:ext cx="91" cy="91"/>
            </a:xfrm>
            <a:prstGeom prst="rect">
              <a:avLst/>
            </a:prstGeom>
            <a:solidFill>
              <a:srgbClr val="FFFF00"/>
            </a:solidFill>
            <a:ln w="38100">
              <a:solidFill>
                <a:srgbClr val="FF0000"/>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088" name="Rectangle 784"/>
            <p:cNvSpPr>
              <a:spLocks noChangeArrowheads="1"/>
            </p:cNvSpPr>
            <p:nvPr/>
          </p:nvSpPr>
          <p:spPr bwMode="auto">
            <a:xfrm>
              <a:off x="3334" y="1707"/>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089" name="Rectangle 785"/>
            <p:cNvSpPr>
              <a:spLocks noChangeArrowheads="1"/>
            </p:cNvSpPr>
            <p:nvPr/>
          </p:nvSpPr>
          <p:spPr bwMode="auto">
            <a:xfrm>
              <a:off x="3424" y="1707"/>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090" name="Rectangle 786"/>
            <p:cNvSpPr>
              <a:spLocks noChangeArrowheads="1"/>
            </p:cNvSpPr>
            <p:nvPr/>
          </p:nvSpPr>
          <p:spPr bwMode="auto">
            <a:xfrm>
              <a:off x="3515" y="1707"/>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091" name="Rectangle 787"/>
            <p:cNvSpPr>
              <a:spLocks noChangeArrowheads="1"/>
            </p:cNvSpPr>
            <p:nvPr/>
          </p:nvSpPr>
          <p:spPr bwMode="auto">
            <a:xfrm>
              <a:off x="3606" y="1707"/>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092" name="Rectangle 788"/>
            <p:cNvSpPr>
              <a:spLocks noChangeArrowheads="1"/>
            </p:cNvSpPr>
            <p:nvPr/>
          </p:nvSpPr>
          <p:spPr bwMode="auto">
            <a:xfrm>
              <a:off x="3696" y="1707"/>
              <a:ext cx="91" cy="91"/>
            </a:xfrm>
            <a:prstGeom prst="rect">
              <a:avLst/>
            </a:prstGeom>
            <a:solidFill>
              <a:srgbClr val="FFFF00"/>
            </a:solidFill>
            <a:ln w="38100">
              <a:solidFill>
                <a:srgbClr val="FF0000"/>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093" name="Rectangle 789"/>
            <p:cNvSpPr>
              <a:spLocks noChangeArrowheads="1"/>
            </p:cNvSpPr>
            <p:nvPr/>
          </p:nvSpPr>
          <p:spPr bwMode="auto">
            <a:xfrm>
              <a:off x="3334" y="1797"/>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094" name="Rectangle 790"/>
            <p:cNvSpPr>
              <a:spLocks noChangeArrowheads="1"/>
            </p:cNvSpPr>
            <p:nvPr/>
          </p:nvSpPr>
          <p:spPr bwMode="auto">
            <a:xfrm>
              <a:off x="3424" y="1797"/>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095" name="Rectangle 791"/>
            <p:cNvSpPr>
              <a:spLocks noChangeArrowheads="1"/>
            </p:cNvSpPr>
            <p:nvPr/>
          </p:nvSpPr>
          <p:spPr bwMode="auto">
            <a:xfrm>
              <a:off x="3515" y="1797"/>
              <a:ext cx="91" cy="91"/>
            </a:xfrm>
            <a:prstGeom prst="rect">
              <a:avLst/>
            </a:prstGeom>
            <a:solidFill>
              <a:srgbClr val="000080"/>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096" name="Rectangle 792"/>
            <p:cNvSpPr>
              <a:spLocks noChangeArrowheads="1"/>
            </p:cNvSpPr>
            <p:nvPr/>
          </p:nvSpPr>
          <p:spPr bwMode="auto">
            <a:xfrm>
              <a:off x="3606" y="1797"/>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097" name="Rectangle 793"/>
            <p:cNvSpPr>
              <a:spLocks noChangeArrowheads="1"/>
            </p:cNvSpPr>
            <p:nvPr/>
          </p:nvSpPr>
          <p:spPr bwMode="auto">
            <a:xfrm>
              <a:off x="3696" y="1797"/>
              <a:ext cx="91" cy="91"/>
            </a:xfrm>
            <a:prstGeom prst="rect">
              <a:avLst/>
            </a:prstGeom>
            <a:solidFill>
              <a:srgbClr val="FFFF00"/>
            </a:solidFill>
            <a:ln w="38100">
              <a:solidFill>
                <a:srgbClr val="FF0000"/>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098" name="Rectangle 794"/>
            <p:cNvSpPr>
              <a:spLocks noChangeArrowheads="1"/>
            </p:cNvSpPr>
            <p:nvPr/>
          </p:nvSpPr>
          <p:spPr bwMode="auto">
            <a:xfrm>
              <a:off x="3334" y="1888"/>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099" name="Rectangle 795"/>
            <p:cNvSpPr>
              <a:spLocks noChangeArrowheads="1"/>
            </p:cNvSpPr>
            <p:nvPr/>
          </p:nvSpPr>
          <p:spPr bwMode="auto">
            <a:xfrm>
              <a:off x="3424" y="1888"/>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100" name="Rectangle 796"/>
            <p:cNvSpPr>
              <a:spLocks noChangeArrowheads="1"/>
            </p:cNvSpPr>
            <p:nvPr/>
          </p:nvSpPr>
          <p:spPr bwMode="auto">
            <a:xfrm>
              <a:off x="3515" y="1888"/>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101" name="Rectangle 797"/>
            <p:cNvSpPr>
              <a:spLocks noChangeArrowheads="1"/>
            </p:cNvSpPr>
            <p:nvPr/>
          </p:nvSpPr>
          <p:spPr bwMode="auto">
            <a:xfrm>
              <a:off x="3606" y="1888"/>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102" name="Rectangle 798"/>
            <p:cNvSpPr>
              <a:spLocks noChangeArrowheads="1"/>
            </p:cNvSpPr>
            <p:nvPr/>
          </p:nvSpPr>
          <p:spPr bwMode="auto">
            <a:xfrm>
              <a:off x="3696" y="1888"/>
              <a:ext cx="91" cy="91"/>
            </a:xfrm>
            <a:prstGeom prst="rect">
              <a:avLst/>
            </a:prstGeom>
            <a:solidFill>
              <a:srgbClr val="FFFF00"/>
            </a:solidFill>
            <a:ln w="38100">
              <a:solidFill>
                <a:srgbClr val="FF0000"/>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103" name="Rectangle 799"/>
            <p:cNvSpPr>
              <a:spLocks noChangeArrowheads="1"/>
            </p:cNvSpPr>
            <p:nvPr/>
          </p:nvSpPr>
          <p:spPr bwMode="auto">
            <a:xfrm>
              <a:off x="3334" y="1978"/>
              <a:ext cx="91" cy="91"/>
            </a:xfrm>
            <a:prstGeom prst="rect">
              <a:avLst/>
            </a:prstGeom>
            <a:solidFill>
              <a:srgbClr val="FFFF00"/>
            </a:solidFill>
            <a:ln w="38100">
              <a:solidFill>
                <a:srgbClr val="FF0000"/>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104" name="Rectangle 800"/>
            <p:cNvSpPr>
              <a:spLocks noChangeArrowheads="1"/>
            </p:cNvSpPr>
            <p:nvPr/>
          </p:nvSpPr>
          <p:spPr bwMode="auto">
            <a:xfrm>
              <a:off x="3424" y="1978"/>
              <a:ext cx="91" cy="91"/>
            </a:xfrm>
            <a:prstGeom prst="rect">
              <a:avLst/>
            </a:prstGeom>
            <a:solidFill>
              <a:srgbClr val="FFFF00"/>
            </a:solidFill>
            <a:ln w="38100">
              <a:solidFill>
                <a:srgbClr val="FF0000"/>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105" name="Rectangle 801"/>
            <p:cNvSpPr>
              <a:spLocks noChangeArrowheads="1"/>
            </p:cNvSpPr>
            <p:nvPr/>
          </p:nvSpPr>
          <p:spPr bwMode="auto">
            <a:xfrm>
              <a:off x="3515" y="1978"/>
              <a:ext cx="91" cy="91"/>
            </a:xfrm>
            <a:prstGeom prst="rect">
              <a:avLst/>
            </a:prstGeom>
            <a:solidFill>
              <a:srgbClr val="FFFF00"/>
            </a:solidFill>
            <a:ln w="38100">
              <a:solidFill>
                <a:srgbClr val="FF0000"/>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106" name="Rectangle 802"/>
            <p:cNvSpPr>
              <a:spLocks noChangeArrowheads="1"/>
            </p:cNvSpPr>
            <p:nvPr/>
          </p:nvSpPr>
          <p:spPr bwMode="auto">
            <a:xfrm>
              <a:off x="3606" y="1978"/>
              <a:ext cx="91" cy="91"/>
            </a:xfrm>
            <a:prstGeom prst="rect">
              <a:avLst/>
            </a:prstGeom>
            <a:solidFill>
              <a:srgbClr val="FFFF00"/>
            </a:solidFill>
            <a:ln w="38100">
              <a:solidFill>
                <a:srgbClr val="FF0000"/>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107" name="Rectangle 803"/>
            <p:cNvSpPr>
              <a:spLocks noChangeArrowheads="1"/>
            </p:cNvSpPr>
            <p:nvPr/>
          </p:nvSpPr>
          <p:spPr bwMode="auto">
            <a:xfrm>
              <a:off x="3696" y="1978"/>
              <a:ext cx="91" cy="91"/>
            </a:xfrm>
            <a:prstGeom prst="rect">
              <a:avLst/>
            </a:prstGeom>
            <a:solidFill>
              <a:srgbClr val="FFFF00"/>
            </a:solidFill>
            <a:ln w="38100">
              <a:solidFill>
                <a:srgbClr val="FF0000"/>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grpSp>
      <p:grpSp>
        <p:nvGrpSpPr>
          <p:cNvPr id="17" name="Group 804"/>
          <p:cNvGrpSpPr>
            <a:grpSpLocks/>
          </p:cNvGrpSpPr>
          <p:nvPr/>
        </p:nvGrpSpPr>
        <p:grpSpPr bwMode="auto">
          <a:xfrm>
            <a:off x="6802438" y="3284538"/>
            <a:ext cx="719137" cy="719137"/>
            <a:chOff x="4059" y="1616"/>
            <a:chExt cx="453" cy="453"/>
          </a:xfrm>
        </p:grpSpPr>
        <p:sp>
          <p:nvSpPr>
            <p:cNvPr id="99109" name="Rectangle 805"/>
            <p:cNvSpPr>
              <a:spLocks noChangeArrowheads="1"/>
            </p:cNvSpPr>
            <p:nvPr/>
          </p:nvSpPr>
          <p:spPr bwMode="auto">
            <a:xfrm>
              <a:off x="4059" y="1616"/>
              <a:ext cx="91" cy="91"/>
            </a:xfrm>
            <a:prstGeom prst="rect">
              <a:avLst/>
            </a:prstGeom>
            <a:solidFill>
              <a:srgbClr val="FFFF00"/>
            </a:solidFill>
            <a:ln w="38100">
              <a:solidFill>
                <a:srgbClr val="FF0000"/>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110" name="Rectangle 806"/>
            <p:cNvSpPr>
              <a:spLocks noChangeArrowheads="1"/>
            </p:cNvSpPr>
            <p:nvPr/>
          </p:nvSpPr>
          <p:spPr bwMode="auto">
            <a:xfrm>
              <a:off x="4149" y="1616"/>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111" name="Rectangle 807"/>
            <p:cNvSpPr>
              <a:spLocks noChangeArrowheads="1"/>
            </p:cNvSpPr>
            <p:nvPr/>
          </p:nvSpPr>
          <p:spPr bwMode="auto">
            <a:xfrm>
              <a:off x="4240" y="1616"/>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112" name="Rectangle 808"/>
            <p:cNvSpPr>
              <a:spLocks noChangeArrowheads="1"/>
            </p:cNvSpPr>
            <p:nvPr/>
          </p:nvSpPr>
          <p:spPr bwMode="auto">
            <a:xfrm>
              <a:off x="4331" y="1616"/>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113" name="Rectangle 809"/>
            <p:cNvSpPr>
              <a:spLocks noChangeArrowheads="1"/>
            </p:cNvSpPr>
            <p:nvPr/>
          </p:nvSpPr>
          <p:spPr bwMode="auto">
            <a:xfrm>
              <a:off x="4421" y="1616"/>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114" name="Rectangle 810"/>
            <p:cNvSpPr>
              <a:spLocks noChangeArrowheads="1"/>
            </p:cNvSpPr>
            <p:nvPr/>
          </p:nvSpPr>
          <p:spPr bwMode="auto">
            <a:xfrm>
              <a:off x="4059" y="1707"/>
              <a:ext cx="91" cy="91"/>
            </a:xfrm>
            <a:prstGeom prst="rect">
              <a:avLst/>
            </a:prstGeom>
            <a:solidFill>
              <a:srgbClr val="FFFF00"/>
            </a:solidFill>
            <a:ln w="38100">
              <a:solidFill>
                <a:srgbClr val="FF0000"/>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115" name="Rectangle 811"/>
            <p:cNvSpPr>
              <a:spLocks noChangeArrowheads="1"/>
            </p:cNvSpPr>
            <p:nvPr/>
          </p:nvSpPr>
          <p:spPr bwMode="auto">
            <a:xfrm>
              <a:off x="4149" y="1707"/>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116" name="Rectangle 812"/>
            <p:cNvSpPr>
              <a:spLocks noChangeArrowheads="1"/>
            </p:cNvSpPr>
            <p:nvPr/>
          </p:nvSpPr>
          <p:spPr bwMode="auto">
            <a:xfrm>
              <a:off x="4240" y="1707"/>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117" name="Rectangle 813"/>
            <p:cNvSpPr>
              <a:spLocks noChangeArrowheads="1"/>
            </p:cNvSpPr>
            <p:nvPr/>
          </p:nvSpPr>
          <p:spPr bwMode="auto">
            <a:xfrm>
              <a:off x="4331" y="1707"/>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118" name="Rectangle 814"/>
            <p:cNvSpPr>
              <a:spLocks noChangeArrowheads="1"/>
            </p:cNvSpPr>
            <p:nvPr/>
          </p:nvSpPr>
          <p:spPr bwMode="auto">
            <a:xfrm>
              <a:off x="4421" y="1707"/>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119" name="Rectangle 815"/>
            <p:cNvSpPr>
              <a:spLocks noChangeArrowheads="1"/>
            </p:cNvSpPr>
            <p:nvPr/>
          </p:nvSpPr>
          <p:spPr bwMode="auto">
            <a:xfrm>
              <a:off x="4059" y="1797"/>
              <a:ext cx="91" cy="91"/>
            </a:xfrm>
            <a:prstGeom prst="rect">
              <a:avLst/>
            </a:prstGeom>
            <a:solidFill>
              <a:srgbClr val="FFFF00"/>
            </a:solidFill>
            <a:ln w="38100">
              <a:solidFill>
                <a:srgbClr val="FF0000"/>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120" name="Rectangle 816"/>
            <p:cNvSpPr>
              <a:spLocks noChangeArrowheads="1"/>
            </p:cNvSpPr>
            <p:nvPr/>
          </p:nvSpPr>
          <p:spPr bwMode="auto">
            <a:xfrm>
              <a:off x="4149" y="1797"/>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121" name="Rectangle 817"/>
            <p:cNvSpPr>
              <a:spLocks noChangeArrowheads="1"/>
            </p:cNvSpPr>
            <p:nvPr/>
          </p:nvSpPr>
          <p:spPr bwMode="auto">
            <a:xfrm>
              <a:off x="4240" y="1797"/>
              <a:ext cx="91" cy="91"/>
            </a:xfrm>
            <a:prstGeom prst="rect">
              <a:avLst/>
            </a:prstGeom>
            <a:solidFill>
              <a:srgbClr val="000080"/>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122" name="Rectangle 818"/>
            <p:cNvSpPr>
              <a:spLocks noChangeArrowheads="1"/>
            </p:cNvSpPr>
            <p:nvPr/>
          </p:nvSpPr>
          <p:spPr bwMode="auto">
            <a:xfrm>
              <a:off x="4331" y="1797"/>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123" name="Rectangle 819"/>
            <p:cNvSpPr>
              <a:spLocks noChangeArrowheads="1"/>
            </p:cNvSpPr>
            <p:nvPr/>
          </p:nvSpPr>
          <p:spPr bwMode="auto">
            <a:xfrm>
              <a:off x="4421" y="1797"/>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124" name="Rectangle 820"/>
            <p:cNvSpPr>
              <a:spLocks noChangeArrowheads="1"/>
            </p:cNvSpPr>
            <p:nvPr/>
          </p:nvSpPr>
          <p:spPr bwMode="auto">
            <a:xfrm>
              <a:off x="4059" y="1888"/>
              <a:ext cx="91" cy="91"/>
            </a:xfrm>
            <a:prstGeom prst="rect">
              <a:avLst/>
            </a:prstGeom>
            <a:solidFill>
              <a:srgbClr val="FFFF00"/>
            </a:solidFill>
            <a:ln w="38100">
              <a:solidFill>
                <a:srgbClr val="FF0000"/>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125" name="Rectangle 821"/>
            <p:cNvSpPr>
              <a:spLocks noChangeArrowheads="1"/>
            </p:cNvSpPr>
            <p:nvPr/>
          </p:nvSpPr>
          <p:spPr bwMode="auto">
            <a:xfrm>
              <a:off x="4149" y="1888"/>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126" name="Rectangle 822"/>
            <p:cNvSpPr>
              <a:spLocks noChangeArrowheads="1"/>
            </p:cNvSpPr>
            <p:nvPr/>
          </p:nvSpPr>
          <p:spPr bwMode="auto">
            <a:xfrm>
              <a:off x="4240" y="1888"/>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127" name="Rectangle 823"/>
            <p:cNvSpPr>
              <a:spLocks noChangeArrowheads="1"/>
            </p:cNvSpPr>
            <p:nvPr/>
          </p:nvSpPr>
          <p:spPr bwMode="auto">
            <a:xfrm>
              <a:off x="4331" y="1888"/>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128" name="Rectangle 824"/>
            <p:cNvSpPr>
              <a:spLocks noChangeArrowheads="1"/>
            </p:cNvSpPr>
            <p:nvPr/>
          </p:nvSpPr>
          <p:spPr bwMode="auto">
            <a:xfrm>
              <a:off x="4421" y="1888"/>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129" name="Rectangle 825"/>
            <p:cNvSpPr>
              <a:spLocks noChangeArrowheads="1"/>
            </p:cNvSpPr>
            <p:nvPr/>
          </p:nvSpPr>
          <p:spPr bwMode="auto">
            <a:xfrm>
              <a:off x="4059" y="1978"/>
              <a:ext cx="91" cy="91"/>
            </a:xfrm>
            <a:prstGeom prst="rect">
              <a:avLst/>
            </a:prstGeom>
            <a:solidFill>
              <a:srgbClr val="FFFF00"/>
            </a:solidFill>
            <a:ln w="38100">
              <a:solidFill>
                <a:srgbClr val="FF0000"/>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130" name="Rectangle 826"/>
            <p:cNvSpPr>
              <a:spLocks noChangeArrowheads="1"/>
            </p:cNvSpPr>
            <p:nvPr/>
          </p:nvSpPr>
          <p:spPr bwMode="auto">
            <a:xfrm>
              <a:off x="4149" y="1978"/>
              <a:ext cx="91" cy="91"/>
            </a:xfrm>
            <a:prstGeom prst="rect">
              <a:avLst/>
            </a:prstGeom>
            <a:solidFill>
              <a:srgbClr val="FFFF00"/>
            </a:solidFill>
            <a:ln w="38100">
              <a:solidFill>
                <a:srgbClr val="FF0000"/>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131" name="Rectangle 827"/>
            <p:cNvSpPr>
              <a:spLocks noChangeArrowheads="1"/>
            </p:cNvSpPr>
            <p:nvPr/>
          </p:nvSpPr>
          <p:spPr bwMode="auto">
            <a:xfrm>
              <a:off x="4240" y="1978"/>
              <a:ext cx="91" cy="91"/>
            </a:xfrm>
            <a:prstGeom prst="rect">
              <a:avLst/>
            </a:prstGeom>
            <a:solidFill>
              <a:srgbClr val="FFFF00"/>
            </a:solidFill>
            <a:ln w="38100">
              <a:solidFill>
                <a:srgbClr val="FF0000"/>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132" name="Rectangle 828"/>
            <p:cNvSpPr>
              <a:spLocks noChangeArrowheads="1"/>
            </p:cNvSpPr>
            <p:nvPr/>
          </p:nvSpPr>
          <p:spPr bwMode="auto">
            <a:xfrm>
              <a:off x="4331" y="1978"/>
              <a:ext cx="91" cy="91"/>
            </a:xfrm>
            <a:prstGeom prst="rect">
              <a:avLst/>
            </a:prstGeom>
            <a:solidFill>
              <a:srgbClr val="FFFF00"/>
            </a:solidFill>
            <a:ln w="38100">
              <a:solidFill>
                <a:srgbClr val="FF0000"/>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133" name="Rectangle 829"/>
            <p:cNvSpPr>
              <a:spLocks noChangeArrowheads="1"/>
            </p:cNvSpPr>
            <p:nvPr/>
          </p:nvSpPr>
          <p:spPr bwMode="auto">
            <a:xfrm>
              <a:off x="4421" y="1978"/>
              <a:ext cx="91" cy="91"/>
            </a:xfrm>
            <a:prstGeom prst="rect">
              <a:avLst/>
            </a:prstGeom>
            <a:solidFill>
              <a:srgbClr val="FFFF00"/>
            </a:solidFill>
            <a:ln w="38100">
              <a:solidFill>
                <a:srgbClr val="FF0000"/>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grpSp>
      <p:grpSp>
        <p:nvGrpSpPr>
          <p:cNvPr id="18" name="Group 830"/>
          <p:cNvGrpSpPr>
            <a:grpSpLocks/>
          </p:cNvGrpSpPr>
          <p:nvPr/>
        </p:nvGrpSpPr>
        <p:grpSpPr bwMode="auto">
          <a:xfrm>
            <a:off x="6802438" y="5156200"/>
            <a:ext cx="719137" cy="719138"/>
            <a:chOff x="4059" y="2795"/>
            <a:chExt cx="453" cy="453"/>
          </a:xfrm>
        </p:grpSpPr>
        <p:sp>
          <p:nvSpPr>
            <p:cNvPr id="99135" name="Rectangle 831"/>
            <p:cNvSpPr>
              <a:spLocks noChangeArrowheads="1"/>
            </p:cNvSpPr>
            <p:nvPr/>
          </p:nvSpPr>
          <p:spPr bwMode="auto">
            <a:xfrm>
              <a:off x="4059" y="2795"/>
              <a:ext cx="91" cy="91"/>
            </a:xfrm>
            <a:prstGeom prst="rect">
              <a:avLst/>
            </a:prstGeom>
            <a:solidFill>
              <a:srgbClr val="FFFF00"/>
            </a:solidFill>
            <a:ln w="38100">
              <a:solidFill>
                <a:srgbClr val="FF0000"/>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136" name="Rectangle 832"/>
            <p:cNvSpPr>
              <a:spLocks noChangeArrowheads="1"/>
            </p:cNvSpPr>
            <p:nvPr/>
          </p:nvSpPr>
          <p:spPr bwMode="auto">
            <a:xfrm>
              <a:off x="4149" y="2795"/>
              <a:ext cx="91" cy="91"/>
            </a:xfrm>
            <a:prstGeom prst="rect">
              <a:avLst/>
            </a:prstGeom>
            <a:solidFill>
              <a:srgbClr val="FFFF00"/>
            </a:solidFill>
            <a:ln w="38100">
              <a:solidFill>
                <a:srgbClr val="FF0000"/>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137" name="Rectangle 833"/>
            <p:cNvSpPr>
              <a:spLocks noChangeArrowheads="1"/>
            </p:cNvSpPr>
            <p:nvPr/>
          </p:nvSpPr>
          <p:spPr bwMode="auto">
            <a:xfrm>
              <a:off x="4240" y="2795"/>
              <a:ext cx="91" cy="91"/>
            </a:xfrm>
            <a:prstGeom prst="rect">
              <a:avLst/>
            </a:prstGeom>
            <a:solidFill>
              <a:srgbClr val="FFFF00"/>
            </a:solidFill>
            <a:ln w="38100">
              <a:solidFill>
                <a:srgbClr val="FF0000"/>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138" name="Rectangle 834"/>
            <p:cNvSpPr>
              <a:spLocks noChangeArrowheads="1"/>
            </p:cNvSpPr>
            <p:nvPr/>
          </p:nvSpPr>
          <p:spPr bwMode="auto">
            <a:xfrm>
              <a:off x="4331" y="2795"/>
              <a:ext cx="91" cy="91"/>
            </a:xfrm>
            <a:prstGeom prst="rect">
              <a:avLst/>
            </a:prstGeom>
            <a:solidFill>
              <a:srgbClr val="FFFF00"/>
            </a:solidFill>
            <a:ln w="38100">
              <a:solidFill>
                <a:srgbClr val="FF0000"/>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139" name="Rectangle 835"/>
            <p:cNvSpPr>
              <a:spLocks noChangeArrowheads="1"/>
            </p:cNvSpPr>
            <p:nvPr/>
          </p:nvSpPr>
          <p:spPr bwMode="auto">
            <a:xfrm>
              <a:off x="4421" y="2795"/>
              <a:ext cx="91" cy="91"/>
            </a:xfrm>
            <a:prstGeom prst="rect">
              <a:avLst/>
            </a:prstGeom>
            <a:solidFill>
              <a:srgbClr val="FFFF00"/>
            </a:solidFill>
            <a:ln w="38100">
              <a:solidFill>
                <a:srgbClr val="FF0000"/>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140" name="Rectangle 836"/>
            <p:cNvSpPr>
              <a:spLocks noChangeArrowheads="1"/>
            </p:cNvSpPr>
            <p:nvPr/>
          </p:nvSpPr>
          <p:spPr bwMode="auto">
            <a:xfrm>
              <a:off x="4059" y="2886"/>
              <a:ext cx="91" cy="91"/>
            </a:xfrm>
            <a:prstGeom prst="rect">
              <a:avLst/>
            </a:prstGeom>
            <a:solidFill>
              <a:srgbClr val="FFFF00"/>
            </a:solidFill>
            <a:ln w="38100">
              <a:solidFill>
                <a:srgbClr val="FF0000"/>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141" name="Rectangle 837"/>
            <p:cNvSpPr>
              <a:spLocks noChangeArrowheads="1"/>
            </p:cNvSpPr>
            <p:nvPr/>
          </p:nvSpPr>
          <p:spPr bwMode="auto">
            <a:xfrm>
              <a:off x="4149" y="2886"/>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142" name="Rectangle 838"/>
            <p:cNvSpPr>
              <a:spLocks noChangeArrowheads="1"/>
            </p:cNvSpPr>
            <p:nvPr/>
          </p:nvSpPr>
          <p:spPr bwMode="auto">
            <a:xfrm>
              <a:off x="4240" y="2886"/>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143" name="Rectangle 839"/>
            <p:cNvSpPr>
              <a:spLocks noChangeArrowheads="1"/>
            </p:cNvSpPr>
            <p:nvPr/>
          </p:nvSpPr>
          <p:spPr bwMode="auto">
            <a:xfrm>
              <a:off x="4331" y="2886"/>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144" name="Rectangle 840"/>
            <p:cNvSpPr>
              <a:spLocks noChangeArrowheads="1"/>
            </p:cNvSpPr>
            <p:nvPr/>
          </p:nvSpPr>
          <p:spPr bwMode="auto">
            <a:xfrm>
              <a:off x="4421" y="2886"/>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145" name="Rectangle 841"/>
            <p:cNvSpPr>
              <a:spLocks noChangeArrowheads="1"/>
            </p:cNvSpPr>
            <p:nvPr/>
          </p:nvSpPr>
          <p:spPr bwMode="auto">
            <a:xfrm>
              <a:off x="4059" y="2976"/>
              <a:ext cx="91" cy="91"/>
            </a:xfrm>
            <a:prstGeom prst="rect">
              <a:avLst/>
            </a:prstGeom>
            <a:solidFill>
              <a:srgbClr val="FFFF00"/>
            </a:solidFill>
            <a:ln w="38100">
              <a:solidFill>
                <a:srgbClr val="FF0000"/>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146" name="Rectangle 842"/>
            <p:cNvSpPr>
              <a:spLocks noChangeArrowheads="1"/>
            </p:cNvSpPr>
            <p:nvPr/>
          </p:nvSpPr>
          <p:spPr bwMode="auto">
            <a:xfrm>
              <a:off x="4149" y="2976"/>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147" name="Rectangle 843"/>
            <p:cNvSpPr>
              <a:spLocks noChangeArrowheads="1"/>
            </p:cNvSpPr>
            <p:nvPr/>
          </p:nvSpPr>
          <p:spPr bwMode="auto">
            <a:xfrm>
              <a:off x="4240" y="2976"/>
              <a:ext cx="91" cy="91"/>
            </a:xfrm>
            <a:prstGeom prst="rect">
              <a:avLst/>
            </a:prstGeom>
            <a:solidFill>
              <a:srgbClr val="000080"/>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148" name="Rectangle 844"/>
            <p:cNvSpPr>
              <a:spLocks noChangeArrowheads="1"/>
            </p:cNvSpPr>
            <p:nvPr/>
          </p:nvSpPr>
          <p:spPr bwMode="auto">
            <a:xfrm>
              <a:off x="4331" y="2976"/>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149" name="Rectangle 845"/>
            <p:cNvSpPr>
              <a:spLocks noChangeArrowheads="1"/>
            </p:cNvSpPr>
            <p:nvPr/>
          </p:nvSpPr>
          <p:spPr bwMode="auto">
            <a:xfrm>
              <a:off x="4421" y="2976"/>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150" name="Rectangle 846"/>
            <p:cNvSpPr>
              <a:spLocks noChangeArrowheads="1"/>
            </p:cNvSpPr>
            <p:nvPr/>
          </p:nvSpPr>
          <p:spPr bwMode="auto">
            <a:xfrm>
              <a:off x="4059" y="3067"/>
              <a:ext cx="91" cy="91"/>
            </a:xfrm>
            <a:prstGeom prst="rect">
              <a:avLst/>
            </a:prstGeom>
            <a:solidFill>
              <a:srgbClr val="FFFF00"/>
            </a:solidFill>
            <a:ln w="38100">
              <a:solidFill>
                <a:srgbClr val="FF0000"/>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151" name="Rectangle 847"/>
            <p:cNvSpPr>
              <a:spLocks noChangeArrowheads="1"/>
            </p:cNvSpPr>
            <p:nvPr/>
          </p:nvSpPr>
          <p:spPr bwMode="auto">
            <a:xfrm>
              <a:off x="4149" y="3067"/>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152" name="Rectangle 848"/>
            <p:cNvSpPr>
              <a:spLocks noChangeArrowheads="1"/>
            </p:cNvSpPr>
            <p:nvPr/>
          </p:nvSpPr>
          <p:spPr bwMode="auto">
            <a:xfrm>
              <a:off x="4240" y="3067"/>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153" name="Rectangle 849"/>
            <p:cNvSpPr>
              <a:spLocks noChangeArrowheads="1"/>
            </p:cNvSpPr>
            <p:nvPr/>
          </p:nvSpPr>
          <p:spPr bwMode="auto">
            <a:xfrm>
              <a:off x="4331" y="3067"/>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154" name="Rectangle 850"/>
            <p:cNvSpPr>
              <a:spLocks noChangeArrowheads="1"/>
            </p:cNvSpPr>
            <p:nvPr/>
          </p:nvSpPr>
          <p:spPr bwMode="auto">
            <a:xfrm>
              <a:off x="4421" y="3067"/>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155" name="Rectangle 851"/>
            <p:cNvSpPr>
              <a:spLocks noChangeArrowheads="1"/>
            </p:cNvSpPr>
            <p:nvPr/>
          </p:nvSpPr>
          <p:spPr bwMode="auto">
            <a:xfrm>
              <a:off x="4059" y="3157"/>
              <a:ext cx="91" cy="91"/>
            </a:xfrm>
            <a:prstGeom prst="rect">
              <a:avLst/>
            </a:prstGeom>
            <a:solidFill>
              <a:srgbClr val="FFFF00"/>
            </a:solidFill>
            <a:ln w="38100">
              <a:solidFill>
                <a:srgbClr val="FF0000"/>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156" name="Rectangle 852"/>
            <p:cNvSpPr>
              <a:spLocks noChangeArrowheads="1"/>
            </p:cNvSpPr>
            <p:nvPr/>
          </p:nvSpPr>
          <p:spPr bwMode="auto">
            <a:xfrm>
              <a:off x="4149" y="3157"/>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157" name="Rectangle 853"/>
            <p:cNvSpPr>
              <a:spLocks noChangeArrowheads="1"/>
            </p:cNvSpPr>
            <p:nvPr/>
          </p:nvSpPr>
          <p:spPr bwMode="auto">
            <a:xfrm>
              <a:off x="4240" y="3157"/>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158" name="Rectangle 854"/>
            <p:cNvSpPr>
              <a:spLocks noChangeArrowheads="1"/>
            </p:cNvSpPr>
            <p:nvPr/>
          </p:nvSpPr>
          <p:spPr bwMode="auto">
            <a:xfrm>
              <a:off x="4331" y="3157"/>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159" name="Rectangle 855"/>
            <p:cNvSpPr>
              <a:spLocks noChangeArrowheads="1"/>
            </p:cNvSpPr>
            <p:nvPr/>
          </p:nvSpPr>
          <p:spPr bwMode="auto">
            <a:xfrm>
              <a:off x="4421" y="3157"/>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grpSp>
      <p:sp>
        <p:nvSpPr>
          <p:cNvPr id="99194" name="Rectangle 890"/>
          <p:cNvSpPr>
            <a:spLocks noChangeArrowheads="1"/>
          </p:cNvSpPr>
          <p:nvPr/>
        </p:nvSpPr>
        <p:spPr bwMode="auto">
          <a:xfrm>
            <a:off x="5219700" y="3563938"/>
            <a:ext cx="144463" cy="144462"/>
          </a:xfrm>
          <a:prstGeom prst="rect">
            <a:avLst/>
          </a:prstGeom>
          <a:solidFill>
            <a:srgbClr val="000080"/>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195" name="Rectangle 891"/>
          <p:cNvSpPr>
            <a:spLocks noChangeArrowheads="1"/>
          </p:cNvSpPr>
          <p:nvPr/>
        </p:nvSpPr>
        <p:spPr bwMode="auto">
          <a:xfrm>
            <a:off x="5218113" y="4435475"/>
            <a:ext cx="144462" cy="144463"/>
          </a:xfrm>
          <a:prstGeom prst="rect">
            <a:avLst/>
          </a:prstGeom>
          <a:solidFill>
            <a:srgbClr val="000080"/>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196" name="Rectangle 892"/>
          <p:cNvSpPr>
            <a:spLocks noChangeArrowheads="1"/>
          </p:cNvSpPr>
          <p:nvPr/>
        </p:nvSpPr>
        <p:spPr bwMode="auto">
          <a:xfrm>
            <a:off x="5218113" y="5300663"/>
            <a:ext cx="144462" cy="144462"/>
          </a:xfrm>
          <a:prstGeom prst="rect">
            <a:avLst/>
          </a:prstGeom>
          <a:solidFill>
            <a:srgbClr val="000080"/>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197" name="Rectangle 893"/>
          <p:cNvSpPr>
            <a:spLocks noChangeArrowheads="1"/>
          </p:cNvSpPr>
          <p:nvPr/>
        </p:nvSpPr>
        <p:spPr bwMode="auto">
          <a:xfrm>
            <a:off x="5218113" y="6164263"/>
            <a:ext cx="144462" cy="144462"/>
          </a:xfrm>
          <a:prstGeom prst="rect">
            <a:avLst/>
          </a:prstGeom>
          <a:solidFill>
            <a:srgbClr val="000080"/>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198" name="Rectangle 894"/>
          <p:cNvSpPr>
            <a:spLocks noChangeArrowheads="1"/>
          </p:cNvSpPr>
          <p:nvPr/>
        </p:nvSpPr>
        <p:spPr bwMode="auto">
          <a:xfrm>
            <a:off x="6081713" y="6164263"/>
            <a:ext cx="144462" cy="144462"/>
          </a:xfrm>
          <a:prstGeom prst="rect">
            <a:avLst/>
          </a:prstGeom>
          <a:solidFill>
            <a:srgbClr val="000080"/>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199" name="Rectangle 895"/>
          <p:cNvSpPr>
            <a:spLocks noChangeArrowheads="1"/>
          </p:cNvSpPr>
          <p:nvPr/>
        </p:nvSpPr>
        <p:spPr bwMode="auto">
          <a:xfrm>
            <a:off x="5940425" y="2852738"/>
            <a:ext cx="144463" cy="144462"/>
          </a:xfrm>
          <a:prstGeom prst="rect">
            <a:avLst/>
          </a:prstGeom>
          <a:solidFill>
            <a:srgbClr val="000080"/>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200" name="Rectangle 896"/>
          <p:cNvSpPr>
            <a:spLocks noChangeArrowheads="1"/>
          </p:cNvSpPr>
          <p:nvPr/>
        </p:nvSpPr>
        <p:spPr bwMode="auto">
          <a:xfrm>
            <a:off x="7091363" y="2852738"/>
            <a:ext cx="144462" cy="144462"/>
          </a:xfrm>
          <a:prstGeom prst="rect">
            <a:avLst/>
          </a:prstGeom>
          <a:solidFill>
            <a:srgbClr val="000080"/>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201" name="Rectangle 897"/>
          <p:cNvSpPr>
            <a:spLocks noChangeArrowheads="1"/>
          </p:cNvSpPr>
          <p:nvPr/>
        </p:nvSpPr>
        <p:spPr bwMode="auto">
          <a:xfrm>
            <a:off x="7810500" y="3571875"/>
            <a:ext cx="144463" cy="144463"/>
          </a:xfrm>
          <a:prstGeom prst="rect">
            <a:avLst/>
          </a:prstGeom>
          <a:solidFill>
            <a:srgbClr val="000080"/>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202" name="Rectangle 898"/>
          <p:cNvSpPr>
            <a:spLocks noChangeArrowheads="1"/>
          </p:cNvSpPr>
          <p:nvPr/>
        </p:nvSpPr>
        <p:spPr bwMode="auto">
          <a:xfrm>
            <a:off x="7810500" y="5445125"/>
            <a:ext cx="144463" cy="144463"/>
          </a:xfrm>
          <a:prstGeom prst="rect">
            <a:avLst/>
          </a:prstGeom>
          <a:solidFill>
            <a:srgbClr val="000080"/>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203" name="Rectangle 899"/>
          <p:cNvSpPr>
            <a:spLocks noChangeArrowheads="1"/>
          </p:cNvSpPr>
          <p:nvPr/>
        </p:nvSpPr>
        <p:spPr bwMode="auto">
          <a:xfrm>
            <a:off x="7089775" y="6164263"/>
            <a:ext cx="144463" cy="144462"/>
          </a:xfrm>
          <a:prstGeom prst="rect">
            <a:avLst/>
          </a:prstGeom>
          <a:solidFill>
            <a:srgbClr val="000080"/>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204" name="Rectangle 900"/>
          <p:cNvSpPr>
            <a:spLocks noChangeArrowheads="1"/>
          </p:cNvSpPr>
          <p:nvPr/>
        </p:nvSpPr>
        <p:spPr bwMode="auto">
          <a:xfrm>
            <a:off x="7812088" y="4579938"/>
            <a:ext cx="144462" cy="144462"/>
          </a:xfrm>
          <a:prstGeom prst="rect">
            <a:avLst/>
          </a:prstGeom>
          <a:solidFill>
            <a:srgbClr val="000080"/>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205" name="Rectangle 901"/>
          <p:cNvSpPr>
            <a:spLocks noChangeArrowheads="1"/>
          </p:cNvSpPr>
          <p:nvPr/>
        </p:nvSpPr>
        <p:spPr bwMode="auto">
          <a:xfrm>
            <a:off x="5940425" y="3571875"/>
            <a:ext cx="144463" cy="144463"/>
          </a:xfrm>
          <a:prstGeom prst="rect">
            <a:avLst/>
          </a:prstGeom>
          <a:solidFill>
            <a:srgbClr val="000080"/>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206" name="Rectangle 902"/>
          <p:cNvSpPr>
            <a:spLocks noChangeArrowheads="1"/>
          </p:cNvSpPr>
          <p:nvPr/>
        </p:nvSpPr>
        <p:spPr bwMode="auto">
          <a:xfrm>
            <a:off x="7089775" y="3571875"/>
            <a:ext cx="144463" cy="144463"/>
          </a:xfrm>
          <a:prstGeom prst="rect">
            <a:avLst/>
          </a:prstGeom>
          <a:solidFill>
            <a:srgbClr val="000080"/>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207" name="Rectangle 903"/>
          <p:cNvSpPr>
            <a:spLocks noChangeArrowheads="1"/>
          </p:cNvSpPr>
          <p:nvPr/>
        </p:nvSpPr>
        <p:spPr bwMode="auto">
          <a:xfrm>
            <a:off x="7089775" y="5443538"/>
            <a:ext cx="144463" cy="144462"/>
          </a:xfrm>
          <a:prstGeom prst="rect">
            <a:avLst/>
          </a:prstGeom>
          <a:solidFill>
            <a:srgbClr val="000080"/>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grpSp>
        <p:nvGrpSpPr>
          <p:cNvPr id="19" name="Group 942"/>
          <p:cNvGrpSpPr>
            <a:grpSpLocks/>
          </p:cNvGrpSpPr>
          <p:nvPr/>
        </p:nvGrpSpPr>
        <p:grpSpPr bwMode="auto">
          <a:xfrm>
            <a:off x="973138" y="2332038"/>
            <a:ext cx="1152525" cy="1311275"/>
            <a:chOff x="599" y="1470"/>
            <a:chExt cx="726" cy="826"/>
          </a:xfrm>
        </p:grpSpPr>
        <p:sp>
          <p:nvSpPr>
            <p:cNvPr id="98564" name="Line 260"/>
            <p:cNvSpPr>
              <a:spLocks noChangeShapeType="1"/>
            </p:cNvSpPr>
            <p:nvPr/>
          </p:nvSpPr>
          <p:spPr bwMode="auto">
            <a:xfrm>
              <a:off x="962" y="1661"/>
              <a:ext cx="0" cy="227"/>
            </a:xfrm>
            <a:prstGeom prst="line">
              <a:avLst/>
            </a:prstGeom>
            <a:noFill/>
            <a:ln w="9525">
              <a:solidFill>
                <a:schemeClr val="tx1"/>
              </a:solidFill>
              <a:round/>
              <a:headEnd/>
              <a:tailEnd/>
            </a:ln>
            <a:effectLst/>
          </p:spPr>
          <p:txBody>
            <a:bodyPr/>
            <a:lstStyle/>
            <a:p>
              <a:endParaRPr kumimoji="1" lang="en-US" sz="1800">
                <a:solidFill>
                  <a:srgbClr val="003366"/>
                </a:solidFill>
                <a:latin typeface="Times New Roman" pitchFamily="18" charset="0"/>
                <a:ea typeface="新細明體" pitchFamily="18" charset="-120"/>
              </a:endParaRPr>
            </a:p>
          </p:txBody>
        </p:sp>
        <p:sp>
          <p:nvSpPr>
            <p:cNvPr id="98565" name="Line 261"/>
            <p:cNvSpPr>
              <a:spLocks noChangeShapeType="1"/>
            </p:cNvSpPr>
            <p:nvPr/>
          </p:nvSpPr>
          <p:spPr bwMode="auto">
            <a:xfrm>
              <a:off x="962" y="2069"/>
              <a:ext cx="0" cy="227"/>
            </a:xfrm>
            <a:prstGeom prst="line">
              <a:avLst/>
            </a:prstGeom>
            <a:noFill/>
            <a:ln w="9525">
              <a:solidFill>
                <a:schemeClr val="tx1"/>
              </a:solidFill>
              <a:round/>
              <a:headEnd/>
              <a:tailEnd/>
            </a:ln>
            <a:effectLst/>
          </p:spPr>
          <p:txBody>
            <a:bodyPr/>
            <a:lstStyle/>
            <a:p>
              <a:endParaRPr kumimoji="1" lang="en-US" sz="1800">
                <a:solidFill>
                  <a:srgbClr val="003366"/>
                </a:solidFill>
                <a:latin typeface="Times New Roman" pitchFamily="18" charset="0"/>
                <a:ea typeface="新細明體" pitchFamily="18" charset="-120"/>
              </a:endParaRPr>
            </a:p>
          </p:txBody>
        </p:sp>
        <p:grpSp>
          <p:nvGrpSpPr>
            <p:cNvPr id="20" name="Group 234"/>
            <p:cNvGrpSpPr>
              <a:grpSpLocks/>
            </p:cNvGrpSpPr>
            <p:nvPr/>
          </p:nvGrpSpPr>
          <p:grpSpPr bwMode="auto">
            <a:xfrm>
              <a:off x="735" y="1752"/>
              <a:ext cx="453" cy="453"/>
              <a:chOff x="749" y="754"/>
              <a:chExt cx="453" cy="453"/>
            </a:xfrm>
          </p:grpSpPr>
          <p:sp>
            <p:nvSpPr>
              <p:cNvPr id="98539" name="Rectangle 235"/>
              <p:cNvSpPr>
                <a:spLocks noChangeArrowheads="1"/>
              </p:cNvSpPr>
              <p:nvPr/>
            </p:nvSpPr>
            <p:spPr bwMode="auto">
              <a:xfrm>
                <a:off x="749" y="754"/>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540" name="Rectangle 236"/>
              <p:cNvSpPr>
                <a:spLocks noChangeArrowheads="1"/>
              </p:cNvSpPr>
              <p:nvPr/>
            </p:nvSpPr>
            <p:spPr bwMode="auto">
              <a:xfrm>
                <a:off x="839" y="754"/>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541" name="Rectangle 237"/>
              <p:cNvSpPr>
                <a:spLocks noChangeArrowheads="1"/>
              </p:cNvSpPr>
              <p:nvPr/>
            </p:nvSpPr>
            <p:spPr bwMode="auto">
              <a:xfrm>
                <a:off x="930" y="754"/>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542" name="Rectangle 238"/>
              <p:cNvSpPr>
                <a:spLocks noChangeArrowheads="1"/>
              </p:cNvSpPr>
              <p:nvPr/>
            </p:nvSpPr>
            <p:spPr bwMode="auto">
              <a:xfrm>
                <a:off x="1021" y="754"/>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543" name="Rectangle 239"/>
              <p:cNvSpPr>
                <a:spLocks noChangeArrowheads="1"/>
              </p:cNvSpPr>
              <p:nvPr/>
            </p:nvSpPr>
            <p:spPr bwMode="auto">
              <a:xfrm>
                <a:off x="1111" y="754"/>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544" name="Rectangle 240"/>
              <p:cNvSpPr>
                <a:spLocks noChangeArrowheads="1"/>
              </p:cNvSpPr>
              <p:nvPr/>
            </p:nvSpPr>
            <p:spPr bwMode="auto">
              <a:xfrm>
                <a:off x="749" y="845"/>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545" name="Rectangle 241"/>
              <p:cNvSpPr>
                <a:spLocks noChangeArrowheads="1"/>
              </p:cNvSpPr>
              <p:nvPr/>
            </p:nvSpPr>
            <p:spPr bwMode="auto">
              <a:xfrm>
                <a:off x="839" y="845"/>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546" name="Rectangle 242"/>
              <p:cNvSpPr>
                <a:spLocks noChangeArrowheads="1"/>
              </p:cNvSpPr>
              <p:nvPr/>
            </p:nvSpPr>
            <p:spPr bwMode="auto">
              <a:xfrm>
                <a:off x="930" y="845"/>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547" name="Rectangle 243"/>
              <p:cNvSpPr>
                <a:spLocks noChangeArrowheads="1"/>
              </p:cNvSpPr>
              <p:nvPr/>
            </p:nvSpPr>
            <p:spPr bwMode="auto">
              <a:xfrm>
                <a:off x="1021" y="845"/>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548" name="Rectangle 244"/>
              <p:cNvSpPr>
                <a:spLocks noChangeArrowheads="1"/>
              </p:cNvSpPr>
              <p:nvPr/>
            </p:nvSpPr>
            <p:spPr bwMode="auto">
              <a:xfrm>
                <a:off x="1111" y="845"/>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549" name="Rectangle 245"/>
              <p:cNvSpPr>
                <a:spLocks noChangeArrowheads="1"/>
              </p:cNvSpPr>
              <p:nvPr/>
            </p:nvSpPr>
            <p:spPr bwMode="auto">
              <a:xfrm>
                <a:off x="749" y="935"/>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550" name="Rectangle 246"/>
              <p:cNvSpPr>
                <a:spLocks noChangeArrowheads="1"/>
              </p:cNvSpPr>
              <p:nvPr/>
            </p:nvSpPr>
            <p:spPr bwMode="auto">
              <a:xfrm>
                <a:off x="839" y="935"/>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551" name="Rectangle 247"/>
              <p:cNvSpPr>
                <a:spLocks noChangeArrowheads="1"/>
              </p:cNvSpPr>
              <p:nvPr/>
            </p:nvSpPr>
            <p:spPr bwMode="auto">
              <a:xfrm>
                <a:off x="930" y="935"/>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552" name="Rectangle 248"/>
              <p:cNvSpPr>
                <a:spLocks noChangeArrowheads="1"/>
              </p:cNvSpPr>
              <p:nvPr/>
            </p:nvSpPr>
            <p:spPr bwMode="auto">
              <a:xfrm>
                <a:off x="1021" y="935"/>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553" name="Rectangle 249"/>
              <p:cNvSpPr>
                <a:spLocks noChangeArrowheads="1"/>
              </p:cNvSpPr>
              <p:nvPr/>
            </p:nvSpPr>
            <p:spPr bwMode="auto">
              <a:xfrm>
                <a:off x="1111" y="935"/>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554" name="Rectangle 250"/>
              <p:cNvSpPr>
                <a:spLocks noChangeArrowheads="1"/>
              </p:cNvSpPr>
              <p:nvPr/>
            </p:nvSpPr>
            <p:spPr bwMode="auto">
              <a:xfrm>
                <a:off x="749" y="1026"/>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555" name="Rectangle 251"/>
              <p:cNvSpPr>
                <a:spLocks noChangeArrowheads="1"/>
              </p:cNvSpPr>
              <p:nvPr/>
            </p:nvSpPr>
            <p:spPr bwMode="auto">
              <a:xfrm>
                <a:off x="839" y="1026"/>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556" name="Rectangle 252"/>
              <p:cNvSpPr>
                <a:spLocks noChangeArrowheads="1"/>
              </p:cNvSpPr>
              <p:nvPr/>
            </p:nvSpPr>
            <p:spPr bwMode="auto">
              <a:xfrm>
                <a:off x="930" y="1026"/>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557" name="Rectangle 253"/>
              <p:cNvSpPr>
                <a:spLocks noChangeArrowheads="1"/>
              </p:cNvSpPr>
              <p:nvPr/>
            </p:nvSpPr>
            <p:spPr bwMode="auto">
              <a:xfrm>
                <a:off x="1021" y="1026"/>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558" name="Rectangle 254"/>
              <p:cNvSpPr>
                <a:spLocks noChangeArrowheads="1"/>
              </p:cNvSpPr>
              <p:nvPr/>
            </p:nvSpPr>
            <p:spPr bwMode="auto">
              <a:xfrm>
                <a:off x="1111" y="1026"/>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559" name="Rectangle 255"/>
              <p:cNvSpPr>
                <a:spLocks noChangeArrowheads="1"/>
              </p:cNvSpPr>
              <p:nvPr/>
            </p:nvSpPr>
            <p:spPr bwMode="auto">
              <a:xfrm>
                <a:off x="749" y="1116"/>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560" name="Rectangle 256"/>
              <p:cNvSpPr>
                <a:spLocks noChangeArrowheads="1"/>
              </p:cNvSpPr>
              <p:nvPr/>
            </p:nvSpPr>
            <p:spPr bwMode="auto">
              <a:xfrm>
                <a:off x="839" y="1116"/>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561" name="Rectangle 257"/>
              <p:cNvSpPr>
                <a:spLocks noChangeArrowheads="1"/>
              </p:cNvSpPr>
              <p:nvPr/>
            </p:nvSpPr>
            <p:spPr bwMode="auto">
              <a:xfrm>
                <a:off x="930" y="1116"/>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562" name="Rectangle 258"/>
              <p:cNvSpPr>
                <a:spLocks noChangeArrowheads="1"/>
              </p:cNvSpPr>
              <p:nvPr/>
            </p:nvSpPr>
            <p:spPr bwMode="auto">
              <a:xfrm>
                <a:off x="1021" y="1116"/>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8563" name="Rectangle 259"/>
              <p:cNvSpPr>
                <a:spLocks noChangeArrowheads="1"/>
              </p:cNvSpPr>
              <p:nvPr/>
            </p:nvSpPr>
            <p:spPr bwMode="auto">
              <a:xfrm>
                <a:off x="1111" y="1116"/>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grpSp>
        <p:sp>
          <p:nvSpPr>
            <p:cNvPr id="98566" name="Line 262"/>
            <p:cNvSpPr>
              <a:spLocks noChangeShapeType="1"/>
            </p:cNvSpPr>
            <p:nvPr/>
          </p:nvSpPr>
          <p:spPr bwMode="auto">
            <a:xfrm>
              <a:off x="1189" y="1979"/>
              <a:ext cx="136" cy="0"/>
            </a:xfrm>
            <a:prstGeom prst="line">
              <a:avLst/>
            </a:prstGeom>
            <a:noFill/>
            <a:ln w="9525">
              <a:solidFill>
                <a:schemeClr val="tx1"/>
              </a:solidFill>
              <a:round/>
              <a:headEnd/>
              <a:tailEnd/>
            </a:ln>
            <a:effectLst/>
          </p:spPr>
          <p:txBody>
            <a:bodyPr/>
            <a:lstStyle/>
            <a:p>
              <a:endParaRPr kumimoji="1" lang="en-US" sz="1800">
                <a:solidFill>
                  <a:srgbClr val="003366"/>
                </a:solidFill>
                <a:latin typeface="Times New Roman" pitchFamily="18" charset="0"/>
                <a:ea typeface="新細明體" pitchFamily="18" charset="-120"/>
              </a:endParaRPr>
            </a:p>
          </p:txBody>
        </p:sp>
        <p:sp>
          <p:nvSpPr>
            <p:cNvPr id="98567" name="Line 263"/>
            <p:cNvSpPr>
              <a:spLocks noChangeShapeType="1"/>
            </p:cNvSpPr>
            <p:nvPr/>
          </p:nvSpPr>
          <p:spPr bwMode="auto">
            <a:xfrm>
              <a:off x="599" y="1979"/>
              <a:ext cx="136" cy="0"/>
            </a:xfrm>
            <a:prstGeom prst="line">
              <a:avLst/>
            </a:prstGeom>
            <a:noFill/>
            <a:ln w="9525">
              <a:solidFill>
                <a:schemeClr val="tx1"/>
              </a:solidFill>
              <a:round/>
              <a:headEnd/>
              <a:tailEnd/>
            </a:ln>
            <a:effectLst/>
          </p:spPr>
          <p:txBody>
            <a:bodyPr/>
            <a:lstStyle/>
            <a:p>
              <a:endParaRPr kumimoji="1" lang="en-US" sz="1800">
                <a:solidFill>
                  <a:srgbClr val="003366"/>
                </a:solidFill>
                <a:latin typeface="Times New Roman" pitchFamily="18" charset="0"/>
                <a:ea typeface="新細明體" pitchFamily="18" charset="-120"/>
              </a:endParaRPr>
            </a:p>
          </p:txBody>
        </p:sp>
        <p:sp>
          <p:nvSpPr>
            <p:cNvPr id="99212" name="Text Box 908"/>
            <p:cNvSpPr txBox="1">
              <a:spLocks noChangeArrowheads="1"/>
            </p:cNvSpPr>
            <p:nvPr/>
          </p:nvSpPr>
          <p:spPr bwMode="auto">
            <a:xfrm>
              <a:off x="975" y="1470"/>
              <a:ext cx="253" cy="327"/>
            </a:xfrm>
            <a:prstGeom prst="rect">
              <a:avLst/>
            </a:prstGeom>
            <a:noFill/>
            <a:ln w="9525">
              <a:noFill/>
              <a:miter lim="800000"/>
              <a:headEnd/>
              <a:tailEnd/>
            </a:ln>
            <a:effectLst/>
          </p:spPr>
          <p:txBody>
            <a:bodyPr wrap="none">
              <a:spAutoFit/>
            </a:bodyPr>
            <a:lstStyle/>
            <a:p>
              <a:r>
                <a:rPr lang="en-US" altLang="zh-TW" sz="2800" i="1">
                  <a:solidFill>
                    <a:srgbClr val="003366"/>
                  </a:solidFill>
                  <a:latin typeface="Times New Roman" pitchFamily="18" charset="0"/>
                  <a:ea typeface="新細明體" pitchFamily="18" charset="-120"/>
                  <a:cs typeface="Angsana New" pitchFamily="18" charset="-34"/>
                </a:rPr>
                <a:t>B</a:t>
              </a:r>
              <a:endParaRPr lang="th-TH" altLang="zh-TW" sz="2800" i="1">
                <a:solidFill>
                  <a:srgbClr val="003366"/>
                </a:solidFill>
                <a:latin typeface="Times New Roman" pitchFamily="18" charset="0"/>
                <a:ea typeface="新細明體" pitchFamily="18" charset="-120"/>
                <a:cs typeface="Angsana New" pitchFamily="18" charset="-34"/>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150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dissolv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9"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500" fill="hold"/>
                                        <p:tgtEl>
                                          <p:spTgt spid="10"/>
                                        </p:tgtEl>
                                        <p:attrNameLst>
                                          <p:attrName>ppt_x</p:attrName>
                                        </p:attrNameLst>
                                      </p:cBhvr>
                                      <p:tavLst>
                                        <p:tav tm="0">
                                          <p:val>
                                            <p:strVal val="0-#ppt_w/2"/>
                                          </p:val>
                                        </p:tav>
                                        <p:tav tm="100000">
                                          <p:val>
                                            <p:strVal val="#ppt_x"/>
                                          </p:val>
                                        </p:tav>
                                      </p:tavLst>
                                    </p:anim>
                                    <p:anim calcmode="lin" valueType="num">
                                      <p:cBhvr additive="base">
                                        <p:cTn id="23"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 presetClass="exit" presetSubtype="16" fill="hold" nodeType="clickEffect">
                                  <p:stCondLst>
                                    <p:cond delay="0"/>
                                  </p:stCondLst>
                                  <p:childTnLst>
                                    <p:animEffect transition="out" filter="box(in)">
                                      <p:cBhvr>
                                        <p:cTn id="27" dur="500"/>
                                        <p:tgtEl>
                                          <p:spTgt spid="10"/>
                                        </p:tgtEl>
                                      </p:cBhvr>
                                    </p:animEffect>
                                    <p:set>
                                      <p:cBhvr>
                                        <p:cTn id="28" dur="1" fill="hold">
                                          <p:stCondLst>
                                            <p:cond delay="499"/>
                                          </p:stCondLst>
                                        </p:cTn>
                                        <p:tgtEl>
                                          <p:spTgt spid="10"/>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grpId="0" nodeType="clickEffect">
                                  <p:stCondLst>
                                    <p:cond delay="0"/>
                                  </p:stCondLst>
                                  <p:childTnLst>
                                    <p:set>
                                      <p:cBhvr>
                                        <p:cTn id="32" dur="1" fill="hold">
                                          <p:stCondLst>
                                            <p:cond delay="0"/>
                                          </p:stCondLst>
                                        </p:cTn>
                                        <p:tgtEl>
                                          <p:spTgt spid="99199"/>
                                        </p:tgtEl>
                                        <p:attrNameLst>
                                          <p:attrName>style.visibility</p:attrName>
                                        </p:attrNameLst>
                                      </p:cBhvr>
                                      <p:to>
                                        <p:strVal val="visible"/>
                                      </p:to>
                                    </p:set>
                                    <p:animEffect transition="in" filter="box(in)">
                                      <p:cBhvr>
                                        <p:cTn id="33" dur="500"/>
                                        <p:tgtEl>
                                          <p:spTgt spid="99199"/>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9" fill="hold" nodeType="clickEffect">
                                  <p:stCondLst>
                                    <p:cond delay="0"/>
                                  </p:stCondLst>
                                  <p:childTnLst>
                                    <p:set>
                                      <p:cBhvr>
                                        <p:cTn id="37" dur="1" fill="hold">
                                          <p:stCondLst>
                                            <p:cond delay="0"/>
                                          </p:stCondLst>
                                        </p:cTn>
                                        <p:tgtEl>
                                          <p:spTgt spid="16"/>
                                        </p:tgtEl>
                                        <p:attrNameLst>
                                          <p:attrName>style.visibility</p:attrName>
                                        </p:attrNameLst>
                                      </p:cBhvr>
                                      <p:to>
                                        <p:strVal val="visible"/>
                                      </p:to>
                                    </p:set>
                                    <p:anim calcmode="lin" valueType="num">
                                      <p:cBhvr additive="base">
                                        <p:cTn id="38" dur="500" fill="hold"/>
                                        <p:tgtEl>
                                          <p:spTgt spid="16"/>
                                        </p:tgtEl>
                                        <p:attrNameLst>
                                          <p:attrName>ppt_x</p:attrName>
                                        </p:attrNameLst>
                                      </p:cBhvr>
                                      <p:tavLst>
                                        <p:tav tm="0">
                                          <p:val>
                                            <p:strVal val="0-#ppt_w/2"/>
                                          </p:val>
                                        </p:tav>
                                        <p:tav tm="100000">
                                          <p:val>
                                            <p:strVal val="#ppt_x"/>
                                          </p:val>
                                        </p:tav>
                                      </p:tavLst>
                                    </p:anim>
                                    <p:anim calcmode="lin" valueType="num">
                                      <p:cBhvr additive="base">
                                        <p:cTn id="39"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 presetClass="exit" presetSubtype="16" fill="hold" nodeType="clickEffect">
                                  <p:stCondLst>
                                    <p:cond delay="0"/>
                                  </p:stCondLst>
                                  <p:childTnLst>
                                    <p:animEffect transition="out" filter="box(in)">
                                      <p:cBhvr>
                                        <p:cTn id="43" dur="500"/>
                                        <p:tgtEl>
                                          <p:spTgt spid="16"/>
                                        </p:tgtEl>
                                      </p:cBhvr>
                                    </p:animEffect>
                                    <p:set>
                                      <p:cBhvr>
                                        <p:cTn id="44" dur="1" fill="hold">
                                          <p:stCondLst>
                                            <p:cond delay="499"/>
                                          </p:stCondLst>
                                        </p:cTn>
                                        <p:tgtEl>
                                          <p:spTgt spid="16"/>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4" presetClass="entr" presetSubtype="16" fill="hold" grpId="0" nodeType="clickEffect">
                                  <p:stCondLst>
                                    <p:cond delay="0"/>
                                  </p:stCondLst>
                                  <p:childTnLst>
                                    <p:set>
                                      <p:cBhvr>
                                        <p:cTn id="48" dur="1" fill="hold">
                                          <p:stCondLst>
                                            <p:cond delay="0"/>
                                          </p:stCondLst>
                                        </p:cTn>
                                        <p:tgtEl>
                                          <p:spTgt spid="99205"/>
                                        </p:tgtEl>
                                        <p:attrNameLst>
                                          <p:attrName>style.visibility</p:attrName>
                                        </p:attrNameLst>
                                      </p:cBhvr>
                                      <p:to>
                                        <p:strVal val="visible"/>
                                      </p:to>
                                    </p:set>
                                    <p:animEffect transition="in" filter="box(in)">
                                      <p:cBhvr>
                                        <p:cTn id="49" dur="500"/>
                                        <p:tgtEl>
                                          <p:spTgt spid="99205"/>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9" fill="hold" nodeType="clickEffect">
                                  <p:stCondLst>
                                    <p:cond delay="0"/>
                                  </p:stCondLst>
                                  <p:childTnLst>
                                    <p:set>
                                      <p:cBhvr>
                                        <p:cTn id="53" dur="1" fill="hold">
                                          <p:stCondLst>
                                            <p:cond delay="0"/>
                                          </p:stCondLst>
                                        </p:cTn>
                                        <p:tgtEl>
                                          <p:spTgt spid="5"/>
                                        </p:tgtEl>
                                        <p:attrNameLst>
                                          <p:attrName>style.visibility</p:attrName>
                                        </p:attrNameLst>
                                      </p:cBhvr>
                                      <p:to>
                                        <p:strVal val="visible"/>
                                      </p:to>
                                    </p:set>
                                    <p:anim calcmode="lin" valueType="num">
                                      <p:cBhvr additive="base">
                                        <p:cTn id="54" dur="500" fill="hold"/>
                                        <p:tgtEl>
                                          <p:spTgt spid="5"/>
                                        </p:tgtEl>
                                        <p:attrNameLst>
                                          <p:attrName>ppt_x</p:attrName>
                                        </p:attrNameLst>
                                      </p:cBhvr>
                                      <p:tavLst>
                                        <p:tav tm="0">
                                          <p:val>
                                            <p:strVal val="0-#ppt_w/2"/>
                                          </p:val>
                                        </p:tav>
                                        <p:tav tm="100000">
                                          <p:val>
                                            <p:strVal val="#ppt_x"/>
                                          </p:val>
                                        </p:tav>
                                      </p:tavLst>
                                    </p:anim>
                                    <p:anim calcmode="lin" valueType="num">
                                      <p:cBhvr additive="base">
                                        <p:cTn id="55"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 presetClass="exit" presetSubtype="16" fill="hold" nodeType="clickEffect">
                                  <p:stCondLst>
                                    <p:cond delay="0"/>
                                  </p:stCondLst>
                                  <p:childTnLst>
                                    <p:animEffect transition="out" filter="box(in)">
                                      <p:cBhvr>
                                        <p:cTn id="59" dur="500"/>
                                        <p:tgtEl>
                                          <p:spTgt spid="5"/>
                                        </p:tgtEl>
                                      </p:cBhvr>
                                    </p:animEffect>
                                    <p:set>
                                      <p:cBhvr>
                                        <p:cTn id="60" dur="1" fill="hold">
                                          <p:stCondLst>
                                            <p:cond delay="499"/>
                                          </p:stCondLst>
                                        </p:cTn>
                                        <p:tgtEl>
                                          <p:spTgt spid="5"/>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4" presetClass="entr" presetSubtype="16" fill="hold" grpId="0" nodeType="clickEffect">
                                  <p:stCondLst>
                                    <p:cond delay="0"/>
                                  </p:stCondLst>
                                  <p:childTnLst>
                                    <p:set>
                                      <p:cBhvr>
                                        <p:cTn id="64" dur="1" fill="hold">
                                          <p:stCondLst>
                                            <p:cond delay="0"/>
                                          </p:stCondLst>
                                        </p:cTn>
                                        <p:tgtEl>
                                          <p:spTgt spid="99194"/>
                                        </p:tgtEl>
                                        <p:attrNameLst>
                                          <p:attrName>style.visibility</p:attrName>
                                        </p:attrNameLst>
                                      </p:cBhvr>
                                      <p:to>
                                        <p:strVal val="visible"/>
                                      </p:to>
                                    </p:set>
                                    <p:animEffect transition="in" filter="box(in)">
                                      <p:cBhvr>
                                        <p:cTn id="65" dur="500"/>
                                        <p:tgtEl>
                                          <p:spTgt spid="99194"/>
                                        </p:tgtEl>
                                      </p:cBhvr>
                                    </p:animEffect>
                                  </p:childTnLst>
                                </p:cTn>
                              </p:par>
                            </p:childTnLst>
                          </p:cTn>
                        </p:par>
                      </p:childTnLst>
                    </p:cTn>
                  </p:par>
                  <p:par>
                    <p:cTn id="66" fill="hold">
                      <p:stCondLst>
                        <p:cond delay="indefinite"/>
                      </p:stCondLst>
                      <p:childTnLst>
                        <p:par>
                          <p:cTn id="67" fill="hold">
                            <p:stCondLst>
                              <p:cond delay="0"/>
                            </p:stCondLst>
                            <p:childTnLst>
                              <p:par>
                                <p:cTn id="68" presetID="2" presetClass="entr" presetSubtype="9" fill="hold" nodeType="clickEffect">
                                  <p:stCondLst>
                                    <p:cond delay="0"/>
                                  </p:stCondLst>
                                  <p:childTnLst>
                                    <p:set>
                                      <p:cBhvr>
                                        <p:cTn id="69" dur="1" fill="hold">
                                          <p:stCondLst>
                                            <p:cond delay="0"/>
                                          </p:stCondLst>
                                        </p:cTn>
                                        <p:tgtEl>
                                          <p:spTgt spid="6"/>
                                        </p:tgtEl>
                                        <p:attrNameLst>
                                          <p:attrName>style.visibility</p:attrName>
                                        </p:attrNameLst>
                                      </p:cBhvr>
                                      <p:to>
                                        <p:strVal val="visible"/>
                                      </p:to>
                                    </p:set>
                                    <p:anim calcmode="lin" valueType="num">
                                      <p:cBhvr additive="base">
                                        <p:cTn id="70" dur="500" fill="hold"/>
                                        <p:tgtEl>
                                          <p:spTgt spid="6"/>
                                        </p:tgtEl>
                                        <p:attrNameLst>
                                          <p:attrName>ppt_x</p:attrName>
                                        </p:attrNameLst>
                                      </p:cBhvr>
                                      <p:tavLst>
                                        <p:tav tm="0">
                                          <p:val>
                                            <p:strVal val="0-#ppt_w/2"/>
                                          </p:val>
                                        </p:tav>
                                        <p:tav tm="100000">
                                          <p:val>
                                            <p:strVal val="#ppt_x"/>
                                          </p:val>
                                        </p:tav>
                                      </p:tavLst>
                                    </p:anim>
                                    <p:anim calcmode="lin" valueType="num">
                                      <p:cBhvr additive="base">
                                        <p:cTn id="71"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 presetClass="exit" presetSubtype="16" fill="hold" nodeType="clickEffect">
                                  <p:stCondLst>
                                    <p:cond delay="0"/>
                                  </p:stCondLst>
                                  <p:childTnLst>
                                    <p:animEffect transition="out" filter="box(in)">
                                      <p:cBhvr>
                                        <p:cTn id="75" dur="500"/>
                                        <p:tgtEl>
                                          <p:spTgt spid="6"/>
                                        </p:tgtEl>
                                      </p:cBhvr>
                                    </p:animEffect>
                                    <p:set>
                                      <p:cBhvr>
                                        <p:cTn id="76" dur="1" fill="hold">
                                          <p:stCondLst>
                                            <p:cond delay="499"/>
                                          </p:stCondLst>
                                        </p:cTn>
                                        <p:tgtEl>
                                          <p:spTgt spid="6"/>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4" presetClass="entr" presetSubtype="16" fill="hold" grpId="0" nodeType="clickEffect">
                                  <p:stCondLst>
                                    <p:cond delay="0"/>
                                  </p:stCondLst>
                                  <p:childTnLst>
                                    <p:set>
                                      <p:cBhvr>
                                        <p:cTn id="80" dur="1" fill="hold">
                                          <p:stCondLst>
                                            <p:cond delay="0"/>
                                          </p:stCondLst>
                                        </p:cTn>
                                        <p:tgtEl>
                                          <p:spTgt spid="99195"/>
                                        </p:tgtEl>
                                        <p:attrNameLst>
                                          <p:attrName>style.visibility</p:attrName>
                                        </p:attrNameLst>
                                      </p:cBhvr>
                                      <p:to>
                                        <p:strVal val="visible"/>
                                      </p:to>
                                    </p:set>
                                    <p:animEffect transition="in" filter="box(in)">
                                      <p:cBhvr>
                                        <p:cTn id="81" dur="500"/>
                                        <p:tgtEl>
                                          <p:spTgt spid="99195"/>
                                        </p:tgtEl>
                                      </p:cBhvr>
                                    </p:animEffect>
                                  </p:childTnLst>
                                </p:cTn>
                              </p:par>
                            </p:childTnLst>
                          </p:cTn>
                        </p:par>
                      </p:childTnLst>
                    </p:cTn>
                  </p:par>
                  <p:par>
                    <p:cTn id="82" fill="hold">
                      <p:stCondLst>
                        <p:cond delay="indefinite"/>
                      </p:stCondLst>
                      <p:childTnLst>
                        <p:par>
                          <p:cTn id="83" fill="hold">
                            <p:stCondLst>
                              <p:cond delay="0"/>
                            </p:stCondLst>
                            <p:childTnLst>
                              <p:par>
                                <p:cTn id="84" presetID="2" presetClass="entr" presetSubtype="9" fill="hold" nodeType="clickEffect">
                                  <p:stCondLst>
                                    <p:cond delay="0"/>
                                  </p:stCondLst>
                                  <p:childTnLst>
                                    <p:set>
                                      <p:cBhvr>
                                        <p:cTn id="85" dur="1" fill="hold">
                                          <p:stCondLst>
                                            <p:cond delay="0"/>
                                          </p:stCondLst>
                                        </p:cTn>
                                        <p:tgtEl>
                                          <p:spTgt spid="7"/>
                                        </p:tgtEl>
                                        <p:attrNameLst>
                                          <p:attrName>style.visibility</p:attrName>
                                        </p:attrNameLst>
                                      </p:cBhvr>
                                      <p:to>
                                        <p:strVal val="visible"/>
                                      </p:to>
                                    </p:set>
                                    <p:anim calcmode="lin" valueType="num">
                                      <p:cBhvr additive="base">
                                        <p:cTn id="86" dur="500" fill="hold"/>
                                        <p:tgtEl>
                                          <p:spTgt spid="7"/>
                                        </p:tgtEl>
                                        <p:attrNameLst>
                                          <p:attrName>ppt_x</p:attrName>
                                        </p:attrNameLst>
                                      </p:cBhvr>
                                      <p:tavLst>
                                        <p:tav tm="0">
                                          <p:val>
                                            <p:strVal val="0-#ppt_w/2"/>
                                          </p:val>
                                        </p:tav>
                                        <p:tav tm="100000">
                                          <p:val>
                                            <p:strVal val="#ppt_x"/>
                                          </p:val>
                                        </p:tav>
                                      </p:tavLst>
                                    </p:anim>
                                    <p:anim calcmode="lin" valueType="num">
                                      <p:cBhvr additive="base">
                                        <p:cTn id="87"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4" presetClass="exit" presetSubtype="16" fill="hold" nodeType="clickEffect">
                                  <p:stCondLst>
                                    <p:cond delay="0"/>
                                  </p:stCondLst>
                                  <p:childTnLst>
                                    <p:animEffect transition="out" filter="box(in)">
                                      <p:cBhvr>
                                        <p:cTn id="91" dur="500"/>
                                        <p:tgtEl>
                                          <p:spTgt spid="7"/>
                                        </p:tgtEl>
                                      </p:cBhvr>
                                    </p:animEffect>
                                    <p:set>
                                      <p:cBhvr>
                                        <p:cTn id="92" dur="1" fill="hold">
                                          <p:stCondLst>
                                            <p:cond delay="499"/>
                                          </p:stCondLst>
                                        </p:cTn>
                                        <p:tgtEl>
                                          <p:spTgt spid="7"/>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4" presetClass="entr" presetSubtype="16" fill="hold" grpId="0" nodeType="clickEffect">
                                  <p:stCondLst>
                                    <p:cond delay="0"/>
                                  </p:stCondLst>
                                  <p:childTnLst>
                                    <p:set>
                                      <p:cBhvr>
                                        <p:cTn id="96" dur="1" fill="hold">
                                          <p:stCondLst>
                                            <p:cond delay="0"/>
                                          </p:stCondLst>
                                        </p:cTn>
                                        <p:tgtEl>
                                          <p:spTgt spid="99196"/>
                                        </p:tgtEl>
                                        <p:attrNameLst>
                                          <p:attrName>style.visibility</p:attrName>
                                        </p:attrNameLst>
                                      </p:cBhvr>
                                      <p:to>
                                        <p:strVal val="visible"/>
                                      </p:to>
                                    </p:set>
                                    <p:animEffect transition="in" filter="box(in)">
                                      <p:cBhvr>
                                        <p:cTn id="97" dur="500"/>
                                        <p:tgtEl>
                                          <p:spTgt spid="99196"/>
                                        </p:tgtEl>
                                      </p:cBhvr>
                                    </p:animEffect>
                                  </p:childTnLst>
                                </p:cTn>
                              </p:par>
                            </p:childTnLst>
                          </p:cTn>
                        </p:par>
                      </p:childTnLst>
                    </p:cTn>
                  </p:par>
                  <p:par>
                    <p:cTn id="98" fill="hold">
                      <p:stCondLst>
                        <p:cond delay="indefinite"/>
                      </p:stCondLst>
                      <p:childTnLst>
                        <p:par>
                          <p:cTn id="99" fill="hold">
                            <p:stCondLst>
                              <p:cond delay="0"/>
                            </p:stCondLst>
                            <p:childTnLst>
                              <p:par>
                                <p:cTn id="100" presetID="2" presetClass="entr" presetSubtype="9" fill="hold" nodeType="clickEffect">
                                  <p:stCondLst>
                                    <p:cond delay="0"/>
                                  </p:stCondLst>
                                  <p:childTnLst>
                                    <p:set>
                                      <p:cBhvr>
                                        <p:cTn id="101" dur="1" fill="hold">
                                          <p:stCondLst>
                                            <p:cond delay="0"/>
                                          </p:stCondLst>
                                        </p:cTn>
                                        <p:tgtEl>
                                          <p:spTgt spid="8"/>
                                        </p:tgtEl>
                                        <p:attrNameLst>
                                          <p:attrName>style.visibility</p:attrName>
                                        </p:attrNameLst>
                                      </p:cBhvr>
                                      <p:to>
                                        <p:strVal val="visible"/>
                                      </p:to>
                                    </p:set>
                                    <p:anim calcmode="lin" valueType="num">
                                      <p:cBhvr additive="base">
                                        <p:cTn id="102" dur="500" fill="hold"/>
                                        <p:tgtEl>
                                          <p:spTgt spid="8"/>
                                        </p:tgtEl>
                                        <p:attrNameLst>
                                          <p:attrName>ppt_x</p:attrName>
                                        </p:attrNameLst>
                                      </p:cBhvr>
                                      <p:tavLst>
                                        <p:tav tm="0">
                                          <p:val>
                                            <p:strVal val="0-#ppt_w/2"/>
                                          </p:val>
                                        </p:tav>
                                        <p:tav tm="100000">
                                          <p:val>
                                            <p:strVal val="#ppt_x"/>
                                          </p:val>
                                        </p:tav>
                                      </p:tavLst>
                                    </p:anim>
                                    <p:anim calcmode="lin" valueType="num">
                                      <p:cBhvr additive="base">
                                        <p:cTn id="103"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4" presetClass="exit" presetSubtype="16" fill="hold" nodeType="clickEffect">
                                  <p:stCondLst>
                                    <p:cond delay="0"/>
                                  </p:stCondLst>
                                  <p:childTnLst>
                                    <p:animEffect transition="out" filter="box(in)">
                                      <p:cBhvr>
                                        <p:cTn id="107" dur="500"/>
                                        <p:tgtEl>
                                          <p:spTgt spid="8"/>
                                        </p:tgtEl>
                                      </p:cBhvr>
                                    </p:animEffect>
                                    <p:set>
                                      <p:cBhvr>
                                        <p:cTn id="108" dur="1" fill="hold">
                                          <p:stCondLst>
                                            <p:cond delay="499"/>
                                          </p:stCondLst>
                                        </p:cTn>
                                        <p:tgtEl>
                                          <p:spTgt spid="8"/>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4" presetClass="entr" presetSubtype="16" fill="hold" grpId="0" nodeType="clickEffect">
                                  <p:stCondLst>
                                    <p:cond delay="0"/>
                                  </p:stCondLst>
                                  <p:childTnLst>
                                    <p:set>
                                      <p:cBhvr>
                                        <p:cTn id="112" dur="1" fill="hold">
                                          <p:stCondLst>
                                            <p:cond delay="0"/>
                                          </p:stCondLst>
                                        </p:cTn>
                                        <p:tgtEl>
                                          <p:spTgt spid="99197"/>
                                        </p:tgtEl>
                                        <p:attrNameLst>
                                          <p:attrName>style.visibility</p:attrName>
                                        </p:attrNameLst>
                                      </p:cBhvr>
                                      <p:to>
                                        <p:strVal val="visible"/>
                                      </p:to>
                                    </p:set>
                                    <p:animEffect transition="in" filter="box(in)">
                                      <p:cBhvr>
                                        <p:cTn id="113" dur="500"/>
                                        <p:tgtEl>
                                          <p:spTgt spid="99197"/>
                                        </p:tgtEl>
                                      </p:cBhvr>
                                    </p:animEffect>
                                  </p:childTnLst>
                                </p:cTn>
                              </p:par>
                            </p:childTnLst>
                          </p:cTn>
                        </p:par>
                      </p:childTnLst>
                    </p:cTn>
                  </p:par>
                  <p:par>
                    <p:cTn id="114" fill="hold">
                      <p:stCondLst>
                        <p:cond delay="indefinite"/>
                      </p:stCondLst>
                      <p:childTnLst>
                        <p:par>
                          <p:cTn id="115" fill="hold">
                            <p:stCondLst>
                              <p:cond delay="0"/>
                            </p:stCondLst>
                            <p:childTnLst>
                              <p:par>
                                <p:cTn id="116" presetID="2" presetClass="entr" presetSubtype="9" fill="hold" nodeType="clickEffect">
                                  <p:stCondLst>
                                    <p:cond delay="0"/>
                                  </p:stCondLst>
                                  <p:childTnLst>
                                    <p:set>
                                      <p:cBhvr>
                                        <p:cTn id="117" dur="1" fill="hold">
                                          <p:stCondLst>
                                            <p:cond delay="0"/>
                                          </p:stCondLst>
                                        </p:cTn>
                                        <p:tgtEl>
                                          <p:spTgt spid="9"/>
                                        </p:tgtEl>
                                        <p:attrNameLst>
                                          <p:attrName>style.visibility</p:attrName>
                                        </p:attrNameLst>
                                      </p:cBhvr>
                                      <p:to>
                                        <p:strVal val="visible"/>
                                      </p:to>
                                    </p:set>
                                    <p:anim calcmode="lin" valueType="num">
                                      <p:cBhvr additive="base">
                                        <p:cTn id="118" dur="500" fill="hold"/>
                                        <p:tgtEl>
                                          <p:spTgt spid="9"/>
                                        </p:tgtEl>
                                        <p:attrNameLst>
                                          <p:attrName>ppt_x</p:attrName>
                                        </p:attrNameLst>
                                      </p:cBhvr>
                                      <p:tavLst>
                                        <p:tav tm="0">
                                          <p:val>
                                            <p:strVal val="0-#ppt_w/2"/>
                                          </p:val>
                                        </p:tav>
                                        <p:tav tm="100000">
                                          <p:val>
                                            <p:strVal val="#ppt_x"/>
                                          </p:val>
                                        </p:tav>
                                      </p:tavLst>
                                    </p:anim>
                                    <p:anim calcmode="lin" valueType="num">
                                      <p:cBhvr additive="base">
                                        <p:cTn id="119"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120" fill="hold">
                      <p:stCondLst>
                        <p:cond delay="indefinite"/>
                      </p:stCondLst>
                      <p:childTnLst>
                        <p:par>
                          <p:cTn id="121" fill="hold">
                            <p:stCondLst>
                              <p:cond delay="0"/>
                            </p:stCondLst>
                            <p:childTnLst>
                              <p:par>
                                <p:cTn id="122" presetID="4" presetClass="exit" presetSubtype="16" fill="hold" nodeType="clickEffect">
                                  <p:stCondLst>
                                    <p:cond delay="0"/>
                                  </p:stCondLst>
                                  <p:childTnLst>
                                    <p:animEffect transition="out" filter="box(in)">
                                      <p:cBhvr>
                                        <p:cTn id="123" dur="500"/>
                                        <p:tgtEl>
                                          <p:spTgt spid="9"/>
                                        </p:tgtEl>
                                      </p:cBhvr>
                                    </p:animEffect>
                                    <p:set>
                                      <p:cBhvr>
                                        <p:cTn id="124" dur="1" fill="hold">
                                          <p:stCondLst>
                                            <p:cond delay="499"/>
                                          </p:stCondLst>
                                        </p:cTn>
                                        <p:tgtEl>
                                          <p:spTgt spid="9"/>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4" presetClass="entr" presetSubtype="16" fill="hold" grpId="0" nodeType="clickEffect">
                                  <p:stCondLst>
                                    <p:cond delay="0"/>
                                  </p:stCondLst>
                                  <p:childTnLst>
                                    <p:set>
                                      <p:cBhvr>
                                        <p:cTn id="128" dur="1" fill="hold">
                                          <p:stCondLst>
                                            <p:cond delay="0"/>
                                          </p:stCondLst>
                                        </p:cTn>
                                        <p:tgtEl>
                                          <p:spTgt spid="99198"/>
                                        </p:tgtEl>
                                        <p:attrNameLst>
                                          <p:attrName>style.visibility</p:attrName>
                                        </p:attrNameLst>
                                      </p:cBhvr>
                                      <p:to>
                                        <p:strVal val="visible"/>
                                      </p:to>
                                    </p:set>
                                    <p:animEffect transition="in" filter="box(in)">
                                      <p:cBhvr>
                                        <p:cTn id="129" dur="500"/>
                                        <p:tgtEl>
                                          <p:spTgt spid="99198"/>
                                        </p:tgtEl>
                                      </p:cBhvr>
                                    </p:animEffect>
                                  </p:childTnLst>
                                </p:cTn>
                              </p:par>
                            </p:childTnLst>
                          </p:cTn>
                        </p:par>
                      </p:childTnLst>
                    </p:cTn>
                  </p:par>
                  <p:par>
                    <p:cTn id="130" fill="hold">
                      <p:stCondLst>
                        <p:cond delay="indefinite"/>
                      </p:stCondLst>
                      <p:childTnLst>
                        <p:par>
                          <p:cTn id="131" fill="hold">
                            <p:stCondLst>
                              <p:cond delay="0"/>
                            </p:stCondLst>
                            <p:childTnLst>
                              <p:par>
                                <p:cTn id="132" presetID="2" presetClass="entr" presetSubtype="9" fill="hold" nodeType="clickEffect">
                                  <p:stCondLst>
                                    <p:cond delay="0"/>
                                  </p:stCondLst>
                                  <p:childTnLst>
                                    <p:set>
                                      <p:cBhvr>
                                        <p:cTn id="133" dur="1" fill="hold">
                                          <p:stCondLst>
                                            <p:cond delay="0"/>
                                          </p:stCondLst>
                                        </p:cTn>
                                        <p:tgtEl>
                                          <p:spTgt spid="14"/>
                                        </p:tgtEl>
                                        <p:attrNameLst>
                                          <p:attrName>style.visibility</p:attrName>
                                        </p:attrNameLst>
                                      </p:cBhvr>
                                      <p:to>
                                        <p:strVal val="visible"/>
                                      </p:to>
                                    </p:set>
                                    <p:anim calcmode="lin" valueType="num">
                                      <p:cBhvr additive="base">
                                        <p:cTn id="134" dur="500" fill="hold"/>
                                        <p:tgtEl>
                                          <p:spTgt spid="14"/>
                                        </p:tgtEl>
                                        <p:attrNameLst>
                                          <p:attrName>ppt_x</p:attrName>
                                        </p:attrNameLst>
                                      </p:cBhvr>
                                      <p:tavLst>
                                        <p:tav tm="0">
                                          <p:val>
                                            <p:strVal val="0-#ppt_w/2"/>
                                          </p:val>
                                        </p:tav>
                                        <p:tav tm="100000">
                                          <p:val>
                                            <p:strVal val="#ppt_x"/>
                                          </p:val>
                                        </p:tav>
                                      </p:tavLst>
                                    </p:anim>
                                    <p:anim calcmode="lin" valueType="num">
                                      <p:cBhvr additive="base">
                                        <p:cTn id="135"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par>
                    <p:cTn id="136" fill="hold">
                      <p:stCondLst>
                        <p:cond delay="indefinite"/>
                      </p:stCondLst>
                      <p:childTnLst>
                        <p:par>
                          <p:cTn id="137" fill="hold">
                            <p:stCondLst>
                              <p:cond delay="0"/>
                            </p:stCondLst>
                            <p:childTnLst>
                              <p:par>
                                <p:cTn id="138" presetID="4" presetClass="exit" presetSubtype="16" fill="hold" nodeType="clickEffect">
                                  <p:stCondLst>
                                    <p:cond delay="0"/>
                                  </p:stCondLst>
                                  <p:childTnLst>
                                    <p:animEffect transition="out" filter="box(in)">
                                      <p:cBhvr>
                                        <p:cTn id="139" dur="500"/>
                                        <p:tgtEl>
                                          <p:spTgt spid="14"/>
                                        </p:tgtEl>
                                      </p:cBhvr>
                                    </p:animEffect>
                                    <p:set>
                                      <p:cBhvr>
                                        <p:cTn id="140" dur="1" fill="hold">
                                          <p:stCondLst>
                                            <p:cond delay="499"/>
                                          </p:stCondLst>
                                        </p:cTn>
                                        <p:tgtEl>
                                          <p:spTgt spid="14"/>
                                        </p:tgtEl>
                                        <p:attrNameLst>
                                          <p:attrName>style.visibility</p:attrName>
                                        </p:attrNameLst>
                                      </p:cBhvr>
                                      <p:to>
                                        <p:strVal val="hidden"/>
                                      </p:to>
                                    </p:set>
                                  </p:childTnLst>
                                </p:cTn>
                              </p:par>
                            </p:childTnLst>
                          </p:cTn>
                        </p:par>
                      </p:childTnLst>
                    </p:cTn>
                  </p:par>
                  <p:par>
                    <p:cTn id="141" fill="hold">
                      <p:stCondLst>
                        <p:cond delay="indefinite"/>
                      </p:stCondLst>
                      <p:childTnLst>
                        <p:par>
                          <p:cTn id="142" fill="hold">
                            <p:stCondLst>
                              <p:cond delay="0"/>
                            </p:stCondLst>
                            <p:childTnLst>
                              <p:par>
                                <p:cTn id="143" presetID="4" presetClass="entr" presetSubtype="16" fill="hold" grpId="0" nodeType="clickEffect">
                                  <p:stCondLst>
                                    <p:cond delay="0"/>
                                  </p:stCondLst>
                                  <p:childTnLst>
                                    <p:set>
                                      <p:cBhvr>
                                        <p:cTn id="144" dur="1" fill="hold">
                                          <p:stCondLst>
                                            <p:cond delay="0"/>
                                          </p:stCondLst>
                                        </p:cTn>
                                        <p:tgtEl>
                                          <p:spTgt spid="99203"/>
                                        </p:tgtEl>
                                        <p:attrNameLst>
                                          <p:attrName>style.visibility</p:attrName>
                                        </p:attrNameLst>
                                      </p:cBhvr>
                                      <p:to>
                                        <p:strVal val="visible"/>
                                      </p:to>
                                    </p:set>
                                    <p:animEffect transition="in" filter="box(in)">
                                      <p:cBhvr>
                                        <p:cTn id="145" dur="500"/>
                                        <p:tgtEl>
                                          <p:spTgt spid="99203"/>
                                        </p:tgtEl>
                                      </p:cBhvr>
                                    </p:animEffect>
                                  </p:childTnLst>
                                </p:cTn>
                              </p:par>
                            </p:childTnLst>
                          </p:cTn>
                        </p:par>
                      </p:childTnLst>
                    </p:cTn>
                  </p:par>
                  <p:par>
                    <p:cTn id="146" fill="hold">
                      <p:stCondLst>
                        <p:cond delay="indefinite"/>
                      </p:stCondLst>
                      <p:childTnLst>
                        <p:par>
                          <p:cTn id="147" fill="hold">
                            <p:stCondLst>
                              <p:cond delay="0"/>
                            </p:stCondLst>
                            <p:childTnLst>
                              <p:par>
                                <p:cTn id="148" presetID="2" presetClass="entr" presetSubtype="9" fill="hold" nodeType="clickEffect">
                                  <p:stCondLst>
                                    <p:cond delay="0"/>
                                  </p:stCondLst>
                                  <p:childTnLst>
                                    <p:set>
                                      <p:cBhvr>
                                        <p:cTn id="149" dur="1" fill="hold">
                                          <p:stCondLst>
                                            <p:cond delay="0"/>
                                          </p:stCondLst>
                                        </p:cTn>
                                        <p:tgtEl>
                                          <p:spTgt spid="18"/>
                                        </p:tgtEl>
                                        <p:attrNameLst>
                                          <p:attrName>style.visibility</p:attrName>
                                        </p:attrNameLst>
                                      </p:cBhvr>
                                      <p:to>
                                        <p:strVal val="visible"/>
                                      </p:to>
                                    </p:set>
                                    <p:anim calcmode="lin" valueType="num">
                                      <p:cBhvr additive="base">
                                        <p:cTn id="150" dur="500" fill="hold"/>
                                        <p:tgtEl>
                                          <p:spTgt spid="18"/>
                                        </p:tgtEl>
                                        <p:attrNameLst>
                                          <p:attrName>ppt_x</p:attrName>
                                        </p:attrNameLst>
                                      </p:cBhvr>
                                      <p:tavLst>
                                        <p:tav tm="0">
                                          <p:val>
                                            <p:strVal val="0-#ppt_w/2"/>
                                          </p:val>
                                        </p:tav>
                                        <p:tav tm="100000">
                                          <p:val>
                                            <p:strVal val="#ppt_x"/>
                                          </p:val>
                                        </p:tav>
                                      </p:tavLst>
                                    </p:anim>
                                    <p:anim calcmode="lin" valueType="num">
                                      <p:cBhvr additive="base">
                                        <p:cTn id="151"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par>
                    <p:cTn id="152" fill="hold">
                      <p:stCondLst>
                        <p:cond delay="indefinite"/>
                      </p:stCondLst>
                      <p:childTnLst>
                        <p:par>
                          <p:cTn id="153" fill="hold">
                            <p:stCondLst>
                              <p:cond delay="0"/>
                            </p:stCondLst>
                            <p:childTnLst>
                              <p:par>
                                <p:cTn id="154" presetID="4" presetClass="exit" presetSubtype="16" fill="hold" nodeType="clickEffect">
                                  <p:stCondLst>
                                    <p:cond delay="0"/>
                                  </p:stCondLst>
                                  <p:childTnLst>
                                    <p:animEffect transition="out" filter="box(in)">
                                      <p:cBhvr>
                                        <p:cTn id="155" dur="500"/>
                                        <p:tgtEl>
                                          <p:spTgt spid="18"/>
                                        </p:tgtEl>
                                      </p:cBhvr>
                                    </p:animEffect>
                                    <p:set>
                                      <p:cBhvr>
                                        <p:cTn id="156" dur="1" fill="hold">
                                          <p:stCondLst>
                                            <p:cond delay="499"/>
                                          </p:stCondLst>
                                        </p:cTn>
                                        <p:tgtEl>
                                          <p:spTgt spid="18"/>
                                        </p:tgtEl>
                                        <p:attrNameLst>
                                          <p:attrName>style.visibility</p:attrName>
                                        </p:attrNameLst>
                                      </p:cBhvr>
                                      <p:to>
                                        <p:strVal val="hidden"/>
                                      </p:to>
                                    </p:set>
                                  </p:childTnLst>
                                </p:cTn>
                              </p:par>
                            </p:childTnLst>
                          </p:cTn>
                        </p:par>
                      </p:childTnLst>
                    </p:cTn>
                  </p:par>
                  <p:par>
                    <p:cTn id="157" fill="hold">
                      <p:stCondLst>
                        <p:cond delay="indefinite"/>
                      </p:stCondLst>
                      <p:childTnLst>
                        <p:par>
                          <p:cTn id="158" fill="hold">
                            <p:stCondLst>
                              <p:cond delay="0"/>
                            </p:stCondLst>
                            <p:childTnLst>
                              <p:par>
                                <p:cTn id="159" presetID="4" presetClass="entr" presetSubtype="16" fill="hold" grpId="0" nodeType="clickEffect">
                                  <p:stCondLst>
                                    <p:cond delay="0"/>
                                  </p:stCondLst>
                                  <p:childTnLst>
                                    <p:set>
                                      <p:cBhvr>
                                        <p:cTn id="160" dur="1" fill="hold">
                                          <p:stCondLst>
                                            <p:cond delay="0"/>
                                          </p:stCondLst>
                                        </p:cTn>
                                        <p:tgtEl>
                                          <p:spTgt spid="99207"/>
                                        </p:tgtEl>
                                        <p:attrNameLst>
                                          <p:attrName>style.visibility</p:attrName>
                                        </p:attrNameLst>
                                      </p:cBhvr>
                                      <p:to>
                                        <p:strVal val="visible"/>
                                      </p:to>
                                    </p:set>
                                    <p:animEffect transition="in" filter="box(in)">
                                      <p:cBhvr>
                                        <p:cTn id="161" dur="500"/>
                                        <p:tgtEl>
                                          <p:spTgt spid="99207"/>
                                        </p:tgtEl>
                                      </p:cBhvr>
                                    </p:animEffect>
                                  </p:childTnLst>
                                </p:cTn>
                              </p:par>
                            </p:childTnLst>
                          </p:cTn>
                        </p:par>
                      </p:childTnLst>
                    </p:cTn>
                  </p:par>
                  <p:par>
                    <p:cTn id="162" fill="hold">
                      <p:stCondLst>
                        <p:cond delay="indefinite"/>
                      </p:stCondLst>
                      <p:childTnLst>
                        <p:par>
                          <p:cTn id="163" fill="hold">
                            <p:stCondLst>
                              <p:cond delay="0"/>
                            </p:stCondLst>
                            <p:childTnLst>
                              <p:par>
                                <p:cTn id="164" presetID="2" presetClass="entr" presetSubtype="9" fill="hold" nodeType="clickEffect">
                                  <p:stCondLst>
                                    <p:cond delay="0"/>
                                  </p:stCondLst>
                                  <p:childTnLst>
                                    <p:set>
                                      <p:cBhvr>
                                        <p:cTn id="165" dur="1" fill="hold">
                                          <p:stCondLst>
                                            <p:cond delay="0"/>
                                          </p:stCondLst>
                                        </p:cTn>
                                        <p:tgtEl>
                                          <p:spTgt spid="13"/>
                                        </p:tgtEl>
                                        <p:attrNameLst>
                                          <p:attrName>style.visibility</p:attrName>
                                        </p:attrNameLst>
                                      </p:cBhvr>
                                      <p:to>
                                        <p:strVal val="visible"/>
                                      </p:to>
                                    </p:set>
                                    <p:anim calcmode="lin" valueType="num">
                                      <p:cBhvr additive="base">
                                        <p:cTn id="166" dur="500" fill="hold"/>
                                        <p:tgtEl>
                                          <p:spTgt spid="13"/>
                                        </p:tgtEl>
                                        <p:attrNameLst>
                                          <p:attrName>ppt_x</p:attrName>
                                        </p:attrNameLst>
                                      </p:cBhvr>
                                      <p:tavLst>
                                        <p:tav tm="0">
                                          <p:val>
                                            <p:strVal val="0-#ppt_w/2"/>
                                          </p:val>
                                        </p:tav>
                                        <p:tav tm="100000">
                                          <p:val>
                                            <p:strVal val="#ppt_x"/>
                                          </p:val>
                                        </p:tav>
                                      </p:tavLst>
                                    </p:anim>
                                    <p:anim calcmode="lin" valueType="num">
                                      <p:cBhvr additive="base">
                                        <p:cTn id="167"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168" fill="hold">
                      <p:stCondLst>
                        <p:cond delay="indefinite"/>
                      </p:stCondLst>
                      <p:childTnLst>
                        <p:par>
                          <p:cTn id="169" fill="hold">
                            <p:stCondLst>
                              <p:cond delay="0"/>
                            </p:stCondLst>
                            <p:childTnLst>
                              <p:par>
                                <p:cTn id="170" presetID="4" presetClass="exit" presetSubtype="16" fill="hold" nodeType="clickEffect">
                                  <p:stCondLst>
                                    <p:cond delay="0"/>
                                  </p:stCondLst>
                                  <p:childTnLst>
                                    <p:animEffect transition="out" filter="box(in)">
                                      <p:cBhvr>
                                        <p:cTn id="171" dur="500"/>
                                        <p:tgtEl>
                                          <p:spTgt spid="13"/>
                                        </p:tgtEl>
                                      </p:cBhvr>
                                    </p:animEffect>
                                    <p:set>
                                      <p:cBhvr>
                                        <p:cTn id="172" dur="1" fill="hold">
                                          <p:stCondLst>
                                            <p:cond delay="499"/>
                                          </p:stCondLst>
                                        </p:cTn>
                                        <p:tgtEl>
                                          <p:spTgt spid="13"/>
                                        </p:tgtEl>
                                        <p:attrNameLst>
                                          <p:attrName>style.visibility</p:attrName>
                                        </p:attrNameLst>
                                      </p:cBhvr>
                                      <p:to>
                                        <p:strVal val="hidden"/>
                                      </p:to>
                                    </p:set>
                                  </p:childTnLst>
                                </p:cTn>
                              </p:par>
                            </p:childTnLst>
                          </p:cTn>
                        </p:par>
                      </p:childTnLst>
                    </p:cTn>
                  </p:par>
                  <p:par>
                    <p:cTn id="173" fill="hold">
                      <p:stCondLst>
                        <p:cond delay="indefinite"/>
                      </p:stCondLst>
                      <p:childTnLst>
                        <p:par>
                          <p:cTn id="174" fill="hold">
                            <p:stCondLst>
                              <p:cond delay="0"/>
                            </p:stCondLst>
                            <p:childTnLst>
                              <p:par>
                                <p:cTn id="175" presetID="4" presetClass="entr" presetSubtype="16" fill="hold" grpId="0" nodeType="clickEffect">
                                  <p:stCondLst>
                                    <p:cond delay="0"/>
                                  </p:stCondLst>
                                  <p:childTnLst>
                                    <p:set>
                                      <p:cBhvr>
                                        <p:cTn id="176" dur="1" fill="hold">
                                          <p:stCondLst>
                                            <p:cond delay="0"/>
                                          </p:stCondLst>
                                        </p:cTn>
                                        <p:tgtEl>
                                          <p:spTgt spid="99202"/>
                                        </p:tgtEl>
                                        <p:attrNameLst>
                                          <p:attrName>style.visibility</p:attrName>
                                        </p:attrNameLst>
                                      </p:cBhvr>
                                      <p:to>
                                        <p:strVal val="visible"/>
                                      </p:to>
                                    </p:set>
                                    <p:animEffect transition="in" filter="box(in)">
                                      <p:cBhvr>
                                        <p:cTn id="177" dur="500"/>
                                        <p:tgtEl>
                                          <p:spTgt spid="99202"/>
                                        </p:tgtEl>
                                      </p:cBhvr>
                                    </p:animEffect>
                                  </p:childTnLst>
                                </p:cTn>
                              </p:par>
                            </p:childTnLst>
                          </p:cTn>
                        </p:par>
                      </p:childTnLst>
                    </p:cTn>
                  </p:par>
                  <p:par>
                    <p:cTn id="178" fill="hold">
                      <p:stCondLst>
                        <p:cond delay="indefinite"/>
                      </p:stCondLst>
                      <p:childTnLst>
                        <p:par>
                          <p:cTn id="179" fill="hold">
                            <p:stCondLst>
                              <p:cond delay="0"/>
                            </p:stCondLst>
                            <p:childTnLst>
                              <p:par>
                                <p:cTn id="180" presetID="2" presetClass="entr" presetSubtype="9" fill="hold" nodeType="clickEffect">
                                  <p:stCondLst>
                                    <p:cond delay="0"/>
                                  </p:stCondLst>
                                  <p:childTnLst>
                                    <p:set>
                                      <p:cBhvr>
                                        <p:cTn id="181" dur="1" fill="hold">
                                          <p:stCondLst>
                                            <p:cond delay="0"/>
                                          </p:stCondLst>
                                        </p:cTn>
                                        <p:tgtEl>
                                          <p:spTgt spid="15"/>
                                        </p:tgtEl>
                                        <p:attrNameLst>
                                          <p:attrName>style.visibility</p:attrName>
                                        </p:attrNameLst>
                                      </p:cBhvr>
                                      <p:to>
                                        <p:strVal val="visible"/>
                                      </p:to>
                                    </p:set>
                                    <p:anim calcmode="lin" valueType="num">
                                      <p:cBhvr additive="base">
                                        <p:cTn id="182" dur="500" fill="hold"/>
                                        <p:tgtEl>
                                          <p:spTgt spid="15"/>
                                        </p:tgtEl>
                                        <p:attrNameLst>
                                          <p:attrName>ppt_x</p:attrName>
                                        </p:attrNameLst>
                                      </p:cBhvr>
                                      <p:tavLst>
                                        <p:tav tm="0">
                                          <p:val>
                                            <p:strVal val="0-#ppt_w/2"/>
                                          </p:val>
                                        </p:tav>
                                        <p:tav tm="100000">
                                          <p:val>
                                            <p:strVal val="#ppt_x"/>
                                          </p:val>
                                        </p:tav>
                                      </p:tavLst>
                                    </p:anim>
                                    <p:anim calcmode="lin" valueType="num">
                                      <p:cBhvr additive="base">
                                        <p:cTn id="183"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par>
                    <p:cTn id="184" fill="hold">
                      <p:stCondLst>
                        <p:cond delay="indefinite"/>
                      </p:stCondLst>
                      <p:childTnLst>
                        <p:par>
                          <p:cTn id="185" fill="hold">
                            <p:stCondLst>
                              <p:cond delay="0"/>
                            </p:stCondLst>
                            <p:childTnLst>
                              <p:par>
                                <p:cTn id="186" presetID="4" presetClass="exit" presetSubtype="16" fill="hold" nodeType="clickEffect">
                                  <p:stCondLst>
                                    <p:cond delay="0"/>
                                  </p:stCondLst>
                                  <p:childTnLst>
                                    <p:animEffect transition="out" filter="box(in)">
                                      <p:cBhvr>
                                        <p:cTn id="187" dur="500"/>
                                        <p:tgtEl>
                                          <p:spTgt spid="15"/>
                                        </p:tgtEl>
                                      </p:cBhvr>
                                    </p:animEffect>
                                    <p:set>
                                      <p:cBhvr>
                                        <p:cTn id="188" dur="1" fill="hold">
                                          <p:stCondLst>
                                            <p:cond delay="499"/>
                                          </p:stCondLst>
                                        </p:cTn>
                                        <p:tgtEl>
                                          <p:spTgt spid="15"/>
                                        </p:tgtEl>
                                        <p:attrNameLst>
                                          <p:attrName>style.visibility</p:attrName>
                                        </p:attrNameLst>
                                      </p:cBhvr>
                                      <p:to>
                                        <p:strVal val="hidden"/>
                                      </p:to>
                                    </p:set>
                                  </p:childTnLst>
                                </p:cTn>
                              </p:par>
                            </p:childTnLst>
                          </p:cTn>
                        </p:par>
                      </p:childTnLst>
                    </p:cTn>
                  </p:par>
                  <p:par>
                    <p:cTn id="189" fill="hold">
                      <p:stCondLst>
                        <p:cond delay="indefinite"/>
                      </p:stCondLst>
                      <p:childTnLst>
                        <p:par>
                          <p:cTn id="190" fill="hold">
                            <p:stCondLst>
                              <p:cond delay="0"/>
                            </p:stCondLst>
                            <p:childTnLst>
                              <p:par>
                                <p:cTn id="191" presetID="4" presetClass="entr" presetSubtype="16" fill="hold" grpId="0" nodeType="clickEffect">
                                  <p:stCondLst>
                                    <p:cond delay="0"/>
                                  </p:stCondLst>
                                  <p:childTnLst>
                                    <p:set>
                                      <p:cBhvr>
                                        <p:cTn id="192" dur="1" fill="hold">
                                          <p:stCondLst>
                                            <p:cond delay="0"/>
                                          </p:stCondLst>
                                        </p:cTn>
                                        <p:tgtEl>
                                          <p:spTgt spid="99204"/>
                                        </p:tgtEl>
                                        <p:attrNameLst>
                                          <p:attrName>style.visibility</p:attrName>
                                        </p:attrNameLst>
                                      </p:cBhvr>
                                      <p:to>
                                        <p:strVal val="visible"/>
                                      </p:to>
                                    </p:set>
                                    <p:animEffect transition="in" filter="box(in)">
                                      <p:cBhvr>
                                        <p:cTn id="193" dur="500"/>
                                        <p:tgtEl>
                                          <p:spTgt spid="99204"/>
                                        </p:tgtEl>
                                      </p:cBhvr>
                                    </p:animEffect>
                                  </p:childTnLst>
                                </p:cTn>
                              </p:par>
                            </p:childTnLst>
                          </p:cTn>
                        </p:par>
                      </p:childTnLst>
                    </p:cTn>
                  </p:par>
                  <p:par>
                    <p:cTn id="194" fill="hold">
                      <p:stCondLst>
                        <p:cond delay="indefinite"/>
                      </p:stCondLst>
                      <p:childTnLst>
                        <p:par>
                          <p:cTn id="195" fill="hold">
                            <p:stCondLst>
                              <p:cond delay="0"/>
                            </p:stCondLst>
                            <p:childTnLst>
                              <p:par>
                                <p:cTn id="196" presetID="2" presetClass="entr" presetSubtype="9" fill="hold" nodeType="clickEffect">
                                  <p:stCondLst>
                                    <p:cond delay="0"/>
                                  </p:stCondLst>
                                  <p:childTnLst>
                                    <p:set>
                                      <p:cBhvr>
                                        <p:cTn id="197" dur="1" fill="hold">
                                          <p:stCondLst>
                                            <p:cond delay="0"/>
                                          </p:stCondLst>
                                        </p:cTn>
                                        <p:tgtEl>
                                          <p:spTgt spid="12"/>
                                        </p:tgtEl>
                                        <p:attrNameLst>
                                          <p:attrName>style.visibility</p:attrName>
                                        </p:attrNameLst>
                                      </p:cBhvr>
                                      <p:to>
                                        <p:strVal val="visible"/>
                                      </p:to>
                                    </p:set>
                                    <p:anim calcmode="lin" valueType="num">
                                      <p:cBhvr additive="base">
                                        <p:cTn id="198" dur="500" fill="hold"/>
                                        <p:tgtEl>
                                          <p:spTgt spid="12"/>
                                        </p:tgtEl>
                                        <p:attrNameLst>
                                          <p:attrName>ppt_x</p:attrName>
                                        </p:attrNameLst>
                                      </p:cBhvr>
                                      <p:tavLst>
                                        <p:tav tm="0">
                                          <p:val>
                                            <p:strVal val="0-#ppt_w/2"/>
                                          </p:val>
                                        </p:tav>
                                        <p:tav tm="100000">
                                          <p:val>
                                            <p:strVal val="#ppt_x"/>
                                          </p:val>
                                        </p:tav>
                                      </p:tavLst>
                                    </p:anim>
                                    <p:anim calcmode="lin" valueType="num">
                                      <p:cBhvr additive="base">
                                        <p:cTn id="199" dur="50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200" fill="hold">
                      <p:stCondLst>
                        <p:cond delay="indefinite"/>
                      </p:stCondLst>
                      <p:childTnLst>
                        <p:par>
                          <p:cTn id="201" fill="hold">
                            <p:stCondLst>
                              <p:cond delay="0"/>
                            </p:stCondLst>
                            <p:childTnLst>
                              <p:par>
                                <p:cTn id="202" presetID="4" presetClass="exit" presetSubtype="16" fill="hold" nodeType="clickEffect">
                                  <p:stCondLst>
                                    <p:cond delay="0"/>
                                  </p:stCondLst>
                                  <p:childTnLst>
                                    <p:animEffect transition="out" filter="box(in)">
                                      <p:cBhvr>
                                        <p:cTn id="203" dur="500"/>
                                        <p:tgtEl>
                                          <p:spTgt spid="12"/>
                                        </p:tgtEl>
                                      </p:cBhvr>
                                    </p:animEffect>
                                    <p:set>
                                      <p:cBhvr>
                                        <p:cTn id="204" dur="1" fill="hold">
                                          <p:stCondLst>
                                            <p:cond delay="499"/>
                                          </p:stCondLst>
                                        </p:cTn>
                                        <p:tgtEl>
                                          <p:spTgt spid="12"/>
                                        </p:tgtEl>
                                        <p:attrNameLst>
                                          <p:attrName>style.visibility</p:attrName>
                                        </p:attrNameLst>
                                      </p:cBhvr>
                                      <p:to>
                                        <p:strVal val="hidden"/>
                                      </p:to>
                                    </p:set>
                                  </p:childTnLst>
                                </p:cTn>
                              </p:par>
                            </p:childTnLst>
                          </p:cTn>
                        </p:par>
                      </p:childTnLst>
                    </p:cTn>
                  </p:par>
                  <p:par>
                    <p:cTn id="205" fill="hold">
                      <p:stCondLst>
                        <p:cond delay="indefinite"/>
                      </p:stCondLst>
                      <p:childTnLst>
                        <p:par>
                          <p:cTn id="206" fill="hold">
                            <p:stCondLst>
                              <p:cond delay="0"/>
                            </p:stCondLst>
                            <p:childTnLst>
                              <p:par>
                                <p:cTn id="207" presetID="4" presetClass="entr" presetSubtype="16" fill="hold" grpId="0" nodeType="clickEffect">
                                  <p:stCondLst>
                                    <p:cond delay="0"/>
                                  </p:stCondLst>
                                  <p:childTnLst>
                                    <p:set>
                                      <p:cBhvr>
                                        <p:cTn id="208" dur="1" fill="hold">
                                          <p:stCondLst>
                                            <p:cond delay="0"/>
                                          </p:stCondLst>
                                        </p:cTn>
                                        <p:tgtEl>
                                          <p:spTgt spid="99201"/>
                                        </p:tgtEl>
                                        <p:attrNameLst>
                                          <p:attrName>style.visibility</p:attrName>
                                        </p:attrNameLst>
                                      </p:cBhvr>
                                      <p:to>
                                        <p:strVal val="visible"/>
                                      </p:to>
                                    </p:set>
                                    <p:animEffect transition="in" filter="box(in)">
                                      <p:cBhvr>
                                        <p:cTn id="209" dur="500"/>
                                        <p:tgtEl>
                                          <p:spTgt spid="99201"/>
                                        </p:tgtEl>
                                      </p:cBhvr>
                                    </p:animEffect>
                                  </p:childTnLst>
                                </p:cTn>
                              </p:par>
                            </p:childTnLst>
                          </p:cTn>
                        </p:par>
                      </p:childTnLst>
                    </p:cTn>
                  </p:par>
                  <p:par>
                    <p:cTn id="210" fill="hold">
                      <p:stCondLst>
                        <p:cond delay="indefinite"/>
                      </p:stCondLst>
                      <p:childTnLst>
                        <p:par>
                          <p:cTn id="211" fill="hold">
                            <p:stCondLst>
                              <p:cond delay="0"/>
                            </p:stCondLst>
                            <p:childTnLst>
                              <p:par>
                                <p:cTn id="212" presetID="2" presetClass="entr" presetSubtype="9" fill="hold" nodeType="clickEffect">
                                  <p:stCondLst>
                                    <p:cond delay="0"/>
                                  </p:stCondLst>
                                  <p:childTnLst>
                                    <p:set>
                                      <p:cBhvr>
                                        <p:cTn id="213" dur="1" fill="hold">
                                          <p:stCondLst>
                                            <p:cond delay="0"/>
                                          </p:stCondLst>
                                        </p:cTn>
                                        <p:tgtEl>
                                          <p:spTgt spid="17"/>
                                        </p:tgtEl>
                                        <p:attrNameLst>
                                          <p:attrName>style.visibility</p:attrName>
                                        </p:attrNameLst>
                                      </p:cBhvr>
                                      <p:to>
                                        <p:strVal val="visible"/>
                                      </p:to>
                                    </p:set>
                                    <p:anim calcmode="lin" valueType="num">
                                      <p:cBhvr additive="base">
                                        <p:cTn id="214" dur="500" fill="hold"/>
                                        <p:tgtEl>
                                          <p:spTgt spid="17"/>
                                        </p:tgtEl>
                                        <p:attrNameLst>
                                          <p:attrName>ppt_x</p:attrName>
                                        </p:attrNameLst>
                                      </p:cBhvr>
                                      <p:tavLst>
                                        <p:tav tm="0">
                                          <p:val>
                                            <p:strVal val="0-#ppt_w/2"/>
                                          </p:val>
                                        </p:tav>
                                        <p:tav tm="100000">
                                          <p:val>
                                            <p:strVal val="#ppt_x"/>
                                          </p:val>
                                        </p:tav>
                                      </p:tavLst>
                                    </p:anim>
                                    <p:anim calcmode="lin" valueType="num">
                                      <p:cBhvr additive="base">
                                        <p:cTn id="215"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par>
                    <p:cTn id="216" fill="hold">
                      <p:stCondLst>
                        <p:cond delay="indefinite"/>
                      </p:stCondLst>
                      <p:childTnLst>
                        <p:par>
                          <p:cTn id="217" fill="hold">
                            <p:stCondLst>
                              <p:cond delay="0"/>
                            </p:stCondLst>
                            <p:childTnLst>
                              <p:par>
                                <p:cTn id="218" presetID="4" presetClass="exit" presetSubtype="16" fill="hold" nodeType="clickEffect">
                                  <p:stCondLst>
                                    <p:cond delay="0"/>
                                  </p:stCondLst>
                                  <p:childTnLst>
                                    <p:animEffect transition="out" filter="box(in)">
                                      <p:cBhvr>
                                        <p:cTn id="219" dur="500"/>
                                        <p:tgtEl>
                                          <p:spTgt spid="17"/>
                                        </p:tgtEl>
                                      </p:cBhvr>
                                    </p:animEffect>
                                    <p:set>
                                      <p:cBhvr>
                                        <p:cTn id="220" dur="1" fill="hold">
                                          <p:stCondLst>
                                            <p:cond delay="499"/>
                                          </p:stCondLst>
                                        </p:cTn>
                                        <p:tgtEl>
                                          <p:spTgt spid="17"/>
                                        </p:tgtEl>
                                        <p:attrNameLst>
                                          <p:attrName>style.visibility</p:attrName>
                                        </p:attrNameLst>
                                      </p:cBhvr>
                                      <p:to>
                                        <p:strVal val="hidden"/>
                                      </p:to>
                                    </p:set>
                                  </p:childTnLst>
                                </p:cTn>
                              </p:par>
                            </p:childTnLst>
                          </p:cTn>
                        </p:par>
                      </p:childTnLst>
                    </p:cTn>
                  </p:par>
                  <p:par>
                    <p:cTn id="221" fill="hold">
                      <p:stCondLst>
                        <p:cond delay="indefinite"/>
                      </p:stCondLst>
                      <p:childTnLst>
                        <p:par>
                          <p:cTn id="222" fill="hold">
                            <p:stCondLst>
                              <p:cond delay="0"/>
                            </p:stCondLst>
                            <p:childTnLst>
                              <p:par>
                                <p:cTn id="223" presetID="4" presetClass="entr" presetSubtype="16" fill="hold" grpId="0" nodeType="clickEffect">
                                  <p:stCondLst>
                                    <p:cond delay="0"/>
                                  </p:stCondLst>
                                  <p:childTnLst>
                                    <p:set>
                                      <p:cBhvr>
                                        <p:cTn id="224" dur="1" fill="hold">
                                          <p:stCondLst>
                                            <p:cond delay="0"/>
                                          </p:stCondLst>
                                        </p:cTn>
                                        <p:tgtEl>
                                          <p:spTgt spid="99206"/>
                                        </p:tgtEl>
                                        <p:attrNameLst>
                                          <p:attrName>style.visibility</p:attrName>
                                        </p:attrNameLst>
                                      </p:cBhvr>
                                      <p:to>
                                        <p:strVal val="visible"/>
                                      </p:to>
                                    </p:set>
                                    <p:animEffect transition="in" filter="box(in)">
                                      <p:cBhvr>
                                        <p:cTn id="225" dur="500"/>
                                        <p:tgtEl>
                                          <p:spTgt spid="99206"/>
                                        </p:tgtEl>
                                      </p:cBhvr>
                                    </p:animEffect>
                                  </p:childTnLst>
                                </p:cTn>
                              </p:par>
                            </p:childTnLst>
                          </p:cTn>
                        </p:par>
                      </p:childTnLst>
                    </p:cTn>
                  </p:par>
                  <p:par>
                    <p:cTn id="226" fill="hold">
                      <p:stCondLst>
                        <p:cond delay="indefinite"/>
                      </p:stCondLst>
                      <p:childTnLst>
                        <p:par>
                          <p:cTn id="227" fill="hold">
                            <p:stCondLst>
                              <p:cond delay="0"/>
                            </p:stCondLst>
                            <p:childTnLst>
                              <p:par>
                                <p:cTn id="228" presetID="2" presetClass="entr" presetSubtype="9" fill="hold" nodeType="clickEffect">
                                  <p:stCondLst>
                                    <p:cond delay="0"/>
                                  </p:stCondLst>
                                  <p:childTnLst>
                                    <p:set>
                                      <p:cBhvr>
                                        <p:cTn id="229" dur="1" fill="hold">
                                          <p:stCondLst>
                                            <p:cond delay="0"/>
                                          </p:stCondLst>
                                        </p:cTn>
                                        <p:tgtEl>
                                          <p:spTgt spid="11"/>
                                        </p:tgtEl>
                                        <p:attrNameLst>
                                          <p:attrName>style.visibility</p:attrName>
                                        </p:attrNameLst>
                                      </p:cBhvr>
                                      <p:to>
                                        <p:strVal val="visible"/>
                                      </p:to>
                                    </p:set>
                                    <p:anim calcmode="lin" valueType="num">
                                      <p:cBhvr additive="base">
                                        <p:cTn id="230" dur="500" fill="hold"/>
                                        <p:tgtEl>
                                          <p:spTgt spid="11"/>
                                        </p:tgtEl>
                                        <p:attrNameLst>
                                          <p:attrName>ppt_x</p:attrName>
                                        </p:attrNameLst>
                                      </p:cBhvr>
                                      <p:tavLst>
                                        <p:tav tm="0">
                                          <p:val>
                                            <p:strVal val="0-#ppt_w/2"/>
                                          </p:val>
                                        </p:tav>
                                        <p:tav tm="100000">
                                          <p:val>
                                            <p:strVal val="#ppt_x"/>
                                          </p:val>
                                        </p:tav>
                                      </p:tavLst>
                                    </p:anim>
                                    <p:anim calcmode="lin" valueType="num">
                                      <p:cBhvr additive="base">
                                        <p:cTn id="231"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par>
                    <p:cTn id="232" fill="hold">
                      <p:stCondLst>
                        <p:cond delay="indefinite"/>
                      </p:stCondLst>
                      <p:childTnLst>
                        <p:par>
                          <p:cTn id="233" fill="hold">
                            <p:stCondLst>
                              <p:cond delay="0"/>
                            </p:stCondLst>
                            <p:childTnLst>
                              <p:par>
                                <p:cTn id="234" presetID="4" presetClass="exit" presetSubtype="16" fill="hold" nodeType="clickEffect">
                                  <p:stCondLst>
                                    <p:cond delay="0"/>
                                  </p:stCondLst>
                                  <p:childTnLst>
                                    <p:animEffect transition="out" filter="box(in)">
                                      <p:cBhvr>
                                        <p:cTn id="235" dur="500"/>
                                        <p:tgtEl>
                                          <p:spTgt spid="11"/>
                                        </p:tgtEl>
                                      </p:cBhvr>
                                    </p:animEffect>
                                    <p:set>
                                      <p:cBhvr>
                                        <p:cTn id="236" dur="1" fill="hold">
                                          <p:stCondLst>
                                            <p:cond delay="499"/>
                                          </p:stCondLst>
                                        </p:cTn>
                                        <p:tgtEl>
                                          <p:spTgt spid="11"/>
                                        </p:tgtEl>
                                        <p:attrNameLst>
                                          <p:attrName>style.visibility</p:attrName>
                                        </p:attrNameLst>
                                      </p:cBhvr>
                                      <p:to>
                                        <p:strVal val="hidden"/>
                                      </p:to>
                                    </p:set>
                                  </p:childTnLst>
                                </p:cTn>
                              </p:par>
                            </p:childTnLst>
                          </p:cTn>
                        </p:par>
                      </p:childTnLst>
                    </p:cTn>
                  </p:par>
                  <p:par>
                    <p:cTn id="237" fill="hold">
                      <p:stCondLst>
                        <p:cond delay="indefinite"/>
                      </p:stCondLst>
                      <p:childTnLst>
                        <p:par>
                          <p:cTn id="238" fill="hold">
                            <p:stCondLst>
                              <p:cond delay="0"/>
                            </p:stCondLst>
                            <p:childTnLst>
                              <p:par>
                                <p:cTn id="239" presetID="4" presetClass="entr" presetSubtype="16" fill="hold" grpId="0" nodeType="clickEffect">
                                  <p:stCondLst>
                                    <p:cond delay="0"/>
                                  </p:stCondLst>
                                  <p:childTnLst>
                                    <p:set>
                                      <p:cBhvr>
                                        <p:cTn id="240" dur="1" fill="hold">
                                          <p:stCondLst>
                                            <p:cond delay="0"/>
                                          </p:stCondLst>
                                        </p:cTn>
                                        <p:tgtEl>
                                          <p:spTgt spid="99200"/>
                                        </p:tgtEl>
                                        <p:attrNameLst>
                                          <p:attrName>style.visibility</p:attrName>
                                        </p:attrNameLst>
                                      </p:cBhvr>
                                      <p:to>
                                        <p:strVal val="visible"/>
                                      </p:to>
                                    </p:set>
                                    <p:animEffect transition="in" filter="box(in)">
                                      <p:cBhvr>
                                        <p:cTn id="241" dur="500"/>
                                        <p:tgtEl>
                                          <p:spTgt spid="99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194" grpId="0" animBg="1"/>
      <p:bldP spid="99195" grpId="0" animBg="1"/>
      <p:bldP spid="99196" grpId="0" animBg="1"/>
      <p:bldP spid="99197" grpId="0" animBg="1"/>
      <p:bldP spid="99198" grpId="0" animBg="1"/>
      <p:bldP spid="99199" grpId="0" animBg="1"/>
      <p:bldP spid="99200" grpId="0" animBg="1"/>
      <p:bldP spid="99201" grpId="0" animBg="1"/>
      <p:bldP spid="99202" grpId="0" animBg="1"/>
      <p:bldP spid="99203" grpId="0" animBg="1"/>
      <p:bldP spid="99204" grpId="0" animBg="1"/>
      <p:bldP spid="99205" grpId="0" animBg="1"/>
      <p:bldP spid="99206" grpId="0" animBg="1"/>
      <p:bldP spid="9920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AutoShape 2"/>
          <p:cNvSpPr>
            <a:spLocks noGrp="1" noChangeArrowheads="1"/>
          </p:cNvSpPr>
          <p:nvPr>
            <p:ph type="title"/>
          </p:nvPr>
        </p:nvSpPr>
        <p:spPr/>
        <p:txBody>
          <a:bodyPr/>
          <a:lstStyle/>
          <a:p>
            <a:r>
              <a:rPr lang="en-US" altLang="zh-TW" sz="6000"/>
              <a:t>Dilation</a:t>
            </a:r>
          </a:p>
        </p:txBody>
      </p:sp>
      <p:graphicFrame>
        <p:nvGraphicFramePr>
          <p:cNvPr id="99331" name="Object 3"/>
          <p:cNvGraphicFramePr>
            <a:graphicFrameLocks noChangeAspect="1"/>
          </p:cNvGraphicFramePr>
          <p:nvPr>
            <p:extLst>
              <p:ext uri="{D42A27DB-BD31-4B8C-83A1-F6EECF244321}">
                <p14:modId xmlns:p14="http://schemas.microsoft.com/office/powerpoint/2010/main" val="839347925"/>
              </p:ext>
            </p:extLst>
          </p:nvPr>
        </p:nvGraphicFramePr>
        <p:xfrm>
          <a:off x="2667795" y="1609726"/>
          <a:ext cx="4062412" cy="692150"/>
        </p:xfrm>
        <a:graphic>
          <a:graphicData uri="http://schemas.openxmlformats.org/presentationml/2006/ole">
            <mc:AlternateContent xmlns:mc="http://schemas.openxmlformats.org/markup-compatibility/2006">
              <mc:Choice xmlns:v="urn:schemas-microsoft-com:vml" Requires="v">
                <p:oleObj spid="_x0000_s406544" name="Equation" r:id="rId3" imgW="1638000" imgH="279360" progId="">
                  <p:embed/>
                </p:oleObj>
              </mc:Choice>
              <mc:Fallback>
                <p:oleObj name="Equation" r:id="rId3" imgW="1638000" imgH="27936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795" y="1609726"/>
                        <a:ext cx="4062412" cy="692150"/>
                      </a:xfrm>
                      <a:prstGeom prst="rect">
                        <a:avLst/>
                      </a:prstGeom>
                      <a:noFill/>
                      <a:extLst>
                        <a:ext uri="{909E8E84-426E-40DD-AFC4-6F175D3DCCD1}">
                          <a14:hiddenFill xmlns:a14="http://schemas.microsoft.com/office/drawing/2010/main">
                            <a:solidFill>
                              <a:srgbClr val="CCFFCC"/>
                            </a:solidFill>
                          </a14:hiddenFill>
                        </a:ext>
                      </a:extLst>
                    </p:spPr>
                  </p:pic>
                </p:oleObj>
              </mc:Fallback>
            </mc:AlternateContent>
          </a:graphicData>
        </a:graphic>
      </p:graphicFrame>
      <p:grpSp>
        <p:nvGrpSpPr>
          <p:cNvPr id="2" name="Group 232"/>
          <p:cNvGrpSpPr>
            <a:grpSpLocks/>
          </p:cNvGrpSpPr>
          <p:nvPr/>
        </p:nvGrpSpPr>
        <p:grpSpPr bwMode="auto">
          <a:xfrm>
            <a:off x="5507038" y="3140075"/>
            <a:ext cx="2159000" cy="2881313"/>
            <a:chOff x="1066" y="1706"/>
            <a:chExt cx="1360" cy="1815"/>
          </a:xfrm>
        </p:grpSpPr>
        <p:sp>
          <p:nvSpPr>
            <p:cNvPr id="99561" name="Rectangle 233"/>
            <p:cNvSpPr>
              <a:spLocks noChangeArrowheads="1"/>
            </p:cNvSpPr>
            <p:nvPr/>
          </p:nvSpPr>
          <p:spPr bwMode="auto">
            <a:xfrm>
              <a:off x="1066" y="216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562" name="Rectangle 234"/>
            <p:cNvSpPr>
              <a:spLocks noChangeArrowheads="1"/>
            </p:cNvSpPr>
            <p:nvPr/>
          </p:nvSpPr>
          <p:spPr bwMode="auto">
            <a:xfrm>
              <a:off x="1156" y="216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563" name="Rectangle 235"/>
            <p:cNvSpPr>
              <a:spLocks noChangeArrowheads="1"/>
            </p:cNvSpPr>
            <p:nvPr/>
          </p:nvSpPr>
          <p:spPr bwMode="auto">
            <a:xfrm>
              <a:off x="1247" y="216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564" name="Rectangle 236"/>
            <p:cNvSpPr>
              <a:spLocks noChangeArrowheads="1"/>
            </p:cNvSpPr>
            <p:nvPr/>
          </p:nvSpPr>
          <p:spPr bwMode="auto">
            <a:xfrm>
              <a:off x="1338" y="216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565" name="Rectangle 237"/>
            <p:cNvSpPr>
              <a:spLocks noChangeArrowheads="1"/>
            </p:cNvSpPr>
            <p:nvPr/>
          </p:nvSpPr>
          <p:spPr bwMode="auto">
            <a:xfrm>
              <a:off x="1428" y="216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566" name="Rectangle 238"/>
            <p:cNvSpPr>
              <a:spLocks noChangeArrowheads="1"/>
            </p:cNvSpPr>
            <p:nvPr/>
          </p:nvSpPr>
          <p:spPr bwMode="auto">
            <a:xfrm>
              <a:off x="1066" y="225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567" name="Rectangle 239"/>
            <p:cNvSpPr>
              <a:spLocks noChangeArrowheads="1"/>
            </p:cNvSpPr>
            <p:nvPr/>
          </p:nvSpPr>
          <p:spPr bwMode="auto">
            <a:xfrm>
              <a:off x="1156" y="225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568" name="Rectangle 240"/>
            <p:cNvSpPr>
              <a:spLocks noChangeArrowheads="1"/>
            </p:cNvSpPr>
            <p:nvPr/>
          </p:nvSpPr>
          <p:spPr bwMode="auto">
            <a:xfrm>
              <a:off x="1247" y="225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569" name="Rectangle 241"/>
            <p:cNvSpPr>
              <a:spLocks noChangeArrowheads="1"/>
            </p:cNvSpPr>
            <p:nvPr/>
          </p:nvSpPr>
          <p:spPr bwMode="auto">
            <a:xfrm>
              <a:off x="1338" y="225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570" name="Rectangle 242"/>
            <p:cNvSpPr>
              <a:spLocks noChangeArrowheads="1"/>
            </p:cNvSpPr>
            <p:nvPr/>
          </p:nvSpPr>
          <p:spPr bwMode="auto">
            <a:xfrm>
              <a:off x="1428" y="225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571" name="Rectangle 243"/>
            <p:cNvSpPr>
              <a:spLocks noChangeArrowheads="1"/>
            </p:cNvSpPr>
            <p:nvPr/>
          </p:nvSpPr>
          <p:spPr bwMode="auto">
            <a:xfrm>
              <a:off x="1066" y="234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572" name="Rectangle 244"/>
            <p:cNvSpPr>
              <a:spLocks noChangeArrowheads="1"/>
            </p:cNvSpPr>
            <p:nvPr/>
          </p:nvSpPr>
          <p:spPr bwMode="auto">
            <a:xfrm>
              <a:off x="1156" y="234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573" name="Rectangle 245"/>
            <p:cNvSpPr>
              <a:spLocks noChangeArrowheads="1"/>
            </p:cNvSpPr>
            <p:nvPr/>
          </p:nvSpPr>
          <p:spPr bwMode="auto">
            <a:xfrm>
              <a:off x="1247" y="234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574" name="Rectangle 246"/>
            <p:cNvSpPr>
              <a:spLocks noChangeArrowheads="1"/>
            </p:cNvSpPr>
            <p:nvPr/>
          </p:nvSpPr>
          <p:spPr bwMode="auto">
            <a:xfrm>
              <a:off x="1338" y="234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575" name="Rectangle 247"/>
            <p:cNvSpPr>
              <a:spLocks noChangeArrowheads="1"/>
            </p:cNvSpPr>
            <p:nvPr/>
          </p:nvSpPr>
          <p:spPr bwMode="auto">
            <a:xfrm>
              <a:off x="1428" y="234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576" name="Rectangle 248"/>
            <p:cNvSpPr>
              <a:spLocks noChangeArrowheads="1"/>
            </p:cNvSpPr>
            <p:nvPr/>
          </p:nvSpPr>
          <p:spPr bwMode="auto">
            <a:xfrm>
              <a:off x="1066" y="243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577" name="Rectangle 249"/>
            <p:cNvSpPr>
              <a:spLocks noChangeArrowheads="1"/>
            </p:cNvSpPr>
            <p:nvPr/>
          </p:nvSpPr>
          <p:spPr bwMode="auto">
            <a:xfrm>
              <a:off x="1156" y="243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578" name="Rectangle 250"/>
            <p:cNvSpPr>
              <a:spLocks noChangeArrowheads="1"/>
            </p:cNvSpPr>
            <p:nvPr/>
          </p:nvSpPr>
          <p:spPr bwMode="auto">
            <a:xfrm>
              <a:off x="1247" y="243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579" name="Rectangle 251"/>
            <p:cNvSpPr>
              <a:spLocks noChangeArrowheads="1"/>
            </p:cNvSpPr>
            <p:nvPr/>
          </p:nvSpPr>
          <p:spPr bwMode="auto">
            <a:xfrm>
              <a:off x="1338" y="243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580" name="Rectangle 252"/>
            <p:cNvSpPr>
              <a:spLocks noChangeArrowheads="1"/>
            </p:cNvSpPr>
            <p:nvPr/>
          </p:nvSpPr>
          <p:spPr bwMode="auto">
            <a:xfrm>
              <a:off x="1428" y="243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581" name="Rectangle 253"/>
            <p:cNvSpPr>
              <a:spLocks noChangeArrowheads="1"/>
            </p:cNvSpPr>
            <p:nvPr/>
          </p:nvSpPr>
          <p:spPr bwMode="auto">
            <a:xfrm>
              <a:off x="1066" y="252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582" name="Rectangle 254"/>
            <p:cNvSpPr>
              <a:spLocks noChangeArrowheads="1"/>
            </p:cNvSpPr>
            <p:nvPr/>
          </p:nvSpPr>
          <p:spPr bwMode="auto">
            <a:xfrm>
              <a:off x="1156" y="252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583" name="Rectangle 255"/>
            <p:cNvSpPr>
              <a:spLocks noChangeArrowheads="1"/>
            </p:cNvSpPr>
            <p:nvPr/>
          </p:nvSpPr>
          <p:spPr bwMode="auto">
            <a:xfrm>
              <a:off x="1247" y="252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584" name="Rectangle 256"/>
            <p:cNvSpPr>
              <a:spLocks noChangeArrowheads="1"/>
            </p:cNvSpPr>
            <p:nvPr/>
          </p:nvSpPr>
          <p:spPr bwMode="auto">
            <a:xfrm>
              <a:off x="1338" y="252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585" name="Rectangle 257"/>
            <p:cNvSpPr>
              <a:spLocks noChangeArrowheads="1"/>
            </p:cNvSpPr>
            <p:nvPr/>
          </p:nvSpPr>
          <p:spPr bwMode="auto">
            <a:xfrm>
              <a:off x="1428" y="252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586" name="Rectangle 258"/>
            <p:cNvSpPr>
              <a:spLocks noChangeArrowheads="1"/>
            </p:cNvSpPr>
            <p:nvPr/>
          </p:nvSpPr>
          <p:spPr bwMode="auto">
            <a:xfrm>
              <a:off x="1520" y="216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587" name="Rectangle 259"/>
            <p:cNvSpPr>
              <a:spLocks noChangeArrowheads="1"/>
            </p:cNvSpPr>
            <p:nvPr/>
          </p:nvSpPr>
          <p:spPr bwMode="auto">
            <a:xfrm>
              <a:off x="1610" y="216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588" name="Rectangle 260"/>
            <p:cNvSpPr>
              <a:spLocks noChangeArrowheads="1"/>
            </p:cNvSpPr>
            <p:nvPr/>
          </p:nvSpPr>
          <p:spPr bwMode="auto">
            <a:xfrm>
              <a:off x="1701" y="216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589" name="Rectangle 261"/>
            <p:cNvSpPr>
              <a:spLocks noChangeArrowheads="1"/>
            </p:cNvSpPr>
            <p:nvPr/>
          </p:nvSpPr>
          <p:spPr bwMode="auto">
            <a:xfrm>
              <a:off x="1792" y="216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590" name="Rectangle 262"/>
            <p:cNvSpPr>
              <a:spLocks noChangeArrowheads="1"/>
            </p:cNvSpPr>
            <p:nvPr/>
          </p:nvSpPr>
          <p:spPr bwMode="auto">
            <a:xfrm>
              <a:off x="1882" y="216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591" name="Rectangle 263"/>
            <p:cNvSpPr>
              <a:spLocks noChangeArrowheads="1"/>
            </p:cNvSpPr>
            <p:nvPr/>
          </p:nvSpPr>
          <p:spPr bwMode="auto">
            <a:xfrm>
              <a:off x="1520" y="225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592" name="Rectangle 264"/>
            <p:cNvSpPr>
              <a:spLocks noChangeArrowheads="1"/>
            </p:cNvSpPr>
            <p:nvPr/>
          </p:nvSpPr>
          <p:spPr bwMode="auto">
            <a:xfrm>
              <a:off x="1610" y="225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593" name="Rectangle 265"/>
            <p:cNvSpPr>
              <a:spLocks noChangeArrowheads="1"/>
            </p:cNvSpPr>
            <p:nvPr/>
          </p:nvSpPr>
          <p:spPr bwMode="auto">
            <a:xfrm>
              <a:off x="1701" y="225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594" name="Rectangle 266"/>
            <p:cNvSpPr>
              <a:spLocks noChangeArrowheads="1"/>
            </p:cNvSpPr>
            <p:nvPr/>
          </p:nvSpPr>
          <p:spPr bwMode="auto">
            <a:xfrm>
              <a:off x="1792" y="225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595" name="Rectangle 267"/>
            <p:cNvSpPr>
              <a:spLocks noChangeArrowheads="1"/>
            </p:cNvSpPr>
            <p:nvPr/>
          </p:nvSpPr>
          <p:spPr bwMode="auto">
            <a:xfrm>
              <a:off x="1882" y="225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596" name="Rectangle 268"/>
            <p:cNvSpPr>
              <a:spLocks noChangeArrowheads="1"/>
            </p:cNvSpPr>
            <p:nvPr/>
          </p:nvSpPr>
          <p:spPr bwMode="auto">
            <a:xfrm>
              <a:off x="1520" y="234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597" name="Rectangle 269"/>
            <p:cNvSpPr>
              <a:spLocks noChangeArrowheads="1"/>
            </p:cNvSpPr>
            <p:nvPr/>
          </p:nvSpPr>
          <p:spPr bwMode="auto">
            <a:xfrm>
              <a:off x="1610" y="234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598" name="Rectangle 270"/>
            <p:cNvSpPr>
              <a:spLocks noChangeArrowheads="1"/>
            </p:cNvSpPr>
            <p:nvPr/>
          </p:nvSpPr>
          <p:spPr bwMode="auto">
            <a:xfrm>
              <a:off x="1701" y="234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599" name="Rectangle 271"/>
            <p:cNvSpPr>
              <a:spLocks noChangeArrowheads="1"/>
            </p:cNvSpPr>
            <p:nvPr/>
          </p:nvSpPr>
          <p:spPr bwMode="auto">
            <a:xfrm>
              <a:off x="1792" y="234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600" name="Rectangle 272"/>
            <p:cNvSpPr>
              <a:spLocks noChangeArrowheads="1"/>
            </p:cNvSpPr>
            <p:nvPr/>
          </p:nvSpPr>
          <p:spPr bwMode="auto">
            <a:xfrm>
              <a:off x="1882" y="234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601" name="Rectangle 273"/>
            <p:cNvSpPr>
              <a:spLocks noChangeArrowheads="1"/>
            </p:cNvSpPr>
            <p:nvPr/>
          </p:nvSpPr>
          <p:spPr bwMode="auto">
            <a:xfrm>
              <a:off x="1520" y="243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602" name="Rectangle 274"/>
            <p:cNvSpPr>
              <a:spLocks noChangeArrowheads="1"/>
            </p:cNvSpPr>
            <p:nvPr/>
          </p:nvSpPr>
          <p:spPr bwMode="auto">
            <a:xfrm>
              <a:off x="1610" y="243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603" name="Rectangle 275"/>
            <p:cNvSpPr>
              <a:spLocks noChangeArrowheads="1"/>
            </p:cNvSpPr>
            <p:nvPr/>
          </p:nvSpPr>
          <p:spPr bwMode="auto">
            <a:xfrm>
              <a:off x="1701" y="243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604" name="Rectangle 276"/>
            <p:cNvSpPr>
              <a:spLocks noChangeArrowheads="1"/>
            </p:cNvSpPr>
            <p:nvPr/>
          </p:nvSpPr>
          <p:spPr bwMode="auto">
            <a:xfrm>
              <a:off x="1792" y="243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605" name="Rectangle 277"/>
            <p:cNvSpPr>
              <a:spLocks noChangeArrowheads="1"/>
            </p:cNvSpPr>
            <p:nvPr/>
          </p:nvSpPr>
          <p:spPr bwMode="auto">
            <a:xfrm>
              <a:off x="1882" y="243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606" name="Rectangle 278"/>
            <p:cNvSpPr>
              <a:spLocks noChangeArrowheads="1"/>
            </p:cNvSpPr>
            <p:nvPr/>
          </p:nvSpPr>
          <p:spPr bwMode="auto">
            <a:xfrm>
              <a:off x="1520" y="252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607" name="Rectangle 279"/>
            <p:cNvSpPr>
              <a:spLocks noChangeArrowheads="1"/>
            </p:cNvSpPr>
            <p:nvPr/>
          </p:nvSpPr>
          <p:spPr bwMode="auto">
            <a:xfrm>
              <a:off x="1610" y="252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608" name="Rectangle 280"/>
            <p:cNvSpPr>
              <a:spLocks noChangeArrowheads="1"/>
            </p:cNvSpPr>
            <p:nvPr/>
          </p:nvSpPr>
          <p:spPr bwMode="auto">
            <a:xfrm>
              <a:off x="1701" y="252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609" name="Rectangle 281"/>
            <p:cNvSpPr>
              <a:spLocks noChangeArrowheads="1"/>
            </p:cNvSpPr>
            <p:nvPr/>
          </p:nvSpPr>
          <p:spPr bwMode="auto">
            <a:xfrm>
              <a:off x="1792" y="252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610" name="Rectangle 282"/>
            <p:cNvSpPr>
              <a:spLocks noChangeArrowheads="1"/>
            </p:cNvSpPr>
            <p:nvPr/>
          </p:nvSpPr>
          <p:spPr bwMode="auto">
            <a:xfrm>
              <a:off x="1882" y="252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611" name="Rectangle 283"/>
            <p:cNvSpPr>
              <a:spLocks noChangeArrowheads="1"/>
            </p:cNvSpPr>
            <p:nvPr/>
          </p:nvSpPr>
          <p:spPr bwMode="auto">
            <a:xfrm>
              <a:off x="1066" y="2613"/>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612" name="Rectangle 284"/>
            <p:cNvSpPr>
              <a:spLocks noChangeArrowheads="1"/>
            </p:cNvSpPr>
            <p:nvPr/>
          </p:nvSpPr>
          <p:spPr bwMode="auto">
            <a:xfrm>
              <a:off x="1156" y="2613"/>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613" name="Rectangle 285"/>
            <p:cNvSpPr>
              <a:spLocks noChangeArrowheads="1"/>
            </p:cNvSpPr>
            <p:nvPr/>
          </p:nvSpPr>
          <p:spPr bwMode="auto">
            <a:xfrm>
              <a:off x="1247" y="2613"/>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614" name="Rectangle 286"/>
            <p:cNvSpPr>
              <a:spLocks noChangeArrowheads="1"/>
            </p:cNvSpPr>
            <p:nvPr/>
          </p:nvSpPr>
          <p:spPr bwMode="auto">
            <a:xfrm>
              <a:off x="1338" y="2613"/>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615" name="Rectangle 287"/>
            <p:cNvSpPr>
              <a:spLocks noChangeArrowheads="1"/>
            </p:cNvSpPr>
            <p:nvPr/>
          </p:nvSpPr>
          <p:spPr bwMode="auto">
            <a:xfrm>
              <a:off x="1428" y="2613"/>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616" name="Rectangle 288"/>
            <p:cNvSpPr>
              <a:spLocks noChangeArrowheads="1"/>
            </p:cNvSpPr>
            <p:nvPr/>
          </p:nvSpPr>
          <p:spPr bwMode="auto">
            <a:xfrm>
              <a:off x="1066" y="270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617" name="Rectangle 289"/>
            <p:cNvSpPr>
              <a:spLocks noChangeArrowheads="1"/>
            </p:cNvSpPr>
            <p:nvPr/>
          </p:nvSpPr>
          <p:spPr bwMode="auto">
            <a:xfrm>
              <a:off x="1156" y="270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618" name="Rectangle 290"/>
            <p:cNvSpPr>
              <a:spLocks noChangeArrowheads="1"/>
            </p:cNvSpPr>
            <p:nvPr/>
          </p:nvSpPr>
          <p:spPr bwMode="auto">
            <a:xfrm>
              <a:off x="1247" y="270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619" name="Rectangle 291"/>
            <p:cNvSpPr>
              <a:spLocks noChangeArrowheads="1"/>
            </p:cNvSpPr>
            <p:nvPr/>
          </p:nvSpPr>
          <p:spPr bwMode="auto">
            <a:xfrm>
              <a:off x="1338" y="270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620" name="Rectangle 292"/>
            <p:cNvSpPr>
              <a:spLocks noChangeArrowheads="1"/>
            </p:cNvSpPr>
            <p:nvPr/>
          </p:nvSpPr>
          <p:spPr bwMode="auto">
            <a:xfrm>
              <a:off x="1428" y="270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621" name="Rectangle 293"/>
            <p:cNvSpPr>
              <a:spLocks noChangeArrowheads="1"/>
            </p:cNvSpPr>
            <p:nvPr/>
          </p:nvSpPr>
          <p:spPr bwMode="auto">
            <a:xfrm>
              <a:off x="1066" y="279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622" name="Rectangle 294"/>
            <p:cNvSpPr>
              <a:spLocks noChangeArrowheads="1"/>
            </p:cNvSpPr>
            <p:nvPr/>
          </p:nvSpPr>
          <p:spPr bwMode="auto">
            <a:xfrm>
              <a:off x="1156" y="279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623" name="Rectangle 295"/>
            <p:cNvSpPr>
              <a:spLocks noChangeArrowheads="1"/>
            </p:cNvSpPr>
            <p:nvPr/>
          </p:nvSpPr>
          <p:spPr bwMode="auto">
            <a:xfrm>
              <a:off x="1247" y="279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624" name="Rectangle 296"/>
            <p:cNvSpPr>
              <a:spLocks noChangeArrowheads="1"/>
            </p:cNvSpPr>
            <p:nvPr/>
          </p:nvSpPr>
          <p:spPr bwMode="auto">
            <a:xfrm>
              <a:off x="1338" y="279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625" name="Rectangle 297"/>
            <p:cNvSpPr>
              <a:spLocks noChangeArrowheads="1"/>
            </p:cNvSpPr>
            <p:nvPr/>
          </p:nvSpPr>
          <p:spPr bwMode="auto">
            <a:xfrm>
              <a:off x="1428" y="279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626" name="Rectangle 298"/>
            <p:cNvSpPr>
              <a:spLocks noChangeArrowheads="1"/>
            </p:cNvSpPr>
            <p:nvPr/>
          </p:nvSpPr>
          <p:spPr bwMode="auto">
            <a:xfrm>
              <a:off x="1066" y="288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627" name="Rectangle 299"/>
            <p:cNvSpPr>
              <a:spLocks noChangeArrowheads="1"/>
            </p:cNvSpPr>
            <p:nvPr/>
          </p:nvSpPr>
          <p:spPr bwMode="auto">
            <a:xfrm>
              <a:off x="1156" y="288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628" name="Rectangle 300"/>
            <p:cNvSpPr>
              <a:spLocks noChangeArrowheads="1"/>
            </p:cNvSpPr>
            <p:nvPr/>
          </p:nvSpPr>
          <p:spPr bwMode="auto">
            <a:xfrm>
              <a:off x="1247" y="288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629" name="Rectangle 301"/>
            <p:cNvSpPr>
              <a:spLocks noChangeArrowheads="1"/>
            </p:cNvSpPr>
            <p:nvPr/>
          </p:nvSpPr>
          <p:spPr bwMode="auto">
            <a:xfrm>
              <a:off x="1338" y="288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630" name="Rectangle 302"/>
            <p:cNvSpPr>
              <a:spLocks noChangeArrowheads="1"/>
            </p:cNvSpPr>
            <p:nvPr/>
          </p:nvSpPr>
          <p:spPr bwMode="auto">
            <a:xfrm>
              <a:off x="1428" y="288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631" name="Rectangle 303"/>
            <p:cNvSpPr>
              <a:spLocks noChangeArrowheads="1"/>
            </p:cNvSpPr>
            <p:nvPr/>
          </p:nvSpPr>
          <p:spPr bwMode="auto">
            <a:xfrm>
              <a:off x="1066" y="297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632" name="Rectangle 304"/>
            <p:cNvSpPr>
              <a:spLocks noChangeArrowheads="1"/>
            </p:cNvSpPr>
            <p:nvPr/>
          </p:nvSpPr>
          <p:spPr bwMode="auto">
            <a:xfrm>
              <a:off x="1156" y="297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633" name="Rectangle 305"/>
            <p:cNvSpPr>
              <a:spLocks noChangeArrowheads="1"/>
            </p:cNvSpPr>
            <p:nvPr/>
          </p:nvSpPr>
          <p:spPr bwMode="auto">
            <a:xfrm>
              <a:off x="1247" y="297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634" name="Rectangle 306"/>
            <p:cNvSpPr>
              <a:spLocks noChangeArrowheads="1"/>
            </p:cNvSpPr>
            <p:nvPr/>
          </p:nvSpPr>
          <p:spPr bwMode="auto">
            <a:xfrm>
              <a:off x="1338" y="297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635" name="Rectangle 307"/>
            <p:cNvSpPr>
              <a:spLocks noChangeArrowheads="1"/>
            </p:cNvSpPr>
            <p:nvPr/>
          </p:nvSpPr>
          <p:spPr bwMode="auto">
            <a:xfrm>
              <a:off x="1428" y="297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636" name="Rectangle 308"/>
            <p:cNvSpPr>
              <a:spLocks noChangeArrowheads="1"/>
            </p:cNvSpPr>
            <p:nvPr/>
          </p:nvSpPr>
          <p:spPr bwMode="auto">
            <a:xfrm>
              <a:off x="1519" y="261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637" name="Rectangle 309"/>
            <p:cNvSpPr>
              <a:spLocks noChangeArrowheads="1"/>
            </p:cNvSpPr>
            <p:nvPr/>
          </p:nvSpPr>
          <p:spPr bwMode="auto">
            <a:xfrm>
              <a:off x="1609" y="261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638" name="Rectangle 310"/>
            <p:cNvSpPr>
              <a:spLocks noChangeArrowheads="1"/>
            </p:cNvSpPr>
            <p:nvPr/>
          </p:nvSpPr>
          <p:spPr bwMode="auto">
            <a:xfrm>
              <a:off x="1700" y="261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639" name="Rectangle 311"/>
            <p:cNvSpPr>
              <a:spLocks noChangeArrowheads="1"/>
            </p:cNvSpPr>
            <p:nvPr/>
          </p:nvSpPr>
          <p:spPr bwMode="auto">
            <a:xfrm>
              <a:off x="1791" y="261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640" name="Rectangle 312"/>
            <p:cNvSpPr>
              <a:spLocks noChangeArrowheads="1"/>
            </p:cNvSpPr>
            <p:nvPr/>
          </p:nvSpPr>
          <p:spPr bwMode="auto">
            <a:xfrm>
              <a:off x="1881" y="261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641" name="Rectangle 313"/>
            <p:cNvSpPr>
              <a:spLocks noChangeArrowheads="1"/>
            </p:cNvSpPr>
            <p:nvPr/>
          </p:nvSpPr>
          <p:spPr bwMode="auto">
            <a:xfrm>
              <a:off x="1519" y="270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642" name="Rectangle 314"/>
            <p:cNvSpPr>
              <a:spLocks noChangeArrowheads="1"/>
            </p:cNvSpPr>
            <p:nvPr/>
          </p:nvSpPr>
          <p:spPr bwMode="auto">
            <a:xfrm>
              <a:off x="1609" y="270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643" name="Rectangle 315"/>
            <p:cNvSpPr>
              <a:spLocks noChangeArrowheads="1"/>
            </p:cNvSpPr>
            <p:nvPr/>
          </p:nvSpPr>
          <p:spPr bwMode="auto">
            <a:xfrm>
              <a:off x="1700" y="270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644" name="Rectangle 316"/>
            <p:cNvSpPr>
              <a:spLocks noChangeArrowheads="1"/>
            </p:cNvSpPr>
            <p:nvPr/>
          </p:nvSpPr>
          <p:spPr bwMode="auto">
            <a:xfrm>
              <a:off x="1791" y="270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645" name="Rectangle 317"/>
            <p:cNvSpPr>
              <a:spLocks noChangeArrowheads="1"/>
            </p:cNvSpPr>
            <p:nvPr/>
          </p:nvSpPr>
          <p:spPr bwMode="auto">
            <a:xfrm>
              <a:off x="1881" y="270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646" name="Rectangle 318"/>
            <p:cNvSpPr>
              <a:spLocks noChangeArrowheads="1"/>
            </p:cNvSpPr>
            <p:nvPr/>
          </p:nvSpPr>
          <p:spPr bwMode="auto">
            <a:xfrm>
              <a:off x="1519" y="279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647" name="Rectangle 319"/>
            <p:cNvSpPr>
              <a:spLocks noChangeArrowheads="1"/>
            </p:cNvSpPr>
            <p:nvPr/>
          </p:nvSpPr>
          <p:spPr bwMode="auto">
            <a:xfrm>
              <a:off x="1609" y="279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648" name="Rectangle 320"/>
            <p:cNvSpPr>
              <a:spLocks noChangeArrowheads="1"/>
            </p:cNvSpPr>
            <p:nvPr/>
          </p:nvSpPr>
          <p:spPr bwMode="auto">
            <a:xfrm>
              <a:off x="1700" y="279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649" name="Rectangle 321"/>
            <p:cNvSpPr>
              <a:spLocks noChangeArrowheads="1"/>
            </p:cNvSpPr>
            <p:nvPr/>
          </p:nvSpPr>
          <p:spPr bwMode="auto">
            <a:xfrm>
              <a:off x="1791" y="279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650" name="Rectangle 322"/>
            <p:cNvSpPr>
              <a:spLocks noChangeArrowheads="1"/>
            </p:cNvSpPr>
            <p:nvPr/>
          </p:nvSpPr>
          <p:spPr bwMode="auto">
            <a:xfrm>
              <a:off x="1881" y="279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651" name="Rectangle 323"/>
            <p:cNvSpPr>
              <a:spLocks noChangeArrowheads="1"/>
            </p:cNvSpPr>
            <p:nvPr/>
          </p:nvSpPr>
          <p:spPr bwMode="auto">
            <a:xfrm>
              <a:off x="1519" y="288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652" name="Rectangle 324"/>
            <p:cNvSpPr>
              <a:spLocks noChangeArrowheads="1"/>
            </p:cNvSpPr>
            <p:nvPr/>
          </p:nvSpPr>
          <p:spPr bwMode="auto">
            <a:xfrm>
              <a:off x="1609" y="288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653" name="Rectangle 325"/>
            <p:cNvSpPr>
              <a:spLocks noChangeArrowheads="1"/>
            </p:cNvSpPr>
            <p:nvPr/>
          </p:nvSpPr>
          <p:spPr bwMode="auto">
            <a:xfrm>
              <a:off x="1700" y="288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654" name="Rectangle 326"/>
            <p:cNvSpPr>
              <a:spLocks noChangeArrowheads="1"/>
            </p:cNvSpPr>
            <p:nvPr/>
          </p:nvSpPr>
          <p:spPr bwMode="auto">
            <a:xfrm>
              <a:off x="1791" y="288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655" name="Rectangle 327"/>
            <p:cNvSpPr>
              <a:spLocks noChangeArrowheads="1"/>
            </p:cNvSpPr>
            <p:nvPr/>
          </p:nvSpPr>
          <p:spPr bwMode="auto">
            <a:xfrm>
              <a:off x="1881" y="288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656" name="Rectangle 328"/>
            <p:cNvSpPr>
              <a:spLocks noChangeArrowheads="1"/>
            </p:cNvSpPr>
            <p:nvPr/>
          </p:nvSpPr>
          <p:spPr bwMode="auto">
            <a:xfrm>
              <a:off x="1519" y="297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657" name="Rectangle 329"/>
            <p:cNvSpPr>
              <a:spLocks noChangeArrowheads="1"/>
            </p:cNvSpPr>
            <p:nvPr/>
          </p:nvSpPr>
          <p:spPr bwMode="auto">
            <a:xfrm>
              <a:off x="1609" y="297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658" name="Rectangle 330"/>
            <p:cNvSpPr>
              <a:spLocks noChangeArrowheads="1"/>
            </p:cNvSpPr>
            <p:nvPr/>
          </p:nvSpPr>
          <p:spPr bwMode="auto">
            <a:xfrm>
              <a:off x="1700" y="297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659" name="Rectangle 331"/>
            <p:cNvSpPr>
              <a:spLocks noChangeArrowheads="1"/>
            </p:cNvSpPr>
            <p:nvPr/>
          </p:nvSpPr>
          <p:spPr bwMode="auto">
            <a:xfrm>
              <a:off x="1791" y="297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660" name="Rectangle 332"/>
            <p:cNvSpPr>
              <a:spLocks noChangeArrowheads="1"/>
            </p:cNvSpPr>
            <p:nvPr/>
          </p:nvSpPr>
          <p:spPr bwMode="auto">
            <a:xfrm>
              <a:off x="1881" y="297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661" name="Rectangle 333"/>
            <p:cNvSpPr>
              <a:spLocks noChangeArrowheads="1"/>
            </p:cNvSpPr>
            <p:nvPr/>
          </p:nvSpPr>
          <p:spPr bwMode="auto">
            <a:xfrm>
              <a:off x="1066" y="306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662" name="Rectangle 334"/>
            <p:cNvSpPr>
              <a:spLocks noChangeArrowheads="1"/>
            </p:cNvSpPr>
            <p:nvPr/>
          </p:nvSpPr>
          <p:spPr bwMode="auto">
            <a:xfrm>
              <a:off x="1156" y="306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663" name="Rectangle 335"/>
            <p:cNvSpPr>
              <a:spLocks noChangeArrowheads="1"/>
            </p:cNvSpPr>
            <p:nvPr/>
          </p:nvSpPr>
          <p:spPr bwMode="auto">
            <a:xfrm>
              <a:off x="1247" y="306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664" name="Rectangle 336"/>
            <p:cNvSpPr>
              <a:spLocks noChangeArrowheads="1"/>
            </p:cNvSpPr>
            <p:nvPr/>
          </p:nvSpPr>
          <p:spPr bwMode="auto">
            <a:xfrm>
              <a:off x="1338" y="306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665" name="Rectangle 337"/>
            <p:cNvSpPr>
              <a:spLocks noChangeArrowheads="1"/>
            </p:cNvSpPr>
            <p:nvPr/>
          </p:nvSpPr>
          <p:spPr bwMode="auto">
            <a:xfrm>
              <a:off x="1428" y="306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666" name="Rectangle 338"/>
            <p:cNvSpPr>
              <a:spLocks noChangeArrowheads="1"/>
            </p:cNvSpPr>
            <p:nvPr/>
          </p:nvSpPr>
          <p:spPr bwMode="auto">
            <a:xfrm>
              <a:off x="1066" y="315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667" name="Rectangle 339"/>
            <p:cNvSpPr>
              <a:spLocks noChangeArrowheads="1"/>
            </p:cNvSpPr>
            <p:nvPr/>
          </p:nvSpPr>
          <p:spPr bwMode="auto">
            <a:xfrm>
              <a:off x="1156" y="315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668" name="Rectangle 340"/>
            <p:cNvSpPr>
              <a:spLocks noChangeArrowheads="1"/>
            </p:cNvSpPr>
            <p:nvPr/>
          </p:nvSpPr>
          <p:spPr bwMode="auto">
            <a:xfrm>
              <a:off x="1247" y="315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669" name="Rectangle 341"/>
            <p:cNvSpPr>
              <a:spLocks noChangeArrowheads="1"/>
            </p:cNvSpPr>
            <p:nvPr/>
          </p:nvSpPr>
          <p:spPr bwMode="auto">
            <a:xfrm>
              <a:off x="1338" y="315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670" name="Rectangle 342"/>
            <p:cNvSpPr>
              <a:spLocks noChangeArrowheads="1"/>
            </p:cNvSpPr>
            <p:nvPr/>
          </p:nvSpPr>
          <p:spPr bwMode="auto">
            <a:xfrm>
              <a:off x="1428" y="315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671" name="Rectangle 343"/>
            <p:cNvSpPr>
              <a:spLocks noChangeArrowheads="1"/>
            </p:cNvSpPr>
            <p:nvPr/>
          </p:nvSpPr>
          <p:spPr bwMode="auto">
            <a:xfrm>
              <a:off x="1066" y="324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672" name="Rectangle 344"/>
            <p:cNvSpPr>
              <a:spLocks noChangeArrowheads="1"/>
            </p:cNvSpPr>
            <p:nvPr/>
          </p:nvSpPr>
          <p:spPr bwMode="auto">
            <a:xfrm>
              <a:off x="1156" y="324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673" name="Rectangle 345"/>
            <p:cNvSpPr>
              <a:spLocks noChangeArrowheads="1"/>
            </p:cNvSpPr>
            <p:nvPr/>
          </p:nvSpPr>
          <p:spPr bwMode="auto">
            <a:xfrm>
              <a:off x="1247" y="324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674" name="Rectangle 346"/>
            <p:cNvSpPr>
              <a:spLocks noChangeArrowheads="1"/>
            </p:cNvSpPr>
            <p:nvPr/>
          </p:nvSpPr>
          <p:spPr bwMode="auto">
            <a:xfrm>
              <a:off x="1338" y="324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675" name="Rectangle 347"/>
            <p:cNvSpPr>
              <a:spLocks noChangeArrowheads="1"/>
            </p:cNvSpPr>
            <p:nvPr/>
          </p:nvSpPr>
          <p:spPr bwMode="auto">
            <a:xfrm>
              <a:off x="1428" y="324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676" name="Rectangle 348"/>
            <p:cNvSpPr>
              <a:spLocks noChangeArrowheads="1"/>
            </p:cNvSpPr>
            <p:nvPr/>
          </p:nvSpPr>
          <p:spPr bwMode="auto">
            <a:xfrm>
              <a:off x="1066" y="334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677" name="Rectangle 349"/>
            <p:cNvSpPr>
              <a:spLocks noChangeArrowheads="1"/>
            </p:cNvSpPr>
            <p:nvPr/>
          </p:nvSpPr>
          <p:spPr bwMode="auto">
            <a:xfrm>
              <a:off x="1156" y="334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678" name="Rectangle 350"/>
            <p:cNvSpPr>
              <a:spLocks noChangeArrowheads="1"/>
            </p:cNvSpPr>
            <p:nvPr/>
          </p:nvSpPr>
          <p:spPr bwMode="auto">
            <a:xfrm>
              <a:off x="1247" y="334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679" name="Rectangle 351"/>
            <p:cNvSpPr>
              <a:spLocks noChangeArrowheads="1"/>
            </p:cNvSpPr>
            <p:nvPr/>
          </p:nvSpPr>
          <p:spPr bwMode="auto">
            <a:xfrm>
              <a:off x="1338" y="334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680" name="Rectangle 352"/>
            <p:cNvSpPr>
              <a:spLocks noChangeArrowheads="1"/>
            </p:cNvSpPr>
            <p:nvPr/>
          </p:nvSpPr>
          <p:spPr bwMode="auto">
            <a:xfrm>
              <a:off x="1428" y="334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681" name="Rectangle 353"/>
            <p:cNvSpPr>
              <a:spLocks noChangeArrowheads="1"/>
            </p:cNvSpPr>
            <p:nvPr/>
          </p:nvSpPr>
          <p:spPr bwMode="auto">
            <a:xfrm>
              <a:off x="1066" y="343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682" name="Rectangle 354"/>
            <p:cNvSpPr>
              <a:spLocks noChangeArrowheads="1"/>
            </p:cNvSpPr>
            <p:nvPr/>
          </p:nvSpPr>
          <p:spPr bwMode="auto">
            <a:xfrm>
              <a:off x="1156" y="343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683" name="Rectangle 355"/>
            <p:cNvSpPr>
              <a:spLocks noChangeArrowheads="1"/>
            </p:cNvSpPr>
            <p:nvPr/>
          </p:nvSpPr>
          <p:spPr bwMode="auto">
            <a:xfrm>
              <a:off x="1247" y="343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684" name="Rectangle 356"/>
            <p:cNvSpPr>
              <a:spLocks noChangeArrowheads="1"/>
            </p:cNvSpPr>
            <p:nvPr/>
          </p:nvSpPr>
          <p:spPr bwMode="auto">
            <a:xfrm>
              <a:off x="1338" y="343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685" name="Rectangle 357"/>
            <p:cNvSpPr>
              <a:spLocks noChangeArrowheads="1"/>
            </p:cNvSpPr>
            <p:nvPr/>
          </p:nvSpPr>
          <p:spPr bwMode="auto">
            <a:xfrm>
              <a:off x="1428" y="343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686" name="Rectangle 358"/>
            <p:cNvSpPr>
              <a:spLocks noChangeArrowheads="1"/>
            </p:cNvSpPr>
            <p:nvPr/>
          </p:nvSpPr>
          <p:spPr bwMode="auto">
            <a:xfrm>
              <a:off x="1520" y="306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687" name="Rectangle 359"/>
            <p:cNvSpPr>
              <a:spLocks noChangeArrowheads="1"/>
            </p:cNvSpPr>
            <p:nvPr/>
          </p:nvSpPr>
          <p:spPr bwMode="auto">
            <a:xfrm>
              <a:off x="1610" y="306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688" name="Rectangle 360"/>
            <p:cNvSpPr>
              <a:spLocks noChangeArrowheads="1"/>
            </p:cNvSpPr>
            <p:nvPr/>
          </p:nvSpPr>
          <p:spPr bwMode="auto">
            <a:xfrm>
              <a:off x="1701" y="306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689" name="Rectangle 361"/>
            <p:cNvSpPr>
              <a:spLocks noChangeArrowheads="1"/>
            </p:cNvSpPr>
            <p:nvPr/>
          </p:nvSpPr>
          <p:spPr bwMode="auto">
            <a:xfrm>
              <a:off x="1792" y="306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690" name="Rectangle 362"/>
            <p:cNvSpPr>
              <a:spLocks noChangeArrowheads="1"/>
            </p:cNvSpPr>
            <p:nvPr/>
          </p:nvSpPr>
          <p:spPr bwMode="auto">
            <a:xfrm>
              <a:off x="1882" y="306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691" name="Rectangle 363"/>
            <p:cNvSpPr>
              <a:spLocks noChangeArrowheads="1"/>
            </p:cNvSpPr>
            <p:nvPr/>
          </p:nvSpPr>
          <p:spPr bwMode="auto">
            <a:xfrm>
              <a:off x="1520" y="315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692" name="Rectangle 364"/>
            <p:cNvSpPr>
              <a:spLocks noChangeArrowheads="1"/>
            </p:cNvSpPr>
            <p:nvPr/>
          </p:nvSpPr>
          <p:spPr bwMode="auto">
            <a:xfrm>
              <a:off x="1610" y="315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693" name="Rectangle 365"/>
            <p:cNvSpPr>
              <a:spLocks noChangeArrowheads="1"/>
            </p:cNvSpPr>
            <p:nvPr/>
          </p:nvSpPr>
          <p:spPr bwMode="auto">
            <a:xfrm>
              <a:off x="1701" y="315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694" name="Rectangle 366"/>
            <p:cNvSpPr>
              <a:spLocks noChangeArrowheads="1"/>
            </p:cNvSpPr>
            <p:nvPr/>
          </p:nvSpPr>
          <p:spPr bwMode="auto">
            <a:xfrm>
              <a:off x="1792" y="315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695" name="Rectangle 367"/>
            <p:cNvSpPr>
              <a:spLocks noChangeArrowheads="1"/>
            </p:cNvSpPr>
            <p:nvPr/>
          </p:nvSpPr>
          <p:spPr bwMode="auto">
            <a:xfrm>
              <a:off x="1882" y="315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696" name="Rectangle 368"/>
            <p:cNvSpPr>
              <a:spLocks noChangeArrowheads="1"/>
            </p:cNvSpPr>
            <p:nvPr/>
          </p:nvSpPr>
          <p:spPr bwMode="auto">
            <a:xfrm>
              <a:off x="1520" y="324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697" name="Rectangle 369"/>
            <p:cNvSpPr>
              <a:spLocks noChangeArrowheads="1"/>
            </p:cNvSpPr>
            <p:nvPr/>
          </p:nvSpPr>
          <p:spPr bwMode="auto">
            <a:xfrm>
              <a:off x="1610" y="324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698" name="Rectangle 370"/>
            <p:cNvSpPr>
              <a:spLocks noChangeArrowheads="1"/>
            </p:cNvSpPr>
            <p:nvPr/>
          </p:nvSpPr>
          <p:spPr bwMode="auto">
            <a:xfrm>
              <a:off x="1701" y="324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699" name="Rectangle 371"/>
            <p:cNvSpPr>
              <a:spLocks noChangeArrowheads="1"/>
            </p:cNvSpPr>
            <p:nvPr/>
          </p:nvSpPr>
          <p:spPr bwMode="auto">
            <a:xfrm>
              <a:off x="1792" y="324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700" name="Rectangle 372"/>
            <p:cNvSpPr>
              <a:spLocks noChangeArrowheads="1"/>
            </p:cNvSpPr>
            <p:nvPr/>
          </p:nvSpPr>
          <p:spPr bwMode="auto">
            <a:xfrm>
              <a:off x="1882" y="324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701" name="Rectangle 373"/>
            <p:cNvSpPr>
              <a:spLocks noChangeArrowheads="1"/>
            </p:cNvSpPr>
            <p:nvPr/>
          </p:nvSpPr>
          <p:spPr bwMode="auto">
            <a:xfrm>
              <a:off x="1520" y="334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702" name="Rectangle 374"/>
            <p:cNvSpPr>
              <a:spLocks noChangeArrowheads="1"/>
            </p:cNvSpPr>
            <p:nvPr/>
          </p:nvSpPr>
          <p:spPr bwMode="auto">
            <a:xfrm>
              <a:off x="1610" y="334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703" name="Rectangle 375"/>
            <p:cNvSpPr>
              <a:spLocks noChangeArrowheads="1"/>
            </p:cNvSpPr>
            <p:nvPr/>
          </p:nvSpPr>
          <p:spPr bwMode="auto">
            <a:xfrm>
              <a:off x="1701" y="334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704" name="Rectangle 376"/>
            <p:cNvSpPr>
              <a:spLocks noChangeArrowheads="1"/>
            </p:cNvSpPr>
            <p:nvPr/>
          </p:nvSpPr>
          <p:spPr bwMode="auto">
            <a:xfrm>
              <a:off x="1792" y="334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705" name="Rectangle 377"/>
            <p:cNvSpPr>
              <a:spLocks noChangeArrowheads="1"/>
            </p:cNvSpPr>
            <p:nvPr/>
          </p:nvSpPr>
          <p:spPr bwMode="auto">
            <a:xfrm>
              <a:off x="1882" y="334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706" name="Rectangle 378"/>
            <p:cNvSpPr>
              <a:spLocks noChangeArrowheads="1"/>
            </p:cNvSpPr>
            <p:nvPr/>
          </p:nvSpPr>
          <p:spPr bwMode="auto">
            <a:xfrm>
              <a:off x="1520" y="343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707" name="Rectangle 379"/>
            <p:cNvSpPr>
              <a:spLocks noChangeArrowheads="1"/>
            </p:cNvSpPr>
            <p:nvPr/>
          </p:nvSpPr>
          <p:spPr bwMode="auto">
            <a:xfrm>
              <a:off x="1610" y="343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708" name="Rectangle 380"/>
            <p:cNvSpPr>
              <a:spLocks noChangeArrowheads="1"/>
            </p:cNvSpPr>
            <p:nvPr/>
          </p:nvSpPr>
          <p:spPr bwMode="auto">
            <a:xfrm>
              <a:off x="1701" y="343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709" name="Rectangle 381"/>
            <p:cNvSpPr>
              <a:spLocks noChangeArrowheads="1"/>
            </p:cNvSpPr>
            <p:nvPr/>
          </p:nvSpPr>
          <p:spPr bwMode="auto">
            <a:xfrm>
              <a:off x="1792" y="343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710" name="Rectangle 382"/>
            <p:cNvSpPr>
              <a:spLocks noChangeArrowheads="1"/>
            </p:cNvSpPr>
            <p:nvPr/>
          </p:nvSpPr>
          <p:spPr bwMode="auto">
            <a:xfrm>
              <a:off x="1882" y="343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711" name="Rectangle 383"/>
            <p:cNvSpPr>
              <a:spLocks noChangeArrowheads="1"/>
            </p:cNvSpPr>
            <p:nvPr/>
          </p:nvSpPr>
          <p:spPr bwMode="auto">
            <a:xfrm>
              <a:off x="1973" y="216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712" name="Rectangle 384"/>
            <p:cNvSpPr>
              <a:spLocks noChangeArrowheads="1"/>
            </p:cNvSpPr>
            <p:nvPr/>
          </p:nvSpPr>
          <p:spPr bwMode="auto">
            <a:xfrm>
              <a:off x="2063" y="216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713" name="Rectangle 385"/>
            <p:cNvSpPr>
              <a:spLocks noChangeArrowheads="1"/>
            </p:cNvSpPr>
            <p:nvPr/>
          </p:nvSpPr>
          <p:spPr bwMode="auto">
            <a:xfrm>
              <a:off x="2154" y="216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714" name="Rectangle 386"/>
            <p:cNvSpPr>
              <a:spLocks noChangeArrowheads="1"/>
            </p:cNvSpPr>
            <p:nvPr/>
          </p:nvSpPr>
          <p:spPr bwMode="auto">
            <a:xfrm>
              <a:off x="2245" y="216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715" name="Rectangle 387"/>
            <p:cNvSpPr>
              <a:spLocks noChangeArrowheads="1"/>
            </p:cNvSpPr>
            <p:nvPr/>
          </p:nvSpPr>
          <p:spPr bwMode="auto">
            <a:xfrm>
              <a:off x="2335" y="216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716" name="Rectangle 388"/>
            <p:cNvSpPr>
              <a:spLocks noChangeArrowheads="1"/>
            </p:cNvSpPr>
            <p:nvPr/>
          </p:nvSpPr>
          <p:spPr bwMode="auto">
            <a:xfrm>
              <a:off x="1973" y="225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717" name="Rectangle 389"/>
            <p:cNvSpPr>
              <a:spLocks noChangeArrowheads="1"/>
            </p:cNvSpPr>
            <p:nvPr/>
          </p:nvSpPr>
          <p:spPr bwMode="auto">
            <a:xfrm>
              <a:off x="2063" y="225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718" name="Rectangle 390"/>
            <p:cNvSpPr>
              <a:spLocks noChangeArrowheads="1"/>
            </p:cNvSpPr>
            <p:nvPr/>
          </p:nvSpPr>
          <p:spPr bwMode="auto">
            <a:xfrm>
              <a:off x="2154" y="225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719" name="Rectangle 391"/>
            <p:cNvSpPr>
              <a:spLocks noChangeArrowheads="1"/>
            </p:cNvSpPr>
            <p:nvPr/>
          </p:nvSpPr>
          <p:spPr bwMode="auto">
            <a:xfrm>
              <a:off x="2245" y="225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720" name="Rectangle 392"/>
            <p:cNvSpPr>
              <a:spLocks noChangeArrowheads="1"/>
            </p:cNvSpPr>
            <p:nvPr/>
          </p:nvSpPr>
          <p:spPr bwMode="auto">
            <a:xfrm>
              <a:off x="2335" y="225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721" name="Rectangle 393"/>
            <p:cNvSpPr>
              <a:spLocks noChangeArrowheads="1"/>
            </p:cNvSpPr>
            <p:nvPr/>
          </p:nvSpPr>
          <p:spPr bwMode="auto">
            <a:xfrm>
              <a:off x="1973" y="234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722" name="Rectangle 394"/>
            <p:cNvSpPr>
              <a:spLocks noChangeArrowheads="1"/>
            </p:cNvSpPr>
            <p:nvPr/>
          </p:nvSpPr>
          <p:spPr bwMode="auto">
            <a:xfrm>
              <a:off x="2063" y="234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723" name="Rectangle 395"/>
            <p:cNvSpPr>
              <a:spLocks noChangeArrowheads="1"/>
            </p:cNvSpPr>
            <p:nvPr/>
          </p:nvSpPr>
          <p:spPr bwMode="auto">
            <a:xfrm>
              <a:off x="2154" y="234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724" name="Rectangle 396"/>
            <p:cNvSpPr>
              <a:spLocks noChangeArrowheads="1"/>
            </p:cNvSpPr>
            <p:nvPr/>
          </p:nvSpPr>
          <p:spPr bwMode="auto">
            <a:xfrm>
              <a:off x="2245" y="234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725" name="Rectangle 397"/>
            <p:cNvSpPr>
              <a:spLocks noChangeArrowheads="1"/>
            </p:cNvSpPr>
            <p:nvPr/>
          </p:nvSpPr>
          <p:spPr bwMode="auto">
            <a:xfrm>
              <a:off x="2335" y="234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726" name="Rectangle 398"/>
            <p:cNvSpPr>
              <a:spLocks noChangeArrowheads="1"/>
            </p:cNvSpPr>
            <p:nvPr/>
          </p:nvSpPr>
          <p:spPr bwMode="auto">
            <a:xfrm>
              <a:off x="1973" y="243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727" name="Rectangle 399"/>
            <p:cNvSpPr>
              <a:spLocks noChangeArrowheads="1"/>
            </p:cNvSpPr>
            <p:nvPr/>
          </p:nvSpPr>
          <p:spPr bwMode="auto">
            <a:xfrm>
              <a:off x="2063" y="243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728" name="Rectangle 400"/>
            <p:cNvSpPr>
              <a:spLocks noChangeArrowheads="1"/>
            </p:cNvSpPr>
            <p:nvPr/>
          </p:nvSpPr>
          <p:spPr bwMode="auto">
            <a:xfrm>
              <a:off x="2154" y="243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729" name="Rectangle 401"/>
            <p:cNvSpPr>
              <a:spLocks noChangeArrowheads="1"/>
            </p:cNvSpPr>
            <p:nvPr/>
          </p:nvSpPr>
          <p:spPr bwMode="auto">
            <a:xfrm>
              <a:off x="2245" y="243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730" name="Rectangle 402"/>
            <p:cNvSpPr>
              <a:spLocks noChangeArrowheads="1"/>
            </p:cNvSpPr>
            <p:nvPr/>
          </p:nvSpPr>
          <p:spPr bwMode="auto">
            <a:xfrm>
              <a:off x="2335" y="243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731" name="Rectangle 403"/>
            <p:cNvSpPr>
              <a:spLocks noChangeArrowheads="1"/>
            </p:cNvSpPr>
            <p:nvPr/>
          </p:nvSpPr>
          <p:spPr bwMode="auto">
            <a:xfrm>
              <a:off x="1973" y="252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732" name="Rectangle 404"/>
            <p:cNvSpPr>
              <a:spLocks noChangeArrowheads="1"/>
            </p:cNvSpPr>
            <p:nvPr/>
          </p:nvSpPr>
          <p:spPr bwMode="auto">
            <a:xfrm>
              <a:off x="2063" y="252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733" name="Rectangle 405"/>
            <p:cNvSpPr>
              <a:spLocks noChangeArrowheads="1"/>
            </p:cNvSpPr>
            <p:nvPr/>
          </p:nvSpPr>
          <p:spPr bwMode="auto">
            <a:xfrm>
              <a:off x="2154" y="252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734" name="Rectangle 406"/>
            <p:cNvSpPr>
              <a:spLocks noChangeArrowheads="1"/>
            </p:cNvSpPr>
            <p:nvPr/>
          </p:nvSpPr>
          <p:spPr bwMode="auto">
            <a:xfrm>
              <a:off x="2245" y="252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735" name="Rectangle 407"/>
            <p:cNvSpPr>
              <a:spLocks noChangeArrowheads="1"/>
            </p:cNvSpPr>
            <p:nvPr/>
          </p:nvSpPr>
          <p:spPr bwMode="auto">
            <a:xfrm>
              <a:off x="2335" y="252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736" name="Rectangle 408"/>
            <p:cNvSpPr>
              <a:spLocks noChangeArrowheads="1"/>
            </p:cNvSpPr>
            <p:nvPr/>
          </p:nvSpPr>
          <p:spPr bwMode="auto">
            <a:xfrm>
              <a:off x="1973" y="2613"/>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737" name="Rectangle 409"/>
            <p:cNvSpPr>
              <a:spLocks noChangeArrowheads="1"/>
            </p:cNvSpPr>
            <p:nvPr/>
          </p:nvSpPr>
          <p:spPr bwMode="auto">
            <a:xfrm>
              <a:off x="2063" y="2613"/>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738" name="Rectangle 410"/>
            <p:cNvSpPr>
              <a:spLocks noChangeArrowheads="1"/>
            </p:cNvSpPr>
            <p:nvPr/>
          </p:nvSpPr>
          <p:spPr bwMode="auto">
            <a:xfrm>
              <a:off x="2154" y="2613"/>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739" name="Rectangle 411"/>
            <p:cNvSpPr>
              <a:spLocks noChangeArrowheads="1"/>
            </p:cNvSpPr>
            <p:nvPr/>
          </p:nvSpPr>
          <p:spPr bwMode="auto">
            <a:xfrm>
              <a:off x="2245" y="2613"/>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740" name="Rectangle 412"/>
            <p:cNvSpPr>
              <a:spLocks noChangeArrowheads="1"/>
            </p:cNvSpPr>
            <p:nvPr/>
          </p:nvSpPr>
          <p:spPr bwMode="auto">
            <a:xfrm>
              <a:off x="2335" y="2613"/>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741" name="Rectangle 413"/>
            <p:cNvSpPr>
              <a:spLocks noChangeArrowheads="1"/>
            </p:cNvSpPr>
            <p:nvPr/>
          </p:nvSpPr>
          <p:spPr bwMode="auto">
            <a:xfrm>
              <a:off x="1973" y="270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742" name="Rectangle 414"/>
            <p:cNvSpPr>
              <a:spLocks noChangeArrowheads="1"/>
            </p:cNvSpPr>
            <p:nvPr/>
          </p:nvSpPr>
          <p:spPr bwMode="auto">
            <a:xfrm>
              <a:off x="2063" y="270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743" name="Rectangle 415"/>
            <p:cNvSpPr>
              <a:spLocks noChangeArrowheads="1"/>
            </p:cNvSpPr>
            <p:nvPr/>
          </p:nvSpPr>
          <p:spPr bwMode="auto">
            <a:xfrm>
              <a:off x="2154" y="270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744" name="Rectangle 416"/>
            <p:cNvSpPr>
              <a:spLocks noChangeArrowheads="1"/>
            </p:cNvSpPr>
            <p:nvPr/>
          </p:nvSpPr>
          <p:spPr bwMode="auto">
            <a:xfrm>
              <a:off x="2245" y="270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745" name="Rectangle 417"/>
            <p:cNvSpPr>
              <a:spLocks noChangeArrowheads="1"/>
            </p:cNvSpPr>
            <p:nvPr/>
          </p:nvSpPr>
          <p:spPr bwMode="auto">
            <a:xfrm>
              <a:off x="2335" y="270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746" name="Rectangle 418"/>
            <p:cNvSpPr>
              <a:spLocks noChangeArrowheads="1"/>
            </p:cNvSpPr>
            <p:nvPr/>
          </p:nvSpPr>
          <p:spPr bwMode="auto">
            <a:xfrm>
              <a:off x="1973" y="279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747" name="Rectangle 419"/>
            <p:cNvSpPr>
              <a:spLocks noChangeArrowheads="1"/>
            </p:cNvSpPr>
            <p:nvPr/>
          </p:nvSpPr>
          <p:spPr bwMode="auto">
            <a:xfrm>
              <a:off x="2063" y="279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748" name="Rectangle 420"/>
            <p:cNvSpPr>
              <a:spLocks noChangeArrowheads="1"/>
            </p:cNvSpPr>
            <p:nvPr/>
          </p:nvSpPr>
          <p:spPr bwMode="auto">
            <a:xfrm>
              <a:off x="2154" y="279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749" name="Rectangle 421"/>
            <p:cNvSpPr>
              <a:spLocks noChangeArrowheads="1"/>
            </p:cNvSpPr>
            <p:nvPr/>
          </p:nvSpPr>
          <p:spPr bwMode="auto">
            <a:xfrm>
              <a:off x="2245" y="279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750" name="Rectangle 422"/>
            <p:cNvSpPr>
              <a:spLocks noChangeArrowheads="1"/>
            </p:cNvSpPr>
            <p:nvPr/>
          </p:nvSpPr>
          <p:spPr bwMode="auto">
            <a:xfrm>
              <a:off x="2335" y="279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751" name="Rectangle 423"/>
            <p:cNvSpPr>
              <a:spLocks noChangeArrowheads="1"/>
            </p:cNvSpPr>
            <p:nvPr/>
          </p:nvSpPr>
          <p:spPr bwMode="auto">
            <a:xfrm>
              <a:off x="1973" y="288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752" name="Rectangle 424"/>
            <p:cNvSpPr>
              <a:spLocks noChangeArrowheads="1"/>
            </p:cNvSpPr>
            <p:nvPr/>
          </p:nvSpPr>
          <p:spPr bwMode="auto">
            <a:xfrm>
              <a:off x="2063" y="288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753" name="Rectangle 425"/>
            <p:cNvSpPr>
              <a:spLocks noChangeArrowheads="1"/>
            </p:cNvSpPr>
            <p:nvPr/>
          </p:nvSpPr>
          <p:spPr bwMode="auto">
            <a:xfrm>
              <a:off x="2154" y="288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754" name="Rectangle 426"/>
            <p:cNvSpPr>
              <a:spLocks noChangeArrowheads="1"/>
            </p:cNvSpPr>
            <p:nvPr/>
          </p:nvSpPr>
          <p:spPr bwMode="auto">
            <a:xfrm>
              <a:off x="2245" y="288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755" name="Rectangle 427"/>
            <p:cNvSpPr>
              <a:spLocks noChangeArrowheads="1"/>
            </p:cNvSpPr>
            <p:nvPr/>
          </p:nvSpPr>
          <p:spPr bwMode="auto">
            <a:xfrm>
              <a:off x="2335" y="288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756" name="Rectangle 428"/>
            <p:cNvSpPr>
              <a:spLocks noChangeArrowheads="1"/>
            </p:cNvSpPr>
            <p:nvPr/>
          </p:nvSpPr>
          <p:spPr bwMode="auto">
            <a:xfrm>
              <a:off x="1973" y="297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757" name="Rectangle 429"/>
            <p:cNvSpPr>
              <a:spLocks noChangeArrowheads="1"/>
            </p:cNvSpPr>
            <p:nvPr/>
          </p:nvSpPr>
          <p:spPr bwMode="auto">
            <a:xfrm>
              <a:off x="2063" y="297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758" name="Rectangle 430"/>
            <p:cNvSpPr>
              <a:spLocks noChangeArrowheads="1"/>
            </p:cNvSpPr>
            <p:nvPr/>
          </p:nvSpPr>
          <p:spPr bwMode="auto">
            <a:xfrm>
              <a:off x="2154" y="297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759" name="Rectangle 431"/>
            <p:cNvSpPr>
              <a:spLocks noChangeArrowheads="1"/>
            </p:cNvSpPr>
            <p:nvPr/>
          </p:nvSpPr>
          <p:spPr bwMode="auto">
            <a:xfrm>
              <a:off x="2245" y="297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760" name="Rectangle 432"/>
            <p:cNvSpPr>
              <a:spLocks noChangeArrowheads="1"/>
            </p:cNvSpPr>
            <p:nvPr/>
          </p:nvSpPr>
          <p:spPr bwMode="auto">
            <a:xfrm>
              <a:off x="2335" y="297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761" name="Rectangle 433"/>
            <p:cNvSpPr>
              <a:spLocks noChangeArrowheads="1"/>
            </p:cNvSpPr>
            <p:nvPr/>
          </p:nvSpPr>
          <p:spPr bwMode="auto">
            <a:xfrm>
              <a:off x="1520" y="170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762" name="Rectangle 434"/>
            <p:cNvSpPr>
              <a:spLocks noChangeArrowheads="1"/>
            </p:cNvSpPr>
            <p:nvPr/>
          </p:nvSpPr>
          <p:spPr bwMode="auto">
            <a:xfrm>
              <a:off x="1610" y="170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763" name="Rectangle 435"/>
            <p:cNvSpPr>
              <a:spLocks noChangeArrowheads="1"/>
            </p:cNvSpPr>
            <p:nvPr/>
          </p:nvSpPr>
          <p:spPr bwMode="auto">
            <a:xfrm>
              <a:off x="1701" y="170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764" name="Rectangle 436"/>
            <p:cNvSpPr>
              <a:spLocks noChangeArrowheads="1"/>
            </p:cNvSpPr>
            <p:nvPr/>
          </p:nvSpPr>
          <p:spPr bwMode="auto">
            <a:xfrm>
              <a:off x="1792" y="170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765" name="Rectangle 437"/>
            <p:cNvSpPr>
              <a:spLocks noChangeArrowheads="1"/>
            </p:cNvSpPr>
            <p:nvPr/>
          </p:nvSpPr>
          <p:spPr bwMode="auto">
            <a:xfrm>
              <a:off x="1882" y="170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766" name="Rectangle 438"/>
            <p:cNvSpPr>
              <a:spLocks noChangeArrowheads="1"/>
            </p:cNvSpPr>
            <p:nvPr/>
          </p:nvSpPr>
          <p:spPr bwMode="auto">
            <a:xfrm>
              <a:off x="1520" y="1797"/>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767" name="Rectangle 439"/>
            <p:cNvSpPr>
              <a:spLocks noChangeArrowheads="1"/>
            </p:cNvSpPr>
            <p:nvPr/>
          </p:nvSpPr>
          <p:spPr bwMode="auto">
            <a:xfrm>
              <a:off x="1610" y="1797"/>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768" name="Rectangle 440"/>
            <p:cNvSpPr>
              <a:spLocks noChangeArrowheads="1"/>
            </p:cNvSpPr>
            <p:nvPr/>
          </p:nvSpPr>
          <p:spPr bwMode="auto">
            <a:xfrm>
              <a:off x="1701" y="1797"/>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769" name="Rectangle 441"/>
            <p:cNvSpPr>
              <a:spLocks noChangeArrowheads="1"/>
            </p:cNvSpPr>
            <p:nvPr/>
          </p:nvSpPr>
          <p:spPr bwMode="auto">
            <a:xfrm>
              <a:off x="1792" y="1797"/>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770" name="Rectangle 442"/>
            <p:cNvSpPr>
              <a:spLocks noChangeArrowheads="1"/>
            </p:cNvSpPr>
            <p:nvPr/>
          </p:nvSpPr>
          <p:spPr bwMode="auto">
            <a:xfrm>
              <a:off x="1882" y="1797"/>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771" name="Rectangle 443"/>
            <p:cNvSpPr>
              <a:spLocks noChangeArrowheads="1"/>
            </p:cNvSpPr>
            <p:nvPr/>
          </p:nvSpPr>
          <p:spPr bwMode="auto">
            <a:xfrm>
              <a:off x="1520" y="1887"/>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772" name="Rectangle 444"/>
            <p:cNvSpPr>
              <a:spLocks noChangeArrowheads="1"/>
            </p:cNvSpPr>
            <p:nvPr/>
          </p:nvSpPr>
          <p:spPr bwMode="auto">
            <a:xfrm>
              <a:off x="1610" y="1887"/>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773" name="Rectangle 445"/>
            <p:cNvSpPr>
              <a:spLocks noChangeArrowheads="1"/>
            </p:cNvSpPr>
            <p:nvPr/>
          </p:nvSpPr>
          <p:spPr bwMode="auto">
            <a:xfrm>
              <a:off x="1701" y="1887"/>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774" name="Rectangle 446"/>
            <p:cNvSpPr>
              <a:spLocks noChangeArrowheads="1"/>
            </p:cNvSpPr>
            <p:nvPr/>
          </p:nvSpPr>
          <p:spPr bwMode="auto">
            <a:xfrm>
              <a:off x="1792" y="1887"/>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775" name="Rectangle 447"/>
            <p:cNvSpPr>
              <a:spLocks noChangeArrowheads="1"/>
            </p:cNvSpPr>
            <p:nvPr/>
          </p:nvSpPr>
          <p:spPr bwMode="auto">
            <a:xfrm>
              <a:off x="1882" y="1887"/>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776" name="Rectangle 448"/>
            <p:cNvSpPr>
              <a:spLocks noChangeArrowheads="1"/>
            </p:cNvSpPr>
            <p:nvPr/>
          </p:nvSpPr>
          <p:spPr bwMode="auto">
            <a:xfrm>
              <a:off x="1520" y="197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777" name="Rectangle 449"/>
            <p:cNvSpPr>
              <a:spLocks noChangeArrowheads="1"/>
            </p:cNvSpPr>
            <p:nvPr/>
          </p:nvSpPr>
          <p:spPr bwMode="auto">
            <a:xfrm>
              <a:off x="1610" y="197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778" name="Rectangle 450"/>
            <p:cNvSpPr>
              <a:spLocks noChangeArrowheads="1"/>
            </p:cNvSpPr>
            <p:nvPr/>
          </p:nvSpPr>
          <p:spPr bwMode="auto">
            <a:xfrm>
              <a:off x="1701" y="197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779" name="Rectangle 451"/>
            <p:cNvSpPr>
              <a:spLocks noChangeArrowheads="1"/>
            </p:cNvSpPr>
            <p:nvPr/>
          </p:nvSpPr>
          <p:spPr bwMode="auto">
            <a:xfrm>
              <a:off x="1792" y="197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780" name="Rectangle 452"/>
            <p:cNvSpPr>
              <a:spLocks noChangeArrowheads="1"/>
            </p:cNvSpPr>
            <p:nvPr/>
          </p:nvSpPr>
          <p:spPr bwMode="auto">
            <a:xfrm>
              <a:off x="1882" y="197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781" name="Rectangle 453"/>
            <p:cNvSpPr>
              <a:spLocks noChangeArrowheads="1"/>
            </p:cNvSpPr>
            <p:nvPr/>
          </p:nvSpPr>
          <p:spPr bwMode="auto">
            <a:xfrm>
              <a:off x="1520" y="206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782" name="Rectangle 454"/>
            <p:cNvSpPr>
              <a:spLocks noChangeArrowheads="1"/>
            </p:cNvSpPr>
            <p:nvPr/>
          </p:nvSpPr>
          <p:spPr bwMode="auto">
            <a:xfrm>
              <a:off x="1610" y="206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783" name="Rectangle 455"/>
            <p:cNvSpPr>
              <a:spLocks noChangeArrowheads="1"/>
            </p:cNvSpPr>
            <p:nvPr/>
          </p:nvSpPr>
          <p:spPr bwMode="auto">
            <a:xfrm>
              <a:off x="1701" y="206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784" name="Rectangle 456"/>
            <p:cNvSpPr>
              <a:spLocks noChangeArrowheads="1"/>
            </p:cNvSpPr>
            <p:nvPr/>
          </p:nvSpPr>
          <p:spPr bwMode="auto">
            <a:xfrm>
              <a:off x="1792" y="206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99785" name="Rectangle 457"/>
            <p:cNvSpPr>
              <a:spLocks noChangeArrowheads="1"/>
            </p:cNvSpPr>
            <p:nvPr/>
          </p:nvSpPr>
          <p:spPr bwMode="auto">
            <a:xfrm>
              <a:off x="1882" y="206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grpSp>
      <p:grpSp>
        <p:nvGrpSpPr>
          <p:cNvPr id="3" name="Group 901"/>
          <p:cNvGrpSpPr>
            <a:grpSpLocks/>
          </p:cNvGrpSpPr>
          <p:nvPr/>
        </p:nvGrpSpPr>
        <p:grpSpPr bwMode="auto">
          <a:xfrm>
            <a:off x="5219700" y="2851150"/>
            <a:ext cx="2738438" cy="3457575"/>
            <a:chOff x="3197" y="1479"/>
            <a:chExt cx="1725" cy="2178"/>
          </a:xfrm>
        </p:grpSpPr>
        <p:grpSp>
          <p:nvGrpSpPr>
            <p:cNvPr id="4" name="Group 902"/>
            <p:cNvGrpSpPr>
              <a:grpSpLocks/>
            </p:cNvGrpSpPr>
            <p:nvPr/>
          </p:nvGrpSpPr>
          <p:grpSpPr bwMode="auto">
            <a:xfrm>
              <a:off x="3379" y="1661"/>
              <a:ext cx="1360" cy="1815"/>
              <a:chOff x="1066" y="1706"/>
              <a:chExt cx="1360" cy="1815"/>
            </a:xfrm>
          </p:grpSpPr>
          <p:sp>
            <p:nvSpPr>
              <p:cNvPr id="100231" name="Rectangle 903"/>
              <p:cNvSpPr>
                <a:spLocks noChangeArrowheads="1"/>
              </p:cNvSpPr>
              <p:nvPr/>
            </p:nvSpPr>
            <p:spPr bwMode="auto">
              <a:xfrm>
                <a:off x="1066" y="216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232" name="Rectangle 904"/>
              <p:cNvSpPr>
                <a:spLocks noChangeArrowheads="1"/>
              </p:cNvSpPr>
              <p:nvPr/>
            </p:nvSpPr>
            <p:spPr bwMode="auto">
              <a:xfrm>
                <a:off x="1156" y="216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233" name="Rectangle 905"/>
              <p:cNvSpPr>
                <a:spLocks noChangeArrowheads="1"/>
              </p:cNvSpPr>
              <p:nvPr/>
            </p:nvSpPr>
            <p:spPr bwMode="auto">
              <a:xfrm>
                <a:off x="1247" y="216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234" name="Rectangle 906"/>
              <p:cNvSpPr>
                <a:spLocks noChangeArrowheads="1"/>
              </p:cNvSpPr>
              <p:nvPr/>
            </p:nvSpPr>
            <p:spPr bwMode="auto">
              <a:xfrm>
                <a:off x="1338" y="216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235" name="Rectangle 907"/>
              <p:cNvSpPr>
                <a:spLocks noChangeArrowheads="1"/>
              </p:cNvSpPr>
              <p:nvPr/>
            </p:nvSpPr>
            <p:spPr bwMode="auto">
              <a:xfrm>
                <a:off x="1428" y="216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236" name="Rectangle 908"/>
              <p:cNvSpPr>
                <a:spLocks noChangeArrowheads="1"/>
              </p:cNvSpPr>
              <p:nvPr/>
            </p:nvSpPr>
            <p:spPr bwMode="auto">
              <a:xfrm>
                <a:off x="1066" y="225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237" name="Rectangle 909"/>
              <p:cNvSpPr>
                <a:spLocks noChangeArrowheads="1"/>
              </p:cNvSpPr>
              <p:nvPr/>
            </p:nvSpPr>
            <p:spPr bwMode="auto">
              <a:xfrm>
                <a:off x="1156" y="225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238" name="Rectangle 910"/>
              <p:cNvSpPr>
                <a:spLocks noChangeArrowheads="1"/>
              </p:cNvSpPr>
              <p:nvPr/>
            </p:nvSpPr>
            <p:spPr bwMode="auto">
              <a:xfrm>
                <a:off x="1247" y="225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239" name="Rectangle 911"/>
              <p:cNvSpPr>
                <a:spLocks noChangeArrowheads="1"/>
              </p:cNvSpPr>
              <p:nvPr/>
            </p:nvSpPr>
            <p:spPr bwMode="auto">
              <a:xfrm>
                <a:off x="1338" y="225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240" name="Rectangle 912"/>
              <p:cNvSpPr>
                <a:spLocks noChangeArrowheads="1"/>
              </p:cNvSpPr>
              <p:nvPr/>
            </p:nvSpPr>
            <p:spPr bwMode="auto">
              <a:xfrm>
                <a:off x="1428" y="225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241" name="Rectangle 913"/>
              <p:cNvSpPr>
                <a:spLocks noChangeArrowheads="1"/>
              </p:cNvSpPr>
              <p:nvPr/>
            </p:nvSpPr>
            <p:spPr bwMode="auto">
              <a:xfrm>
                <a:off x="1066" y="234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242" name="Rectangle 914"/>
              <p:cNvSpPr>
                <a:spLocks noChangeArrowheads="1"/>
              </p:cNvSpPr>
              <p:nvPr/>
            </p:nvSpPr>
            <p:spPr bwMode="auto">
              <a:xfrm>
                <a:off x="1156" y="234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243" name="Rectangle 915"/>
              <p:cNvSpPr>
                <a:spLocks noChangeArrowheads="1"/>
              </p:cNvSpPr>
              <p:nvPr/>
            </p:nvSpPr>
            <p:spPr bwMode="auto">
              <a:xfrm>
                <a:off x="1247" y="234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244" name="Rectangle 916"/>
              <p:cNvSpPr>
                <a:spLocks noChangeArrowheads="1"/>
              </p:cNvSpPr>
              <p:nvPr/>
            </p:nvSpPr>
            <p:spPr bwMode="auto">
              <a:xfrm>
                <a:off x="1338" y="234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245" name="Rectangle 917"/>
              <p:cNvSpPr>
                <a:spLocks noChangeArrowheads="1"/>
              </p:cNvSpPr>
              <p:nvPr/>
            </p:nvSpPr>
            <p:spPr bwMode="auto">
              <a:xfrm>
                <a:off x="1428" y="234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246" name="Rectangle 918"/>
              <p:cNvSpPr>
                <a:spLocks noChangeArrowheads="1"/>
              </p:cNvSpPr>
              <p:nvPr/>
            </p:nvSpPr>
            <p:spPr bwMode="auto">
              <a:xfrm>
                <a:off x="1066" y="243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247" name="Rectangle 919"/>
              <p:cNvSpPr>
                <a:spLocks noChangeArrowheads="1"/>
              </p:cNvSpPr>
              <p:nvPr/>
            </p:nvSpPr>
            <p:spPr bwMode="auto">
              <a:xfrm>
                <a:off x="1156" y="243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248" name="Rectangle 920"/>
              <p:cNvSpPr>
                <a:spLocks noChangeArrowheads="1"/>
              </p:cNvSpPr>
              <p:nvPr/>
            </p:nvSpPr>
            <p:spPr bwMode="auto">
              <a:xfrm>
                <a:off x="1247" y="243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249" name="Rectangle 921"/>
              <p:cNvSpPr>
                <a:spLocks noChangeArrowheads="1"/>
              </p:cNvSpPr>
              <p:nvPr/>
            </p:nvSpPr>
            <p:spPr bwMode="auto">
              <a:xfrm>
                <a:off x="1338" y="243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250" name="Rectangle 922"/>
              <p:cNvSpPr>
                <a:spLocks noChangeArrowheads="1"/>
              </p:cNvSpPr>
              <p:nvPr/>
            </p:nvSpPr>
            <p:spPr bwMode="auto">
              <a:xfrm>
                <a:off x="1428" y="243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251" name="Rectangle 923"/>
              <p:cNvSpPr>
                <a:spLocks noChangeArrowheads="1"/>
              </p:cNvSpPr>
              <p:nvPr/>
            </p:nvSpPr>
            <p:spPr bwMode="auto">
              <a:xfrm>
                <a:off x="1066" y="252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252" name="Rectangle 924"/>
              <p:cNvSpPr>
                <a:spLocks noChangeArrowheads="1"/>
              </p:cNvSpPr>
              <p:nvPr/>
            </p:nvSpPr>
            <p:spPr bwMode="auto">
              <a:xfrm>
                <a:off x="1156" y="252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253" name="Rectangle 925"/>
              <p:cNvSpPr>
                <a:spLocks noChangeArrowheads="1"/>
              </p:cNvSpPr>
              <p:nvPr/>
            </p:nvSpPr>
            <p:spPr bwMode="auto">
              <a:xfrm>
                <a:off x="1247" y="252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254" name="Rectangle 926"/>
              <p:cNvSpPr>
                <a:spLocks noChangeArrowheads="1"/>
              </p:cNvSpPr>
              <p:nvPr/>
            </p:nvSpPr>
            <p:spPr bwMode="auto">
              <a:xfrm>
                <a:off x="1338" y="252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255" name="Rectangle 927"/>
              <p:cNvSpPr>
                <a:spLocks noChangeArrowheads="1"/>
              </p:cNvSpPr>
              <p:nvPr/>
            </p:nvSpPr>
            <p:spPr bwMode="auto">
              <a:xfrm>
                <a:off x="1428" y="252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256" name="Rectangle 928"/>
              <p:cNvSpPr>
                <a:spLocks noChangeArrowheads="1"/>
              </p:cNvSpPr>
              <p:nvPr/>
            </p:nvSpPr>
            <p:spPr bwMode="auto">
              <a:xfrm>
                <a:off x="1520" y="216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257" name="Rectangle 929"/>
              <p:cNvSpPr>
                <a:spLocks noChangeArrowheads="1"/>
              </p:cNvSpPr>
              <p:nvPr/>
            </p:nvSpPr>
            <p:spPr bwMode="auto">
              <a:xfrm>
                <a:off x="1610" y="216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258" name="Rectangle 930"/>
              <p:cNvSpPr>
                <a:spLocks noChangeArrowheads="1"/>
              </p:cNvSpPr>
              <p:nvPr/>
            </p:nvSpPr>
            <p:spPr bwMode="auto">
              <a:xfrm>
                <a:off x="1701" y="216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259" name="Rectangle 931"/>
              <p:cNvSpPr>
                <a:spLocks noChangeArrowheads="1"/>
              </p:cNvSpPr>
              <p:nvPr/>
            </p:nvSpPr>
            <p:spPr bwMode="auto">
              <a:xfrm>
                <a:off x="1792" y="216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260" name="Rectangle 932"/>
              <p:cNvSpPr>
                <a:spLocks noChangeArrowheads="1"/>
              </p:cNvSpPr>
              <p:nvPr/>
            </p:nvSpPr>
            <p:spPr bwMode="auto">
              <a:xfrm>
                <a:off x="1882" y="216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261" name="Rectangle 933"/>
              <p:cNvSpPr>
                <a:spLocks noChangeArrowheads="1"/>
              </p:cNvSpPr>
              <p:nvPr/>
            </p:nvSpPr>
            <p:spPr bwMode="auto">
              <a:xfrm>
                <a:off x="1520" y="225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262" name="Rectangle 934"/>
              <p:cNvSpPr>
                <a:spLocks noChangeArrowheads="1"/>
              </p:cNvSpPr>
              <p:nvPr/>
            </p:nvSpPr>
            <p:spPr bwMode="auto">
              <a:xfrm>
                <a:off x="1610" y="225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263" name="Rectangle 935"/>
              <p:cNvSpPr>
                <a:spLocks noChangeArrowheads="1"/>
              </p:cNvSpPr>
              <p:nvPr/>
            </p:nvSpPr>
            <p:spPr bwMode="auto">
              <a:xfrm>
                <a:off x="1701" y="225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264" name="Rectangle 936"/>
              <p:cNvSpPr>
                <a:spLocks noChangeArrowheads="1"/>
              </p:cNvSpPr>
              <p:nvPr/>
            </p:nvSpPr>
            <p:spPr bwMode="auto">
              <a:xfrm>
                <a:off x="1792" y="225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265" name="Rectangle 937"/>
              <p:cNvSpPr>
                <a:spLocks noChangeArrowheads="1"/>
              </p:cNvSpPr>
              <p:nvPr/>
            </p:nvSpPr>
            <p:spPr bwMode="auto">
              <a:xfrm>
                <a:off x="1882" y="225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266" name="Rectangle 938"/>
              <p:cNvSpPr>
                <a:spLocks noChangeArrowheads="1"/>
              </p:cNvSpPr>
              <p:nvPr/>
            </p:nvSpPr>
            <p:spPr bwMode="auto">
              <a:xfrm>
                <a:off x="1520" y="234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267" name="Rectangle 939"/>
              <p:cNvSpPr>
                <a:spLocks noChangeArrowheads="1"/>
              </p:cNvSpPr>
              <p:nvPr/>
            </p:nvSpPr>
            <p:spPr bwMode="auto">
              <a:xfrm>
                <a:off x="1610" y="234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268" name="Rectangle 940"/>
              <p:cNvSpPr>
                <a:spLocks noChangeArrowheads="1"/>
              </p:cNvSpPr>
              <p:nvPr/>
            </p:nvSpPr>
            <p:spPr bwMode="auto">
              <a:xfrm>
                <a:off x="1701" y="234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269" name="Rectangle 941"/>
              <p:cNvSpPr>
                <a:spLocks noChangeArrowheads="1"/>
              </p:cNvSpPr>
              <p:nvPr/>
            </p:nvSpPr>
            <p:spPr bwMode="auto">
              <a:xfrm>
                <a:off x="1792" y="234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270" name="Rectangle 942"/>
              <p:cNvSpPr>
                <a:spLocks noChangeArrowheads="1"/>
              </p:cNvSpPr>
              <p:nvPr/>
            </p:nvSpPr>
            <p:spPr bwMode="auto">
              <a:xfrm>
                <a:off x="1882" y="234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271" name="Rectangle 943"/>
              <p:cNvSpPr>
                <a:spLocks noChangeArrowheads="1"/>
              </p:cNvSpPr>
              <p:nvPr/>
            </p:nvSpPr>
            <p:spPr bwMode="auto">
              <a:xfrm>
                <a:off x="1520" y="243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272" name="Rectangle 944"/>
              <p:cNvSpPr>
                <a:spLocks noChangeArrowheads="1"/>
              </p:cNvSpPr>
              <p:nvPr/>
            </p:nvSpPr>
            <p:spPr bwMode="auto">
              <a:xfrm>
                <a:off x="1610" y="243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273" name="Rectangle 945"/>
              <p:cNvSpPr>
                <a:spLocks noChangeArrowheads="1"/>
              </p:cNvSpPr>
              <p:nvPr/>
            </p:nvSpPr>
            <p:spPr bwMode="auto">
              <a:xfrm>
                <a:off x="1701" y="243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274" name="Rectangle 946"/>
              <p:cNvSpPr>
                <a:spLocks noChangeArrowheads="1"/>
              </p:cNvSpPr>
              <p:nvPr/>
            </p:nvSpPr>
            <p:spPr bwMode="auto">
              <a:xfrm>
                <a:off x="1792" y="243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275" name="Rectangle 947"/>
              <p:cNvSpPr>
                <a:spLocks noChangeArrowheads="1"/>
              </p:cNvSpPr>
              <p:nvPr/>
            </p:nvSpPr>
            <p:spPr bwMode="auto">
              <a:xfrm>
                <a:off x="1882" y="243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276" name="Rectangle 948"/>
              <p:cNvSpPr>
                <a:spLocks noChangeArrowheads="1"/>
              </p:cNvSpPr>
              <p:nvPr/>
            </p:nvSpPr>
            <p:spPr bwMode="auto">
              <a:xfrm>
                <a:off x="1520" y="252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277" name="Rectangle 949"/>
              <p:cNvSpPr>
                <a:spLocks noChangeArrowheads="1"/>
              </p:cNvSpPr>
              <p:nvPr/>
            </p:nvSpPr>
            <p:spPr bwMode="auto">
              <a:xfrm>
                <a:off x="1610" y="252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278" name="Rectangle 950"/>
              <p:cNvSpPr>
                <a:spLocks noChangeArrowheads="1"/>
              </p:cNvSpPr>
              <p:nvPr/>
            </p:nvSpPr>
            <p:spPr bwMode="auto">
              <a:xfrm>
                <a:off x="1701" y="252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279" name="Rectangle 951"/>
              <p:cNvSpPr>
                <a:spLocks noChangeArrowheads="1"/>
              </p:cNvSpPr>
              <p:nvPr/>
            </p:nvSpPr>
            <p:spPr bwMode="auto">
              <a:xfrm>
                <a:off x="1792" y="252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280" name="Rectangle 952"/>
              <p:cNvSpPr>
                <a:spLocks noChangeArrowheads="1"/>
              </p:cNvSpPr>
              <p:nvPr/>
            </p:nvSpPr>
            <p:spPr bwMode="auto">
              <a:xfrm>
                <a:off x="1882" y="252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281" name="Rectangle 953"/>
              <p:cNvSpPr>
                <a:spLocks noChangeArrowheads="1"/>
              </p:cNvSpPr>
              <p:nvPr/>
            </p:nvSpPr>
            <p:spPr bwMode="auto">
              <a:xfrm>
                <a:off x="1066" y="2613"/>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282" name="Rectangle 954"/>
              <p:cNvSpPr>
                <a:spLocks noChangeArrowheads="1"/>
              </p:cNvSpPr>
              <p:nvPr/>
            </p:nvSpPr>
            <p:spPr bwMode="auto">
              <a:xfrm>
                <a:off x="1156" y="2613"/>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283" name="Rectangle 955"/>
              <p:cNvSpPr>
                <a:spLocks noChangeArrowheads="1"/>
              </p:cNvSpPr>
              <p:nvPr/>
            </p:nvSpPr>
            <p:spPr bwMode="auto">
              <a:xfrm>
                <a:off x="1247" y="2613"/>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284" name="Rectangle 956"/>
              <p:cNvSpPr>
                <a:spLocks noChangeArrowheads="1"/>
              </p:cNvSpPr>
              <p:nvPr/>
            </p:nvSpPr>
            <p:spPr bwMode="auto">
              <a:xfrm>
                <a:off x="1338" y="2613"/>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285" name="Rectangle 957"/>
              <p:cNvSpPr>
                <a:spLocks noChangeArrowheads="1"/>
              </p:cNvSpPr>
              <p:nvPr/>
            </p:nvSpPr>
            <p:spPr bwMode="auto">
              <a:xfrm>
                <a:off x="1428" y="2613"/>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286" name="Rectangle 958"/>
              <p:cNvSpPr>
                <a:spLocks noChangeArrowheads="1"/>
              </p:cNvSpPr>
              <p:nvPr/>
            </p:nvSpPr>
            <p:spPr bwMode="auto">
              <a:xfrm>
                <a:off x="1066" y="270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287" name="Rectangle 959"/>
              <p:cNvSpPr>
                <a:spLocks noChangeArrowheads="1"/>
              </p:cNvSpPr>
              <p:nvPr/>
            </p:nvSpPr>
            <p:spPr bwMode="auto">
              <a:xfrm>
                <a:off x="1156" y="270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288" name="Rectangle 960"/>
              <p:cNvSpPr>
                <a:spLocks noChangeArrowheads="1"/>
              </p:cNvSpPr>
              <p:nvPr/>
            </p:nvSpPr>
            <p:spPr bwMode="auto">
              <a:xfrm>
                <a:off x="1247" y="270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289" name="Rectangle 961"/>
              <p:cNvSpPr>
                <a:spLocks noChangeArrowheads="1"/>
              </p:cNvSpPr>
              <p:nvPr/>
            </p:nvSpPr>
            <p:spPr bwMode="auto">
              <a:xfrm>
                <a:off x="1338" y="270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290" name="Rectangle 962"/>
              <p:cNvSpPr>
                <a:spLocks noChangeArrowheads="1"/>
              </p:cNvSpPr>
              <p:nvPr/>
            </p:nvSpPr>
            <p:spPr bwMode="auto">
              <a:xfrm>
                <a:off x="1428" y="270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291" name="Rectangle 963"/>
              <p:cNvSpPr>
                <a:spLocks noChangeArrowheads="1"/>
              </p:cNvSpPr>
              <p:nvPr/>
            </p:nvSpPr>
            <p:spPr bwMode="auto">
              <a:xfrm>
                <a:off x="1066" y="279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292" name="Rectangle 964"/>
              <p:cNvSpPr>
                <a:spLocks noChangeArrowheads="1"/>
              </p:cNvSpPr>
              <p:nvPr/>
            </p:nvSpPr>
            <p:spPr bwMode="auto">
              <a:xfrm>
                <a:off x="1156" y="279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293" name="Rectangle 965"/>
              <p:cNvSpPr>
                <a:spLocks noChangeArrowheads="1"/>
              </p:cNvSpPr>
              <p:nvPr/>
            </p:nvSpPr>
            <p:spPr bwMode="auto">
              <a:xfrm>
                <a:off x="1247" y="279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294" name="Rectangle 966"/>
              <p:cNvSpPr>
                <a:spLocks noChangeArrowheads="1"/>
              </p:cNvSpPr>
              <p:nvPr/>
            </p:nvSpPr>
            <p:spPr bwMode="auto">
              <a:xfrm>
                <a:off x="1338" y="279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295" name="Rectangle 967"/>
              <p:cNvSpPr>
                <a:spLocks noChangeArrowheads="1"/>
              </p:cNvSpPr>
              <p:nvPr/>
            </p:nvSpPr>
            <p:spPr bwMode="auto">
              <a:xfrm>
                <a:off x="1428" y="279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296" name="Rectangle 968"/>
              <p:cNvSpPr>
                <a:spLocks noChangeArrowheads="1"/>
              </p:cNvSpPr>
              <p:nvPr/>
            </p:nvSpPr>
            <p:spPr bwMode="auto">
              <a:xfrm>
                <a:off x="1066" y="288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297" name="Rectangle 969"/>
              <p:cNvSpPr>
                <a:spLocks noChangeArrowheads="1"/>
              </p:cNvSpPr>
              <p:nvPr/>
            </p:nvSpPr>
            <p:spPr bwMode="auto">
              <a:xfrm>
                <a:off x="1156" y="288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298" name="Rectangle 970"/>
              <p:cNvSpPr>
                <a:spLocks noChangeArrowheads="1"/>
              </p:cNvSpPr>
              <p:nvPr/>
            </p:nvSpPr>
            <p:spPr bwMode="auto">
              <a:xfrm>
                <a:off x="1247" y="288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299" name="Rectangle 971"/>
              <p:cNvSpPr>
                <a:spLocks noChangeArrowheads="1"/>
              </p:cNvSpPr>
              <p:nvPr/>
            </p:nvSpPr>
            <p:spPr bwMode="auto">
              <a:xfrm>
                <a:off x="1338" y="288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300" name="Rectangle 972"/>
              <p:cNvSpPr>
                <a:spLocks noChangeArrowheads="1"/>
              </p:cNvSpPr>
              <p:nvPr/>
            </p:nvSpPr>
            <p:spPr bwMode="auto">
              <a:xfrm>
                <a:off x="1428" y="288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301" name="Rectangle 973"/>
              <p:cNvSpPr>
                <a:spLocks noChangeArrowheads="1"/>
              </p:cNvSpPr>
              <p:nvPr/>
            </p:nvSpPr>
            <p:spPr bwMode="auto">
              <a:xfrm>
                <a:off x="1066" y="297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302" name="Rectangle 974"/>
              <p:cNvSpPr>
                <a:spLocks noChangeArrowheads="1"/>
              </p:cNvSpPr>
              <p:nvPr/>
            </p:nvSpPr>
            <p:spPr bwMode="auto">
              <a:xfrm>
                <a:off x="1156" y="297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303" name="Rectangle 975"/>
              <p:cNvSpPr>
                <a:spLocks noChangeArrowheads="1"/>
              </p:cNvSpPr>
              <p:nvPr/>
            </p:nvSpPr>
            <p:spPr bwMode="auto">
              <a:xfrm>
                <a:off x="1247" y="297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304" name="Rectangle 976"/>
              <p:cNvSpPr>
                <a:spLocks noChangeArrowheads="1"/>
              </p:cNvSpPr>
              <p:nvPr/>
            </p:nvSpPr>
            <p:spPr bwMode="auto">
              <a:xfrm>
                <a:off x="1338" y="297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305" name="Rectangle 977"/>
              <p:cNvSpPr>
                <a:spLocks noChangeArrowheads="1"/>
              </p:cNvSpPr>
              <p:nvPr/>
            </p:nvSpPr>
            <p:spPr bwMode="auto">
              <a:xfrm>
                <a:off x="1428" y="297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306" name="Rectangle 978"/>
              <p:cNvSpPr>
                <a:spLocks noChangeArrowheads="1"/>
              </p:cNvSpPr>
              <p:nvPr/>
            </p:nvSpPr>
            <p:spPr bwMode="auto">
              <a:xfrm>
                <a:off x="1519" y="261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307" name="Rectangle 979"/>
              <p:cNvSpPr>
                <a:spLocks noChangeArrowheads="1"/>
              </p:cNvSpPr>
              <p:nvPr/>
            </p:nvSpPr>
            <p:spPr bwMode="auto">
              <a:xfrm>
                <a:off x="1609" y="261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308" name="Rectangle 980"/>
              <p:cNvSpPr>
                <a:spLocks noChangeArrowheads="1"/>
              </p:cNvSpPr>
              <p:nvPr/>
            </p:nvSpPr>
            <p:spPr bwMode="auto">
              <a:xfrm>
                <a:off x="1700" y="261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309" name="Rectangle 981"/>
              <p:cNvSpPr>
                <a:spLocks noChangeArrowheads="1"/>
              </p:cNvSpPr>
              <p:nvPr/>
            </p:nvSpPr>
            <p:spPr bwMode="auto">
              <a:xfrm>
                <a:off x="1791" y="261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310" name="Rectangle 982"/>
              <p:cNvSpPr>
                <a:spLocks noChangeArrowheads="1"/>
              </p:cNvSpPr>
              <p:nvPr/>
            </p:nvSpPr>
            <p:spPr bwMode="auto">
              <a:xfrm>
                <a:off x="1881" y="261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311" name="Rectangle 983"/>
              <p:cNvSpPr>
                <a:spLocks noChangeArrowheads="1"/>
              </p:cNvSpPr>
              <p:nvPr/>
            </p:nvSpPr>
            <p:spPr bwMode="auto">
              <a:xfrm>
                <a:off x="1519" y="270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312" name="Rectangle 984"/>
              <p:cNvSpPr>
                <a:spLocks noChangeArrowheads="1"/>
              </p:cNvSpPr>
              <p:nvPr/>
            </p:nvSpPr>
            <p:spPr bwMode="auto">
              <a:xfrm>
                <a:off x="1609" y="270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313" name="Rectangle 985"/>
              <p:cNvSpPr>
                <a:spLocks noChangeArrowheads="1"/>
              </p:cNvSpPr>
              <p:nvPr/>
            </p:nvSpPr>
            <p:spPr bwMode="auto">
              <a:xfrm>
                <a:off x="1700" y="270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314" name="Rectangle 986"/>
              <p:cNvSpPr>
                <a:spLocks noChangeArrowheads="1"/>
              </p:cNvSpPr>
              <p:nvPr/>
            </p:nvSpPr>
            <p:spPr bwMode="auto">
              <a:xfrm>
                <a:off x="1791" y="270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315" name="Rectangle 987"/>
              <p:cNvSpPr>
                <a:spLocks noChangeArrowheads="1"/>
              </p:cNvSpPr>
              <p:nvPr/>
            </p:nvSpPr>
            <p:spPr bwMode="auto">
              <a:xfrm>
                <a:off x="1881" y="270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316" name="Rectangle 988"/>
              <p:cNvSpPr>
                <a:spLocks noChangeArrowheads="1"/>
              </p:cNvSpPr>
              <p:nvPr/>
            </p:nvSpPr>
            <p:spPr bwMode="auto">
              <a:xfrm>
                <a:off x="1519" y="279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317" name="Rectangle 989"/>
              <p:cNvSpPr>
                <a:spLocks noChangeArrowheads="1"/>
              </p:cNvSpPr>
              <p:nvPr/>
            </p:nvSpPr>
            <p:spPr bwMode="auto">
              <a:xfrm>
                <a:off x="1609" y="279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318" name="Rectangle 990"/>
              <p:cNvSpPr>
                <a:spLocks noChangeArrowheads="1"/>
              </p:cNvSpPr>
              <p:nvPr/>
            </p:nvSpPr>
            <p:spPr bwMode="auto">
              <a:xfrm>
                <a:off x="1700" y="279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319" name="Rectangle 991"/>
              <p:cNvSpPr>
                <a:spLocks noChangeArrowheads="1"/>
              </p:cNvSpPr>
              <p:nvPr/>
            </p:nvSpPr>
            <p:spPr bwMode="auto">
              <a:xfrm>
                <a:off x="1791" y="279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320" name="Rectangle 992"/>
              <p:cNvSpPr>
                <a:spLocks noChangeArrowheads="1"/>
              </p:cNvSpPr>
              <p:nvPr/>
            </p:nvSpPr>
            <p:spPr bwMode="auto">
              <a:xfrm>
                <a:off x="1881" y="279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321" name="Rectangle 993"/>
              <p:cNvSpPr>
                <a:spLocks noChangeArrowheads="1"/>
              </p:cNvSpPr>
              <p:nvPr/>
            </p:nvSpPr>
            <p:spPr bwMode="auto">
              <a:xfrm>
                <a:off x="1519" y="288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322" name="Rectangle 994"/>
              <p:cNvSpPr>
                <a:spLocks noChangeArrowheads="1"/>
              </p:cNvSpPr>
              <p:nvPr/>
            </p:nvSpPr>
            <p:spPr bwMode="auto">
              <a:xfrm>
                <a:off x="1609" y="288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323" name="Rectangle 995"/>
              <p:cNvSpPr>
                <a:spLocks noChangeArrowheads="1"/>
              </p:cNvSpPr>
              <p:nvPr/>
            </p:nvSpPr>
            <p:spPr bwMode="auto">
              <a:xfrm>
                <a:off x="1700" y="288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324" name="Rectangle 996"/>
              <p:cNvSpPr>
                <a:spLocks noChangeArrowheads="1"/>
              </p:cNvSpPr>
              <p:nvPr/>
            </p:nvSpPr>
            <p:spPr bwMode="auto">
              <a:xfrm>
                <a:off x="1791" y="288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325" name="Rectangle 997"/>
              <p:cNvSpPr>
                <a:spLocks noChangeArrowheads="1"/>
              </p:cNvSpPr>
              <p:nvPr/>
            </p:nvSpPr>
            <p:spPr bwMode="auto">
              <a:xfrm>
                <a:off x="1881" y="288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326" name="Rectangle 998"/>
              <p:cNvSpPr>
                <a:spLocks noChangeArrowheads="1"/>
              </p:cNvSpPr>
              <p:nvPr/>
            </p:nvSpPr>
            <p:spPr bwMode="auto">
              <a:xfrm>
                <a:off x="1519" y="297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327" name="Rectangle 999"/>
              <p:cNvSpPr>
                <a:spLocks noChangeArrowheads="1"/>
              </p:cNvSpPr>
              <p:nvPr/>
            </p:nvSpPr>
            <p:spPr bwMode="auto">
              <a:xfrm>
                <a:off x="1609" y="297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328" name="Rectangle 1000"/>
              <p:cNvSpPr>
                <a:spLocks noChangeArrowheads="1"/>
              </p:cNvSpPr>
              <p:nvPr/>
            </p:nvSpPr>
            <p:spPr bwMode="auto">
              <a:xfrm>
                <a:off x="1700" y="297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329" name="Rectangle 1001"/>
              <p:cNvSpPr>
                <a:spLocks noChangeArrowheads="1"/>
              </p:cNvSpPr>
              <p:nvPr/>
            </p:nvSpPr>
            <p:spPr bwMode="auto">
              <a:xfrm>
                <a:off x="1791" y="297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330" name="Rectangle 1002"/>
              <p:cNvSpPr>
                <a:spLocks noChangeArrowheads="1"/>
              </p:cNvSpPr>
              <p:nvPr/>
            </p:nvSpPr>
            <p:spPr bwMode="auto">
              <a:xfrm>
                <a:off x="1881" y="297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331" name="Rectangle 1003"/>
              <p:cNvSpPr>
                <a:spLocks noChangeArrowheads="1"/>
              </p:cNvSpPr>
              <p:nvPr/>
            </p:nvSpPr>
            <p:spPr bwMode="auto">
              <a:xfrm>
                <a:off x="1066" y="306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332" name="Rectangle 1004"/>
              <p:cNvSpPr>
                <a:spLocks noChangeArrowheads="1"/>
              </p:cNvSpPr>
              <p:nvPr/>
            </p:nvSpPr>
            <p:spPr bwMode="auto">
              <a:xfrm>
                <a:off x="1156" y="306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333" name="Rectangle 1005"/>
              <p:cNvSpPr>
                <a:spLocks noChangeArrowheads="1"/>
              </p:cNvSpPr>
              <p:nvPr/>
            </p:nvSpPr>
            <p:spPr bwMode="auto">
              <a:xfrm>
                <a:off x="1247" y="306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334" name="Rectangle 1006"/>
              <p:cNvSpPr>
                <a:spLocks noChangeArrowheads="1"/>
              </p:cNvSpPr>
              <p:nvPr/>
            </p:nvSpPr>
            <p:spPr bwMode="auto">
              <a:xfrm>
                <a:off x="1338" y="306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335" name="Rectangle 1007"/>
              <p:cNvSpPr>
                <a:spLocks noChangeArrowheads="1"/>
              </p:cNvSpPr>
              <p:nvPr/>
            </p:nvSpPr>
            <p:spPr bwMode="auto">
              <a:xfrm>
                <a:off x="1428" y="306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336" name="Rectangle 1008"/>
              <p:cNvSpPr>
                <a:spLocks noChangeArrowheads="1"/>
              </p:cNvSpPr>
              <p:nvPr/>
            </p:nvSpPr>
            <p:spPr bwMode="auto">
              <a:xfrm>
                <a:off x="1066" y="315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337" name="Rectangle 1009"/>
              <p:cNvSpPr>
                <a:spLocks noChangeArrowheads="1"/>
              </p:cNvSpPr>
              <p:nvPr/>
            </p:nvSpPr>
            <p:spPr bwMode="auto">
              <a:xfrm>
                <a:off x="1156" y="315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338" name="Rectangle 1010"/>
              <p:cNvSpPr>
                <a:spLocks noChangeArrowheads="1"/>
              </p:cNvSpPr>
              <p:nvPr/>
            </p:nvSpPr>
            <p:spPr bwMode="auto">
              <a:xfrm>
                <a:off x="1247" y="315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339" name="Rectangle 1011"/>
              <p:cNvSpPr>
                <a:spLocks noChangeArrowheads="1"/>
              </p:cNvSpPr>
              <p:nvPr/>
            </p:nvSpPr>
            <p:spPr bwMode="auto">
              <a:xfrm>
                <a:off x="1338" y="315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340" name="Rectangle 1012"/>
              <p:cNvSpPr>
                <a:spLocks noChangeArrowheads="1"/>
              </p:cNvSpPr>
              <p:nvPr/>
            </p:nvSpPr>
            <p:spPr bwMode="auto">
              <a:xfrm>
                <a:off x="1428" y="315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341" name="Rectangle 1013"/>
              <p:cNvSpPr>
                <a:spLocks noChangeArrowheads="1"/>
              </p:cNvSpPr>
              <p:nvPr/>
            </p:nvSpPr>
            <p:spPr bwMode="auto">
              <a:xfrm>
                <a:off x="1066" y="324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342" name="Rectangle 1014"/>
              <p:cNvSpPr>
                <a:spLocks noChangeArrowheads="1"/>
              </p:cNvSpPr>
              <p:nvPr/>
            </p:nvSpPr>
            <p:spPr bwMode="auto">
              <a:xfrm>
                <a:off x="1156" y="324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343" name="Rectangle 1015"/>
              <p:cNvSpPr>
                <a:spLocks noChangeArrowheads="1"/>
              </p:cNvSpPr>
              <p:nvPr/>
            </p:nvSpPr>
            <p:spPr bwMode="auto">
              <a:xfrm>
                <a:off x="1247" y="324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344" name="Rectangle 1016"/>
              <p:cNvSpPr>
                <a:spLocks noChangeArrowheads="1"/>
              </p:cNvSpPr>
              <p:nvPr/>
            </p:nvSpPr>
            <p:spPr bwMode="auto">
              <a:xfrm>
                <a:off x="1338" y="324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345" name="Rectangle 1017"/>
              <p:cNvSpPr>
                <a:spLocks noChangeArrowheads="1"/>
              </p:cNvSpPr>
              <p:nvPr/>
            </p:nvSpPr>
            <p:spPr bwMode="auto">
              <a:xfrm>
                <a:off x="1428" y="324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346" name="Rectangle 1018"/>
              <p:cNvSpPr>
                <a:spLocks noChangeArrowheads="1"/>
              </p:cNvSpPr>
              <p:nvPr/>
            </p:nvSpPr>
            <p:spPr bwMode="auto">
              <a:xfrm>
                <a:off x="1066" y="334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347" name="Rectangle 1019"/>
              <p:cNvSpPr>
                <a:spLocks noChangeArrowheads="1"/>
              </p:cNvSpPr>
              <p:nvPr/>
            </p:nvSpPr>
            <p:spPr bwMode="auto">
              <a:xfrm>
                <a:off x="1156" y="334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348" name="Rectangle 1020"/>
              <p:cNvSpPr>
                <a:spLocks noChangeArrowheads="1"/>
              </p:cNvSpPr>
              <p:nvPr/>
            </p:nvSpPr>
            <p:spPr bwMode="auto">
              <a:xfrm>
                <a:off x="1247" y="334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349" name="Rectangle 1021"/>
              <p:cNvSpPr>
                <a:spLocks noChangeArrowheads="1"/>
              </p:cNvSpPr>
              <p:nvPr/>
            </p:nvSpPr>
            <p:spPr bwMode="auto">
              <a:xfrm>
                <a:off x="1338" y="334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350" name="Rectangle 1022"/>
              <p:cNvSpPr>
                <a:spLocks noChangeArrowheads="1"/>
              </p:cNvSpPr>
              <p:nvPr/>
            </p:nvSpPr>
            <p:spPr bwMode="auto">
              <a:xfrm>
                <a:off x="1428" y="334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351" name="Rectangle 1023"/>
              <p:cNvSpPr>
                <a:spLocks noChangeArrowheads="1"/>
              </p:cNvSpPr>
              <p:nvPr/>
            </p:nvSpPr>
            <p:spPr bwMode="auto">
              <a:xfrm>
                <a:off x="1066" y="343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352" name="Rectangle 1024"/>
              <p:cNvSpPr>
                <a:spLocks noChangeArrowheads="1"/>
              </p:cNvSpPr>
              <p:nvPr/>
            </p:nvSpPr>
            <p:spPr bwMode="auto">
              <a:xfrm>
                <a:off x="1156" y="343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353" name="Rectangle 1025"/>
              <p:cNvSpPr>
                <a:spLocks noChangeArrowheads="1"/>
              </p:cNvSpPr>
              <p:nvPr/>
            </p:nvSpPr>
            <p:spPr bwMode="auto">
              <a:xfrm>
                <a:off x="1247" y="343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354" name="Rectangle 1026"/>
              <p:cNvSpPr>
                <a:spLocks noChangeArrowheads="1"/>
              </p:cNvSpPr>
              <p:nvPr/>
            </p:nvSpPr>
            <p:spPr bwMode="auto">
              <a:xfrm>
                <a:off x="1338" y="343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355" name="Rectangle 1027"/>
              <p:cNvSpPr>
                <a:spLocks noChangeArrowheads="1"/>
              </p:cNvSpPr>
              <p:nvPr/>
            </p:nvSpPr>
            <p:spPr bwMode="auto">
              <a:xfrm>
                <a:off x="1428" y="343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356" name="Rectangle 1028"/>
              <p:cNvSpPr>
                <a:spLocks noChangeArrowheads="1"/>
              </p:cNvSpPr>
              <p:nvPr/>
            </p:nvSpPr>
            <p:spPr bwMode="auto">
              <a:xfrm>
                <a:off x="1520" y="306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357" name="Rectangle 1029"/>
              <p:cNvSpPr>
                <a:spLocks noChangeArrowheads="1"/>
              </p:cNvSpPr>
              <p:nvPr/>
            </p:nvSpPr>
            <p:spPr bwMode="auto">
              <a:xfrm>
                <a:off x="1610" y="306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358" name="Rectangle 1030"/>
              <p:cNvSpPr>
                <a:spLocks noChangeArrowheads="1"/>
              </p:cNvSpPr>
              <p:nvPr/>
            </p:nvSpPr>
            <p:spPr bwMode="auto">
              <a:xfrm>
                <a:off x="1701" y="306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359" name="Rectangle 1031"/>
              <p:cNvSpPr>
                <a:spLocks noChangeArrowheads="1"/>
              </p:cNvSpPr>
              <p:nvPr/>
            </p:nvSpPr>
            <p:spPr bwMode="auto">
              <a:xfrm>
                <a:off x="1792" y="306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360" name="Rectangle 1032"/>
              <p:cNvSpPr>
                <a:spLocks noChangeArrowheads="1"/>
              </p:cNvSpPr>
              <p:nvPr/>
            </p:nvSpPr>
            <p:spPr bwMode="auto">
              <a:xfrm>
                <a:off x="1882" y="306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361" name="Rectangle 1033"/>
              <p:cNvSpPr>
                <a:spLocks noChangeArrowheads="1"/>
              </p:cNvSpPr>
              <p:nvPr/>
            </p:nvSpPr>
            <p:spPr bwMode="auto">
              <a:xfrm>
                <a:off x="1520" y="315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362" name="Rectangle 1034"/>
              <p:cNvSpPr>
                <a:spLocks noChangeArrowheads="1"/>
              </p:cNvSpPr>
              <p:nvPr/>
            </p:nvSpPr>
            <p:spPr bwMode="auto">
              <a:xfrm>
                <a:off x="1610" y="315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363" name="Rectangle 1035"/>
              <p:cNvSpPr>
                <a:spLocks noChangeArrowheads="1"/>
              </p:cNvSpPr>
              <p:nvPr/>
            </p:nvSpPr>
            <p:spPr bwMode="auto">
              <a:xfrm>
                <a:off x="1701" y="315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364" name="Rectangle 1036"/>
              <p:cNvSpPr>
                <a:spLocks noChangeArrowheads="1"/>
              </p:cNvSpPr>
              <p:nvPr/>
            </p:nvSpPr>
            <p:spPr bwMode="auto">
              <a:xfrm>
                <a:off x="1792" y="315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365" name="Rectangle 1037"/>
              <p:cNvSpPr>
                <a:spLocks noChangeArrowheads="1"/>
              </p:cNvSpPr>
              <p:nvPr/>
            </p:nvSpPr>
            <p:spPr bwMode="auto">
              <a:xfrm>
                <a:off x="1882" y="315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366" name="Rectangle 1038"/>
              <p:cNvSpPr>
                <a:spLocks noChangeArrowheads="1"/>
              </p:cNvSpPr>
              <p:nvPr/>
            </p:nvSpPr>
            <p:spPr bwMode="auto">
              <a:xfrm>
                <a:off x="1520" y="324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367" name="Rectangle 1039"/>
              <p:cNvSpPr>
                <a:spLocks noChangeArrowheads="1"/>
              </p:cNvSpPr>
              <p:nvPr/>
            </p:nvSpPr>
            <p:spPr bwMode="auto">
              <a:xfrm>
                <a:off x="1610" y="324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368" name="Rectangle 1040"/>
              <p:cNvSpPr>
                <a:spLocks noChangeArrowheads="1"/>
              </p:cNvSpPr>
              <p:nvPr/>
            </p:nvSpPr>
            <p:spPr bwMode="auto">
              <a:xfrm>
                <a:off x="1701" y="324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369" name="Rectangle 1041"/>
              <p:cNvSpPr>
                <a:spLocks noChangeArrowheads="1"/>
              </p:cNvSpPr>
              <p:nvPr/>
            </p:nvSpPr>
            <p:spPr bwMode="auto">
              <a:xfrm>
                <a:off x="1792" y="324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370" name="Rectangle 1042"/>
              <p:cNvSpPr>
                <a:spLocks noChangeArrowheads="1"/>
              </p:cNvSpPr>
              <p:nvPr/>
            </p:nvSpPr>
            <p:spPr bwMode="auto">
              <a:xfrm>
                <a:off x="1882" y="324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371" name="Rectangle 1043"/>
              <p:cNvSpPr>
                <a:spLocks noChangeArrowheads="1"/>
              </p:cNvSpPr>
              <p:nvPr/>
            </p:nvSpPr>
            <p:spPr bwMode="auto">
              <a:xfrm>
                <a:off x="1520" y="334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372" name="Rectangle 1044"/>
              <p:cNvSpPr>
                <a:spLocks noChangeArrowheads="1"/>
              </p:cNvSpPr>
              <p:nvPr/>
            </p:nvSpPr>
            <p:spPr bwMode="auto">
              <a:xfrm>
                <a:off x="1610" y="334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373" name="Rectangle 1045"/>
              <p:cNvSpPr>
                <a:spLocks noChangeArrowheads="1"/>
              </p:cNvSpPr>
              <p:nvPr/>
            </p:nvSpPr>
            <p:spPr bwMode="auto">
              <a:xfrm>
                <a:off x="1701" y="334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374" name="Rectangle 1046"/>
              <p:cNvSpPr>
                <a:spLocks noChangeArrowheads="1"/>
              </p:cNvSpPr>
              <p:nvPr/>
            </p:nvSpPr>
            <p:spPr bwMode="auto">
              <a:xfrm>
                <a:off x="1792" y="334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375" name="Rectangle 1047"/>
              <p:cNvSpPr>
                <a:spLocks noChangeArrowheads="1"/>
              </p:cNvSpPr>
              <p:nvPr/>
            </p:nvSpPr>
            <p:spPr bwMode="auto">
              <a:xfrm>
                <a:off x="1882" y="334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376" name="Rectangle 1048"/>
              <p:cNvSpPr>
                <a:spLocks noChangeArrowheads="1"/>
              </p:cNvSpPr>
              <p:nvPr/>
            </p:nvSpPr>
            <p:spPr bwMode="auto">
              <a:xfrm>
                <a:off x="1520" y="343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377" name="Rectangle 1049"/>
              <p:cNvSpPr>
                <a:spLocks noChangeArrowheads="1"/>
              </p:cNvSpPr>
              <p:nvPr/>
            </p:nvSpPr>
            <p:spPr bwMode="auto">
              <a:xfrm>
                <a:off x="1610" y="343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378" name="Rectangle 1050"/>
              <p:cNvSpPr>
                <a:spLocks noChangeArrowheads="1"/>
              </p:cNvSpPr>
              <p:nvPr/>
            </p:nvSpPr>
            <p:spPr bwMode="auto">
              <a:xfrm>
                <a:off x="1701" y="343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379" name="Rectangle 1051"/>
              <p:cNvSpPr>
                <a:spLocks noChangeArrowheads="1"/>
              </p:cNvSpPr>
              <p:nvPr/>
            </p:nvSpPr>
            <p:spPr bwMode="auto">
              <a:xfrm>
                <a:off x="1792" y="343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380" name="Rectangle 1052"/>
              <p:cNvSpPr>
                <a:spLocks noChangeArrowheads="1"/>
              </p:cNvSpPr>
              <p:nvPr/>
            </p:nvSpPr>
            <p:spPr bwMode="auto">
              <a:xfrm>
                <a:off x="1882" y="343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381" name="Rectangle 1053"/>
              <p:cNvSpPr>
                <a:spLocks noChangeArrowheads="1"/>
              </p:cNvSpPr>
              <p:nvPr/>
            </p:nvSpPr>
            <p:spPr bwMode="auto">
              <a:xfrm>
                <a:off x="1973" y="216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382" name="Rectangle 1054"/>
              <p:cNvSpPr>
                <a:spLocks noChangeArrowheads="1"/>
              </p:cNvSpPr>
              <p:nvPr/>
            </p:nvSpPr>
            <p:spPr bwMode="auto">
              <a:xfrm>
                <a:off x="2063" y="216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383" name="Rectangle 1055"/>
              <p:cNvSpPr>
                <a:spLocks noChangeArrowheads="1"/>
              </p:cNvSpPr>
              <p:nvPr/>
            </p:nvSpPr>
            <p:spPr bwMode="auto">
              <a:xfrm>
                <a:off x="2154" y="216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384" name="Rectangle 1056"/>
              <p:cNvSpPr>
                <a:spLocks noChangeArrowheads="1"/>
              </p:cNvSpPr>
              <p:nvPr/>
            </p:nvSpPr>
            <p:spPr bwMode="auto">
              <a:xfrm>
                <a:off x="2245" y="216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385" name="Rectangle 1057"/>
              <p:cNvSpPr>
                <a:spLocks noChangeArrowheads="1"/>
              </p:cNvSpPr>
              <p:nvPr/>
            </p:nvSpPr>
            <p:spPr bwMode="auto">
              <a:xfrm>
                <a:off x="2335" y="216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386" name="Rectangle 1058"/>
              <p:cNvSpPr>
                <a:spLocks noChangeArrowheads="1"/>
              </p:cNvSpPr>
              <p:nvPr/>
            </p:nvSpPr>
            <p:spPr bwMode="auto">
              <a:xfrm>
                <a:off x="1973" y="225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387" name="Rectangle 1059"/>
              <p:cNvSpPr>
                <a:spLocks noChangeArrowheads="1"/>
              </p:cNvSpPr>
              <p:nvPr/>
            </p:nvSpPr>
            <p:spPr bwMode="auto">
              <a:xfrm>
                <a:off x="2063" y="225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388" name="Rectangle 1060"/>
              <p:cNvSpPr>
                <a:spLocks noChangeArrowheads="1"/>
              </p:cNvSpPr>
              <p:nvPr/>
            </p:nvSpPr>
            <p:spPr bwMode="auto">
              <a:xfrm>
                <a:off x="2154" y="225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389" name="Rectangle 1061"/>
              <p:cNvSpPr>
                <a:spLocks noChangeArrowheads="1"/>
              </p:cNvSpPr>
              <p:nvPr/>
            </p:nvSpPr>
            <p:spPr bwMode="auto">
              <a:xfrm>
                <a:off x="2245" y="225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390" name="Rectangle 1062"/>
              <p:cNvSpPr>
                <a:spLocks noChangeArrowheads="1"/>
              </p:cNvSpPr>
              <p:nvPr/>
            </p:nvSpPr>
            <p:spPr bwMode="auto">
              <a:xfrm>
                <a:off x="2335" y="225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391" name="Rectangle 1063"/>
              <p:cNvSpPr>
                <a:spLocks noChangeArrowheads="1"/>
              </p:cNvSpPr>
              <p:nvPr/>
            </p:nvSpPr>
            <p:spPr bwMode="auto">
              <a:xfrm>
                <a:off x="1973" y="234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392" name="Rectangle 1064"/>
              <p:cNvSpPr>
                <a:spLocks noChangeArrowheads="1"/>
              </p:cNvSpPr>
              <p:nvPr/>
            </p:nvSpPr>
            <p:spPr bwMode="auto">
              <a:xfrm>
                <a:off x="2063" y="234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393" name="Rectangle 1065"/>
              <p:cNvSpPr>
                <a:spLocks noChangeArrowheads="1"/>
              </p:cNvSpPr>
              <p:nvPr/>
            </p:nvSpPr>
            <p:spPr bwMode="auto">
              <a:xfrm>
                <a:off x="2154" y="234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394" name="Rectangle 1066"/>
              <p:cNvSpPr>
                <a:spLocks noChangeArrowheads="1"/>
              </p:cNvSpPr>
              <p:nvPr/>
            </p:nvSpPr>
            <p:spPr bwMode="auto">
              <a:xfrm>
                <a:off x="2245" y="234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395" name="Rectangle 1067"/>
              <p:cNvSpPr>
                <a:spLocks noChangeArrowheads="1"/>
              </p:cNvSpPr>
              <p:nvPr/>
            </p:nvSpPr>
            <p:spPr bwMode="auto">
              <a:xfrm>
                <a:off x="2335" y="234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396" name="Rectangle 1068"/>
              <p:cNvSpPr>
                <a:spLocks noChangeArrowheads="1"/>
              </p:cNvSpPr>
              <p:nvPr/>
            </p:nvSpPr>
            <p:spPr bwMode="auto">
              <a:xfrm>
                <a:off x="1973" y="243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397" name="Rectangle 1069"/>
              <p:cNvSpPr>
                <a:spLocks noChangeArrowheads="1"/>
              </p:cNvSpPr>
              <p:nvPr/>
            </p:nvSpPr>
            <p:spPr bwMode="auto">
              <a:xfrm>
                <a:off x="2063" y="243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398" name="Rectangle 1070"/>
              <p:cNvSpPr>
                <a:spLocks noChangeArrowheads="1"/>
              </p:cNvSpPr>
              <p:nvPr/>
            </p:nvSpPr>
            <p:spPr bwMode="auto">
              <a:xfrm>
                <a:off x="2154" y="243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399" name="Rectangle 1071"/>
              <p:cNvSpPr>
                <a:spLocks noChangeArrowheads="1"/>
              </p:cNvSpPr>
              <p:nvPr/>
            </p:nvSpPr>
            <p:spPr bwMode="auto">
              <a:xfrm>
                <a:off x="2245" y="243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400" name="Rectangle 1072"/>
              <p:cNvSpPr>
                <a:spLocks noChangeArrowheads="1"/>
              </p:cNvSpPr>
              <p:nvPr/>
            </p:nvSpPr>
            <p:spPr bwMode="auto">
              <a:xfrm>
                <a:off x="2335" y="243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401" name="Rectangle 1073"/>
              <p:cNvSpPr>
                <a:spLocks noChangeArrowheads="1"/>
              </p:cNvSpPr>
              <p:nvPr/>
            </p:nvSpPr>
            <p:spPr bwMode="auto">
              <a:xfrm>
                <a:off x="1973" y="252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402" name="Rectangle 1074"/>
              <p:cNvSpPr>
                <a:spLocks noChangeArrowheads="1"/>
              </p:cNvSpPr>
              <p:nvPr/>
            </p:nvSpPr>
            <p:spPr bwMode="auto">
              <a:xfrm>
                <a:off x="2063" y="252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403" name="Rectangle 1075"/>
              <p:cNvSpPr>
                <a:spLocks noChangeArrowheads="1"/>
              </p:cNvSpPr>
              <p:nvPr/>
            </p:nvSpPr>
            <p:spPr bwMode="auto">
              <a:xfrm>
                <a:off x="2154" y="252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404" name="Rectangle 1076"/>
              <p:cNvSpPr>
                <a:spLocks noChangeArrowheads="1"/>
              </p:cNvSpPr>
              <p:nvPr/>
            </p:nvSpPr>
            <p:spPr bwMode="auto">
              <a:xfrm>
                <a:off x="2245" y="252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405" name="Rectangle 1077"/>
              <p:cNvSpPr>
                <a:spLocks noChangeArrowheads="1"/>
              </p:cNvSpPr>
              <p:nvPr/>
            </p:nvSpPr>
            <p:spPr bwMode="auto">
              <a:xfrm>
                <a:off x="2335" y="252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406" name="Rectangle 1078"/>
              <p:cNvSpPr>
                <a:spLocks noChangeArrowheads="1"/>
              </p:cNvSpPr>
              <p:nvPr/>
            </p:nvSpPr>
            <p:spPr bwMode="auto">
              <a:xfrm>
                <a:off x="1973" y="2613"/>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407" name="Rectangle 1079"/>
              <p:cNvSpPr>
                <a:spLocks noChangeArrowheads="1"/>
              </p:cNvSpPr>
              <p:nvPr/>
            </p:nvSpPr>
            <p:spPr bwMode="auto">
              <a:xfrm>
                <a:off x="2063" y="2613"/>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408" name="Rectangle 1080"/>
              <p:cNvSpPr>
                <a:spLocks noChangeArrowheads="1"/>
              </p:cNvSpPr>
              <p:nvPr/>
            </p:nvSpPr>
            <p:spPr bwMode="auto">
              <a:xfrm>
                <a:off x="2154" y="2613"/>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409" name="Rectangle 1081"/>
              <p:cNvSpPr>
                <a:spLocks noChangeArrowheads="1"/>
              </p:cNvSpPr>
              <p:nvPr/>
            </p:nvSpPr>
            <p:spPr bwMode="auto">
              <a:xfrm>
                <a:off x="2245" y="2613"/>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410" name="Rectangle 1082"/>
              <p:cNvSpPr>
                <a:spLocks noChangeArrowheads="1"/>
              </p:cNvSpPr>
              <p:nvPr/>
            </p:nvSpPr>
            <p:spPr bwMode="auto">
              <a:xfrm>
                <a:off x="2335" y="2613"/>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411" name="Rectangle 1083"/>
              <p:cNvSpPr>
                <a:spLocks noChangeArrowheads="1"/>
              </p:cNvSpPr>
              <p:nvPr/>
            </p:nvSpPr>
            <p:spPr bwMode="auto">
              <a:xfrm>
                <a:off x="1973" y="270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412" name="Rectangle 1084"/>
              <p:cNvSpPr>
                <a:spLocks noChangeArrowheads="1"/>
              </p:cNvSpPr>
              <p:nvPr/>
            </p:nvSpPr>
            <p:spPr bwMode="auto">
              <a:xfrm>
                <a:off x="2063" y="270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413" name="Rectangle 1085"/>
              <p:cNvSpPr>
                <a:spLocks noChangeArrowheads="1"/>
              </p:cNvSpPr>
              <p:nvPr/>
            </p:nvSpPr>
            <p:spPr bwMode="auto">
              <a:xfrm>
                <a:off x="2154" y="270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414" name="Rectangle 1086"/>
              <p:cNvSpPr>
                <a:spLocks noChangeArrowheads="1"/>
              </p:cNvSpPr>
              <p:nvPr/>
            </p:nvSpPr>
            <p:spPr bwMode="auto">
              <a:xfrm>
                <a:off x="2245" y="270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415" name="Rectangle 1087"/>
              <p:cNvSpPr>
                <a:spLocks noChangeArrowheads="1"/>
              </p:cNvSpPr>
              <p:nvPr/>
            </p:nvSpPr>
            <p:spPr bwMode="auto">
              <a:xfrm>
                <a:off x="2335" y="270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416" name="Rectangle 1088"/>
              <p:cNvSpPr>
                <a:spLocks noChangeArrowheads="1"/>
              </p:cNvSpPr>
              <p:nvPr/>
            </p:nvSpPr>
            <p:spPr bwMode="auto">
              <a:xfrm>
                <a:off x="1973" y="279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417" name="Rectangle 1089"/>
              <p:cNvSpPr>
                <a:spLocks noChangeArrowheads="1"/>
              </p:cNvSpPr>
              <p:nvPr/>
            </p:nvSpPr>
            <p:spPr bwMode="auto">
              <a:xfrm>
                <a:off x="2063" y="279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418" name="Rectangle 1090"/>
              <p:cNvSpPr>
                <a:spLocks noChangeArrowheads="1"/>
              </p:cNvSpPr>
              <p:nvPr/>
            </p:nvSpPr>
            <p:spPr bwMode="auto">
              <a:xfrm>
                <a:off x="2154" y="279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419" name="Rectangle 1091"/>
              <p:cNvSpPr>
                <a:spLocks noChangeArrowheads="1"/>
              </p:cNvSpPr>
              <p:nvPr/>
            </p:nvSpPr>
            <p:spPr bwMode="auto">
              <a:xfrm>
                <a:off x="2245" y="279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420" name="Rectangle 1092"/>
              <p:cNvSpPr>
                <a:spLocks noChangeArrowheads="1"/>
              </p:cNvSpPr>
              <p:nvPr/>
            </p:nvSpPr>
            <p:spPr bwMode="auto">
              <a:xfrm>
                <a:off x="2335" y="279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421" name="Rectangle 1093"/>
              <p:cNvSpPr>
                <a:spLocks noChangeArrowheads="1"/>
              </p:cNvSpPr>
              <p:nvPr/>
            </p:nvSpPr>
            <p:spPr bwMode="auto">
              <a:xfrm>
                <a:off x="1973" y="288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422" name="Rectangle 1094"/>
              <p:cNvSpPr>
                <a:spLocks noChangeArrowheads="1"/>
              </p:cNvSpPr>
              <p:nvPr/>
            </p:nvSpPr>
            <p:spPr bwMode="auto">
              <a:xfrm>
                <a:off x="2063" y="288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423" name="Rectangle 1095"/>
              <p:cNvSpPr>
                <a:spLocks noChangeArrowheads="1"/>
              </p:cNvSpPr>
              <p:nvPr/>
            </p:nvSpPr>
            <p:spPr bwMode="auto">
              <a:xfrm>
                <a:off x="2154" y="288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424" name="Rectangle 1096"/>
              <p:cNvSpPr>
                <a:spLocks noChangeArrowheads="1"/>
              </p:cNvSpPr>
              <p:nvPr/>
            </p:nvSpPr>
            <p:spPr bwMode="auto">
              <a:xfrm>
                <a:off x="2245" y="288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425" name="Rectangle 1097"/>
              <p:cNvSpPr>
                <a:spLocks noChangeArrowheads="1"/>
              </p:cNvSpPr>
              <p:nvPr/>
            </p:nvSpPr>
            <p:spPr bwMode="auto">
              <a:xfrm>
                <a:off x="2335" y="288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426" name="Rectangle 1098"/>
              <p:cNvSpPr>
                <a:spLocks noChangeArrowheads="1"/>
              </p:cNvSpPr>
              <p:nvPr/>
            </p:nvSpPr>
            <p:spPr bwMode="auto">
              <a:xfrm>
                <a:off x="1973" y="297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427" name="Rectangle 1099"/>
              <p:cNvSpPr>
                <a:spLocks noChangeArrowheads="1"/>
              </p:cNvSpPr>
              <p:nvPr/>
            </p:nvSpPr>
            <p:spPr bwMode="auto">
              <a:xfrm>
                <a:off x="2063" y="297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428" name="Rectangle 1100"/>
              <p:cNvSpPr>
                <a:spLocks noChangeArrowheads="1"/>
              </p:cNvSpPr>
              <p:nvPr/>
            </p:nvSpPr>
            <p:spPr bwMode="auto">
              <a:xfrm>
                <a:off x="2154" y="297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429" name="Rectangle 1101"/>
              <p:cNvSpPr>
                <a:spLocks noChangeArrowheads="1"/>
              </p:cNvSpPr>
              <p:nvPr/>
            </p:nvSpPr>
            <p:spPr bwMode="auto">
              <a:xfrm>
                <a:off x="2245" y="297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430" name="Rectangle 1102"/>
              <p:cNvSpPr>
                <a:spLocks noChangeArrowheads="1"/>
              </p:cNvSpPr>
              <p:nvPr/>
            </p:nvSpPr>
            <p:spPr bwMode="auto">
              <a:xfrm>
                <a:off x="2335" y="297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431" name="Rectangle 1103"/>
              <p:cNvSpPr>
                <a:spLocks noChangeArrowheads="1"/>
              </p:cNvSpPr>
              <p:nvPr/>
            </p:nvSpPr>
            <p:spPr bwMode="auto">
              <a:xfrm>
                <a:off x="1520" y="170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432" name="Rectangle 1104"/>
              <p:cNvSpPr>
                <a:spLocks noChangeArrowheads="1"/>
              </p:cNvSpPr>
              <p:nvPr/>
            </p:nvSpPr>
            <p:spPr bwMode="auto">
              <a:xfrm>
                <a:off x="1610" y="170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433" name="Rectangle 1105"/>
              <p:cNvSpPr>
                <a:spLocks noChangeArrowheads="1"/>
              </p:cNvSpPr>
              <p:nvPr/>
            </p:nvSpPr>
            <p:spPr bwMode="auto">
              <a:xfrm>
                <a:off x="1701" y="170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434" name="Rectangle 1106"/>
              <p:cNvSpPr>
                <a:spLocks noChangeArrowheads="1"/>
              </p:cNvSpPr>
              <p:nvPr/>
            </p:nvSpPr>
            <p:spPr bwMode="auto">
              <a:xfrm>
                <a:off x="1792" y="170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435" name="Rectangle 1107"/>
              <p:cNvSpPr>
                <a:spLocks noChangeArrowheads="1"/>
              </p:cNvSpPr>
              <p:nvPr/>
            </p:nvSpPr>
            <p:spPr bwMode="auto">
              <a:xfrm>
                <a:off x="1882" y="170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436" name="Rectangle 1108"/>
              <p:cNvSpPr>
                <a:spLocks noChangeArrowheads="1"/>
              </p:cNvSpPr>
              <p:nvPr/>
            </p:nvSpPr>
            <p:spPr bwMode="auto">
              <a:xfrm>
                <a:off x="1520" y="1797"/>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437" name="Rectangle 1109"/>
              <p:cNvSpPr>
                <a:spLocks noChangeArrowheads="1"/>
              </p:cNvSpPr>
              <p:nvPr/>
            </p:nvSpPr>
            <p:spPr bwMode="auto">
              <a:xfrm>
                <a:off x="1610" y="1797"/>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438" name="Rectangle 1110"/>
              <p:cNvSpPr>
                <a:spLocks noChangeArrowheads="1"/>
              </p:cNvSpPr>
              <p:nvPr/>
            </p:nvSpPr>
            <p:spPr bwMode="auto">
              <a:xfrm>
                <a:off x="1701" y="1797"/>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439" name="Rectangle 1111"/>
              <p:cNvSpPr>
                <a:spLocks noChangeArrowheads="1"/>
              </p:cNvSpPr>
              <p:nvPr/>
            </p:nvSpPr>
            <p:spPr bwMode="auto">
              <a:xfrm>
                <a:off x="1792" y="1797"/>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440" name="Rectangle 1112"/>
              <p:cNvSpPr>
                <a:spLocks noChangeArrowheads="1"/>
              </p:cNvSpPr>
              <p:nvPr/>
            </p:nvSpPr>
            <p:spPr bwMode="auto">
              <a:xfrm>
                <a:off x="1882" y="1797"/>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441" name="Rectangle 1113"/>
              <p:cNvSpPr>
                <a:spLocks noChangeArrowheads="1"/>
              </p:cNvSpPr>
              <p:nvPr/>
            </p:nvSpPr>
            <p:spPr bwMode="auto">
              <a:xfrm>
                <a:off x="1520" y="1887"/>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442" name="Rectangle 1114"/>
              <p:cNvSpPr>
                <a:spLocks noChangeArrowheads="1"/>
              </p:cNvSpPr>
              <p:nvPr/>
            </p:nvSpPr>
            <p:spPr bwMode="auto">
              <a:xfrm>
                <a:off x="1610" y="1887"/>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443" name="Rectangle 1115"/>
              <p:cNvSpPr>
                <a:spLocks noChangeArrowheads="1"/>
              </p:cNvSpPr>
              <p:nvPr/>
            </p:nvSpPr>
            <p:spPr bwMode="auto">
              <a:xfrm>
                <a:off x="1701" y="1887"/>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444" name="Rectangle 1116"/>
              <p:cNvSpPr>
                <a:spLocks noChangeArrowheads="1"/>
              </p:cNvSpPr>
              <p:nvPr/>
            </p:nvSpPr>
            <p:spPr bwMode="auto">
              <a:xfrm>
                <a:off x="1792" y="1887"/>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445" name="Rectangle 1117"/>
              <p:cNvSpPr>
                <a:spLocks noChangeArrowheads="1"/>
              </p:cNvSpPr>
              <p:nvPr/>
            </p:nvSpPr>
            <p:spPr bwMode="auto">
              <a:xfrm>
                <a:off x="1882" y="1887"/>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446" name="Rectangle 1118"/>
              <p:cNvSpPr>
                <a:spLocks noChangeArrowheads="1"/>
              </p:cNvSpPr>
              <p:nvPr/>
            </p:nvSpPr>
            <p:spPr bwMode="auto">
              <a:xfrm>
                <a:off x="1520" y="197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447" name="Rectangle 1119"/>
              <p:cNvSpPr>
                <a:spLocks noChangeArrowheads="1"/>
              </p:cNvSpPr>
              <p:nvPr/>
            </p:nvSpPr>
            <p:spPr bwMode="auto">
              <a:xfrm>
                <a:off x="1610" y="197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448" name="Rectangle 1120"/>
              <p:cNvSpPr>
                <a:spLocks noChangeArrowheads="1"/>
              </p:cNvSpPr>
              <p:nvPr/>
            </p:nvSpPr>
            <p:spPr bwMode="auto">
              <a:xfrm>
                <a:off x="1701" y="197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449" name="Rectangle 1121"/>
              <p:cNvSpPr>
                <a:spLocks noChangeArrowheads="1"/>
              </p:cNvSpPr>
              <p:nvPr/>
            </p:nvSpPr>
            <p:spPr bwMode="auto">
              <a:xfrm>
                <a:off x="1792" y="197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450" name="Rectangle 1122"/>
              <p:cNvSpPr>
                <a:spLocks noChangeArrowheads="1"/>
              </p:cNvSpPr>
              <p:nvPr/>
            </p:nvSpPr>
            <p:spPr bwMode="auto">
              <a:xfrm>
                <a:off x="1882" y="197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451" name="Rectangle 1123"/>
              <p:cNvSpPr>
                <a:spLocks noChangeArrowheads="1"/>
              </p:cNvSpPr>
              <p:nvPr/>
            </p:nvSpPr>
            <p:spPr bwMode="auto">
              <a:xfrm>
                <a:off x="1520" y="206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452" name="Rectangle 1124"/>
              <p:cNvSpPr>
                <a:spLocks noChangeArrowheads="1"/>
              </p:cNvSpPr>
              <p:nvPr/>
            </p:nvSpPr>
            <p:spPr bwMode="auto">
              <a:xfrm>
                <a:off x="1610" y="206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453" name="Rectangle 1125"/>
              <p:cNvSpPr>
                <a:spLocks noChangeArrowheads="1"/>
              </p:cNvSpPr>
              <p:nvPr/>
            </p:nvSpPr>
            <p:spPr bwMode="auto">
              <a:xfrm>
                <a:off x="1701" y="206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454" name="Rectangle 1126"/>
              <p:cNvSpPr>
                <a:spLocks noChangeArrowheads="1"/>
              </p:cNvSpPr>
              <p:nvPr/>
            </p:nvSpPr>
            <p:spPr bwMode="auto">
              <a:xfrm>
                <a:off x="1792" y="206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455" name="Rectangle 1127"/>
              <p:cNvSpPr>
                <a:spLocks noChangeArrowheads="1"/>
              </p:cNvSpPr>
              <p:nvPr/>
            </p:nvSpPr>
            <p:spPr bwMode="auto">
              <a:xfrm>
                <a:off x="1882" y="206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grpSp>
        <p:sp>
          <p:nvSpPr>
            <p:cNvPr id="100456" name="Rectangle 1128"/>
            <p:cNvSpPr>
              <a:spLocks noChangeArrowheads="1"/>
            </p:cNvSpPr>
            <p:nvPr/>
          </p:nvSpPr>
          <p:spPr bwMode="auto">
            <a:xfrm>
              <a:off x="3197" y="1928"/>
              <a:ext cx="91" cy="91"/>
            </a:xfrm>
            <a:prstGeom prst="rect">
              <a:avLst/>
            </a:prstGeom>
            <a:solidFill>
              <a:srgbClr val="000080"/>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457" name="Rectangle 1129"/>
            <p:cNvSpPr>
              <a:spLocks noChangeArrowheads="1"/>
            </p:cNvSpPr>
            <p:nvPr/>
          </p:nvSpPr>
          <p:spPr bwMode="auto">
            <a:xfrm>
              <a:off x="3197" y="2477"/>
              <a:ext cx="91" cy="91"/>
            </a:xfrm>
            <a:prstGeom prst="rect">
              <a:avLst/>
            </a:prstGeom>
            <a:solidFill>
              <a:srgbClr val="000080"/>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458" name="Rectangle 1130"/>
            <p:cNvSpPr>
              <a:spLocks noChangeArrowheads="1"/>
            </p:cNvSpPr>
            <p:nvPr/>
          </p:nvSpPr>
          <p:spPr bwMode="auto">
            <a:xfrm>
              <a:off x="3197" y="3022"/>
              <a:ext cx="91" cy="91"/>
            </a:xfrm>
            <a:prstGeom prst="rect">
              <a:avLst/>
            </a:prstGeom>
            <a:solidFill>
              <a:srgbClr val="000080"/>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459" name="Rectangle 1131"/>
            <p:cNvSpPr>
              <a:spLocks noChangeArrowheads="1"/>
            </p:cNvSpPr>
            <p:nvPr/>
          </p:nvSpPr>
          <p:spPr bwMode="auto">
            <a:xfrm>
              <a:off x="3197" y="3566"/>
              <a:ext cx="91" cy="91"/>
            </a:xfrm>
            <a:prstGeom prst="rect">
              <a:avLst/>
            </a:prstGeom>
            <a:solidFill>
              <a:srgbClr val="000080"/>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460" name="Rectangle 1132"/>
            <p:cNvSpPr>
              <a:spLocks noChangeArrowheads="1"/>
            </p:cNvSpPr>
            <p:nvPr/>
          </p:nvSpPr>
          <p:spPr bwMode="auto">
            <a:xfrm>
              <a:off x="3741" y="3566"/>
              <a:ext cx="91" cy="91"/>
            </a:xfrm>
            <a:prstGeom prst="rect">
              <a:avLst/>
            </a:prstGeom>
            <a:solidFill>
              <a:srgbClr val="000080"/>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461" name="Rectangle 1133"/>
            <p:cNvSpPr>
              <a:spLocks noChangeArrowheads="1"/>
            </p:cNvSpPr>
            <p:nvPr/>
          </p:nvSpPr>
          <p:spPr bwMode="auto">
            <a:xfrm>
              <a:off x="3651" y="1480"/>
              <a:ext cx="91" cy="91"/>
            </a:xfrm>
            <a:prstGeom prst="rect">
              <a:avLst/>
            </a:prstGeom>
            <a:solidFill>
              <a:srgbClr val="000080"/>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462" name="Rectangle 1134"/>
            <p:cNvSpPr>
              <a:spLocks noChangeArrowheads="1"/>
            </p:cNvSpPr>
            <p:nvPr/>
          </p:nvSpPr>
          <p:spPr bwMode="auto">
            <a:xfrm>
              <a:off x="4377" y="1480"/>
              <a:ext cx="91" cy="91"/>
            </a:xfrm>
            <a:prstGeom prst="rect">
              <a:avLst/>
            </a:prstGeom>
            <a:solidFill>
              <a:srgbClr val="000080"/>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463" name="Rectangle 1135"/>
            <p:cNvSpPr>
              <a:spLocks noChangeArrowheads="1"/>
            </p:cNvSpPr>
            <p:nvPr/>
          </p:nvSpPr>
          <p:spPr bwMode="auto">
            <a:xfrm>
              <a:off x="4830" y="1933"/>
              <a:ext cx="91" cy="91"/>
            </a:xfrm>
            <a:prstGeom prst="rect">
              <a:avLst/>
            </a:prstGeom>
            <a:solidFill>
              <a:srgbClr val="000080"/>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464" name="Rectangle 1136"/>
            <p:cNvSpPr>
              <a:spLocks noChangeArrowheads="1"/>
            </p:cNvSpPr>
            <p:nvPr/>
          </p:nvSpPr>
          <p:spPr bwMode="auto">
            <a:xfrm>
              <a:off x="4830" y="3113"/>
              <a:ext cx="91" cy="91"/>
            </a:xfrm>
            <a:prstGeom prst="rect">
              <a:avLst/>
            </a:prstGeom>
            <a:solidFill>
              <a:srgbClr val="000080"/>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465" name="Rectangle 1137"/>
            <p:cNvSpPr>
              <a:spLocks noChangeArrowheads="1"/>
            </p:cNvSpPr>
            <p:nvPr/>
          </p:nvSpPr>
          <p:spPr bwMode="auto">
            <a:xfrm>
              <a:off x="4376" y="3566"/>
              <a:ext cx="91" cy="91"/>
            </a:xfrm>
            <a:prstGeom prst="rect">
              <a:avLst/>
            </a:prstGeom>
            <a:solidFill>
              <a:srgbClr val="000080"/>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466" name="Rectangle 1138"/>
            <p:cNvSpPr>
              <a:spLocks noChangeArrowheads="1"/>
            </p:cNvSpPr>
            <p:nvPr/>
          </p:nvSpPr>
          <p:spPr bwMode="auto">
            <a:xfrm>
              <a:off x="4831" y="2568"/>
              <a:ext cx="91" cy="91"/>
            </a:xfrm>
            <a:prstGeom prst="rect">
              <a:avLst/>
            </a:prstGeom>
            <a:solidFill>
              <a:srgbClr val="000080"/>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467" name="Rectangle 1139"/>
            <p:cNvSpPr>
              <a:spLocks noChangeArrowheads="1"/>
            </p:cNvSpPr>
            <p:nvPr/>
          </p:nvSpPr>
          <p:spPr bwMode="auto">
            <a:xfrm>
              <a:off x="3651" y="1933"/>
              <a:ext cx="91" cy="91"/>
            </a:xfrm>
            <a:prstGeom prst="rect">
              <a:avLst/>
            </a:prstGeom>
            <a:solidFill>
              <a:srgbClr val="000080"/>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468" name="Rectangle 1140"/>
            <p:cNvSpPr>
              <a:spLocks noChangeArrowheads="1"/>
            </p:cNvSpPr>
            <p:nvPr/>
          </p:nvSpPr>
          <p:spPr bwMode="auto">
            <a:xfrm>
              <a:off x="4376" y="1933"/>
              <a:ext cx="91" cy="91"/>
            </a:xfrm>
            <a:prstGeom prst="rect">
              <a:avLst/>
            </a:prstGeom>
            <a:solidFill>
              <a:srgbClr val="000080"/>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469" name="Rectangle 1141"/>
            <p:cNvSpPr>
              <a:spLocks noChangeArrowheads="1"/>
            </p:cNvSpPr>
            <p:nvPr/>
          </p:nvSpPr>
          <p:spPr bwMode="auto">
            <a:xfrm>
              <a:off x="4376" y="3112"/>
              <a:ext cx="91" cy="91"/>
            </a:xfrm>
            <a:prstGeom prst="rect">
              <a:avLst/>
            </a:prstGeom>
            <a:solidFill>
              <a:srgbClr val="000080"/>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470" name="Rectangle 1142"/>
            <p:cNvSpPr>
              <a:spLocks noChangeArrowheads="1"/>
            </p:cNvSpPr>
            <p:nvPr/>
          </p:nvSpPr>
          <p:spPr bwMode="auto">
            <a:xfrm>
              <a:off x="3742" y="1480"/>
              <a:ext cx="91" cy="91"/>
            </a:xfrm>
            <a:prstGeom prst="rect">
              <a:avLst/>
            </a:prstGeom>
            <a:solidFill>
              <a:srgbClr val="000080"/>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471" name="Rectangle 1143"/>
            <p:cNvSpPr>
              <a:spLocks noChangeArrowheads="1"/>
            </p:cNvSpPr>
            <p:nvPr/>
          </p:nvSpPr>
          <p:spPr bwMode="auto">
            <a:xfrm>
              <a:off x="3832" y="1480"/>
              <a:ext cx="91" cy="91"/>
            </a:xfrm>
            <a:prstGeom prst="rect">
              <a:avLst/>
            </a:prstGeom>
            <a:solidFill>
              <a:srgbClr val="000080"/>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472" name="Rectangle 1144"/>
            <p:cNvSpPr>
              <a:spLocks noChangeArrowheads="1"/>
            </p:cNvSpPr>
            <p:nvPr/>
          </p:nvSpPr>
          <p:spPr bwMode="auto">
            <a:xfrm>
              <a:off x="3923" y="1479"/>
              <a:ext cx="91" cy="91"/>
            </a:xfrm>
            <a:prstGeom prst="rect">
              <a:avLst/>
            </a:prstGeom>
            <a:solidFill>
              <a:srgbClr val="000080"/>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473" name="Rectangle 1145"/>
            <p:cNvSpPr>
              <a:spLocks noChangeArrowheads="1"/>
            </p:cNvSpPr>
            <p:nvPr/>
          </p:nvSpPr>
          <p:spPr bwMode="auto">
            <a:xfrm>
              <a:off x="4014" y="1479"/>
              <a:ext cx="91" cy="91"/>
            </a:xfrm>
            <a:prstGeom prst="rect">
              <a:avLst/>
            </a:prstGeom>
            <a:solidFill>
              <a:srgbClr val="000080"/>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474" name="Rectangle 1146"/>
            <p:cNvSpPr>
              <a:spLocks noChangeArrowheads="1"/>
            </p:cNvSpPr>
            <p:nvPr/>
          </p:nvSpPr>
          <p:spPr bwMode="auto">
            <a:xfrm>
              <a:off x="4104" y="1479"/>
              <a:ext cx="91" cy="91"/>
            </a:xfrm>
            <a:prstGeom prst="rect">
              <a:avLst/>
            </a:prstGeom>
            <a:solidFill>
              <a:srgbClr val="000080"/>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475" name="Rectangle 1147"/>
            <p:cNvSpPr>
              <a:spLocks noChangeArrowheads="1"/>
            </p:cNvSpPr>
            <p:nvPr/>
          </p:nvSpPr>
          <p:spPr bwMode="auto">
            <a:xfrm>
              <a:off x="4195" y="1479"/>
              <a:ext cx="91" cy="91"/>
            </a:xfrm>
            <a:prstGeom prst="rect">
              <a:avLst/>
            </a:prstGeom>
            <a:solidFill>
              <a:srgbClr val="000080"/>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476" name="Rectangle 1148"/>
            <p:cNvSpPr>
              <a:spLocks noChangeArrowheads="1"/>
            </p:cNvSpPr>
            <p:nvPr/>
          </p:nvSpPr>
          <p:spPr bwMode="auto">
            <a:xfrm>
              <a:off x="4286" y="1480"/>
              <a:ext cx="91" cy="91"/>
            </a:xfrm>
            <a:prstGeom prst="rect">
              <a:avLst/>
            </a:prstGeom>
            <a:solidFill>
              <a:srgbClr val="000080"/>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477" name="Rectangle 1149"/>
            <p:cNvSpPr>
              <a:spLocks noChangeArrowheads="1"/>
            </p:cNvSpPr>
            <p:nvPr/>
          </p:nvSpPr>
          <p:spPr bwMode="auto">
            <a:xfrm>
              <a:off x="3651" y="1570"/>
              <a:ext cx="91" cy="91"/>
            </a:xfrm>
            <a:prstGeom prst="rect">
              <a:avLst/>
            </a:prstGeom>
            <a:solidFill>
              <a:srgbClr val="000080"/>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478" name="Rectangle 1150"/>
            <p:cNvSpPr>
              <a:spLocks noChangeArrowheads="1"/>
            </p:cNvSpPr>
            <p:nvPr/>
          </p:nvSpPr>
          <p:spPr bwMode="auto">
            <a:xfrm>
              <a:off x="3651" y="1661"/>
              <a:ext cx="91" cy="91"/>
            </a:xfrm>
            <a:prstGeom prst="rect">
              <a:avLst/>
            </a:prstGeom>
            <a:solidFill>
              <a:srgbClr val="000080"/>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479" name="Rectangle 1151"/>
            <p:cNvSpPr>
              <a:spLocks noChangeArrowheads="1"/>
            </p:cNvSpPr>
            <p:nvPr/>
          </p:nvSpPr>
          <p:spPr bwMode="auto">
            <a:xfrm>
              <a:off x="3651" y="1751"/>
              <a:ext cx="91" cy="91"/>
            </a:xfrm>
            <a:prstGeom prst="rect">
              <a:avLst/>
            </a:prstGeom>
            <a:solidFill>
              <a:srgbClr val="000080"/>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480" name="Rectangle 1152"/>
            <p:cNvSpPr>
              <a:spLocks noChangeArrowheads="1"/>
            </p:cNvSpPr>
            <p:nvPr/>
          </p:nvSpPr>
          <p:spPr bwMode="auto">
            <a:xfrm>
              <a:off x="3651" y="1842"/>
              <a:ext cx="91" cy="91"/>
            </a:xfrm>
            <a:prstGeom prst="rect">
              <a:avLst/>
            </a:prstGeom>
            <a:solidFill>
              <a:srgbClr val="000080"/>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481" name="Rectangle 1153"/>
            <p:cNvSpPr>
              <a:spLocks noChangeArrowheads="1"/>
            </p:cNvSpPr>
            <p:nvPr/>
          </p:nvSpPr>
          <p:spPr bwMode="auto">
            <a:xfrm>
              <a:off x="3560" y="1933"/>
              <a:ext cx="91" cy="91"/>
            </a:xfrm>
            <a:prstGeom prst="rect">
              <a:avLst/>
            </a:prstGeom>
            <a:solidFill>
              <a:srgbClr val="000080"/>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482" name="Rectangle 1154"/>
            <p:cNvSpPr>
              <a:spLocks noChangeArrowheads="1"/>
            </p:cNvSpPr>
            <p:nvPr/>
          </p:nvSpPr>
          <p:spPr bwMode="auto">
            <a:xfrm>
              <a:off x="3469" y="1933"/>
              <a:ext cx="91" cy="91"/>
            </a:xfrm>
            <a:prstGeom prst="rect">
              <a:avLst/>
            </a:prstGeom>
            <a:solidFill>
              <a:srgbClr val="000080"/>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483" name="Rectangle 1155"/>
            <p:cNvSpPr>
              <a:spLocks noChangeArrowheads="1"/>
            </p:cNvSpPr>
            <p:nvPr/>
          </p:nvSpPr>
          <p:spPr bwMode="auto">
            <a:xfrm>
              <a:off x="3379" y="1933"/>
              <a:ext cx="91" cy="91"/>
            </a:xfrm>
            <a:prstGeom prst="rect">
              <a:avLst/>
            </a:prstGeom>
            <a:solidFill>
              <a:srgbClr val="000080"/>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484" name="Rectangle 1156"/>
            <p:cNvSpPr>
              <a:spLocks noChangeArrowheads="1"/>
            </p:cNvSpPr>
            <p:nvPr/>
          </p:nvSpPr>
          <p:spPr bwMode="auto">
            <a:xfrm>
              <a:off x="3288" y="1933"/>
              <a:ext cx="91" cy="91"/>
            </a:xfrm>
            <a:prstGeom prst="rect">
              <a:avLst/>
            </a:prstGeom>
            <a:solidFill>
              <a:srgbClr val="000080"/>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485" name="Rectangle 1157"/>
            <p:cNvSpPr>
              <a:spLocks noChangeArrowheads="1"/>
            </p:cNvSpPr>
            <p:nvPr/>
          </p:nvSpPr>
          <p:spPr bwMode="auto">
            <a:xfrm>
              <a:off x="3197" y="2024"/>
              <a:ext cx="91" cy="91"/>
            </a:xfrm>
            <a:prstGeom prst="rect">
              <a:avLst/>
            </a:prstGeom>
            <a:solidFill>
              <a:srgbClr val="000080"/>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486" name="Rectangle 1158"/>
            <p:cNvSpPr>
              <a:spLocks noChangeArrowheads="1"/>
            </p:cNvSpPr>
            <p:nvPr/>
          </p:nvSpPr>
          <p:spPr bwMode="auto">
            <a:xfrm>
              <a:off x="3198" y="2114"/>
              <a:ext cx="91" cy="91"/>
            </a:xfrm>
            <a:prstGeom prst="rect">
              <a:avLst/>
            </a:prstGeom>
            <a:solidFill>
              <a:srgbClr val="000080"/>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487" name="Rectangle 1159"/>
            <p:cNvSpPr>
              <a:spLocks noChangeArrowheads="1"/>
            </p:cNvSpPr>
            <p:nvPr/>
          </p:nvSpPr>
          <p:spPr bwMode="auto">
            <a:xfrm>
              <a:off x="3197" y="2205"/>
              <a:ext cx="91" cy="91"/>
            </a:xfrm>
            <a:prstGeom prst="rect">
              <a:avLst/>
            </a:prstGeom>
            <a:solidFill>
              <a:srgbClr val="000080"/>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488" name="Rectangle 1160"/>
            <p:cNvSpPr>
              <a:spLocks noChangeArrowheads="1"/>
            </p:cNvSpPr>
            <p:nvPr/>
          </p:nvSpPr>
          <p:spPr bwMode="auto">
            <a:xfrm>
              <a:off x="3198" y="2296"/>
              <a:ext cx="91" cy="91"/>
            </a:xfrm>
            <a:prstGeom prst="rect">
              <a:avLst/>
            </a:prstGeom>
            <a:solidFill>
              <a:srgbClr val="000080"/>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489" name="Rectangle 1161"/>
            <p:cNvSpPr>
              <a:spLocks noChangeArrowheads="1"/>
            </p:cNvSpPr>
            <p:nvPr/>
          </p:nvSpPr>
          <p:spPr bwMode="auto">
            <a:xfrm>
              <a:off x="3198" y="2387"/>
              <a:ext cx="91" cy="91"/>
            </a:xfrm>
            <a:prstGeom prst="rect">
              <a:avLst/>
            </a:prstGeom>
            <a:solidFill>
              <a:srgbClr val="000080"/>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490" name="Rectangle 1162"/>
            <p:cNvSpPr>
              <a:spLocks noChangeArrowheads="1"/>
            </p:cNvSpPr>
            <p:nvPr/>
          </p:nvSpPr>
          <p:spPr bwMode="auto">
            <a:xfrm>
              <a:off x="3198" y="2840"/>
              <a:ext cx="91" cy="91"/>
            </a:xfrm>
            <a:prstGeom prst="rect">
              <a:avLst/>
            </a:prstGeom>
            <a:solidFill>
              <a:srgbClr val="000080"/>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491" name="Rectangle 1163"/>
            <p:cNvSpPr>
              <a:spLocks noChangeArrowheads="1"/>
            </p:cNvSpPr>
            <p:nvPr/>
          </p:nvSpPr>
          <p:spPr bwMode="auto">
            <a:xfrm>
              <a:off x="3198" y="2568"/>
              <a:ext cx="91" cy="91"/>
            </a:xfrm>
            <a:prstGeom prst="rect">
              <a:avLst/>
            </a:prstGeom>
            <a:solidFill>
              <a:srgbClr val="000080"/>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492" name="Rectangle 1164"/>
            <p:cNvSpPr>
              <a:spLocks noChangeArrowheads="1"/>
            </p:cNvSpPr>
            <p:nvPr/>
          </p:nvSpPr>
          <p:spPr bwMode="auto">
            <a:xfrm>
              <a:off x="3199" y="2659"/>
              <a:ext cx="91" cy="91"/>
            </a:xfrm>
            <a:prstGeom prst="rect">
              <a:avLst/>
            </a:prstGeom>
            <a:solidFill>
              <a:srgbClr val="000080"/>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493" name="Rectangle 1165"/>
            <p:cNvSpPr>
              <a:spLocks noChangeArrowheads="1"/>
            </p:cNvSpPr>
            <p:nvPr/>
          </p:nvSpPr>
          <p:spPr bwMode="auto">
            <a:xfrm>
              <a:off x="3199" y="2750"/>
              <a:ext cx="91" cy="91"/>
            </a:xfrm>
            <a:prstGeom prst="rect">
              <a:avLst/>
            </a:prstGeom>
            <a:solidFill>
              <a:srgbClr val="000080"/>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494" name="Rectangle 1166"/>
            <p:cNvSpPr>
              <a:spLocks noChangeArrowheads="1"/>
            </p:cNvSpPr>
            <p:nvPr/>
          </p:nvSpPr>
          <p:spPr bwMode="auto">
            <a:xfrm>
              <a:off x="3198" y="3384"/>
              <a:ext cx="91" cy="91"/>
            </a:xfrm>
            <a:prstGeom prst="rect">
              <a:avLst/>
            </a:prstGeom>
            <a:solidFill>
              <a:srgbClr val="000080"/>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495" name="Rectangle 1167"/>
            <p:cNvSpPr>
              <a:spLocks noChangeArrowheads="1"/>
            </p:cNvSpPr>
            <p:nvPr/>
          </p:nvSpPr>
          <p:spPr bwMode="auto">
            <a:xfrm>
              <a:off x="3198" y="3112"/>
              <a:ext cx="91" cy="91"/>
            </a:xfrm>
            <a:prstGeom prst="rect">
              <a:avLst/>
            </a:prstGeom>
            <a:solidFill>
              <a:srgbClr val="000080"/>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496" name="Rectangle 1168"/>
            <p:cNvSpPr>
              <a:spLocks noChangeArrowheads="1"/>
            </p:cNvSpPr>
            <p:nvPr/>
          </p:nvSpPr>
          <p:spPr bwMode="auto">
            <a:xfrm>
              <a:off x="3199" y="3203"/>
              <a:ext cx="91" cy="91"/>
            </a:xfrm>
            <a:prstGeom prst="rect">
              <a:avLst/>
            </a:prstGeom>
            <a:solidFill>
              <a:srgbClr val="000080"/>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497" name="Rectangle 1169"/>
            <p:cNvSpPr>
              <a:spLocks noChangeArrowheads="1"/>
            </p:cNvSpPr>
            <p:nvPr/>
          </p:nvSpPr>
          <p:spPr bwMode="auto">
            <a:xfrm>
              <a:off x="3199" y="3294"/>
              <a:ext cx="91" cy="91"/>
            </a:xfrm>
            <a:prstGeom prst="rect">
              <a:avLst/>
            </a:prstGeom>
            <a:solidFill>
              <a:srgbClr val="000080"/>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498" name="Rectangle 1170"/>
            <p:cNvSpPr>
              <a:spLocks noChangeArrowheads="1"/>
            </p:cNvSpPr>
            <p:nvPr/>
          </p:nvSpPr>
          <p:spPr bwMode="auto">
            <a:xfrm>
              <a:off x="4377" y="1842"/>
              <a:ext cx="91" cy="91"/>
            </a:xfrm>
            <a:prstGeom prst="rect">
              <a:avLst/>
            </a:prstGeom>
            <a:solidFill>
              <a:srgbClr val="000080"/>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499" name="Rectangle 1171"/>
            <p:cNvSpPr>
              <a:spLocks noChangeArrowheads="1"/>
            </p:cNvSpPr>
            <p:nvPr/>
          </p:nvSpPr>
          <p:spPr bwMode="auto">
            <a:xfrm>
              <a:off x="4377" y="1570"/>
              <a:ext cx="91" cy="91"/>
            </a:xfrm>
            <a:prstGeom prst="rect">
              <a:avLst/>
            </a:prstGeom>
            <a:solidFill>
              <a:srgbClr val="000080"/>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500" name="Rectangle 1172"/>
            <p:cNvSpPr>
              <a:spLocks noChangeArrowheads="1"/>
            </p:cNvSpPr>
            <p:nvPr/>
          </p:nvSpPr>
          <p:spPr bwMode="auto">
            <a:xfrm>
              <a:off x="4378" y="1661"/>
              <a:ext cx="91" cy="91"/>
            </a:xfrm>
            <a:prstGeom prst="rect">
              <a:avLst/>
            </a:prstGeom>
            <a:solidFill>
              <a:srgbClr val="000080"/>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501" name="Rectangle 1173"/>
            <p:cNvSpPr>
              <a:spLocks noChangeArrowheads="1"/>
            </p:cNvSpPr>
            <p:nvPr/>
          </p:nvSpPr>
          <p:spPr bwMode="auto">
            <a:xfrm>
              <a:off x="4378" y="1752"/>
              <a:ext cx="91" cy="91"/>
            </a:xfrm>
            <a:prstGeom prst="rect">
              <a:avLst/>
            </a:prstGeom>
            <a:solidFill>
              <a:srgbClr val="000080"/>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502" name="Rectangle 1174"/>
            <p:cNvSpPr>
              <a:spLocks noChangeArrowheads="1"/>
            </p:cNvSpPr>
            <p:nvPr/>
          </p:nvSpPr>
          <p:spPr bwMode="auto">
            <a:xfrm>
              <a:off x="4829" y="2296"/>
              <a:ext cx="91" cy="91"/>
            </a:xfrm>
            <a:prstGeom prst="rect">
              <a:avLst/>
            </a:prstGeom>
            <a:solidFill>
              <a:srgbClr val="000080"/>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503" name="Rectangle 1175"/>
            <p:cNvSpPr>
              <a:spLocks noChangeArrowheads="1"/>
            </p:cNvSpPr>
            <p:nvPr/>
          </p:nvSpPr>
          <p:spPr bwMode="auto">
            <a:xfrm>
              <a:off x="4829" y="2024"/>
              <a:ext cx="91" cy="91"/>
            </a:xfrm>
            <a:prstGeom prst="rect">
              <a:avLst/>
            </a:prstGeom>
            <a:solidFill>
              <a:srgbClr val="000080"/>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504" name="Rectangle 1176"/>
            <p:cNvSpPr>
              <a:spLocks noChangeArrowheads="1"/>
            </p:cNvSpPr>
            <p:nvPr/>
          </p:nvSpPr>
          <p:spPr bwMode="auto">
            <a:xfrm>
              <a:off x="4830" y="2115"/>
              <a:ext cx="91" cy="91"/>
            </a:xfrm>
            <a:prstGeom prst="rect">
              <a:avLst/>
            </a:prstGeom>
            <a:solidFill>
              <a:srgbClr val="000080"/>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505" name="Rectangle 1177"/>
            <p:cNvSpPr>
              <a:spLocks noChangeArrowheads="1"/>
            </p:cNvSpPr>
            <p:nvPr/>
          </p:nvSpPr>
          <p:spPr bwMode="auto">
            <a:xfrm>
              <a:off x="4830" y="2206"/>
              <a:ext cx="91" cy="91"/>
            </a:xfrm>
            <a:prstGeom prst="rect">
              <a:avLst/>
            </a:prstGeom>
            <a:solidFill>
              <a:srgbClr val="000080"/>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506" name="Rectangle 1178"/>
            <p:cNvSpPr>
              <a:spLocks noChangeArrowheads="1"/>
            </p:cNvSpPr>
            <p:nvPr/>
          </p:nvSpPr>
          <p:spPr bwMode="auto">
            <a:xfrm>
              <a:off x="4830" y="2931"/>
              <a:ext cx="91" cy="91"/>
            </a:xfrm>
            <a:prstGeom prst="rect">
              <a:avLst/>
            </a:prstGeom>
            <a:solidFill>
              <a:srgbClr val="000080"/>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507" name="Rectangle 1179"/>
            <p:cNvSpPr>
              <a:spLocks noChangeArrowheads="1"/>
            </p:cNvSpPr>
            <p:nvPr/>
          </p:nvSpPr>
          <p:spPr bwMode="auto">
            <a:xfrm>
              <a:off x="4830" y="2659"/>
              <a:ext cx="91" cy="91"/>
            </a:xfrm>
            <a:prstGeom prst="rect">
              <a:avLst/>
            </a:prstGeom>
            <a:solidFill>
              <a:srgbClr val="000080"/>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508" name="Rectangle 1180"/>
            <p:cNvSpPr>
              <a:spLocks noChangeArrowheads="1"/>
            </p:cNvSpPr>
            <p:nvPr/>
          </p:nvSpPr>
          <p:spPr bwMode="auto">
            <a:xfrm>
              <a:off x="4831" y="2750"/>
              <a:ext cx="91" cy="91"/>
            </a:xfrm>
            <a:prstGeom prst="rect">
              <a:avLst/>
            </a:prstGeom>
            <a:solidFill>
              <a:srgbClr val="000080"/>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509" name="Rectangle 1181"/>
            <p:cNvSpPr>
              <a:spLocks noChangeArrowheads="1"/>
            </p:cNvSpPr>
            <p:nvPr/>
          </p:nvSpPr>
          <p:spPr bwMode="auto">
            <a:xfrm>
              <a:off x="4831" y="2841"/>
              <a:ext cx="91" cy="91"/>
            </a:xfrm>
            <a:prstGeom prst="rect">
              <a:avLst/>
            </a:prstGeom>
            <a:solidFill>
              <a:srgbClr val="000080"/>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510" name="Rectangle 1182"/>
            <p:cNvSpPr>
              <a:spLocks noChangeArrowheads="1"/>
            </p:cNvSpPr>
            <p:nvPr/>
          </p:nvSpPr>
          <p:spPr bwMode="auto">
            <a:xfrm>
              <a:off x="4376" y="3475"/>
              <a:ext cx="91" cy="91"/>
            </a:xfrm>
            <a:prstGeom prst="rect">
              <a:avLst/>
            </a:prstGeom>
            <a:solidFill>
              <a:srgbClr val="000080"/>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511" name="Rectangle 1183"/>
            <p:cNvSpPr>
              <a:spLocks noChangeArrowheads="1"/>
            </p:cNvSpPr>
            <p:nvPr/>
          </p:nvSpPr>
          <p:spPr bwMode="auto">
            <a:xfrm>
              <a:off x="4376" y="3203"/>
              <a:ext cx="91" cy="91"/>
            </a:xfrm>
            <a:prstGeom prst="rect">
              <a:avLst/>
            </a:prstGeom>
            <a:solidFill>
              <a:srgbClr val="000080"/>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512" name="Rectangle 1184"/>
            <p:cNvSpPr>
              <a:spLocks noChangeArrowheads="1"/>
            </p:cNvSpPr>
            <p:nvPr/>
          </p:nvSpPr>
          <p:spPr bwMode="auto">
            <a:xfrm>
              <a:off x="4377" y="3294"/>
              <a:ext cx="91" cy="91"/>
            </a:xfrm>
            <a:prstGeom prst="rect">
              <a:avLst/>
            </a:prstGeom>
            <a:solidFill>
              <a:srgbClr val="000080"/>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513" name="Rectangle 1185"/>
            <p:cNvSpPr>
              <a:spLocks noChangeArrowheads="1"/>
            </p:cNvSpPr>
            <p:nvPr/>
          </p:nvSpPr>
          <p:spPr bwMode="auto">
            <a:xfrm>
              <a:off x="4377" y="3385"/>
              <a:ext cx="91" cy="91"/>
            </a:xfrm>
            <a:prstGeom prst="rect">
              <a:avLst/>
            </a:prstGeom>
            <a:solidFill>
              <a:srgbClr val="000080"/>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514" name="Rectangle 1186"/>
            <p:cNvSpPr>
              <a:spLocks noChangeArrowheads="1"/>
            </p:cNvSpPr>
            <p:nvPr/>
          </p:nvSpPr>
          <p:spPr bwMode="auto">
            <a:xfrm>
              <a:off x="4468" y="1933"/>
              <a:ext cx="91" cy="91"/>
            </a:xfrm>
            <a:prstGeom prst="rect">
              <a:avLst/>
            </a:prstGeom>
            <a:solidFill>
              <a:srgbClr val="000080"/>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515" name="Rectangle 1187"/>
            <p:cNvSpPr>
              <a:spLocks noChangeArrowheads="1"/>
            </p:cNvSpPr>
            <p:nvPr/>
          </p:nvSpPr>
          <p:spPr bwMode="auto">
            <a:xfrm>
              <a:off x="4559" y="1933"/>
              <a:ext cx="91" cy="91"/>
            </a:xfrm>
            <a:prstGeom prst="rect">
              <a:avLst/>
            </a:prstGeom>
            <a:solidFill>
              <a:srgbClr val="000080"/>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516" name="Rectangle 1188"/>
            <p:cNvSpPr>
              <a:spLocks noChangeArrowheads="1"/>
            </p:cNvSpPr>
            <p:nvPr/>
          </p:nvSpPr>
          <p:spPr bwMode="auto">
            <a:xfrm>
              <a:off x="4649" y="1933"/>
              <a:ext cx="91" cy="91"/>
            </a:xfrm>
            <a:prstGeom prst="rect">
              <a:avLst/>
            </a:prstGeom>
            <a:solidFill>
              <a:srgbClr val="000080"/>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517" name="Rectangle 1189"/>
            <p:cNvSpPr>
              <a:spLocks noChangeArrowheads="1"/>
            </p:cNvSpPr>
            <p:nvPr/>
          </p:nvSpPr>
          <p:spPr bwMode="auto">
            <a:xfrm>
              <a:off x="4740" y="1933"/>
              <a:ext cx="91" cy="91"/>
            </a:xfrm>
            <a:prstGeom prst="rect">
              <a:avLst/>
            </a:prstGeom>
            <a:solidFill>
              <a:srgbClr val="000080"/>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518" name="Rectangle 1190"/>
            <p:cNvSpPr>
              <a:spLocks noChangeArrowheads="1"/>
            </p:cNvSpPr>
            <p:nvPr/>
          </p:nvSpPr>
          <p:spPr bwMode="auto">
            <a:xfrm>
              <a:off x="3288" y="3566"/>
              <a:ext cx="91" cy="91"/>
            </a:xfrm>
            <a:prstGeom prst="rect">
              <a:avLst/>
            </a:prstGeom>
            <a:solidFill>
              <a:srgbClr val="000080"/>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519" name="Rectangle 1191"/>
            <p:cNvSpPr>
              <a:spLocks noChangeArrowheads="1"/>
            </p:cNvSpPr>
            <p:nvPr/>
          </p:nvSpPr>
          <p:spPr bwMode="auto">
            <a:xfrm>
              <a:off x="3379" y="3566"/>
              <a:ext cx="91" cy="91"/>
            </a:xfrm>
            <a:prstGeom prst="rect">
              <a:avLst/>
            </a:prstGeom>
            <a:solidFill>
              <a:srgbClr val="000080"/>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520" name="Rectangle 1192"/>
            <p:cNvSpPr>
              <a:spLocks noChangeArrowheads="1"/>
            </p:cNvSpPr>
            <p:nvPr/>
          </p:nvSpPr>
          <p:spPr bwMode="auto">
            <a:xfrm>
              <a:off x="3469" y="3566"/>
              <a:ext cx="91" cy="91"/>
            </a:xfrm>
            <a:prstGeom prst="rect">
              <a:avLst/>
            </a:prstGeom>
            <a:solidFill>
              <a:srgbClr val="000080"/>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521" name="Rectangle 1193"/>
            <p:cNvSpPr>
              <a:spLocks noChangeArrowheads="1"/>
            </p:cNvSpPr>
            <p:nvPr/>
          </p:nvSpPr>
          <p:spPr bwMode="auto">
            <a:xfrm>
              <a:off x="3560" y="3566"/>
              <a:ext cx="91" cy="91"/>
            </a:xfrm>
            <a:prstGeom prst="rect">
              <a:avLst/>
            </a:prstGeom>
            <a:solidFill>
              <a:srgbClr val="000080"/>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522" name="Rectangle 1194"/>
            <p:cNvSpPr>
              <a:spLocks noChangeArrowheads="1"/>
            </p:cNvSpPr>
            <p:nvPr/>
          </p:nvSpPr>
          <p:spPr bwMode="auto">
            <a:xfrm>
              <a:off x="4467" y="3112"/>
              <a:ext cx="91" cy="91"/>
            </a:xfrm>
            <a:prstGeom prst="rect">
              <a:avLst/>
            </a:prstGeom>
            <a:solidFill>
              <a:srgbClr val="000080"/>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523" name="Rectangle 1195"/>
            <p:cNvSpPr>
              <a:spLocks noChangeArrowheads="1"/>
            </p:cNvSpPr>
            <p:nvPr/>
          </p:nvSpPr>
          <p:spPr bwMode="auto">
            <a:xfrm>
              <a:off x="4558" y="3112"/>
              <a:ext cx="91" cy="91"/>
            </a:xfrm>
            <a:prstGeom prst="rect">
              <a:avLst/>
            </a:prstGeom>
            <a:solidFill>
              <a:srgbClr val="000080"/>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524" name="Rectangle 1196"/>
            <p:cNvSpPr>
              <a:spLocks noChangeArrowheads="1"/>
            </p:cNvSpPr>
            <p:nvPr/>
          </p:nvSpPr>
          <p:spPr bwMode="auto">
            <a:xfrm>
              <a:off x="4648" y="3112"/>
              <a:ext cx="91" cy="91"/>
            </a:xfrm>
            <a:prstGeom prst="rect">
              <a:avLst/>
            </a:prstGeom>
            <a:solidFill>
              <a:srgbClr val="000080"/>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525" name="Rectangle 1197"/>
            <p:cNvSpPr>
              <a:spLocks noChangeArrowheads="1"/>
            </p:cNvSpPr>
            <p:nvPr/>
          </p:nvSpPr>
          <p:spPr bwMode="auto">
            <a:xfrm>
              <a:off x="4739" y="3112"/>
              <a:ext cx="91" cy="91"/>
            </a:xfrm>
            <a:prstGeom prst="rect">
              <a:avLst/>
            </a:prstGeom>
            <a:solidFill>
              <a:srgbClr val="000080"/>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526" name="Rectangle 1198"/>
            <p:cNvSpPr>
              <a:spLocks noChangeArrowheads="1"/>
            </p:cNvSpPr>
            <p:nvPr/>
          </p:nvSpPr>
          <p:spPr bwMode="auto">
            <a:xfrm>
              <a:off x="3833" y="3566"/>
              <a:ext cx="91" cy="91"/>
            </a:xfrm>
            <a:prstGeom prst="rect">
              <a:avLst/>
            </a:prstGeom>
            <a:solidFill>
              <a:srgbClr val="000080"/>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527" name="Rectangle 1199"/>
            <p:cNvSpPr>
              <a:spLocks noChangeArrowheads="1"/>
            </p:cNvSpPr>
            <p:nvPr/>
          </p:nvSpPr>
          <p:spPr bwMode="auto">
            <a:xfrm>
              <a:off x="3924" y="3566"/>
              <a:ext cx="91" cy="91"/>
            </a:xfrm>
            <a:prstGeom prst="rect">
              <a:avLst/>
            </a:prstGeom>
            <a:solidFill>
              <a:srgbClr val="000080"/>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528" name="Rectangle 1200"/>
            <p:cNvSpPr>
              <a:spLocks noChangeArrowheads="1"/>
            </p:cNvSpPr>
            <p:nvPr/>
          </p:nvSpPr>
          <p:spPr bwMode="auto">
            <a:xfrm>
              <a:off x="4014" y="3566"/>
              <a:ext cx="91" cy="91"/>
            </a:xfrm>
            <a:prstGeom prst="rect">
              <a:avLst/>
            </a:prstGeom>
            <a:solidFill>
              <a:srgbClr val="000080"/>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529" name="Rectangle 1201"/>
            <p:cNvSpPr>
              <a:spLocks noChangeArrowheads="1"/>
            </p:cNvSpPr>
            <p:nvPr/>
          </p:nvSpPr>
          <p:spPr bwMode="auto">
            <a:xfrm>
              <a:off x="4105" y="3566"/>
              <a:ext cx="91" cy="91"/>
            </a:xfrm>
            <a:prstGeom prst="rect">
              <a:avLst/>
            </a:prstGeom>
            <a:solidFill>
              <a:srgbClr val="000080"/>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530" name="Rectangle 1202"/>
            <p:cNvSpPr>
              <a:spLocks noChangeArrowheads="1"/>
            </p:cNvSpPr>
            <p:nvPr/>
          </p:nvSpPr>
          <p:spPr bwMode="auto">
            <a:xfrm>
              <a:off x="4195" y="3566"/>
              <a:ext cx="91" cy="91"/>
            </a:xfrm>
            <a:prstGeom prst="rect">
              <a:avLst/>
            </a:prstGeom>
            <a:solidFill>
              <a:srgbClr val="000080"/>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531" name="Rectangle 1203"/>
            <p:cNvSpPr>
              <a:spLocks noChangeArrowheads="1"/>
            </p:cNvSpPr>
            <p:nvPr/>
          </p:nvSpPr>
          <p:spPr bwMode="auto">
            <a:xfrm>
              <a:off x="4286" y="3566"/>
              <a:ext cx="91" cy="91"/>
            </a:xfrm>
            <a:prstGeom prst="rect">
              <a:avLst/>
            </a:prstGeom>
            <a:solidFill>
              <a:srgbClr val="000080"/>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532" name="Rectangle 1204"/>
            <p:cNvSpPr>
              <a:spLocks noChangeArrowheads="1"/>
            </p:cNvSpPr>
            <p:nvPr/>
          </p:nvSpPr>
          <p:spPr bwMode="auto">
            <a:xfrm>
              <a:off x="4830" y="2387"/>
              <a:ext cx="91" cy="91"/>
            </a:xfrm>
            <a:prstGeom prst="rect">
              <a:avLst/>
            </a:prstGeom>
            <a:solidFill>
              <a:srgbClr val="000080"/>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533" name="Rectangle 1205"/>
            <p:cNvSpPr>
              <a:spLocks noChangeArrowheads="1"/>
            </p:cNvSpPr>
            <p:nvPr/>
          </p:nvSpPr>
          <p:spPr bwMode="auto">
            <a:xfrm>
              <a:off x="4830" y="2478"/>
              <a:ext cx="91" cy="91"/>
            </a:xfrm>
            <a:prstGeom prst="rect">
              <a:avLst/>
            </a:prstGeom>
            <a:solidFill>
              <a:srgbClr val="000080"/>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534" name="Rectangle 1206"/>
            <p:cNvSpPr>
              <a:spLocks noChangeArrowheads="1"/>
            </p:cNvSpPr>
            <p:nvPr/>
          </p:nvSpPr>
          <p:spPr bwMode="auto">
            <a:xfrm>
              <a:off x="4830" y="3022"/>
              <a:ext cx="91" cy="91"/>
            </a:xfrm>
            <a:prstGeom prst="rect">
              <a:avLst/>
            </a:prstGeom>
            <a:solidFill>
              <a:srgbClr val="000080"/>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535" name="Rectangle 1207"/>
            <p:cNvSpPr>
              <a:spLocks noChangeArrowheads="1"/>
            </p:cNvSpPr>
            <p:nvPr/>
          </p:nvSpPr>
          <p:spPr bwMode="auto">
            <a:xfrm>
              <a:off x="3197" y="2931"/>
              <a:ext cx="91" cy="91"/>
            </a:xfrm>
            <a:prstGeom prst="rect">
              <a:avLst/>
            </a:prstGeom>
            <a:solidFill>
              <a:srgbClr val="000080"/>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536" name="Rectangle 1208"/>
            <p:cNvSpPr>
              <a:spLocks noChangeArrowheads="1"/>
            </p:cNvSpPr>
            <p:nvPr/>
          </p:nvSpPr>
          <p:spPr bwMode="auto">
            <a:xfrm>
              <a:off x="3651" y="3566"/>
              <a:ext cx="91" cy="91"/>
            </a:xfrm>
            <a:prstGeom prst="rect">
              <a:avLst/>
            </a:prstGeom>
            <a:solidFill>
              <a:srgbClr val="000080"/>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537" name="Rectangle 1209"/>
            <p:cNvSpPr>
              <a:spLocks noChangeArrowheads="1"/>
            </p:cNvSpPr>
            <p:nvPr/>
          </p:nvSpPr>
          <p:spPr bwMode="auto">
            <a:xfrm>
              <a:off x="3198" y="3475"/>
              <a:ext cx="91" cy="91"/>
            </a:xfrm>
            <a:prstGeom prst="rect">
              <a:avLst/>
            </a:prstGeom>
            <a:solidFill>
              <a:srgbClr val="000080"/>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grpSp>
      <p:sp>
        <p:nvSpPr>
          <p:cNvPr id="100539" name="AutoShape 1211"/>
          <p:cNvSpPr>
            <a:spLocks noChangeArrowheads="1"/>
          </p:cNvSpPr>
          <p:nvPr/>
        </p:nvSpPr>
        <p:spPr bwMode="auto">
          <a:xfrm>
            <a:off x="4283075" y="4710113"/>
            <a:ext cx="576263" cy="503237"/>
          </a:xfrm>
          <a:prstGeom prst="leftArrow">
            <a:avLst>
              <a:gd name="adj1" fmla="val 50000"/>
              <a:gd name="adj2" fmla="val 28628"/>
            </a:avLst>
          </a:prstGeom>
          <a:solidFill>
            <a:srgbClr val="CC3300"/>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endParaRPr kumimoji="1" lang="en-US" sz="1800">
              <a:solidFill>
                <a:srgbClr val="003366"/>
              </a:solidFill>
              <a:latin typeface="Times New Roman" pitchFamily="18" charset="0"/>
              <a:ea typeface="新細明體" pitchFamily="18" charset="-120"/>
            </a:endParaRPr>
          </a:p>
        </p:txBody>
      </p:sp>
      <p:grpSp>
        <p:nvGrpSpPr>
          <p:cNvPr id="5" name="Group 1212"/>
          <p:cNvGrpSpPr>
            <a:grpSpLocks/>
          </p:cNvGrpSpPr>
          <p:nvPr/>
        </p:nvGrpSpPr>
        <p:grpSpPr bwMode="auto">
          <a:xfrm>
            <a:off x="1116013" y="2852738"/>
            <a:ext cx="2738437" cy="3457575"/>
            <a:chOff x="838" y="1524"/>
            <a:chExt cx="1725" cy="2178"/>
          </a:xfrm>
        </p:grpSpPr>
        <p:sp>
          <p:nvSpPr>
            <p:cNvPr id="100541" name="Rectangle 1213"/>
            <p:cNvSpPr>
              <a:spLocks noChangeArrowheads="1"/>
            </p:cNvSpPr>
            <p:nvPr/>
          </p:nvSpPr>
          <p:spPr bwMode="auto">
            <a:xfrm>
              <a:off x="1020" y="216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542" name="Rectangle 1214"/>
            <p:cNvSpPr>
              <a:spLocks noChangeArrowheads="1"/>
            </p:cNvSpPr>
            <p:nvPr/>
          </p:nvSpPr>
          <p:spPr bwMode="auto">
            <a:xfrm>
              <a:off x="1110" y="216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543" name="Rectangle 1215"/>
            <p:cNvSpPr>
              <a:spLocks noChangeArrowheads="1"/>
            </p:cNvSpPr>
            <p:nvPr/>
          </p:nvSpPr>
          <p:spPr bwMode="auto">
            <a:xfrm>
              <a:off x="1201" y="216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544" name="Rectangle 1216"/>
            <p:cNvSpPr>
              <a:spLocks noChangeArrowheads="1"/>
            </p:cNvSpPr>
            <p:nvPr/>
          </p:nvSpPr>
          <p:spPr bwMode="auto">
            <a:xfrm>
              <a:off x="1292" y="216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545" name="Rectangle 1217"/>
            <p:cNvSpPr>
              <a:spLocks noChangeArrowheads="1"/>
            </p:cNvSpPr>
            <p:nvPr/>
          </p:nvSpPr>
          <p:spPr bwMode="auto">
            <a:xfrm>
              <a:off x="1382" y="216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546" name="Rectangle 1218"/>
            <p:cNvSpPr>
              <a:spLocks noChangeArrowheads="1"/>
            </p:cNvSpPr>
            <p:nvPr/>
          </p:nvSpPr>
          <p:spPr bwMode="auto">
            <a:xfrm>
              <a:off x="1020" y="225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547" name="Rectangle 1219"/>
            <p:cNvSpPr>
              <a:spLocks noChangeArrowheads="1"/>
            </p:cNvSpPr>
            <p:nvPr/>
          </p:nvSpPr>
          <p:spPr bwMode="auto">
            <a:xfrm>
              <a:off x="1110" y="225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548" name="Rectangle 1220"/>
            <p:cNvSpPr>
              <a:spLocks noChangeArrowheads="1"/>
            </p:cNvSpPr>
            <p:nvPr/>
          </p:nvSpPr>
          <p:spPr bwMode="auto">
            <a:xfrm>
              <a:off x="1201" y="225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549" name="Rectangle 1221"/>
            <p:cNvSpPr>
              <a:spLocks noChangeArrowheads="1"/>
            </p:cNvSpPr>
            <p:nvPr/>
          </p:nvSpPr>
          <p:spPr bwMode="auto">
            <a:xfrm>
              <a:off x="1292" y="225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550" name="Rectangle 1222"/>
            <p:cNvSpPr>
              <a:spLocks noChangeArrowheads="1"/>
            </p:cNvSpPr>
            <p:nvPr/>
          </p:nvSpPr>
          <p:spPr bwMode="auto">
            <a:xfrm>
              <a:off x="1382" y="225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551" name="Rectangle 1223"/>
            <p:cNvSpPr>
              <a:spLocks noChangeArrowheads="1"/>
            </p:cNvSpPr>
            <p:nvPr/>
          </p:nvSpPr>
          <p:spPr bwMode="auto">
            <a:xfrm>
              <a:off x="1020" y="234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552" name="Rectangle 1224"/>
            <p:cNvSpPr>
              <a:spLocks noChangeArrowheads="1"/>
            </p:cNvSpPr>
            <p:nvPr/>
          </p:nvSpPr>
          <p:spPr bwMode="auto">
            <a:xfrm>
              <a:off x="1110" y="234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553" name="Rectangle 1225"/>
            <p:cNvSpPr>
              <a:spLocks noChangeArrowheads="1"/>
            </p:cNvSpPr>
            <p:nvPr/>
          </p:nvSpPr>
          <p:spPr bwMode="auto">
            <a:xfrm>
              <a:off x="1201" y="234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554" name="Rectangle 1226"/>
            <p:cNvSpPr>
              <a:spLocks noChangeArrowheads="1"/>
            </p:cNvSpPr>
            <p:nvPr/>
          </p:nvSpPr>
          <p:spPr bwMode="auto">
            <a:xfrm>
              <a:off x="1292" y="234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555" name="Rectangle 1227"/>
            <p:cNvSpPr>
              <a:spLocks noChangeArrowheads="1"/>
            </p:cNvSpPr>
            <p:nvPr/>
          </p:nvSpPr>
          <p:spPr bwMode="auto">
            <a:xfrm>
              <a:off x="1382" y="234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556" name="Rectangle 1228"/>
            <p:cNvSpPr>
              <a:spLocks noChangeArrowheads="1"/>
            </p:cNvSpPr>
            <p:nvPr/>
          </p:nvSpPr>
          <p:spPr bwMode="auto">
            <a:xfrm>
              <a:off x="1020" y="243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557" name="Rectangle 1229"/>
            <p:cNvSpPr>
              <a:spLocks noChangeArrowheads="1"/>
            </p:cNvSpPr>
            <p:nvPr/>
          </p:nvSpPr>
          <p:spPr bwMode="auto">
            <a:xfrm>
              <a:off x="1110" y="243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558" name="Rectangle 1230"/>
            <p:cNvSpPr>
              <a:spLocks noChangeArrowheads="1"/>
            </p:cNvSpPr>
            <p:nvPr/>
          </p:nvSpPr>
          <p:spPr bwMode="auto">
            <a:xfrm>
              <a:off x="1201" y="243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559" name="Rectangle 1231"/>
            <p:cNvSpPr>
              <a:spLocks noChangeArrowheads="1"/>
            </p:cNvSpPr>
            <p:nvPr/>
          </p:nvSpPr>
          <p:spPr bwMode="auto">
            <a:xfrm>
              <a:off x="1292" y="243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560" name="Rectangle 1232"/>
            <p:cNvSpPr>
              <a:spLocks noChangeArrowheads="1"/>
            </p:cNvSpPr>
            <p:nvPr/>
          </p:nvSpPr>
          <p:spPr bwMode="auto">
            <a:xfrm>
              <a:off x="1382" y="243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561" name="Rectangle 1233"/>
            <p:cNvSpPr>
              <a:spLocks noChangeArrowheads="1"/>
            </p:cNvSpPr>
            <p:nvPr/>
          </p:nvSpPr>
          <p:spPr bwMode="auto">
            <a:xfrm>
              <a:off x="1020" y="252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562" name="Rectangle 1234"/>
            <p:cNvSpPr>
              <a:spLocks noChangeArrowheads="1"/>
            </p:cNvSpPr>
            <p:nvPr/>
          </p:nvSpPr>
          <p:spPr bwMode="auto">
            <a:xfrm>
              <a:off x="1110" y="252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563" name="Rectangle 1235"/>
            <p:cNvSpPr>
              <a:spLocks noChangeArrowheads="1"/>
            </p:cNvSpPr>
            <p:nvPr/>
          </p:nvSpPr>
          <p:spPr bwMode="auto">
            <a:xfrm>
              <a:off x="1201" y="252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564" name="Rectangle 1236"/>
            <p:cNvSpPr>
              <a:spLocks noChangeArrowheads="1"/>
            </p:cNvSpPr>
            <p:nvPr/>
          </p:nvSpPr>
          <p:spPr bwMode="auto">
            <a:xfrm>
              <a:off x="1292" y="252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565" name="Rectangle 1237"/>
            <p:cNvSpPr>
              <a:spLocks noChangeArrowheads="1"/>
            </p:cNvSpPr>
            <p:nvPr/>
          </p:nvSpPr>
          <p:spPr bwMode="auto">
            <a:xfrm>
              <a:off x="1382" y="252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566" name="Rectangle 1238"/>
            <p:cNvSpPr>
              <a:spLocks noChangeArrowheads="1"/>
            </p:cNvSpPr>
            <p:nvPr/>
          </p:nvSpPr>
          <p:spPr bwMode="auto">
            <a:xfrm>
              <a:off x="1474" y="216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567" name="Rectangle 1239"/>
            <p:cNvSpPr>
              <a:spLocks noChangeArrowheads="1"/>
            </p:cNvSpPr>
            <p:nvPr/>
          </p:nvSpPr>
          <p:spPr bwMode="auto">
            <a:xfrm>
              <a:off x="1564" y="216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568" name="Rectangle 1240"/>
            <p:cNvSpPr>
              <a:spLocks noChangeArrowheads="1"/>
            </p:cNvSpPr>
            <p:nvPr/>
          </p:nvSpPr>
          <p:spPr bwMode="auto">
            <a:xfrm>
              <a:off x="1655" y="216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569" name="Rectangle 1241"/>
            <p:cNvSpPr>
              <a:spLocks noChangeArrowheads="1"/>
            </p:cNvSpPr>
            <p:nvPr/>
          </p:nvSpPr>
          <p:spPr bwMode="auto">
            <a:xfrm>
              <a:off x="1746" y="216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570" name="Rectangle 1242"/>
            <p:cNvSpPr>
              <a:spLocks noChangeArrowheads="1"/>
            </p:cNvSpPr>
            <p:nvPr/>
          </p:nvSpPr>
          <p:spPr bwMode="auto">
            <a:xfrm>
              <a:off x="1836" y="216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571" name="Rectangle 1243"/>
            <p:cNvSpPr>
              <a:spLocks noChangeArrowheads="1"/>
            </p:cNvSpPr>
            <p:nvPr/>
          </p:nvSpPr>
          <p:spPr bwMode="auto">
            <a:xfrm>
              <a:off x="1474" y="225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572" name="Rectangle 1244"/>
            <p:cNvSpPr>
              <a:spLocks noChangeArrowheads="1"/>
            </p:cNvSpPr>
            <p:nvPr/>
          </p:nvSpPr>
          <p:spPr bwMode="auto">
            <a:xfrm>
              <a:off x="1564" y="225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573" name="Rectangle 1245"/>
            <p:cNvSpPr>
              <a:spLocks noChangeArrowheads="1"/>
            </p:cNvSpPr>
            <p:nvPr/>
          </p:nvSpPr>
          <p:spPr bwMode="auto">
            <a:xfrm>
              <a:off x="1655" y="225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574" name="Rectangle 1246"/>
            <p:cNvSpPr>
              <a:spLocks noChangeArrowheads="1"/>
            </p:cNvSpPr>
            <p:nvPr/>
          </p:nvSpPr>
          <p:spPr bwMode="auto">
            <a:xfrm>
              <a:off x="1746" y="225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575" name="Rectangle 1247"/>
            <p:cNvSpPr>
              <a:spLocks noChangeArrowheads="1"/>
            </p:cNvSpPr>
            <p:nvPr/>
          </p:nvSpPr>
          <p:spPr bwMode="auto">
            <a:xfrm>
              <a:off x="1836" y="225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576" name="Rectangle 1248"/>
            <p:cNvSpPr>
              <a:spLocks noChangeArrowheads="1"/>
            </p:cNvSpPr>
            <p:nvPr/>
          </p:nvSpPr>
          <p:spPr bwMode="auto">
            <a:xfrm>
              <a:off x="1474" y="234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577" name="Rectangle 1249"/>
            <p:cNvSpPr>
              <a:spLocks noChangeArrowheads="1"/>
            </p:cNvSpPr>
            <p:nvPr/>
          </p:nvSpPr>
          <p:spPr bwMode="auto">
            <a:xfrm>
              <a:off x="1564" y="234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578" name="Rectangle 1250"/>
            <p:cNvSpPr>
              <a:spLocks noChangeArrowheads="1"/>
            </p:cNvSpPr>
            <p:nvPr/>
          </p:nvSpPr>
          <p:spPr bwMode="auto">
            <a:xfrm>
              <a:off x="1655" y="234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579" name="Rectangle 1251"/>
            <p:cNvSpPr>
              <a:spLocks noChangeArrowheads="1"/>
            </p:cNvSpPr>
            <p:nvPr/>
          </p:nvSpPr>
          <p:spPr bwMode="auto">
            <a:xfrm>
              <a:off x="1746" y="234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580" name="Rectangle 1252"/>
            <p:cNvSpPr>
              <a:spLocks noChangeArrowheads="1"/>
            </p:cNvSpPr>
            <p:nvPr/>
          </p:nvSpPr>
          <p:spPr bwMode="auto">
            <a:xfrm>
              <a:off x="1836" y="234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581" name="Rectangle 1253"/>
            <p:cNvSpPr>
              <a:spLocks noChangeArrowheads="1"/>
            </p:cNvSpPr>
            <p:nvPr/>
          </p:nvSpPr>
          <p:spPr bwMode="auto">
            <a:xfrm>
              <a:off x="1474" y="243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582" name="Rectangle 1254"/>
            <p:cNvSpPr>
              <a:spLocks noChangeArrowheads="1"/>
            </p:cNvSpPr>
            <p:nvPr/>
          </p:nvSpPr>
          <p:spPr bwMode="auto">
            <a:xfrm>
              <a:off x="1564" y="243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583" name="Rectangle 1255"/>
            <p:cNvSpPr>
              <a:spLocks noChangeArrowheads="1"/>
            </p:cNvSpPr>
            <p:nvPr/>
          </p:nvSpPr>
          <p:spPr bwMode="auto">
            <a:xfrm>
              <a:off x="1655" y="243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584" name="Rectangle 1256"/>
            <p:cNvSpPr>
              <a:spLocks noChangeArrowheads="1"/>
            </p:cNvSpPr>
            <p:nvPr/>
          </p:nvSpPr>
          <p:spPr bwMode="auto">
            <a:xfrm>
              <a:off x="1746" y="243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585" name="Rectangle 1257"/>
            <p:cNvSpPr>
              <a:spLocks noChangeArrowheads="1"/>
            </p:cNvSpPr>
            <p:nvPr/>
          </p:nvSpPr>
          <p:spPr bwMode="auto">
            <a:xfrm>
              <a:off x="1836" y="243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586" name="Rectangle 1258"/>
            <p:cNvSpPr>
              <a:spLocks noChangeArrowheads="1"/>
            </p:cNvSpPr>
            <p:nvPr/>
          </p:nvSpPr>
          <p:spPr bwMode="auto">
            <a:xfrm>
              <a:off x="1474" y="252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587" name="Rectangle 1259"/>
            <p:cNvSpPr>
              <a:spLocks noChangeArrowheads="1"/>
            </p:cNvSpPr>
            <p:nvPr/>
          </p:nvSpPr>
          <p:spPr bwMode="auto">
            <a:xfrm>
              <a:off x="1564" y="252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588" name="Rectangle 1260"/>
            <p:cNvSpPr>
              <a:spLocks noChangeArrowheads="1"/>
            </p:cNvSpPr>
            <p:nvPr/>
          </p:nvSpPr>
          <p:spPr bwMode="auto">
            <a:xfrm>
              <a:off x="1655" y="252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589" name="Rectangle 1261"/>
            <p:cNvSpPr>
              <a:spLocks noChangeArrowheads="1"/>
            </p:cNvSpPr>
            <p:nvPr/>
          </p:nvSpPr>
          <p:spPr bwMode="auto">
            <a:xfrm>
              <a:off x="1746" y="252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590" name="Rectangle 1262"/>
            <p:cNvSpPr>
              <a:spLocks noChangeArrowheads="1"/>
            </p:cNvSpPr>
            <p:nvPr/>
          </p:nvSpPr>
          <p:spPr bwMode="auto">
            <a:xfrm>
              <a:off x="1836" y="252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591" name="Rectangle 1263"/>
            <p:cNvSpPr>
              <a:spLocks noChangeArrowheads="1"/>
            </p:cNvSpPr>
            <p:nvPr/>
          </p:nvSpPr>
          <p:spPr bwMode="auto">
            <a:xfrm>
              <a:off x="1020" y="2613"/>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592" name="Rectangle 1264"/>
            <p:cNvSpPr>
              <a:spLocks noChangeArrowheads="1"/>
            </p:cNvSpPr>
            <p:nvPr/>
          </p:nvSpPr>
          <p:spPr bwMode="auto">
            <a:xfrm>
              <a:off x="1110" y="2613"/>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593" name="Rectangle 1265"/>
            <p:cNvSpPr>
              <a:spLocks noChangeArrowheads="1"/>
            </p:cNvSpPr>
            <p:nvPr/>
          </p:nvSpPr>
          <p:spPr bwMode="auto">
            <a:xfrm>
              <a:off x="1201" y="2613"/>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594" name="Rectangle 1266"/>
            <p:cNvSpPr>
              <a:spLocks noChangeArrowheads="1"/>
            </p:cNvSpPr>
            <p:nvPr/>
          </p:nvSpPr>
          <p:spPr bwMode="auto">
            <a:xfrm>
              <a:off x="1292" y="2613"/>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595" name="Rectangle 1267"/>
            <p:cNvSpPr>
              <a:spLocks noChangeArrowheads="1"/>
            </p:cNvSpPr>
            <p:nvPr/>
          </p:nvSpPr>
          <p:spPr bwMode="auto">
            <a:xfrm>
              <a:off x="1382" y="2613"/>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596" name="Rectangle 1268"/>
            <p:cNvSpPr>
              <a:spLocks noChangeArrowheads="1"/>
            </p:cNvSpPr>
            <p:nvPr/>
          </p:nvSpPr>
          <p:spPr bwMode="auto">
            <a:xfrm>
              <a:off x="1020" y="270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597" name="Rectangle 1269"/>
            <p:cNvSpPr>
              <a:spLocks noChangeArrowheads="1"/>
            </p:cNvSpPr>
            <p:nvPr/>
          </p:nvSpPr>
          <p:spPr bwMode="auto">
            <a:xfrm>
              <a:off x="1110" y="270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598" name="Rectangle 1270"/>
            <p:cNvSpPr>
              <a:spLocks noChangeArrowheads="1"/>
            </p:cNvSpPr>
            <p:nvPr/>
          </p:nvSpPr>
          <p:spPr bwMode="auto">
            <a:xfrm>
              <a:off x="1201" y="270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599" name="Rectangle 1271"/>
            <p:cNvSpPr>
              <a:spLocks noChangeArrowheads="1"/>
            </p:cNvSpPr>
            <p:nvPr/>
          </p:nvSpPr>
          <p:spPr bwMode="auto">
            <a:xfrm>
              <a:off x="1292" y="270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600" name="Rectangle 1272"/>
            <p:cNvSpPr>
              <a:spLocks noChangeArrowheads="1"/>
            </p:cNvSpPr>
            <p:nvPr/>
          </p:nvSpPr>
          <p:spPr bwMode="auto">
            <a:xfrm>
              <a:off x="1382" y="270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601" name="Rectangle 1273"/>
            <p:cNvSpPr>
              <a:spLocks noChangeArrowheads="1"/>
            </p:cNvSpPr>
            <p:nvPr/>
          </p:nvSpPr>
          <p:spPr bwMode="auto">
            <a:xfrm>
              <a:off x="1020" y="279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602" name="Rectangle 1274"/>
            <p:cNvSpPr>
              <a:spLocks noChangeArrowheads="1"/>
            </p:cNvSpPr>
            <p:nvPr/>
          </p:nvSpPr>
          <p:spPr bwMode="auto">
            <a:xfrm>
              <a:off x="1110" y="279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603" name="Rectangle 1275"/>
            <p:cNvSpPr>
              <a:spLocks noChangeArrowheads="1"/>
            </p:cNvSpPr>
            <p:nvPr/>
          </p:nvSpPr>
          <p:spPr bwMode="auto">
            <a:xfrm>
              <a:off x="1201" y="279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604" name="Rectangle 1276"/>
            <p:cNvSpPr>
              <a:spLocks noChangeArrowheads="1"/>
            </p:cNvSpPr>
            <p:nvPr/>
          </p:nvSpPr>
          <p:spPr bwMode="auto">
            <a:xfrm>
              <a:off x="1292" y="279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605" name="Rectangle 1277"/>
            <p:cNvSpPr>
              <a:spLocks noChangeArrowheads="1"/>
            </p:cNvSpPr>
            <p:nvPr/>
          </p:nvSpPr>
          <p:spPr bwMode="auto">
            <a:xfrm>
              <a:off x="1382" y="279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606" name="Rectangle 1278"/>
            <p:cNvSpPr>
              <a:spLocks noChangeArrowheads="1"/>
            </p:cNvSpPr>
            <p:nvPr/>
          </p:nvSpPr>
          <p:spPr bwMode="auto">
            <a:xfrm>
              <a:off x="1020" y="288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607" name="Rectangle 1279"/>
            <p:cNvSpPr>
              <a:spLocks noChangeArrowheads="1"/>
            </p:cNvSpPr>
            <p:nvPr/>
          </p:nvSpPr>
          <p:spPr bwMode="auto">
            <a:xfrm>
              <a:off x="1110" y="288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608" name="Rectangle 1280"/>
            <p:cNvSpPr>
              <a:spLocks noChangeArrowheads="1"/>
            </p:cNvSpPr>
            <p:nvPr/>
          </p:nvSpPr>
          <p:spPr bwMode="auto">
            <a:xfrm>
              <a:off x="1201" y="288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609" name="Rectangle 1281"/>
            <p:cNvSpPr>
              <a:spLocks noChangeArrowheads="1"/>
            </p:cNvSpPr>
            <p:nvPr/>
          </p:nvSpPr>
          <p:spPr bwMode="auto">
            <a:xfrm>
              <a:off x="1292" y="288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610" name="Rectangle 1282"/>
            <p:cNvSpPr>
              <a:spLocks noChangeArrowheads="1"/>
            </p:cNvSpPr>
            <p:nvPr/>
          </p:nvSpPr>
          <p:spPr bwMode="auto">
            <a:xfrm>
              <a:off x="1382" y="288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611" name="Rectangle 1283"/>
            <p:cNvSpPr>
              <a:spLocks noChangeArrowheads="1"/>
            </p:cNvSpPr>
            <p:nvPr/>
          </p:nvSpPr>
          <p:spPr bwMode="auto">
            <a:xfrm>
              <a:off x="1020" y="297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612" name="Rectangle 1284"/>
            <p:cNvSpPr>
              <a:spLocks noChangeArrowheads="1"/>
            </p:cNvSpPr>
            <p:nvPr/>
          </p:nvSpPr>
          <p:spPr bwMode="auto">
            <a:xfrm>
              <a:off x="1110" y="297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613" name="Rectangle 1285"/>
            <p:cNvSpPr>
              <a:spLocks noChangeArrowheads="1"/>
            </p:cNvSpPr>
            <p:nvPr/>
          </p:nvSpPr>
          <p:spPr bwMode="auto">
            <a:xfrm>
              <a:off x="1201" y="297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614" name="Rectangle 1286"/>
            <p:cNvSpPr>
              <a:spLocks noChangeArrowheads="1"/>
            </p:cNvSpPr>
            <p:nvPr/>
          </p:nvSpPr>
          <p:spPr bwMode="auto">
            <a:xfrm>
              <a:off x="1292" y="297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615" name="Rectangle 1287"/>
            <p:cNvSpPr>
              <a:spLocks noChangeArrowheads="1"/>
            </p:cNvSpPr>
            <p:nvPr/>
          </p:nvSpPr>
          <p:spPr bwMode="auto">
            <a:xfrm>
              <a:off x="1382" y="297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616" name="Rectangle 1288"/>
            <p:cNvSpPr>
              <a:spLocks noChangeArrowheads="1"/>
            </p:cNvSpPr>
            <p:nvPr/>
          </p:nvSpPr>
          <p:spPr bwMode="auto">
            <a:xfrm>
              <a:off x="1473" y="261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617" name="Rectangle 1289"/>
            <p:cNvSpPr>
              <a:spLocks noChangeArrowheads="1"/>
            </p:cNvSpPr>
            <p:nvPr/>
          </p:nvSpPr>
          <p:spPr bwMode="auto">
            <a:xfrm>
              <a:off x="1563" y="261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618" name="Rectangle 1290"/>
            <p:cNvSpPr>
              <a:spLocks noChangeArrowheads="1"/>
            </p:cNvSpPr>
            <p:nvPr/>
          </p:nvSpPr>
          <p:spPr bwMode="auto">
            <a:xfrm>
              <a:off x="1654" y="261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619" name="Rectangle 1291"/>
            <p:cNvSpPr>
              <a:spLocks noChangeArrowheads="1"/>
            </p:cNvSpPr>
            <p:nvPr/>
          </p:nvSpPr>
          <p:spPr bwMode="auto">
            <a:xfrm>
              <a:off x="1745" y="261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620" name="Rectangle 1292"/>
            <p:cNvSpPr>
              <a:spLocks noChangeArrowheads="1"/>
            </p:cNvSpPr>
            <p:nvPr/>
          </p:nvSpPr>
          <p:spPr bwMode="auto">
            <a:xfrm>
              <a:off x="1835" y="261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621" name="Rectangle 1293"/>
            <p:cNvSpPr>
              <a:spLocks noChangeArrowheads="1"/>
            </p:cNvSpPr>
            <p:nvPr/>
          </p:nvSpPr>
          <p:spPr bwMode="auto">
            <a:xfrm>
              <a:off x="1473" y="270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622" name="Rectangle 1294"/>
            <p:cNvSpPr>
              <a:spLocks noChangeArrowheads="1"/>
            </p:cNvSpPr>
            <p:nvPr/>
          </p:nvSpPr>
          <p:spPr bwMode="auto">
            <a:xfrm>
              <a:off x="1563" y="270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623" name="Rectangle 1295"/>
            <p:cNvSpPr>
              <a:spLocks noChangeArrowheads="1"/>
            </p:cNvSpPr>
            <p:nvPr/>
          </p:nvSpPr>
          <p:spPr bwMode="auto">
            <a:xfrm>
              <a:off x="1654" y="270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624" name="Rectangle 1296"/>
            <p:cNvSpPr>
              <a:spLocks noChangeArrowheads="1"/>
            </p:cNvSpPr>
            <p:nvPr/>
          </p:nvSpPr>
          <p:spPr bwMode="auto">
            <a:xfrm>
              <a:off x="1745" y="270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625" name="Rectangle 1297"/>
            <p:cNvSpPr>
              <a:spLocks noChangeArrowheads="1"/>
            </p:cNvSpPr>
            <p:nvPr/>
          </p:nvSpPr>
          <p:spPr bwMode="auto">
            <a:xfrm>
              <a:off x="1835" y="270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626" name="Rectangle 1298"/>
            <p:cNvSpPr>
              <a:spLocks noChangeArrowheads="1"/>
            </p:cNvSpPr>
            <p:nvPr/>
          </p:nvSpPr>
          <p:spPr bwMode="auto">
            <a:xfrm>
              <a:off x="1473" y="279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627" name="Rectangle 1299"/>
            <p:cNvSpPr>
              <a:spLocks noChangeArrowheads="1"/>
            </p:cNvSpPr>
            <p:nvPr/>
          </p:nvSpPr>
          <p:spPr bwMode="auto">
            <a:xfrm>
              <a:off x="1563" y="279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628" name="Rectangle 1300"/>
            <p:cNvSpPr>
              <a:spLocks noChangeArrowheads="1"/>
            </p:cNvSpPr>
            <p:nvPr/>
          </p:nvSpPr>
          <p:spPr bwMode="auto">
            <a:xfrm>
              <a:off x="1654" y="279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629" name="Rectangle 1301"/>
            <p:cNvSpPr>
              <a:spLocks noChangeArrowheads="1"/>
            </p:cNvSpPr>
            <p:nvPr/>
          </p:nvSpPr>
          <p:spPr bwMode="auto">
            <a:xfrm>
              <a:off x="1745" y="279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630" name="Rectangle 1302"/>
            <p:cNvSpPr>
              <a:spLocks noChangeArrowheads="1"/>
            </p:cNvSpPr>
            <p:nvPr/>
          </p:nvSpPr>
          <p:spPr bwMode="auto">
            <a:xfrm>
              <a:off x="1835" y="279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631" name="Rectangle 1303"/>
            <p:cNvSpPr>
              <a:spLocks noChangeArrowheads="1"/>
            </p:cNvSpPr>
            <p:nvPr/>
          </p:nvSpPr>
          <p:spPr bwMode="auto">
            <a:xfrm>
              <a:off x="1473" y="288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632" name="Rectangle 1304"/>
            <p:cNvSpPr>
              <a:spLocks noChangeArrowheads="1"/>
            </p:cNvSpPr>
            <p:nvPr/>
          </p:nvSpPr>
          <p:spPr bwMode="auto">
            <a:xfrm>
              <a:off x="1563" y="288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633" name="Rectangle 1305"/>
            <p:cNvSpPr>
              <a:spLocks noChangeArrowheads="1"/>
            </p:cNvSpPr>
            <p:nvPr/>
          </p:nvSpPr>
          <p:spPr bwMode="auto">
            <a:xfrm>
              <a:off x="1654" y="288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634" name="Rectangle 1306"/>
            <p:cNvSpPr>
              <a:spLocks noChangeArrowheads="1"/>
            </p:cNvSpPr>
            <p:nvPr/>
          </p:nvSpPr>
          <p:spPr bwMode="auto">
            <a:xfrm>
              <a:off x="1745" y="288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635" name="Rectangle 1307"/>
            <p:cNvSpPr>
              <a:spLocks noChangeArrowheads="1"/>
            </p:cNvSpPr>
            <p:nvPr/>
          </p:nvSpPr>
          <p:spPr bwMode="auto">
            <a:xfrm>
              <a:off x="1835" y="288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636" name="Rectangle 1308"/>
            <p:cNvSpPr>
              <a:spLocks noChangeArrowheads="1"/>
            </p:cNvSpPr>
            <p:nvPr/>
          </p:nvSpPr>
          <p:spPr bwMode="auto">
            <a:xfrm>
              <a:off x="1473" y="297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637" name="Rectangle 1309"/>
            <p:cNvSpPr>
              <a:spLocks noChangeArrowheads="1"/>
            </p:cNvSpPr>
            <p:nvPr/>
          </p:nvSpPr>
          <p:spPr bwMode="auto">
            <a:xfrm>
              <a:off x="1563" y="297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638" name="Rectangle 1310"/>
            <p:cNvSpPr>
              <a:spLocks noChangeArrowheads="1"/>
            </p:cNvSpPr>
            <p:nvPr/>
          </p:nvSpPr>
          <p:spPr bwMode="auto">
            <a:xfrm>
              <a:off x="1654" y="297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639" name="Rectangle 1311"/>
            <p:cNvSpPr>
              <a:spLocks noChangeArrowheads="1"/>
            </p:cNvSpPr>
            <p:nvPr/>
          </p:nvSpPr>
          <p:spPr bwMode="auto">
            <a:xfrm>
              <a:off x="1745" y="297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640" name="Rectangle 1312"/>
            <p:cNvSpPr>
              <a:spLocks noChangeArrowheads="1"/>
            </p:cNvSpPr>
            <p:nvPr/>
          </p:nvSpPr>
          <p:spPr bwMode="auto">
            <a:xfrm>
              <a:off x="1835" y="297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641" name="Rectangle 1313"/>
            <p:cNvSpPr>
              <a:spLocks noChangeArrowheads="1"/>
            </p:cNvSpPr>
            <p:nvPr/>
          </p:nvSpPr>
          <p:spPr bwMode="auto">
            <a:xfrm>
              <a:off x="1020" y="306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642" name="Rectangle 1314"/>
            <p:cNvSpPr>
              <a:spLocks noChangeArrowheads="1"/>
            </p:cNvSpPr>
            <p:nvPr/>
          </p:nvSpPr>
          <p:spPr bwMode="auto">
            <a:xfrm>
              <a:off x="1110" y="306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643" name="Rectangle 1315"/>
            <p:cNvSpPr>
              <a:spLocks noChangeArrowheads="1"/>
            </p:cNvSpPr>
            <p:nvPr/>
          </p:nvSpPr>
          <p:spPr bwMode="auto">
            <a:xfrm>
              <a:off x="1201" y="306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644" name="Rectangle 1316"/>
            <p:cNvSpPr>
              <a:spLocks noChangeArrowheads="1"/>
            </p:cNvSpPr>
            <p:nvPr/>
          </p:nvSpPr>
          <p:spPr bwMode="auto">
            <a:xfrm>
              <a:off x="1292" y="306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645" name="Rectangle 1317"/>
            <p:cNvSpPr>
              <a:spLocks noChangeArrowheads="1"/>
            </p:cNvSpPr>
            <p:nvPr/>
          </p:nvSpPr>
          <p:spPr bwMode="auto">
            <a:xfrm>
              <a:off x="1382" y="306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646" name="Rectangle 1318"/>
            <p:cNvSpPr>
              <a:spLocks noChangeArrowheads="1"/>
            </p:cNvSpPr>
            <p:nvPr/>
          </p:nvSpPr>
          <p:spPr bwMode="auto">
            <a:xfrm>
              <a:off x="1020" y="315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647" name="Rectangle 1319"/>
            <p:cNvSpPr>
              <a:spLocks noChangeArrowheads="1"/>
            </p:cNvSpPr>
            <p:nvPr/>
          </p:nvSpPr>
          <p:spPr bwMode="auto">
            <a:xfrm>
              <a:off x="1110" y="315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648" name="Rectangle 1320"/>
            <p:cNvSpPr>
              <a:spLocks noChangeArrowheads="1"/>
            </p:cNvSpPr>
            <p:nvPr/>
          </p:nvSpPr>
          <p:spPr bwMode="auto">
            <a:xfrm>
              <a:off x="1201" y="315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649" name="Rectangle 1321"/>
            <p:cNvSpPr>
              <a:spLocks noChangeArrowheads="1"/>
            </p:cNvSpPr>
            <p:nvPr/>
          </p:nvSpPr>
          <p:spPr bwMode="auto">
            <a:xfrm>
              <a:off x="1292" y="315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650" name="Rectangle 1322"/>
            <p:cNvSpPr>
              <a:spLocks noChangeArrowheads="1"/>
            </p:cNvSpPr>
            <p:nvPr/>
          </p:nvSpPr>
          <p:spPr bwMode="auto">
            <a:xfrm>
              <a:off x="1382" y="315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651" name="Rectangle 1323"/>
            <p:cNvSpPr>
              <a:spLocks noChangeArrowheads="1"/>
            </p:cNvSpPr>
            <p:nvPr/>
          </p:nvSpPr>
          <p:spPr bwMode="auto">
            <a:xfrm>
              <a:off x="1020" y="324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652" name="Rectangle 1324"/>
            <p:cNvSpPr>
              <a:spLocks noChangeArrowheads="1"/>
            </p:cNvSpPr>
            <p:nvPr/>
          </p:nvSpPr>
          <p:spPr bwMode="auto">
            <a:xfrm>
              <a:off x="1110" y="324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653" name="Rectangle 1325"/>
            <p:cNvSpPr>
              <a:spLocks noChangeArrowheads="1"/>
            </p:cNvSpPr>
            <p:nvPr/>
          </p:nvSpPr>
          <p:spPr bwMode="auto">
            <a:xfrm>
              <a:off x="1201" y="324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654" name="Rectangle 1326"/>
            <p:cNvSpPr>
              <a:spLocks noChangeArrowheads="1"/>
            </p:cNvSpPr>
            <p:nvPr/>
          </p:nvSpPr>
          <p:spPr bwMode="auto">
            <a:xfrm>
              <a:off x="1292" y="324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655" name="Rectangle 1327"/>
            <p:cNvSpPr>
              <a:spLocks noChangeArrowheads="1"/>
            </p:cNvSpPr>
            <p:nvPr/>
          </p:nvSpPr>
          <p:spPr bwMode="auto">
            <a:xfrm>
              <a:off x="1382" y="324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656" name="Rectangle 1328"/>
            <p:cNvSpPr>
              <a:spLocks noChangeArrowheads="1"/>
            </p:cNvSpPr>
            <p:nvPr/>
          </p:nvSpPr>
          <p:spPr bwMode="auto">
            <a:xfrm>
              <a:off x="1020" y="334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657" name="Rectangle 1329"/>
            <p:cNvSpPr>
              <a:spLocks noChangeArrowheads="1"/>
            </p:cNvSpPr>
            <p:nvPr/>
          </p:nvSpPr>
          <p:spPr bwMode="auto">
            <a:xfrm>
              <a:off x="1110" y="334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658" name="Rectangle 1330"/>
            <p:cNvSpPr>
              <a:spLocks noChangeArrowheads="1"/>
            </p:cNvSpPr>
            <p:nvPr/>
          </p:nvSpPr>
          <p:spPr bwMode="auto">
            <a:xfrm>
              <a:off x="1201" y="334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659" name="Rectangle 1331"/>
            <p:cNvSpPr>
              <a:spLocks noChangeArrowheads="1"/>
            </p:cNvSpPr>
            <p:nvPr/>
          </p:nvSpPr>
          <p:spPr bwMode="auto">
            <a:xfrm>
              <a:off x="1292" y="334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660" name="Rectangle 1332"/>
            <p:cNvSpPr>
              <a:spLocks noChangeArrowheads="1"/>
            </p:cNvSpPr>
            <p:nvPr/>
          </p:nvSpPr>
          <p:spPr bwMode="auto">
            <a:xfrm>
              <a:off x="1382" y="334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661" name="Rectangle 1333"/>
            <p:cNvSpPr>
              <a:spLocks noChangeArrowheads="1"/>
            </p:cNvSpPr>
            <p:nvPr/>
          </p:nvSpPr>
          <p:spPr bwMode="auto">
            <a:xfrm>
              <a:off x="1020" y="343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662" name="Rectangle 1334"/>
            <p:cNvSpPr>
              <a:spLocks noChangeArrowheads="1"/>
            </p:cNvSpPr>
            <p:nvPr/>
          </p:nvSpPr>
          <p:spPr bwMode="auto">
            <a:xfrm>
              <a:off x="1110" y="343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663" name="Rectangle 1335"/>
            <p:cNvSpPr>
              <a:spLocks noChangeArrowheads="1"/>
            </p:cNvSpPr>
            <p:nvPr/>
          </p:nvSpPr>
          <p:spPr bwMode="auto">
            <a:xfrm>
              <a:off x="1201" y="343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664" name="Rectangle 1336"/>
            <p:cNvSpPr>
              <a:spLocks noChangeArrowheads="1"/>
            </p:cNvSpPr>
            <p:nvPr/>
          </p:nvSpPr>
          <p:spPr bwMode="auto">
            <a:xfrm>
              <a:off x="1292" y="343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665" name="Rectangle 1337"/>
            <p:cNvSpPr>
              <a:spLocks noChangeArrowheads="1"/>
            </p:cNvSpPr>
            <p:nvPr/>
          </p:nvSpPr>
          <p:spPr bwMode="auto">
            <a:xfrm>
              <a:off x="1382" y="343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666" name="Rectangle 1338"/>
            <p:cNvSpPr>
              <a:spLocks noChangeArrowheads="1"/>
            </p:cNvSpPr>
            <p:nvPr/>
          </p:nvSpPr>
          <p:spPr bwMode="auto">
            <a:xfrm>
              <a:off x="1474" y="306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667" name="Rectangle 1339"/>
            <p:cNvSpPr>
              <a:spLocks noChangeArrowheads="1"/>
            </p:cNvSpPr>
            <p:nvPr/>
          </p:nvSpPr>
          <p:spPr bwMode="auto">
            <a:xfrm>
              <a:off x="1564" y="306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668" name="Rectangle 1340"/>
            <p:cNvSpPr>
              <a:spLocks noChangeArrowheads="1"/>
            </p:cNvSpPr>
            <p:nvPr/>
          </p:nvSpPr>
          <p:spPr bwMode="auto">
            <a:xfrm>
              <a:off x="1655" y="306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669" name="Rectangle 1341"/>
            <p:cNvSpPr>
              <a:spLocks noChangeArrowheads="1"/>
            </p:cNvSpPr>
            <p:nvPr/>
          </p:nvSpPr>
          <p:spPr bwMode="auto">
            <a:xfrm>
              <a:off x="1746" y="306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670" name="Rectangle 1342"/>
            <p:cNvSpPr>
              <a:spLocks noChangeArrowheads="1"/>
            </p:cNvSpPr>
            <p:nvPr/>
          </p:nvSpPr>
          <p:spPr bwMode="auto">
            <a:xfrm>
              <a:off x="1836" y="306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671" name="Rectangle 1343"/>
            <p:cNvSpPr>
              <a:spLocks noChangeArrowheads="1"/>
            </p:cNvSpPr>
            <p:nvPr/>
          </p:nvSpPr>
          <p:spPr bwMode="auto">
            <a:xfrm>
              <a:off x="1474" y="315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672" name="Rectangle 1344"/>
            <p:cNvSpPr>
              <a:spLocks noChangeArrowheads="1"/>
            </p:cNvSpPr>
            <p:nvPr/>
          </p:nvSpPr>
          <p:spPr bwMode="auto">
            <a:xfrm>
              <a:off x="1564" y="315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673" name="Rectangle 1345"/>
            <p:cNvSpPr>
              <a:spLocks noChangeArrowheads="1"/>
            </p:cNvSpPr>
            <p:nvPr/>
          </p:nvSpPr>
          <p:spPr bwMode="auto">
            <a:xfrm>
              <a:off x="1655" y="315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674" name="Rectangle 1346"/>
            <p:cNvSpPr>
              <a:spLocks noChangeArrowheads="1"/>
            </p:cNvSpPr>
            <p:nvPr/>
          </p:nvSpPr>
          <p:spPr bwMode="auto">
            <a:xfrm>
              <a:off x="1746" y="315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675" name="Rectangle 1347"/>
            <p:cNvSpPr>
              <a:spLocks noChangeArrowheads="1"/>
            </p:cNvSpPr>
            <p:nvPr/>
          </p:nvSpPr>
          <p:spPr bwMode="auto">
            <a:xfrm>
              <a:off x="1836" y="315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676" name="Rectangle 1348"/>
            <p:cNvSpPr>
              <a:spLocks noChangeArrowheads="1"/>
            </p:cNvSpPr>
            <p:nvPr/>
          </p:nvSpPr>
          <p:spPr bwMode="auto">
            <a:xfrm>
              <a:off x="1474" y="324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677" name="Rectangle 1349"/>
            <p:cNvSpPr>
              <a:spLocks noChangeArrowheads="1"/>
            </p:cNvSpPr>
            <p:nvPr/>
          </p:nvSpPr>
          <p:spPr bwMode="auto">
            <a:xfrm>
              <a:off x="1564" y="324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678" name="Rectangle 1350"/>
            <p:cNvSpPr>
              <a:spLocks noChangeArrowheads="1"/>
            </p:cNvSpPr>
            <p:nvPr/>
          </p:nvSpPr>
          <p:spPr bwMode="auto">
            <a:xfrm>
              <a:off x="1655" y="324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679" name="Rectangle 1351"/>
            <p:cNvSpPr>
              <a:spLocks noChangeArrowheads="1"/>
            </p:cNvSpPr>
            <p:nvPr/>
          </p:nvSpPr>
          <p:spPr bwMode="auto">
            <a:xfrm>
              <a:off x="1746" y="324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680" name="Rectangle 1352"/>
            <p:cNvSpPr>
              <a:spLocks noChangeArrowheads="1"/>
            </p:cNvSpPr>
            <p:nvPr/>
          </p:nvSpPr>
          <p:spPr bwMode="auto">
            <a:xfrm>
              <a:off x="1836" y="324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681" name="Rectangle 1353"/>
            <p:cNvSpPr>
              <a:spLocks noChangeArrowheads="1"/>
            </p:cNvSpPr>
            <p:nvPr/>
          </p:nvSpPr>
          <p:spPr bwMode="auto">
            <a:xfrm>
              <a:off x="1474" y="334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682" name="Rectangle 1354"/>
            <p:cNvSpPr>
              <a:spLocks noChangeArrowheads="1"/>
            </p:cNvSpPr>
            <p:nvPr/>
          </p:nvSpPr>
          <p:spPr bwMode="auto">
            <a:xfrm>
              <a:off x="1564" y="334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683" name="Rectangle 1355"/>
            <p:cNvSpPr>
              <a:spLocks noChangeArrowheads="1"/>
            </p:cNvSpPr>
            <p:nvPr/>
          </p:nvSpPr>
          <p:spPr bwMode="auto">
            <a:xfrm>
              <a:off x="1655" y="334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684" name="Rectangle 1356"/>
            <p:cNvSpPr>
              <a:spLocks noChangeArrowheads="1"/>
            </p:cNvSpPr>
            <p:nvPr/>
          </p:nvSpPr>
          <p:spPr bwMode="auto">
            <a:xfrm>
              <a:off x="1746" y="334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685" name="Rectangle 1357"/>
            <p:cNvSpPr>
              <a:spLocks noChangeArrowheads="1"/>
            </p:cNvSpPr>
            <p:nvPr/>
          </p:nvSpPr>
          <p:spPr bwMode="auto">
            <a:xfrm>
              <a:off x="1836" y="334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686" name="Rectangle 1358"/>
            <p:cNvSpPr>
              <a:spLocks noChangeArrowheads="1"/>
            </p:cNvSpPr>
            <p:nvPr/>
          </p:nvSpPr>
          <p:spPr bwMode="auto">
            <a:xfrm>
              <a:off x="1474" y="343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687" name="Rectangle 1359"/>
            <p:cNvSpPr>
              <a:spLocks noChangeArrowheads="1"/>
            </p:cNvSpPr>
            <p:nvPr/>
          </p:nvSpPr>
          <p:spPr bwMode="auto">
            <a:xfrm>
              <a:off x="1564" y="343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688" name="Rectangle 1360"/>
            <p:cNvSpPr>
              <a:spLocks noChangeArrowheads="1"/>
            </p:cNvSpPr>
            <p:nvPr/>
          </p:nvSpPr>
          <p:spPr bwMode="auto">
            <a:xfrm>
              <a:off x="1655" y="343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689" name="Rectangle 1361"/>
            <p:cNvSpPr>
              <a:spLocks noChangeArrowheads="1"/>
            </p:cNvSpPr>
            <p:nvPr/>
          </p:nvSpPr>
          <p:spPr bwMode="auto">
            <a:xfrm>
              <a:off x="1746" y="343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690" name="Rectangle 1362"/>
            <p:cNvSpPr>
              <a:spLocks noChangeArrowheads="1"/>
            </p:cNvSpPr>
            <p:nvPr/>
          </p:nvSpPr>
          <p:spPr bwMode="auto">
            <a:xfrm>
              <a:off x="1836" y="343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691" name="Rectangle 1363"/>
            <p:cNvSpPr>
              <a:spLocks noChangeArrowheads="1"/>
            </p:cNvSpPr>
            <p:nvPr/>
          </p:nvSpPr>
          <p:spPr bwMode="auto">
            <a:xfrm>
              <a:off x="1927" y="216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692" name="Rectangle 1364"/>
            <p:cNvSpPr>
              <a:spLocks noChangeArrowheads="1"/>
            </p:cNvSpPr>
            <p:nvPr/>
          </p:nvSpPr>
          <p:spPr bwMode="auto">
            <a:xfrm>
              <a:off x="2017" y="216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693" name="Rectangle 1365"/>
            <p:cNvSpPr>
              <a:spLocks noChangeArrowheads="1"/>
            </p:cNvSpPr>
            <p:nvPr/>
          </p:nvSpPr>
          <p:spPr bwMode="auto">
            <a:xfrm>
              <a:off x="2108" y="216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694" name="Rectangle 1366"/>
            <p:cNvSpPr>
              <a:spLocks noChangeArrowheads="1"/>
            </p:cNvSpPr>
            <p:nvPr/>
          </p:nvSpPr>
          <p:spPr bwMode="auto">
            <a:xfrm>
              <a:off x="2199" y="216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695" name="Rectangle 1367"/>
            <p:cNvSpPr>
              <a:spLocks noChangeArrowheads="1"/>
            </p:cNvSpPr>
            <p:nvPr/>
          </p:nvSpPr>
          <p:spPr bwMode="auto">
            <a:xfrm>
              <a:off x="2289" y="216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696" name="Rectangle 1368"/>
            <p:cNvSpPr>
              <a:spLocks noChangeArrowheads="1"/>
            </p:cNvSpPr>
            <p:nvPr/>
          </p:nvSpPr>
          <p:spPr bwMode="auto">
            <a:xfrm>
              <a:off x="1927" y="225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697" name="Rectangle 1369"/>
            <p:cNvSpPr>
              <a:spLocks noChangeArrowheads="1"/>
            </p:cNvSpPr>
            <p:nvPr/>
          </p:nvSpPr>
          <p:spPr bwMode="auto">
            <a:xfrm>
              <a:off x="2017" y="225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698" name="Rectangle 1370"/>
            <p:cNvSpPr>
              <a:spLocks noChangeArrowheads="1"/>
            </p:cNvSpPr>
            <p:nvPr/>
          </p:nvSpPr>
          <p:spPr bwMode="auto">
            <a:xfrm>
              <a:off x="2108" y="225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699" name="Rectangle 1371"/>
            <p:cNvSpPr>
              <a:spLocks noChangeArrowheads="1"/>
            </p:cNvSpPr>
            <p:nvPr/>
          </p:nvSpPr>
          <p:spPr bwMode="auto">
            <a:xfrm>
              <a:off x="2199" y="225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700" name="Rectangle 1372"/>
            <p:cNvSpPr>
              <a:spLocks noChangeArrowheads="1"/>
            </p:cNvSpPr>
            <p:nvPr/>
          </p:nvSpPr>
          <p:spPr bwMode="auto">
            <a:xfrm>
              <a:off x="2289" y="225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701" name="Rectangle 1373"/>
            <p:cNvSpPr>
              <a:spLocks noChangeArrowheads="1"/>
            </p:cNvSpPr>
            <p:nvPr/>
          </p:nvSpPr>
          <p:spPr bwMode="auto">
            <a:xfrm>
              <a:off x="1927" y="234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702" name="Rectangle 1374"/>
            <p:cNvSpPr>
              <a:spLocks noChangeArrowheads="1"/>
            </p:cNvSpPr>
            <p:nvPr/>
          </p:nvSpPr>
          <p:spPr bwMode="auto">
            <a:xfrm>
              <a:off x="2017" y="234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703" name="Rectangle 1375"/>
            <p:cNvSpPr>
              <a:spLocks noChangeArrowheads="1"/>
            </p:cNvSpPr>
            <p:nvPr/>
          </p:nvSpPr>
          <p:spPr bwMode="auto">
            <a:xfrm>
              <a:off x="2108" y="234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704" name="Rectangle 1376"/>
            <p:cNvSpPr>
              <a:spLocks noChangeArrowheads="1"/>
            </p:cNvSpPr>
            <p:nvPr/>
          </p:nvSpPr>
          <p:spPr bwMode="auto">
            <a:xfrm>
              <a:off x="2199" y="234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705" name="Rectangle 1377"/>
            <p:cNvSpPr>
              <a:spLocks noChangeArrowheads="1"/>
            </p:cNvSpPr>
            <p:nvPr/>
          </p:nvSpPr>
          <p:spPr bwMode="auto">
            <a:xfrm>
              <a:off x="2289" y="234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706" name="Rectangle 1378"/>
            <p:cNvSpPr>
              <a:spLocks noChangeArrowheads="1"/>
            </p:cNvSpPr>
            <p:nvPr/>
          </p:nvSpPr>
          <p:spPr bwMode="auto">
            <a:xfrm>
              <a:off x="1927" y="243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707" name="Rectangle 1379"/>
            <p:cNvSpPr>
              <a:spLocks noChangeArrowheads="1"/>
            </p:cNvSpPr>
            <p:nvPr/>
          </p:nvSpPr>
          <p:spPr bwMode="auto">
            <a:xfrm>
              <a:off x="2017" y="243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708" name="Rectangle 1380"/>
            <p:cNvSpPr>
              <a:spLocks noChangeArrowheads="1"/>
            </p:cNvSpPr>
            <p:nvPr/>
          </p:nvSpPr>
          <p:spPr bwMode="auto">
            <a:xfrm>
              <a:off x="2108" y="243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709" name="Rectangle 1381"/>
            <p:cNvSpPr>
              <a:spLocks noChangeArrowheads="1"/>
            </p:cNvSpPr>
            <p:nvPr/>
          </p:nvSpPr>
          <p:spPr bwMode="auto">
            <a:xfrm>
              <a:off x="2199" y="243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710" name="Rectangle 1382"/>
            <p:cNvSpPr>
              <a:spLocks noChangeArrowheads="1"/>
            </p:cNvSpPr>
            <p:nvPr/>
          </p:nvSpPr>
          <p:spPr bwMode="auto">
            <a:xfrm>
              <a:off x="2289" y="243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711" name="Rectangle 1383"/>
            <p:cNvSpPr>
              <a:spLocks noChangeArrowheads="1"/>
            </p:cNvSpPr>
            <p:nvPr/>
          </p:nvSpPr>
          <p:spPr bwMode="auto">
            <a:xfrm>
              <a:off x="1927" y="252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712" name="Rectangle 1384"/>
            <p:cNvSpPr>
              <a:spLocks noChangeArrowheads="1"/>
            </p:cNvSpPr>
            <p:nvPr/>
          </p:nvSpPr>
          <p:spPr bwMode="auto">
            <a:xfrm>
              <a:off x="2017" y="252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713" name="Rectangle 1385"/>
            <p:cNvSpPr>
              <a:spLocks noChangeArrowheads="1"/>
            </p:cNvSpPr>
            <p:nvPr/>
          </p:nvSpPr>
          <p:spPr bwMode="auto">
            <a:xfrm>
              <a:off x="2108" y="252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714" name="Rectangle 1386"/>
            <p:cNvSpPr>
              <a:spLocks noChangeArrowheads="1"/>
            </p:cNvSpPr>
            <p:nvPr/>
          </p:nvSpPr>
          <p:spPr bwMode="auto">
            <a:xfrm>
              <a:off x="2199" y="252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715" name="Rectangle 1387"/>
            <p:cNvSpPr>
              <a:spLocks noChangeArrowheads="1"/>
            </p:cNvSpPr>
            <p:nvPr/>
          </p:nvSpPr>
          <p:spPr bwMode="auto">
            <a:xfrm>
              <a:off x="2289" y="252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716" name="Rectangle 1388"/>
            <p:cNvSpPr>
              <a:spLocks noChangeArrowheads="1"/>
            </p:cNvSpPr>
            <p:nvPr/>
          </p:nvSpPr>
          <p:spPr bwMode="auto">
            <a:xfrm>
              <a:off x="1927" y="2613"/>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717" name="Rectangle 1389"/>
            <p:cNvSpPr>
              <a:spLocks noChangeArrowheads="1"/>
            </p:cNvSpPr>
            <p:nvPr/>
          </p:nvSpPr>
          <p:spPr bwMode="auto">
            <a:xfrm>
              <a:off x="2017" y="2613"/>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718" name="Rectangle 1390"/>
            <p:cNvSpPr>
              <a:spLocks noChangeArrowheads="1"/>
            </p:cNvSpPr>
            <p:nvPr/>
          </p:nvSpPr>
          <p:spPr bwMode="auto">
            <a:xfrm>
              <a:off x="2108" y="2613"/>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719" name="Rectangle 1391"/>
            <p:cNvSpPr>
              <a:spLocks noChangeArrowheads="1"/>
            </p:cNvSpPr>
            <p:nvPr/>
          </p:nvSpPr>
          <p:spPr bwMode="auto">
            <a:xfrm>
              <a:off x="2199" y="2613"/>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720" name="Rectangle 1392"/>
            <p:cNvSpPr>
              <a:spLocks noChangeArrowheads="1"/>
            </p:cNvSpPr>
            <p:nvPr/>
          </p:nvSpPr>
          <p:spPr bwMode="auto">
            <a:xfrm>
              <a:off x="2289" y="2613"/>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721" name="Rectangle 1393"/>
            <p:cNvSpPr>
              <a:spLocks noChangeArrowheads="1"/>
            </p:cNvSpPr>
            <p:nvPr/>
          </p:nvSpPr>
          <p:spPr bwMode="auto">
            <a:xfrm>
              <a:off x="1927" y="270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722" name="Rectangle 1394"/>
            <p:cNvSpPr>
              <a:spLocks noChangeArrowheads="1"/>
            </p:cNvSpPr>
            <p:nvPr/>
          </p:nvSpPr>
          <p:spPr bwMode="auto">
            <a:xfrm>
              <a:off x="2017" y="270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723" name="Rectangle 1395"/>
            <p:cNvSpPr>
              <a:spLocks noChangeArrowheads="1"/>
            </p:cNvSpPr>
            <p:nvPr/>
          </p:nvSpPr>
          <p:spPr bwMode="auto">
            <a:xfrm>
              <a:off x="2108" y="270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724" name="Rectangle 1396"/>
            <p:cNvSpPr>
              <a:spLocks noChangeArrowheads="1"/>
            </p:cNvSpPr>
            <p:nvPr/>
          </p:nvSpPr>
          <p:spPr bwMode="auto">
            <a:xfrm>
              <a:off x="2199" y="270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725" name="Rectangle 1397"/>
            <p:cNvSpPr>
              <a:spLocks noChangeArrowheads="1"/>
            </p:cNvSpPr>
            <p:nvPr/>
          </p:nvSpPr>
          <p:spPr bwMode="auto">
            <a:xfrm>
              <a:off x="2289" y="270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726" name="Rectangle 1398"/>
            <p:cNvSpPr>
              <a:spLocks noChangeArrowheads="1"/>
            </p:cNvSpPr>
            <p:nvPr/>
          </p:nvSpPr>
          <p:spPr bwMode="auto">
            <a:xfrm>
              <a:off x="1927" y="279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727" name="Rectangle 1399"/>
            <p:cNvSpPr>
              <a:spLocks noChangeArrowheads="1"/>
            </p:cNvSpPr>
            <p:nvPr/>
          </p:nvSpPr>
          <p:spPr bwMode="auto">
            <a:xfrm>
              <a:off x="2017" y="279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728" name="Rectangle 1400"/>
            <p:cNvSpPr>
              <a:spLocks noChangeArrowheads="1"/>
            </p:cNvSpPr>
            <p:nvPr/>
          </p:nvSpPr>
          <p:spPr bwMode="auto">
            <a:xfrm>
              <a:off x="2108" y="279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729" name="Rectangle 1401"/>
            <p:cNvSpPr>
              <a:spLocks noChangeArrowheads="1"/>
            </p:cNvSpPr>
            <p:nvPr/>
          </p:nvSpPr>
          <p:spPr bwMode="auto">
            <a:xfrm>
              <a:off x="2199" y="279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730" name="Rectangle 1402"/>
            <p:cNvSpPr>
              <a:spLocks noChangeArrowheads="1"/>
            </p:cNvSpPr>
            <p:nvPr/>
          </p:nvSpPr>
          <p:spPr bwMode="auto">
            <a:xfrm>
              <a:off x="2289" y="279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731" name="Rectangle 1403"/>
            <p:cNvSpPr>
              <a:spLocks noChangeArrowheads="1"/>
            </p:cNvSpPr>
            <p:nvPr/>
          </p:nvSpPr>
          <p:spPr bwMode="auto">
            <a:xfrm>
              <a:off x="1927" y="288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732" name="Rectangle 1404"/>
            <p:cNvSpPr>
              <a:spLocks noChangeArrowheads="1"/>
            </p:cNvSpPr>
            <p:nvPr/>
          </p:nvSpPr>
          <p:spPr bwMode="auto">
            <a:xfrm>
              <a:off x="2017" y="288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733" name="Rectangle 1405"/>
            <p:cNvSpPr>
              <a:spLocks noChangeArrowheads="1"/>
            </p:cNvSpPr>
            <p:nvPr/>
          </p:nvSpPr>
          <p:spPr bwMode="auto">
            <a:xfrm>
              <a:off x="2108" y="288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734" name="Rectangle 1406"/>
            <p:cNvSpPr>
              <a:spLocks noChangeArrowheads="1"/>
            </p:cNvSpPr>
            <p:nvPr/>
          </p:nvSpPr>
          <p:spPr bwMode="auto">
            <a:xfrm>
              <a:off x="2199" y="288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735" name="Rectangle 1407"/>
            <p:cNvSpPr>
              <a:spLocks noChangeArrowheads="1"/>
            </p:cNvSpPr>
            <p:nvPr/>
          </p:nvSpPr>
          <p:spPr bwMode="auto">
            <a:xfrm>
              <a:off x="2289" y="288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736" name="Rectangle 1408"/>
            <p:cNvSpPr>
              <a:spLocks noChangeArrowheads="1"/>
            </p:cNvSpPr>
            <p:nvPr/>
          </p:nvSpPr>
          <p:spPr bwMode="auto">
            <a:xfrm>
              <a:off x="1927" y="297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737" name="Rectangle 1409"/>
            <p:cNvSpPr>
              <a:spLocks noChangeArrowheads="1"/>
            </p:cNvSpPr>
            <p:nvPr/>
          </p:nvSpPr>
          <p:spPr bwMode="auto">
            <a:xfrm>
              <a:off x="2017" y="297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738" name="Rectangle 1410"/>
            <p:cNvSpPr>
              <a:spLocks noChangeArrowheads="1"/>
            </p:cNvSpPr>
            <p:nvPr/>
          </p:nvSpPr>
          <p:spPr bwMode="auto">
            <a:xfrm>
              <a:off x="2108" y="297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739" name="Rectangle 1411"/>
            <p:cNvSpPr>
              <a:spLocks noChangeArrowheads="1"/>
            </p:cNvSpPr>
            <p:nvPr/>
          </p:nvSpPr>
          <p:spPr bwMode="auto">
            <a:xfrm>
              <a:off x="2199" y="297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740" name="Rectangle 1412"/>
            <p:cNvSpPr>
              <a:spLocks noChangeArrowheads="1"/>
            </p:cNvSpPr>
            <p:nvPr/>
          </p:nvSpPr>
          <p:spPr bwMode="auto">
            <a:xfrm>
              <a:off x="2289" y="297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741" name="Rectangle 1413"/>
            <p:cNvSpPr>
              <a:spLocks noChangeArrowheads="1"/>
            </p:cNvSpPr>
            <p:nvPr/>
          </p:nvSpPr>
          <p:spPr bwMode="auto">
            <a:xfrm>
              <a:off x="1474" y="170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742" name="Rectangle 1414"/>
            <p:cNvSpPr>
              <a:spLocks noChangeArrowheads="1"/>
            </p:cNvSpPr>
            <p:nvPr/>
          </p:nvSpPr>
          <p:spPr bwMode="auto">
            <a:xfrm>
              <a:off x="1564" y="170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743" name="Rectangle 1415"/>
            <p:cNvSpPr>
              <a:spLocks noChangeArrowheads="1"/>
            </p:cNvSpPr>
            <p:nvPr/>
          </p:nvSpPr>
          <p:spPr bwMode="auto">
            <a:xfrm>
              <a:off x="1655" y="170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744" name="Rectangle 1416"/>
            <p:cNvSpPr>
              <a:spLocks noChangeArrowheads="1"/>
            </p:cNvSpPr>
            <p:nvPr/>
          </p:nvSpPr>
          <p:spPr bwMode="auto">
            <a:xfrm>
              <a:off x="1746" y="170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745" name="Rectangle 1417"/>
            <p:cNvSpPr>
              <a:spLocks noChangeArrowheads="1"/>
            </p:cNvSpPr>
            <p:nvPr/>
          </p:nvSpPr>
          <p:spPr bwMode="auto">
            <a:xfrm>
              <a:off x="1836" y="170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746" name="Rectangle 1418"/>
            <p:cNvSpPr>
              <a:spLocks noChangeArrowheads="1"/>
            </p:cNvSpPr>
            <p:nvPr/>
          </p:nvSpPr>
          <p:spPr bwMode="auto">
            <a:xfrm>
              <a:off x="1474" y="1797"/>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747" name="Rectangle 1419"/>
            <p:cNvSpPr>
              <a:spLocks noChangeArrowheads="1"/>
            </p:cNvSpPr>
            <p:nvPr/>
          </p:nvSpPr>
          <p:spPr bwMode="auto">
            <a:xfrm>
              <a:off x="1564" y="1797"/>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748" name="Rectangle 1420"/>
            <p:cNvSpPr>
              <a:spLocks noChangeArrowheads="1"/>
            </p:cNvSpPr>
            <p:nvPr/>
          </p:nvSpPr>
          <p:spPr bwMode="auto">
            <a:xfrm>
              <a:off x="1655" y="1797"/>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749" name="Rectangle 1421"/>
            <p:cNvSpPr>
              <a:spLocks noChangeArrowheads="1"/>
            </p:cNvSpPr>
            <p:nvPr/>
          </p:nvSpPr>
          <p:spPr bwMode="auto">
            <a:xfrm>
              <a:off x="1746" y="1797"/>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750" name="Rectangle 1422"/>
            <p:cNvSpPr>
              <a:spLocks noChangeArrowheads="1"/>
            </p:cNvSpPr>
            <p:nvPr/>
          </p:nvSpPr>
          <p:spPr bwMode="auto">
            <a:xfrm>
              <a:off x="1836" y="1797"/>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751" name="Rectangle 1423"/>
            <p:cNvSpPr>
              <a:spLocks noChangeArrowheads="1"/>
            </p:cNvSpPr>
            <p:nvPr/>
          </p:nvSpPr>
          <p:spPr bwMode="auto">
            <a:xfrm>
              <a:off x="1474" y="1887"/>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752" name="Rectangle 1424"/>
            <p:cNvSpPr>
              <a:spLocks noChangeArrowheads="1"/>
            </p:cNvSpPr>
            <p:nvPr/>
          </p:nvSpPr>
          <p:spPr bwMode="auto">
            <a:xfrm>
              <a:off x="1564" y="1887"/>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753" name="Rectangle 1425"/>
            <p:cNvSpPr>
              <a:spLocks noChangeArrowheads="1"/>
            </p:cNvSpPr>
            <p:nvPr/>
          </p:nvSpPr>
          <p:spPr bwMode="auto">
            <a:xfrm>
              <a:off x="1655" y="1887"/>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754" name="Rectangle 1426"/>
            <p:cNvSpPr>
              <a:spLocks noChangeArrowheads="1"/>
            </p:cNvSpPr>
            <p:nvPr/>
          </p:nvSpPr>
          <p:spPr bwMode="auto">
            <a:xfrm>
              <a:off x="1746" y="1887"/>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755" name="Rectangle 1427"/>
            <p:cNvSpPr>
              <a:spLocks noChangeArrowheads="1"/>
            </p:cNvSpPr>
            <p:nvPr/>
          </p:nvSpPr>
          <p:spPr bwMode="auto">
            <a:xfrm>
              <a:off x="1836" y="1887"/>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756" name="Rectangle 1428"/>
            <p:cNvSpPr>
              <a:spLocks noChangeArrowheads="1"/>
            </p:cNvSpPr>
            <p:nvPr/>
          </p:nvSpPr>
          <p:spPr bwMode="auto">
            <a:xfrm>
              <a:off x="1474" y="197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757" name="Rectangle 1429"/>
            <p:cNvSpPr>
              <a:spLocks noChangeArrowheads="1"/>
            </p:cNvSpPr>
            <p:nvPr/>
          </p:nvSpPr>
          <p:spPr bwMode="auto">
            <a:xfrm>
              <a:off x="1564" y="197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758" name="Rectangle 1430"/>
            <p:cNvSpPr>
              <a:spLocks noChangeArrowheads="1"/>
            </p:cNvSpPr>
            <p:nvPr/>
          </p:nvSpPr>
          <p:spPr bwMode="auto">
            <a:xfrm>
              <a:off x="1655" y="197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759" name="Rectangle 1431"/>
            <p:cNvSpPr>
              <a:spLocks noChangeArrowheads="1"/>
            </p:cNvSpPr>
            <p:nvPr/>
          </p:nvSpPr>
          <p:spPr bwMode="auto">
            <a:xfrm>
              <a:off x="1746" y="197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760" name="Rectangle 1432"/>
            <p:cNvSpPr>
              <a:spLocks noChangeArrowheads="1"/>
            </p:cNvSpPr>
            <p:nvPr/>
          </p:nvSpPr>
          <p:spPr bwMode="auto">
            <a:xfrm>
              <a:off x="1836" y="197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761" name="Rectangle 1433"/>
            <p:cNvSpPr>
              <a:spLocks noChangeArrowheads="1"/>
            </p:cNvSpPr>
            <p:nvPr/>
          </p:nvSpPr>
          <p:spPr bwMode="auto">
            <a:xfrm>
              <a:off x="1474" y="206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762" name="Rectangle 1434"/>
            <p:cNvSpPr>
              <a:spLocks noChangeArrowheads="1"/>
            </p:cNvSpPr>
            <p:nvPr/>
          </p:nvSpPr>
          <p:spPr bwMode="auto">
            <a:xfrm>
              <a:off x="1564" y="206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763" name="Rectangle 1435"/>
            <p:cNvSpPr>
              <a:spLocks noChangeArrowheads="1"/>
            </p:cNvSpPr>
            <p:nvPr/>
          </p:nvSpPr>
          <p:spPr bwMode="auto">
            <a:xfrm>
              <a:off x="1655" y="206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764" name="Rectangle 1436"/>
            <p:cNvSpPr>
              <a:spLocks noChangeArrowheads="1"/>
            </p:cNvSpPr>
            <p:nvPr/>
          </p:nvSpPr>
          <p:spPr bwMode="auto">
            <a:xfrm>
              <a:off x="1746" y="206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765" name="Rectangle 1437"/>
            <p:cNvSpPr>
              <a:spLocks noChangeArrowheads="1"/>
            </p:cNvSpPr>
            <p:nvPr/>
          </p:nvSpPr>
          <p:spPr bwMode="auto">
            <a:xfrm>
              <a:off x="1836" y="206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766" name="Rectangle 1438"/>
            <p:cNvSpPr>
              <a:spLocks noChangeArrowheads="1"/>
            </p:cNvSpPr>
            <p:nvPr/>
          </p:nvSpPr>
          <p:spPr bwMode="auto">
            <a:xfrm>
              <a:off x="838" y="1973"/>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767" name="Rectangle 1439"/>
            <p:cNvSpPr>
              <a:spLocks noChangeArrowheads="1"/>
            </p:cNvSpPr>
            <p:nvPr/>
          </p:nvSpPr>
          <p:spPr bwMode="auto">
            <a:xfrm>
              <a:off x="838" y="252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768" name="Rectangle 1440"/>
            <p:cNvSpPr>
              <a:spLocks noChangeArrowheads="1"/>
            </p:cNvSpPr>
            <p:nvPr/>
          </p:nvSpPr>
          <p:spPr bwMode="auto">
            <a:xfrm>
              <a:off x="838" y="3067"/>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769" name="Rectangle 1441"/>
            <p:cNvSpPr>
              <a:spLocks noChangeArrowheads="1"/>
            </p:cNvSpPr>
            <p:nvPr/>
          </p:nvSpPr>
          <p:spPr bwMode="auto">
            <a:xfrm>
              <a:off x="838" y="361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770" name="Rectangle 1442"/>
            <p:cNvSpPr>
              <a:spLocks noChangeArrowheads="1"/>
            </p:cNvSpPr>
            <p:nvPr/>
          </p:nvSpPr>
          <p:spPr bwMode="auto">
            <a:xfrm>
              <a:off x="1382" y="361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771" name="Rectangle 1443"/>
            <p:cNvSpPr>
              <a:spLocks noChangeArrowheads="1"/>
            </p:cNvSpPr>
            <p:nvPr/>
          </p:nvSpPr>
          <p:spPr bwMode="auto">
            <a:xfrm>
              <a:off x="1292" y="152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772" name="Rectangle 1444"/>
            <p:cNvSpPr>
              <a:spLocks noChangeArrowheads="1"/>
            </p:cNvSpPr>
            <p:nvPr/>
          </p:nvSpPr>
          <p:spPr bwMode="auto">
            <a:xfrm>
              <a:off x="2018" y="152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773" name="Rectangle 1445"/>
            <p:cNvSpPr>
              <a:spLocks noChangeArrowheads="1"/>
            </p:cNvSpPr>
            <p:nvPr/>
          </p:nvSpPr>
          <p:spPr bwMode="auto">
            <a:xfrm>
              <a:off x="2471" y="197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774" name="Rectangle 1446"/>
            <p:cNvSpPr>
              <a:spLocks noChangeArrowheads="1"/>
            </p:cNvSpPr>
            <p:nvPr/>
          </p:nvSpPr>
          <p:spPr bwMode="auto">
            <a:xfrm>
              <a:off x="2471" y="315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775" name="Rectangle 1447"/>
            <p:cNvSpPr>
              <a:spLocks noChangeArrowheads="1"/>
            </p:cNvSpPr>
            <p:nvPr/>
          </p:nvSpPr>
          <p:spPr bwMode="auto">
            <a:xfrm>
              <a:off x="2017" y="361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776" name="Rectangle 1448"/>
            <p:cNvSpPr>
              <a:spLocks noChangeArrowheads="1"/>
            </p:cNvSpPr>
            <p:nvPr/>
          </p:nvSpPr>
          <p:spPr bwMode="auto">
            <a:xfrm>
              <a:off x="2472" y="2613"/>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777" name="Rectangle 1449"/>
            <p:cNvSpPr>
              <a:spLocks noChangeArrowheads="1"/>
            </p:cNvSpPr>
            <p:nvPr/>
          </p:nvSpPr>
          <p:spPr bwMode="auto">
            <a:xfrm>
              <a:off x="1292" y="197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778" name="Rectangle 1450"/>
            <p:cNvSpPr>
              <a:spLocks noChangeArrowheads="1"/>
            </p:cNvSpPr>
            <p:nvPr/>
          </p:nvSpPr>
          <p:spPr bwMode="auto">
            <a:xfrm>
              <a:off x="2017" y="197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779" name="Rectangle 1451"/>
            <p:cNvSpPr>
              <a:spLocks noChangeArrowheads="1"/>
            </p:cNvSpPr>
            <p:nvPr/>
          </p:nvSpPr>
          <p:spPr bwMode="auto">
            <a:xfrm>
              <a:off x="2017" y="3157"/>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780" name="Rectangle 1452"/>
            <p:cNvSpPr>
              <a:spLocks noChangeArrowheads="1"/>
            </p:cNvSpPr>
            <p:nvPr/>
          </p:nvSpPr>
          <p:spPr bwMode="auto">
            <a:xfrm>
              <a:off x="1383" y="152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781" name="Rectangle 1453"/>
            <p:cNvSpPr>
              <a:spLocks noChangeArrowheads="1"/>
            </p:cNvSpPr>
            <p:nvPr/>
          </p:nvSpPr>
          <p:spPr bwMode="auto">
            <a:xfrm>
              <a:off x="1473" y="152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782" name="Rectangle 1454"/>
            <p:cNvSpPr>
              <a:spLocks noChangeArrowheads="1"/>
            </p:cNvSpPr>
            <p:nvPr/>
          </p:nvSpPr>
          <p:spPr bwMode="auto">
            <a:xfrm>
              <a:off x="1564" y="152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783" name="Rectangle 1455"/>
            <p:cNvSpPr>
              <a:spLocks noChangeArrowheads="1"/>
            </p:cNvSpPr>
            <p:nvPr/>
          </p:nvSpPr>
          <p:spPr bwMode="auto">
            <a:xfrm>
              <a:off x="1655" y="152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784" name="Rectangle 1456"/>
            <p:cNvSpPr>
              <a:spLocks noChangeArrowheads="1"/>
            </p:cNvSpPr>
            <p:nvPr/>
          </p:nvSpPr>
          <p:spPr bwMode="auto">
            <a:xfrm>
              <a:off x="1745" y="152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785" name="Rectangle 1457"/>
            <p:cNvSpPr>
              <a:spLocks noChangeArrowheads="1"/>
            </p:cNvSpPr>
            <p:nvPr/>
          </p:nvSpPr>
          <p:spPr bwMode="auto">
            <a:xfrm>
              <a:off x="1836" y="152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786" name="Rectangle 1458"/>
            <p:cNvSpPr>
              <a:spLocks noChangeArrowheads="1"/>
            </p:cNvSpPr>
            <p:nvPr/>
          </p:nvSpPr>
          <p:spPr bwMode="auto">
            <a:xfrm>
              <a:off x="1927" y="152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787" name="Rectangle 1459"/>
            <p:cNvSpPr>
              <a:spLocks noChangeArrowheads="1"/>
            </p:cNvSpPr>
            <p:nvPr/>
          </p:nvSpPr>
          <p:spPr bwMode="auto">
            <a:xfrm>
              <a:off x="1292" y="161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788" name="Rectangle 1460"/>
            <p:cNvSpPr>
              <a:spLocks noChangeArrowheads="1"/>
            </p:cNvSpPr>
            <p:nvPr/>
          </p:nvSpPr>
          <p:spPr bwMode="auto">
            <a:xfrm>
              <a:off x="1292" y="170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789" name="Rectangle 1461"/>
            <p:cNvSpPr>
              <a:spLocks noChangeArrowheads="1"/>
            </p:cNvSpPr>
            <p:nvPr/>
          </p:nvSpPr>
          <p:spPr bwMode="auto">
            <a:xfrm>
              <a:off x="1292" y="179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790" name="Rectangle 1462"/>
            <p:cNvSpPr>
              <a:spLocks noChangeArrowheads="1"/>
            </p:cNvSpPr>
            <p:nvPr/>
          </p:nvSpPr>
          <p:spPr bwMode="auto">
            <a:xfrm>
              <a:off x="1292" y="1887"/>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791" name="Rectangle 1463"/>
            <p:cNvSpPr>
              <a:spLocks noChangeArrowheads="1"/>
            </p:cNvSpPr>
            <p:nvPr/>
          </p:nvSpPr>
          <p:spPr bwMode="auto">
            <a:xfrm>
              <a:off x="1201" y="197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792" name="Rectangle 1464"/>
            <p:cNvSpPr>
              <a:spLocks noChangeArrowheads="1"/>
            </p:cNvSpPr>
            <p:nvPr/>
          </p:nvSpPr>
          <p:spPr bwMode="auto">
            <a:xfrm>
              <a:off x="1110" y="197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793" name="Rectangle 1465"/>
            <p:cNvSpPr>
              <a:spLocks noChangeArrowheads="1"/>
            </p:cNvSpPr>
            <p:nvPr/>
          </p:nvSpPr>
          <p:spPr bwMode="auto">
            <a:xfrm>
              <a:off x="1020" y="197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794" name="Rectangle 1466"/>
            <p:cNvSpPr>
              <a:spLocks noChangeArrowheads="1"/>
            </p:cNvSpPr>
            <p:nvPr/>
          </p:nvSpPr>
          <p:spPr bwMode="auto">
            <a:xfrm>
              <a:off x="929" y="197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795" name="Rectangle 1467"/>
            <p:cNvSpPr>
              <a:spLocks noChangeArrowheads="1"/>
            </p:cNvSpPr>
            <p:nvPr/>
          </p:nvSpPr>
          <p:spPr bwMode="auto">
            <a:xfrm>
              <a:off x="838" y="206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796" name="Rectangle 1468"/>
            <p:cNvSpPr>
              <a:spLocks noChangeArrowheads="1"/>
            </p:cNvSpPr>
            <p:nvPr/>
          </p:nvSpPr>
          <p:spPr bwMode="auto">
            <a:xfrm>
              <a:off x="839" y="215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797" name="Rectangle 1469"/>
            <p:cNvSpPr>
              <a:spLocks noChangeArrowheads="1"/>
            </p:cNvSpPr>
            <p:nvPr/>
          </p:nvSpPr>
          <p:spPr bwMode="auto">
            <a:xfrm>
              <a:off x="838" y="225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798" name="Rectangle 1470"/>
            <p:cNvSpPr>
              <a:spLocks noChangeArrowheads="1"/>
            </p:cNvSpPr>
            <p:nvPr/>
          </p:nvSpPr>
          <p:spPr bwMode="auto">
            <a:xfrm>
              <a:off x="839" y="234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799" name="Rectangle 1471"/>
            <p:cNvSpPr>
              <a:spLocks noChangeArrowheads="1"/>
            </p:cNvSpPr>
            <p:nvPr/>
          </p:nvSpPr>
          <p:spPr bwMode="auto">
            <a:xfrm>
              <a:off x="839" y="243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800" name="Rectangle 1472"/>
            <p:cNvSpPr>
              <a:spLocks noChangeArrowheads="1"/>
            </p:cNvSpPr>
            <p:nvPr/>
          </p:nvSpPr>
          <p:spPr bwMode="auto">
            <a:xfrm>
              <a:off x="839" y="288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801" name="Rectangle 1473"/>
            <p:cNvSpPr>
              <a:spLocks noChangeArrowheads="1"/>
            </p:cNvSpPr>
            <p:nvPr/>
          </p:nvSpPr>
          <p:spPr bwMode="auto">
            <a:xfrm>
              <a:off x="839" y="2613"/>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802" name="Rectangle 1474"/>
            <p:cNvSpPr>
              <a:spLocks noChangeArrowheads="1"/>
            </p:cNvSpPr>
            <p:nvPr/>
          </p:nvSpPr>
          <p:spPr bwMode="auto">
            <a:xfrm>
              <a:off x="840" y="270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803" name="Rectangle 1475"/>
            <p:cNvSpPr>
              <a:spLocks noChangeArrowheads="1"/>
            </p:cNvSpPr>
            <p:nvPr/>
          </p:nvSpPr>
          <p:spPr bwMode="auto">
            <a:xfrm>
              <a:off x="840" y="279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804" name="Rectangle 1476"/>
            <p:cNvSpPr>
              <a:spLocks noChangeArrowheads="1"/>
            </p:cNvSpPr>
            <p:nvPr/>
          </p:nvSpPr>
          <p:spPr bwMode="auto">
            <a:xfrm>
              <a:off x="839" y="342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805" name="Rectangle 1477"/>
            <p:cNvSpPr>
              <a:spLocks noChangeArrowheads="1"/>
            </p:cNvSpPr>
            <p:nvPr/>
          </p:nvSpPr>
          <p:spPr bwMode="auto">
            <a:xfrm>
              <a:off x="839" y="3157"/>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806" name="Rectangle 1478"/>
            <p:cNvSpPr>
              <a:spLocks noChangeArrowheads="1"/>
            </p:cNvSpPr>
            <p:nvPr/>
          </p:nvSpPr>
          <p:spPr bwMode="auto">
            <a:xfrm>
              <a:off x="840" y="324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807" name="Rectangle 1479"/>
            <p:cNvSpPr>
              <a:spLocks noChangeArrowheads="1"/>
            </p:cNvSpPr>
            <p:nvPr/>
          </p:nvSpPr>
          <p:spPr bwMode="auto">
            <a:xfrm>
              <a:off x="840" y="333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808" name="Rectangle 1480"/>
            <p:cNvSpPr>
              <a:spLocks noChangeArrowheads="1"/>
            </p:cNvSpPr>
            <p:nvPr/>
          </p:nvSpPr>
          <p:spPr bwMode="auto">
            <a:xfrm>
              <a:off x="2018" y="1887"/>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809" name="Rectangle 1481"/>
            <p:cNvSpPr>
              <a:spLocks noChangeArrowheads="1"/>
            </p:cNvSpPr>
            <p:nvPr/>
          </p:nvSpPr>
          <p:spPr bwMode="auto">
            <a:xfrm>
              <a:off x="2018" y="161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810" name="Rectangle 1482"/>
            <p:cNvSpPr>
              <a:spLocks noChangeArrowheads="1"/>
            </p:cNvSpPr>
            <p:nvPr/>
          </p:nvSpPr>
          <p:spPr bwMode="auto">
            <a:xfrm>
              <a:off x="2019" y="170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811" name="Rectangle 1483"/>
            <p:cNvSpPr>
              <a:spLocks noChangeArrowheads="1"/>
            </p:cNvSpPr>
            <p:nvPr/>
          </p:nvSpPr>
          <p:spPr bwMode="auto">
            <a:xfrm>
              <a:off x="2019" y="1797"/>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812" name="Rectangle 1484"/>
            <p:cNvSpPr>
              <a:spLocks noChangeArrowheads="1"/>
            </p:cNvSpPr>
            <p:nvPr/>
          </p:nvSpPr>
          <p:spPr bwMode="auto">
            <a:xfrm>
              <a:off x="2470" y="234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813" name="Rectangle 1485"/>
            <p:cNvSpPr>
              <a:spLocks noChangeArrowheads="1"/>
            </p:cNvSpPr>
            <p:nvPr/>
          </p:nvSpPr>
          <p:spPr bwMode="auto">
            <a:xfrm>
              <a:off x="2470" y="206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814" name="Rectangle 1486"/>
            <p:cNvSpPr>
              <a:spLocks noChangeArrowheads="1"/>
            </p:cNvSpPr>
            <p:nvPr/>
          </p:nvSpPr>
          <p:spPr bwMode="auto">
            <a:xfrm>
              <a:off x="2471" y="216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815" name="Rectangle 1487"/>
            <p:cNvSpPr>
              <a:spLocks noChangeArrowheads="1"/>
            </p:cNvSpPr>
            <p:nvPr/>
          </p:nvSpPr>
          <p:spPr bwMode="auto">
            <a:xfrm>
              <a:off x="2471" y="225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816" name="Rectangle 1488"/>
            <p:cNvSpPr>
              <a:spLocks noChangeArrowheads="1"/>
            </p:cNvSpPr>
            <p:nvPr/>
          </p:nvSpPr>
          <p:spPr bwMode="auto">
            <a:xfrm>
              <a:off x="2471" y="297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817" name="Rectangle 1489"/>
            <p:cNvSpPr>
              <a:spLocks noChangeArrowheads="1"/>
            </p:cNvSpPr>
            <p:nvPr/>
          </p:nvSpPr>
          <p:spPr bwMode="auto">
            <a:xfrm>
              <a:off x="2471" y="270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818" name="Rectangle 1490"/>
            <p:cNvSpPr>
              <a:spLocks noChangeArrowheads="1"/>
            </p:cNvSpPr>
            <p:nvPr/>
          </p:nvSpPr>
          <p:spPr bwMode="auto">
            <a:xfrm>
              <a:off x="2472" y="279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819" name="Rectangle 1491"/>
            <p:cNvSpPr>
              <a:spLocks noChangeArrowheads="1"/>
            </p:cNvSpPr>
            <p:nvPr/>
          </p:nvSpPr>
          <p:spPr bwMode="auto">
            <a:xfrm>
              <a:off x="2472" y="288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820" name="Rectangle 1492"/>
            <p:cNvSpPr>
              <a:spLocks noChangeArrowheads="1"/>
            </p:cNvSpPr>
            <p:nvPr/>
          </p:nvSpPr>
          <p:spPr bwMode="auto">
            <a:xfrm>
              <a:off x="2017" y="352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821" name="Rectangle 1493"/>
            <p:cNvSpPr>
              <a:spLocks noChangeArrowheads="1"/>
            </p:cNvSpPr>
            <p:nvPr/>
          </p:nvSpPr>
          <p:spPr bwMode="auto">
            <a:xfrm>
              <a:off x="2017" y="324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822" name="Rectangle 1494"/>
            <p:cNvSpPr>
              <a:spLocks noChangeArrowheads="1"/>
            </p:cNvSpPr>
            <p:nvPr/>
          </p:nvSpPr>
          <p:spPr bwMode="auto">
            <a:xfrm>
              <a:off x="2018" y="333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823" name="Rectangle 1495"/>
            <p:cNvSpPr>
              <a:spLocks noChangeArrowheads="1"/>
            </p:cNvSpPr>
            <p:nvPr/>
          </p:nvSpPr>
          <p:spPr bwMode="auto">
            <a:xfrm>
              <a:off x="2018" y="343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824" name="Rectangle 1496"/>
            <p:cNvSpPr>
              <a:spLocks noChangeArrowheads="1"/>
            </p:cNvSpPr>
            <p:nvPr/>
          </p:nvSpPr>
          <p:spPr bwMode="auto">
            <a:xfrm>
              <a:off x="2109" y="197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825" name="Rectangle 1497"/>
            <p:cNvSpPr>
              <a:spLocks noChangeArrowheads="1"/>
            </p:cNvSpPr>
            <p:nvPr/>
          </p:nvSpPr>
          <p:spPr bwMode="auto">
            <a:xfrm>
              <a:off x="2200" y="197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826" name="Rectangle 1498"/>
            <p:cNvSpPr>
              <a:spLocks noChangeArrowheads="1"/>
            </p:cNvSpPr>
            <p:nvPr/>
          </p:nvSpPr>
          <p:spPr bwMode="auto">
            <a:xfrm>
              <a:off x="2290" y="197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827" name="Rectangle 1499"/>
            <p:cNvSpPr>
              <a:spLocks noChangeArrowheads="1"/>
            </p:cNvSpPr>
            <p:nvPr/>
          </p:nvSpPr>
          <p:spPr bwMode="auto">
            <a:xfrm>
              <a:off x="2381" y="197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828" name="Rectangle 1500"/>
            <p:cNvSpPr>
              <a:spLocks noChangeArrowheads="1"/>
            </p:cNvSpPr>
            <p:nvPr/>
          </p:nvSpPr>
          <p:spPr bwMode="auto">
            <a:xfrm>
              <a:off x="929" y="361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829" name="Rectangle 1501"/>
            <p:cNvSpPr>
              <a:spLocks noChangeArrowheads="1"/>
            </p:cNvSpPr>
            <p:nvPr/>
          </p:nvSpPr>
          <p:spPr bwMode="auto">
            <a:xfrm>
              <a:off x="1020" y="361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830" name="Rectangle 1502"/>
            <p:cNvSpPr>
              <a:spLocks noChangeArrowheads="1"/>
            </p:cNvSpPr>
            <p:nvPr/>
          </p:nvSpPr>
          <p:spPr bwMode="auto">
            <a:xfrm>
              <a:off x="1110" y="361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831" name="Rectangle 1503"/>
            <p:cNvSpPr>
              <a:spLocks noChangeArrowheads="1"/>
            </p:cNvSpPr>
            <p:nvPr/>
          </p:nvSpPr>
          <p:spPr bwMode="auto">
            <a:xfrm>
              <a:off x="1201" y="361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832" name="Rectangle 1504"/>
            <p:cNvSpPr>
              <a:spLocks noChangeArrowheads="1"/>
            </p:cNvSpPr>
            <p:nvPr/>
          </p:nvSpPr>
          <p:spPr bwMode="auto">
            <a:xfrm>
              <a:off x="2108" y="3157"/>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833" name="Rectangle 1505"/>
            <p:cNvSpPr>
              <a:spLocks noChangeArrowheads="1"/>
            </p:cNvSpPr>
            <p:nvPr/>
          </p:nvSpPr>
          <p:spPr bwMode="auto">
            <a:xfrm>
              <a:off x="2199" y="3157"/>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834" name="Rectangle 1506"/>
            <p:cNvSpPr>
              <a:spLocks noChangeArrowheads="1"/>
            </p:cNvSpPr>
            <p:nvPr/>
          </p:nvSpPr>
          <p:spPr bwMode="auto">
            <a:xfrm>
              <a:off x="2289" y="3157"/>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835" name="Rectangle 1507"/>
            <p:cNvSpPr>
              <a:spLocks noChangeArrowheads="1"/>
            </p:cNvSpPr>
            <p:nvPr/>
          </p:nvSpPr>
          <p:spPr bwMode="auto">
            <a:xfrm>
              <a:off x="2380" y="3157"/>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836" name="Rectangle 1508"/>
            <p:cNvSpPr>
              <a:spLocks noChangeArrowheads="1"/>
            </p:cNvSpPr>
            <p:nvPr/>
          </p:nvSpPr>
          <p:spPr bwMode="auto">
            <a:xfrm>
              <a:off x="1474" y="361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837" name="Rectangle 1509"/>
            <p:cNvSpPr>
              <a:spLocks noChangeArrowheads="1"/>
            </p:cNvSpPr>
            <p:nvPr/>
          </p:nvSpPr>
          <p:spPr bwMode="auto">
            <a:xfrm>
              <a:off x="1565" y="361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838" name="Rectangle 1510"/>
            <p:cNvSpPr>
              <a:spLocks noChangeArrowheads="1"/>
            </p:cNvSpPr>
            <p:nvPr/>
          </p:nvSpPr>
          <p:spPr bwMode="auto">
            <a:xfrm>
              <a:off x="1655" y="361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839" name="Rectangle 1511"/>
            <p:cNvSpPr>
              <a:spLocks noChangeArrowheads="1"/>
            </p:cNvSpPr>
            <p:nvPr/>
          </p:nvSpPr>
          <p:spPr bwMode="auto">
            <a:xfrm>
              <a:off x="1746" y="361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840" name="Rectangle 1512"/>
            <p:cNvSpPr>
              <a:spLocks noChangeArrowheads="1"/>
            </p:cNvSpPr>
            <p:nvPr/>
          </p:nvSpPr>
          <p:spPr bwMode="auto">
            <a:xfrm>
              <a:off x="1836" y="361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841" name="Rectangle 1513"/>
            <p:cNvSpPr>
              <a:spLocks noChangeArrowheads="1"/>
            </p:cNvSpPr>
            <p:nvPr/>
          </p:nvSpPr>
          <p:spPr bwMode="auto">
            <a:xfrm>
              <a:off x="1927" y="361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842" name="Rectangle 1514"/>
            <p:cNvSpPr>
              <a:spLocks noChangeArrowheads="1"/>
            </p:cNvSpPr>
            <p:nvPr/>
          </p:nvSpPr>
          <p:spPr bwMode="auto">
            <a:xfrm>
              <a:off x="2471" y="243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843" name="Rectangle 1515"/>
            <p:cNvSpPr>
              <a:spLocks noChangeArrowheads="1"/>
            </p:cNvSpPr>
            <p:nvPr/>
          </p:nvSpPr>
          <p:spPr bwMode="auto">
            <a:xfrm>
              <a:off x="2471" y="2523"/>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844" name="Rectangle 1516"/>
            <p:cNvSpPr>
              <a:spLocks noChangeArrowheads="1"/>
            </p:cNvSpPr>
            <p:nvPr/>
          </p:nvSpPr>
          <p:spPr bwMode="auto">
            <a:xfrm>
              <a:off x="2471" y="3067"/>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845" name="Rectangle 1517"/>
            <p:cNvSpPr>
              <a:spLocks noChangeArrowheads="1"/>
            </p:cNvSpPr>
            <p:nvPr/>
          </p:nvSpPr>
          <p:spPr bwMode="auto">
            <a:xfrm>
              <a:off x="838" y="297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846" name="Rectangle 1518"/>
            <p:cNvSpPr>
              <a:spLocks noChangeArrowheads="1"/>
            </p:cNvSpPr>
            <p:nvPr/>
          </p:nvSpPr>
          <p:spPr bwMode="auto">
            <a:xfrm>
              <a:off x="1292" y="361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847" name="Rectangle 1519"/>
            <p:cNvSpPr>
              <a:spLocks noChangeArrowheads="1"/>
            </p:cNvSpPr>
            <p:nvPr/>
          </p:nvSpPr>
          <p:spPr bwMode="auto">
            <a:xfrm>
              <a:off x="839" y="352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848" name="Rectangle 1520"/>
            <p:cNvSpPr>
              <a:spLocks noChangeArrowheads="1"/>
            </p:cNvSpPr>
            <p:nvPr/>
          </p:nvSpPr>
          <p:spPr bwMode="auto">
            <a:xfrm>
              <a:off x="1383" y="1617"/>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849" name="Rectangle 1521"/>
            <p:cNvSpPr>
              <a:spLocks noChangeArrowheads="1"/>
            </p:cNvSpPr>
            <p:nvPr/>
          </p:nvSpPr>
          <p:spPr bwMode="auto">
            <a:xfrm>
              <a:off x="1474" y="1617"/>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850" name="Rectangle 1522"/>
            <p:cNvSpPr>
              <a:spLocks noChangeArrowheads="1"/>
            </p:cNvSpPr>
            <p:nvPr/>
          </p:nvSpPr>
          <p:spPr bwMode="auto">
            <a:xfrm>
              <a:off x="1564" y="1617"/>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851" name="Rectangle 1523"/>
            <p:cNvSpPr>
              <a:spLocks noChangeArrowheads="1"/>
            </p:cNvSpPr>
            <p:nvPr/>
          </p:nvSpPr>
          <p:spPr bwMode="auto">
            <a:xfrm>
              <a:off x="1655" y="161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852" name="Rectangle 1524"/>
            <p:cNvSpPr>
              <a:spLocks noChangeArrowheads="1"/>
            </p:cNvSpPr>
            <p:nvPr/>
          </p:nvSpPr>
          <p:spPr bwMode="auto">
            <a:xfrm>
              <a:off x="1746" y="161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853" name="Rectangle 1525"/>
            <p:cNvSpPr>
              <a:spLocks noChangeArrowheads="1"/>
            </p:cNvSpPr>
            <p:nvPr/>
          </p:nvSpPr>
          <p:spPr bwMode="auto">
            <a:xfrm>
              <a:off x="1836" y="161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854" name="Rectangle 1526"/>
            <p:cNvSpPr>
              <a:spLocks noChangeArrowheads="1"/>
            </p:cNvSpPr>
            <p:nvPr/>
          </p:nvSpPr>
          <p:spPr bwMode="auto">
            <a:xfrm>
              <a:off x="1927" y="161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855" name="Rectangle 1527"/>
            <p:cNvSpPr>
              <a:spLocks noChangeArrowheads="1"/>
            </p:cNvSpPr>
            <p:nvPr/>
          </p:nvSpPr>
          <p:spPr bwMode="auto">
            <a:xfrm>
              <a:off x="1383" y="352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856" name="Rectangle 1528"/>
            <p:cNvSpPr>
              <a:spLocks noChangeArrowheads="1"/>
            </p:cNvSpPr>
            <p:nvPr/>
          </p:nvSpPr>
          <p:spPr bwMode="auto">
            <a:xfrm>
              <a:off x="1474" y="352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857" name="Rectangle 1529"/>
            <p:cNvSpPr>
              <a:spLocks noChangeArrowheads="1"/>
            </p:cNvSpPr>
            <p:nvPr/>
          </p:nvSpPr>
          <p:spPr bwMode="auto">
            <a:xfrm>
              <a:off x="1564" y="352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858" name="Rectangle 1530"/>
            <p:cNvSpPr>
              <a:spLocks noChangeArrowheads="1"/>
            </p:cNvSpPr>
            <p:nvPr/>
          </p:nvSpPr>
          <p:spPr bwMode="auto">
            <a:xfrm>
              <a:off x="1655" y="352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859" name="Rectangle 1531"/>
            <p:cNvSpPr>
              <a:spLocks noChangeArrowheads="1"/>
            </p:cNvSpPr>
            <p:nvPr/>
          </p:nvSpPr>
          <p:spPr bwMode="auto">
            <a:xfrm>
              <a:off x="1746" y="352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860" name="Rectangle 1532"/>
            <p:cNvSpPr>
              <a:spLocks noChangeArrowheads="1"/>
            </p:cNvSpPr>
            <p:nvPr/>
          </p:nvSpPr>
          <p:spPr bwMode="auto">
            <a:xfrm>
              <a:off x="1836" y="352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861" name="Rectangle 1533"/>
            <p:cNvSpPr>
              <a:spLocks noChangeArrowheads="1"/>
            </p:cNvSpPr>
            <p:nvPr/>
          </p:nvSpPr>
          <p:spPr bwMode="auto">
            <a:xfrm>
              <a:off x="1927" y="352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862" name="Rectangle 1534"/>
            <p:cNvSpPr>
              <a:spLocks noChangeArrowheads="1"/>
            </p:cNvSpPr>
            <p:nvPr/>
          </p:nvSpPr>
          <p:spPr bwMode="auto">
            <a:xfrm>
              <a:off x="1837" y="206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863" name="Rectangle 1535"/>
            <p:cNvSpPr>
              <a:spLocks noChangeArrowheads="1"/>
            </p:cNvSpPr>
            <p:nvPr/>
          </p:nvSpPr>
          <p:spPr bwMode="auto">
            <a:xfrm>
              <a:off x="1928" y="206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864" name="Rectangle 1536"/>
            <p:cNvSpPr>
              <a:spLocks noChangeArrowheads="1"/>
            </p:cNvSpPr>
            <p:nvPr/>
          </p:nvSpPr>
          <p:spPr bwMode="auto">
            <a:xfrm>
              <a:off x="2018" y="206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865" name="Rectangle 1537"/>
            <p:cNvSpPr>
              <a:spLocks noChangeArrowheads="1"/>
            </p:cNvSpPr>
            <p:nvPr/>
          </p:nvSpPr>
          <p:spPr bwMode="auto">
            <a:xfrm>
              <a:off x="2109" y="206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866" name="Rectangle 1538"/>
            <p:cNvSpPr>
              <a:spLocks noChangeArrowheads="1"/>
            </p:cNvSpPr>
            <p:nvPr/>
          </p:nvSpPr>
          <p:spPr bwMode="auto">
            <a:xfrm>
              <a:off x="2200" y="206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867" name="Rectangle 1539"/>
            <p:cNvSpPr>
              <a:spLocks noChangeArrowheads="1"/>
            </p:cNvSpPr>
            <p:nvPr/>
          </p:nvSpPr>
          <p:spPr bwMode="auto">
            <a:xfrm>
              <a:off x="2290" y="206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868" name="Rectangle 1540"/>
            <p:cNvSpPr>
              <a:spLocks noChangeArrowheads="1"/>
            </p:cNvSpPr>
            <p:nvPr/>
          </p:nvSpPr>
          <p:spPr bwMode="auto">
            <a:xfrm>
              <a:off x="2381" y="206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869" name="Rectangle 1541"/>
            <p:cNvSpPr>
              <a:spLocks noChangeArrowheads="1"/>
            </p:cNvSpPr>
            <p:nvPr/>
          </p:nvSpPr>
          <p:spPr bwMode="auto">
            <a:xfrm>
              <a:off x="930" y="206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870" name="Rectangle 1542"/>
            <p:cNvSpPr>
              <a:spLocks noChangeArrowheads="1"/>
            </p:cNvSpPr>
            <p:nvPr/>
          </p:nvSpPr>
          <p:spPr bwMode="auto">
            <a:xfrm>
              <a:off x="1021" y="206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871" name="Rectangle 1543"/>
            <p:cNvSpPr>
              <a:spLocks noChangeArrowheads="1"/>
            </p:cNvSpPr>
            <p:nvPr/>
          </p:nvSpPr>
          <p:spPr bwMode="auto">
            <a:xfrm>
              <a:off x="1111" y="206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872" name="Rectangle 1544"/>
            <p:cNvSpPr>
              <a:spLocks noChangeArrowheads="1"/>
            </p:cNvSpPr>
            <p:nvPr/>
          </p:nvSpPr>
          <p:spPr bwMode="auto">
            <a:xfrm>
              <a:off x="1202" y="206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873" name="Rectangle 1545"/>
            <p:cNvSpPr>
              <a:spLocks noChangeArrowheads="1"/>
            </p:cNvSpPr>
            <p:nvPr/>
          </p:nvSpPr>
          <p:spPr bwMode="auto">
            <a:xfrm>
              <a:off x="1293" y="206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874" name="Rectangle 1546"/>
            <p:cNvSpPr>
              <a:spLocks noChangeArrowheads="1"/>
            </p:cNvSpPr>
            <p:nvPr/>
          </p:nvSpPr>
          <p:spPr bwMode="auto">
            <a:xfrm>
              <a:off x="1383" y="206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875" name="Rectangle 1547"/>
            <p:cNvSpPr>
              <a:spLocks noChangeArrowheads="1"/>
            </p:cNvSpPr>
            <p:nvPr/>
          </p:nvSpPr>
          <p:spPr bwMode="auto">
            <a:xfrm>
              <a:off x="2382" y="215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876" name="Rectangle 1548"/>
            <p:cNvSpPr>
              <a:spLocks noChangeArrowheads="1"/>
            </p:cNvSpPr>
            <p:nvPr/>
          </p:nvSpPr>
          <p:spPr bwMode="auto">
            <a:xfrm>
              <a:off x="2381" y="252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877" name="Rectangle 1549"/>
            <p:cNvSpPr>
              <a:spLocks noChangeArrowheads="1"/>
            </p:cNvSpPr>
            <p:nvPr/>
          </p:nvSpPr>
          <p:spPr bwMode="auto">
            <a:xfrm>
              <a:off x="2381" y="225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878" name="Rectangle 1550"/>
            <p:cNvSpPr>
              <a:spLocks noChangeArrowheads="1"/>
            </p:cNvSpPr>
            <p:nvPr/>
          </p:nvSpPr>
          <p:spPr bwMode="auto">
            <a:xfrm>
              <a:off x="2382" y="234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879" name="Rectangle 1551"/>
            <p:cNvSpPr>
              <a:spLocks noChangeArrowheads="1"/>
            </p:cNvSpPr>
            <p:nvPr/>
          </p:nvSpPr>
          <p:spPr bwMode="auto">
            <a:xfrm>
              <a:off x="2382" y="243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880" name="Rectangle 1552"/>
            <p:cNvSpPr>
              <a:spLocks noChangeArrowheads="1"/>
            </p:cNvSpPr>
            <p:nvPr/>
          </p:nvSpPr>
          <p:spPr bwMode="auto">
            <a:xfrm>
              <a:off x="2382" y="2613"/>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881" name="Rectangle 1553"/>
            <p:cNvSpPr>
              <a:spLocks noChangeArrowheads="1"/>
            </p:cNvSpPr>
            <p:nvPr/>
          </p:nvSpPr>
          <p:spPr bwMode="auto">
            <a:xfrm>
              <a:off x="2382" y="270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882" name="Rectangle 1554"/>
            <p:cNvSpPr>
              <a:spLocks noChangeArrowheads="1"/>
            </p:cNvSpPr>
            <p:nvPr/>
          </p:nvSpPr>
          <p:spPr bwMode="auto">
            <a:xfrm>
              <a:off x="929" y="215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883" name="Rectangle 1555"/>
            <p:cNvSpPr>
              <a:spLocks noChangeArrowheads="1"/>
            </p:cNvSpPr>
            <p:nvPr/>
          </p:nvSpPr>
          <p:spPr bwMode="auto">
            <a:xfrm>
              <a:off x="928" y="252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884" name="Rectangle 1556"/>
            <p:cNvSpPr>
              <a:spLocks noChangeArrowheads="1"/>
            </p:cNvSpPr>
            <p:nvPr/>
          </p:nvSpPr>
          <p:spPr bwMode="auto">
            <a:xfrm>
              <a:off x="928" y="225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885" name="Rectangle 1557"/>
            <p:cNvSpPr>
              <a:spLocks noChangeArrowheads="1"/>
            </p:cNvSpPr>
            <p:nvPr/>
          </p:nvSpPr>
          <p:spPr bwMode="auto">
            <a:xfrm>
              <a:off x="929" y="234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886" name="Rectangle 1558"/>
            <p:cNvSpPr>
              <a:spLocks noChangeArrowheads="1"/>
            </p:cNvSpPr>
            <p:nvPr/>
          </p:nvSpPr>
          <p:spPr bwMode="auto">
            <a:xfrm>
              <a:off x="929" y="243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887" name="Rectangle 1559"/>
            <p:cNvSpPr>
              <a:spLocks noChangeArrowheads="1"/>
            </p:cNvSpPr>
            <p:nvPr/>
          </p:nvSpPr>
          <p:spPr bwMode="auto">
            <a:xfrm>
              <a:off x="929" y="2613"/>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888" name="Rectangle 1560"/>
            <p:cNvSpPr>
              <a:spLocks noChangeArrowheads="1"/>
            </p:cNvSpPr>
            <p:nvPr/>
          </p:nvSpPr>
          <p:spPr bwMode="auto">
            <a:xfrm>
              <a:off x="929" y="270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889" name="Rectangle 1561"/>
            <p:cNvSpPr>
              <a:spLocks noChangeArrowheads="1"/>
            </p:cNvSpPr>
            <p:nvPr/>
          </p:nvSpPr>
          <p:spPr bwMode="auto">
            <a:xfrm>
              <a:off x="931" y="279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890" name="Rectangle 1562"/>
            <p:cNvSpPr>
              <a:spLocks noChangeArrowheads="1"/>
            </p:cNvSpPr>
            <p:nvPr/>
          </p:nvSpPr>
          <p:spPr bwMode="auto">
            <a:xfrm>
              <a:off x="930" y="3157"/>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891" name="Rectangle 1563"/>
            <p:cNvSpPr>
              <a:spLocks noChangeArrowheads="1"/>
            </p:cNvSpPr>
            <p:nvPr/>
          </p:nvSpPr>
          <p:spPr bwMode="auto">
            <a:xfrm>
              <a:off x="930" y="288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892" name="Rectangle 1564"/>
            <p:cNvSpPr>
              <a:spLocks noChangeArrowheads="1"/>
            </p:cNvSpPr>
            <p:nvPr/>
          </p:nvSpPr>
          <p:spPr bwMode="auto">
            <a:xfrm>
              <a:off x="931" y="297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893" name="Rectangle 1565"/>
            <p:cNvSpPr>
              <a:spLocks noChangeArrowheads="1"/>
            </p:cNvSpPr>
            <p:nvPr/>
          </p:nvSpPr>
          <p:spPr bwMode="auto">
            <a:xfrm>
              <a:off x="931" y="3067"/>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894" name="Rectangle 1566"/>
            <p:cNvSpPr>
              <a:spLocks noChangeArrowheads="1"/>
            </p:cNvSpPr>
            <p:nvPr/>
          </p:nvSpPr>
          <p:spPr bwMode="auto">
            <a:xfrm>
              <a:off x="931" y="324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895" name="Rectangle 1567"/>
            <p:cNvSpPr>
              <a:spLocks noChangeArrowheads="1"/>
            </p:cNvSpPr>
            <p:nvPr/>
          </p:nvSpPr>
          <p:spPr bwMode="auto">
            <a:xfrm>
              <a:off x="931" y="333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896" name="Rectangle 1568"/>
            <p:cNvSpPr>
              <a:spLocks noChangeArrowheads="1"/>
            </p:cNvSpPr>
            <p:nvPr/>
          </p:nvSpPr>
          <p:spPr bwMode="auto">
            <a:xfrm>
              <a:off x="930" y="343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897" name="Rectangle 1569"/>
            <p:cNvSpPr>
              <a:spLocks noChangeArrowheads="1"/>
            </p:cNvSpPr>
            <p:nvPr/>
          </p:nvSpPr>
          <p:spPr bwMode="auto">
            <a:xfrm>
              <a:off x="930" y="352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898" name="Rectangle 1570"/>
            <p:cNvSpPr>
              <a:spLocks noChangeArrowheads="1"/>
            </p:cNvSpPr>
            <p:nvPr/>
          </p:nvSpPr>
          <p:spPr bwMode="auto">
            <a:xfrm>
              <a:off x="1926" y="170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899" name="Rectangle 1571"/>
            <p:cNvSpPr>
              <a:spLocks noChangeArrowheads="1"/>
            </p:cNvSpPr>
            <p:nvPr/>
          </p:nvSpPr>
          <p:spPr bwMode="auto">
            <a:xfrm>
              <a:off x="1926" y="179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900" name="Rectangle 1572"/>
            <p:cNvSpPr>
              <a:spLocks noChangeArrowheads="1"/>
            </p:cNvSpPr>
            <p:nvPr/>
          </p:nvSpPr>
          <p:spPr bwMode="auto">
            <a:xfrm>
              <a:off x="1927" y="1887"/>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901" name="Rectangle 1573"/>
            <p:cNvSpPr>
              <a:spLocks noChangeArrowheads="1"/>
            </p:cNvSpPr>
            <p:nvPr/>
          </p:nvSpPr>
          <p:spPr bwMode="auto">
            <a:xfrm>
              <a:off x="1927" y="197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902" name="Rectangle 1574"/>
            <p:cNvSpPr>
              <a:spLocks noChangeArrowheads="1"/>
            </p:cNvSpPr>
            <p:nvPr/>
          </p:nvSpPr>
          <p:spPr bwMode="auto">
            <a:xfrm>
              <a:off x="1383" y="170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903" name="Rectangle 1575"/>
            <p:cNvSpPr>
              <a:spLocks noChangeArrowheads="1"/>
            </p:cNvSpPr>
            <p:nvPr/>
          </p:nvSpPr>
          <p:spPr bwMode="auto">
            <a:xfrm>
              <a:off x="1383" y="179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904" name="Rectangle 1576"/>
            <p:cNvSpPr>
              <a:spLocks noChangeArrowheads="1"/>
            </p:cNvSpPr>
            <p:nvPr/>
          </p:nvSpPr>
          <p:spPr bwMode="auto">
            <a:xfrm>
              <a:off x="1384" y="1887"/>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905" name="Rectangle 1577"/>
            <p:cNvSpPr>
              <a:spLocks noChangeArrowheads="1"/>
            </p:cNvSpPr>
            <p:nvPr/>
          </p:nvSpPr>
          <p:spPr bwMode="auto">
            <a:xfrm>
              <a:off x="1384" y="197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906" name="Rectangle 1578"/>
            <p:cNvSpPr>
              <a:spLocks noChangeArrowheads="1"/>
            </p:cNvSpPr>
            <p:nvPr/>
          </p:nvSpPr>
          <p:spPr bwMode="auto">
            <a:xfrm>
              <a:off x="2380" y="279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907" name="Rectangle 1579"/>
            <p:cNvSpPr>
              <a:spLocks noChangeArrowheads="1"/>
            </p:cNvSpPr>
            <p:nvPr/>
          </p:nvSpPr>
          <p:spPr bwMode="auto">
            <a:xfrm>
              <a:off x="2380" y="288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908" name="Rectangle 1580"/>
            <p:cNvSpPr>
              <a:spLocks noChangeArrowheads="1"/>
            </p:cNvSpPr>
            <p:nvPr/>
          </p:nvSpPr>
          <p:spPr bwMode="auto">
            <a:xfrm>
              <a:off x="2381" y="297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909" name="Rectangle 1581"/>
            <p:cNvSpPr>
              <a:spLocks noChangeArrowheads="1"/>
            </p:cNvSpPr>
            <p:nvPr/>
          </p:nvSpPr>
          <p:spPr bwMode="auto">
            <a:xfrm>
              <a:off x="2381" y="3067"/>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910" name="Rectangle 1582"/>
            <p:cNvSpPr>
              <a:spLocks noChangeArrowheads="1"/>
            </p:cNvSpPr>
            <p:nvPr/>
          </p:nvSpPr>
          <p:spPr bwMode="auto">
            <a:xfrm>
              <a:off x="1927" y="315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911" name="Rectangle 1583"/>
            <p:cNvSpPr>
              <a:spLocks noChangeArrowheads="1"/>
            </p:cNvSpPr>
            <p:nvPr/>
          </p:nvSpPr>
          <p:spPr bwMode="auto">
            <a:xfrm>
              <a:off x="1927" y="324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912" name="Rectangle 1584"/>
            <p:cNvSpPr>
              <a:spLocks noChangeArrowheads="1"/>
            </p:cNvSpPr>
            <p:nvPr/>
          </p:nvSpPr>
          <p:spPr bwMode="auto">
            <a:xfrm>
              <a:off x="1928" y="333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913" name="Rectangle 1585"/>
            <p:cNvSpPr>
              <a:spLocks noChangeArrowheads="1"/>
            </p:cNvSpPr>
            <p:nvPr/>
          </p:nvSpPr>
          <p:spPr bwMode="auto">
            <a:xfrm>
              <a:off x="1928" y="343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914" name="Rectangle 1586"/>
            <p:cNvSpPr>
              <a:spLocks noChangeArrowheads="1"/>
            </p:cNvSpPr>
            <p:nvPr/>
          </p:nvSpPr>
          <p:spPr bwMode="auto">
            <a:xfrm>
              <a:off x="1927" y="3067"/>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915" name="Rectangle 1587"/>
            <p:cNvSpPr>
              <a:spLocks noChangeArrowheads="1"/>
            </p:cNvSpPr>
            <p:nvPr/>
          </p:nvSpPr>
          <p:spPr bwMode="auto">
            <a:xfrm>
              <a:off x="2018" y="3067"/>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916" name="Rectangle 1588"/>
            <p:cNvSpPr>
              <a:spLocks noChangeArrowheads="1"/>
            </p:cNvSpPr>
            <p:nvPr/>
          </p:nvSpPr>
          <p:spPr bwMode="auto">
            <a:xfrm>
              <a:off x="2109" y="3067"/>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917" name="Rectangle 1589"/>
            <p:cNvSpPr>
              <a:spLocks noChangeArrowheads="1"/>
            </p:cNvSpPr>
            <p:nvPr/>
          </p:nvSpPr>
          <p:spPr bwMode="auto">
            <a:xfrm>
              <a:off x="2199" y="3067"/>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918" name="Rectangle 1590"/>
            <p:cNvSpPr>
              <a:spLocks noChangeArrowheads="1"/>
            </p:cNvSpPr>
            <p:nvPr/>
          </p:nvSpPr>
          <p:spPr bwMode="auto">
            <a:xfrm>
              <a:off x="2290" y="3067"/>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919" name="Rectangle 1591"/>
            <p:cNvSpPr>
              <a:spLocks noChangeArrowheads="1"/>
            </p:cNvSpPr>
            <p:nvPr/>
          </p:nvSpPr>
          <p:spPr bwMode="auto">
            <a:xfrm>
              <a:off x="1020" y="352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920" name="Rectangle 1592"/>
            <p:cNvSpPr>
              <a:spLocks noChangeArrowheads="1"/>
            </p:cNvSpPr>
            <p:nvPr/>
          </p:nvSpPr>
          <p:spPr bwMode="auto">
            <a:xfrm>
              <a:off x="1111" y="352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921" name="Rectangle 1593"/>
            <p:cNvSpPr>
              <a:spLocks noChangeArrowheads="1"/>
            </p:cNvSpPr>
            <p:nvPr/>
          </p:nvSpPr>
          <p:spPr bwMode="auto">
            <a:xfrm>
              <a:off x="1201" y="352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0922" name="Rectangle 1594"/>
            <p:cNvSpPr>
              <a:spLocks noChangeArrowheads="1"/>
            </p:cNvSpPr>
            <p:nvPr/>
          </p:nvSpPr>
          <p:spPr bwMode="auto">
            <a:xfrm>
              <a:off x="1292" y="352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par>
                          <p:cTn id="8" fill="hold">
                            <p:stCondLst>
                              <p:cond delay="2000"/>
                            </p:stCondLst>
                            <p:childTnLst>
                              <p:par>
                                <p:cTn id="9" presetID="22" presetClass="entr" presetSubtype="2" fill="hold" grpId="0" nodeType="afterEffect">
                                  <p:stCondLst>
                                    <p:cond delay="1500"/>
                                  </p:stCondLst>
                                  <p:childTnLst>
                                    <p:set>
                                      <p:cBhvr>
                                        <p:cTn id="10" dur="1" fill="hold">
                                          <p:stCondLst>
                                            <p:cond delay="0"/>
                                          </p:stCondLst>
                                        </p:cTn>
                                        <p:tgtEl>
                                          <p:spTgt spid="100539"/>
                                        </p:tgtEl>
                                        <p:attrNameLst>
                                          <p:attrName>style.visibility</p:attrName>
                                        </p:attrNameLst>
                                      </p:cBhvr>
                                      <p:to>
                                        <p:strVal val="visible"/>
                                      </p:to>
                                    </p:set>
                                    <p:animEffect transition="in" filter="wipe(right)">
                                      <p:cBhvr>
                                        <p:cTn id="11" dur="500"/>
                                        <p:tgtEl>
                                          <p:spTgt spid="100539"/>
                                        </p:tgtEl>
                                      </p:cBhvr>
                                    </p:animEffect>
                                  </p:childTnLst>
                                </p:cTn>
                              </p:par>
                            </p:childTnLst>
                          </p:cTn>
                        </p:par>
                        <p:par>
                          <p:cTn id="12" fill="hold">
                            <p:stCondLst>
                              <p:cond delay="4000"/>
                            </p:stCondLst>
                            <p:childTnLst>
                              <p:par>
                                <p:cTn id="13" presetID="9" presetClass="entr" presetSubtype="0" fill="hold" nodeType="afterEffect">
                                  <p:stCondLst>
                                    <p:cond delay="1500"/>
                                  </p:stCondLst>
                                  <p:childTnLst>
                                    <p:set>
                                      <p:cBhvr>
                                        <p:cTn id="14" dur="1" fill="hold">
                                          <p:stCondLst>
                                            <p:cond delay="0"/>
                                          </p:stCondLst>
                                        </p:cTn>
                                        <p:tgtEl>
                                          <p:spTgt spid="5"/>
                                        </p:tgtEl>
                                        <p:attrNameLst>
                                          <p:attrName>style.visibility</p:attrName>
                                        </p:attrNameLst>
                                      </p:cBhvr>
                                      <p:to>
                                        <p:strVal val="visible"/>
                                      </p:to>
                                    </p:set>
                                    <p:animEffect transition="in" filter="dissolv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53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838200"/>
            <a:ext cx="8763000" cy="1219200"/>
          </a:xfrm>
        </p:spPr>
        <p:txBody>
          <a:bodyPr>
            <a:noAutofit/>
          </a:bodyPr>
          <a:lstStyle/>
          <a:p>
            <a:pPr algn="just"/>
            <a:r>
              <a:rPr lang="en-US" sz="2800" dirty="0"/>
              <a:t>The structuring element is positioned at all possible locations in the image and it is compared with the corresponding </a:t>
            </a:r>
            <a:r>
              <a:rPr lang="en-US" sz="2800" dirty="0" err="1"/>
              <a:t>neighbourhood</a:t>
            </a:r>
            <a:r>
              <a:rPr lang="en-US" sz="2800" dirty="0"/>
              <a:t> of pixels. Some operations test whether the element </a:t>
            </a:r>
            <a:r>
              <a:rPr lang="en-US" sz="2800" b="1" dirty="0"/>
              <a:t>"fits" </a:t>
            </a:r>
            <a:r>
              <a:rPr lang="en-US" sz="2800" dirty="0"/>
              <a:t>within the </a:t>
            </a:r>
            <a:r>
              <a:rPr lang="en-US" sz="2800" dirty="0" err="1"/>
              <a:t>neighbourhood</a:t>
            </a:r>
            <a:r>
              <a:rPr lang="en-US" sz="2800" dirty="0"/>
              <a:t>, while others test whether it </a:t>
            </a:r>
            <a:r>
              <a:rPr lang="en-US" sz="2800" b="1" dirty="0" smtClean="0"/>
              <a:t>"hits" </a:t>
            </a:r>
            <a:r>
              <a:rPr lang="en-US" sz="2800" dirty="0" smtClean="0"/>
              <a:t>or </a:t>
            </a:r>
            <a:r>
              <a:rPr lang="en-US" sz="2800" b="1" dirty="0" smtClean="0"/>
              <a:t>“miss”</a:t>
            </a:r>
            <a:endParaRPr lang="en-US" sz="2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2971800"/>
            <a:ext cx="6815192" cy="3299619"/>
          </a:xfrm>
        </p:spPr>
      </p:pic>
    </p:spTree>
    <p:extLst>
      <p:ext uri="{BB962C8B-B14F-4D97-AF65-F5344CB8AC3E}">
        <p14:creationId xmlns:p14="http://schemas.microsoft.com/office/powerpoint/2010/main" val="38927615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Fitting, Hitting and Missing of mask</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 y="2052901"/>
            <a:ext cx="8991600" cy="3052499"/>
          </a:xfrm>
        </p:spPr>
      </p:pic>
    </p:spTree>
    <p:extLst>
      <p:ext uri="{BB962C8B-B14F-4D97-AF65-F5344CB8AC3E}">
        <p14:creationId xmlns:p14="http://schemas.microsoft.com/office/powerpoint/2010/main" val="332925048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Example for Dilation</a:t>
            </a:r>
            <a:endParaRPr lang="en-US" dirty="0"/>
          </a:p>
        </p:txBody>
      </p:sp>
      <p:sp>
        <p:nvSpPr>
          <p:cNvPr id="3" name="Content Placeholder 2"/>
          <p:cNvSpPr>
            <a:spLocks noGrp="1"/>
          </p:cNvSpPr>
          <p:nvPr>
            <p:ph idx="1"/>
          </p:nvPr>
        </p:nvSpPr>
        <p:spPr/>
        <p:txBody>
          <a:bodyPr>
            <a:normAutofit fontScale="92500" lnSpcReduction="10000"/>
          </a:bodyPr>
          <a:lstStyle/>
          <a:p>
            <a:pPr algn="just">
              <a:lnSpc>
                <a:spcPct val="90000"/>
              </a:lnSpc>
              <a:spcBef>
                <a:spcPct val="50000"/>
              </a:spcBef>
              <a:buNone/>
            </a:pPr>
            <a:r>
              <a:rPr lang="en-US" dirty="0"/>
              <a:t>Suppose that the structuring element is a 3×3 square .</a:t>
            </a:r>
          </a:p>
          <a:p>
            <a:pPr algn="just">
              <a:lnSpc>
                <a:spcPct val="90000"/>
              </a:lnSpc>
              <a:spcBef>
                <a:spcPct val="50000"/>
              </a:spcBef>
              <a:buNone/>
            </a:pPr>
            <a:r>
              <a:rPr lang="en-US" dirty="0"/>
              <a:t>Note that in subsequent diagrams, foreground pixels are represented by 1's and background pixels by 0's. </a:t>
            </a:r>
          </a:p>
          <a:p>
            <a:pPr algn="just">
              <a:lnSpc>
                <a:spcPct val="90000"/>
              </a:lnSpc>
              <a:spcBef>
                <a:spcPct val="50000"/>
              </a:spcBef>
              <a:buNone/>
            </a:pPr>
            <a:r>
              <a:rPr lang="en-US" dirty="0"/>
              <a:t>To compute the dilation of a binary input image by this Structuring Element (SE), we superimpose the structuring element on top of the input image so that the origin of the structuring element coincides with the input pixel position. </a:t>
            </a:r>
          </a:p>
          <a:p>
            <a:endParaRPr lang="en-US" dirty="0"/>
          </a:p>
        </p:txBody>
      </p:sp>
    </p:spTree>
    <p:extLst>
      <p:ext uri="{BB962C8B-B14F-4D97-AF65-F5344CB8AC3E}">
        <p14:creationId xmlns:p14="http://schemas.microsoft.com/office/powerpoint/2010/main" val="378930507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8979" name="Rectangle 3"/>
          <p:cNvSpPr>
            <a:spLocks noGrp="1" noChangeArrowheads="1"/>
          </p:cNvSpPr>
          <p:nvPr>
            <p:ph idx="1"/>
          </p:nvPr>
        </p:nvSpPr>
        <p:spPr>
          <a:xfrm>
            <a:off x="381000" y="609600"/>
            <a:ext cx="8305801" cy="6172200"/>
          </a:xfrm>
        </p:spPr>
        <p:txBody>
          <a:bodyPr/>
          <a:lstStyle/>
          <a:p>
            <a:pPr algn="just">
              <a:lnSpc>
                <a:spcPct val="90000"/>
              </a:lnSpc>
              <a:spcBef>
                <a:spcPct val="50000"/>
              </a:spcBef>
            </a:pPr>
            <a:r>
              <a:rPr lang="en-US" sz="2600" dirty="0" smtClean="0"/>
              <a:t>Place the SE (origin) on the entire image pixel by pixel.</a:t>
            </a:r>
          </a:p>
          <a:p>
            <a:pPr algn="just">
              <a:lnSpc>
                <a:spcPct val="90000"/>
              </a:lnSpc>
              <a:spcBef>
                <a:spcPct val="50000"/>
              </a:spcBef>
            </a:pPr>
            <a:r>
              <a:rPr lang="en-US" sz="2600" dirty="0" smtClean="0"/>
              <a:t>If the SE results “</a:t>
            </a:r>
            <a:r>
              <a:rPr lang="en-US" sz="2600" b="1" dirty="0" smtClean="0"/>
              <a:t>miss”</a:t>
            </a:r>
            <a:r>
              <a:rPr lang="en-US" sz="2600" dirty="0" smtClean="0"/>
              <a:t> condition do nothing.</a:t>
            </a:r>
          </a:p>
          <a:p>
            <a:pPr algn="just">
              <a:lnSpc>
                <a:spcPct val="90000"/>
              </a:lnSpc>
              <a:spcBef>
                <a:spcPct val="50000"/>
              </a:spcBef>
            </a:pPr>
            <a:r>
              <a:rPr lang="en-US" sz="2600" dirty="0" smtClean="0"/>
              <a:t>If the SE “</a:t>
            </a:r>
            <a:r>
              <a:rPr lang="en-US" sz="2600" b="1" dirty="0" smtClean="0"/>
              <a:t>hits”</a:t>
            </a:r>
            <a:r>
              <a:rPr lang="en-US" sz="2600" dirty="0" smtClean="0"/>
              <a:t> or </a:t>
            </a:r>
            <a:r>
              <a:rPr lang="en-US" sz="2600" b="1" dirty="0" smtClean="0"/>
              <a:t>“fits”</a:t>
            </a:r>
            <a:r>
              <a:rPr lang="en-US" sz="2600" dirty="0" smtClean="0"/>
              <a:t> then </a:t>
            </a:r>
            <a:r>
              <a:rPr lang="en-US" sz="2600" dirty="0"/>
              <a:t>the input pixel is set to the </a:t>
            </a:r>
            <a:r>
              <a:rPr lang="en-US" sz="2600" dirty="0" smtClean="0"/>
              <a:t>foreground value </a:t>
            </a:r>
            <a:r>
              <a:rPr lang="en-US" sz="2600" b="1" dirty="0" smtClean="0"/>
              <a:t>(0 to 1)</a:t>
            </a:r>
            <a:endParaRPr lang="en-US" sz="2600" b="1" dirty="0"/>
          </a:p>
          <a:p>
            <a:pPr>
              <a:lnSpc>
                <a:spcPct val="90000"/>
              </a:lnSpc>
            </a:pPr>
            <a:endParaRPr lang="en-US" sz="2000" dirty="0"/>
          </a:p>
        </p:txBody>
      </p:sp>
      <p:grpSp>
        <p:nvGrpSpPr>
          <p:cNvPr id="2" name="Group 4"/>
          <p:cNvGrpSpPr>
            <a:grpSpLocks/>
          </p:cNvGrpSpPr>
          <p:nvPr/>
        </p:nvGrpSpPr>
        <p:grpSpPr bwMode="auto">
          <a:xfrm>
            <a:off x="311293" y="3354583"/>
            <a:ext cx="2390895" cy="2029509"/>
            <a:chOff x="284" y="1104"/>
            <a:chExt cx="1299" cy="1106"/>
          </a:xfrm>
        </p:grpSpPr>
        <p:grpSp>
          <p:nvGrpSpPr>
            <p:cNvPr id="3" name="Group 5"/>
            <p:cNvGrpSpPr>
              <a:grpSpLocks/>
            </p:cNvGrpSpPr>
            <p:nvPr/>
          </p:nvGrpSpPr>
          <p:grpSpPr bwMode="auto">
            <a:xfrm>
              <a:off x="432" y="1104"/>
              <a:ext cx="864" cy="870"/>
              <a:chOff x="528" y="1584"/>
              <a:chExt cx="864" cy="870"/>
            </a:xfrm>
          </p:grpSpPr>
          <p:sp>
            <p:nvSpPr>
              <p:cNvPr id="638982" name="Text Box 6"/>
              <p:cNvSpPr txBox="1">
                <a:spLocks noChangeArrowheads="1"/>
              </p:cNvSpPr>
              <p:nvPr/>
            </p:nvSpPr>
            <p:spPr bwMode="auto">
              <a:xfrm>
                <a:off x="528" y="1584"/>
                <a:ext cx="288" cy="294"/>
              </a:xfrm>
              <a:prstGeom prst="rect">
                <a:avLst/>
              </a:prstGeom>
              <a:noFill/>
              <a:ln w="9525">
                <a:solidFill>
                  <a:schemeClr val="tx1"/>
                </a:solidFill>
                <a:miter lim="800000"/>
                <a:headEnd/>
                <a:tailEnd/>
              </a:ln>
              <a:effectLst/>
            </p:spPr>
            <p:txBody>
              <a:bodyPr>
                <a:spAutoFit/>
              </a:bodyPr>
              <a:lstStyle/>
              <a:p>
                <a:pPr algn="ctr">
                  <a:spcBef>
                    <a:spcPct val="50000"/>
                  </a:spcBef>
                </a:pPr>
                <a:r>
                  <a:rPr lang="en-US">
                    <a:solidFill>
                      <a:srgbClr val="000000"/>
                    </a:solidFill>
                    <a:latin typeface="Times New Roman" pitchFamily="18" charset="0"/>
                  </a:rPr>
                  <a:t>1</a:t>
                </a:r>
              </a:p>
            </p:txBody>
          </p:sp>
          <p:sp>
            <p:nvSpPr>
              <p:cNvPr id="638983" name="Text Box 7"/>
              <p:cNvSpPr txBox="1">
                <a:spLocks noChangeArrowheads="1"/>
              </p:cNvSpPr>
              <p:nvPr/>
            </p:nvSpPr>
            <p:spPr bwMode="auto">
              <a:xfrm>
                <a:off x="816" y="1584"/>
                <a:ext cx="288" cy="294"/>
              </a:xfrm>
              <a:prstGeom prst="rect">
                <a:avLst/>
              </a:prstGeom>
              <a:noFill/>
              <a:ln w="9525">
                <a:solidFill>
                  <a:schemeClr val="tx1"/>
                </a:solidFill>
                <a:miter lim="800000"/>
                <a:headEnd/>
                <a:tailEnd/>
              </a:ln>
              <a:effectLst/>
            </p:spPr>
            <p:txBody>
              <a:bodyPr>
                <a:spAutoFit/>
              </a:bodyPr>
              <a:lstStyle/>
              <a:p>
                <a:pPr algn="ctr">
                  <a:spcBef>
                    <a:spcPct val="50000"/>
                  </a:spcBef>
                </a:pPr>
                <a:r>
                  <a:rPr lang="en-US">
                    <a:solidFill>
                      <a:srgbClr val="000000"/>
                    </a:solidFill>
                    <a:latin typeface="Times New Roman" pitchFamily="18" charset="0"/>
                  </a:rPr>
                  <a:t>1</a:t>
                </a:r>
              </a:p>
            </p:txBody>
          </p:sp>
          <p:sp>
            <p:nvSpPr>
              <p:cNvPr id="638984" name="Text Box 8"/>
              <p:cNvSpPr txBox="1">
                <a:spLocks noChangeArrowheads="1"/>
              </p:cNvSpPr>
              <p:nvPr/>
            </p:nvSpPr>
            <p:spPr bwMode="auto">
              <a:xfrm>
                <a:off x="1104" y="1584"/>
                <a:ext cx="288" cy="294"/>
              </a:xfrm>
              <a:prstGeom prst="rect">
                <a:avLst/>
              </a:prstGeom>
              <a:noFill/>
              <a:ln w="9525">
                <a:solidFill>
                  <a:schemeClr val="tx1"/>
                </a:solidFill>
                <a:miter lim="800000"/>
                <a:headEnd/>
                <a:tailEnd/>
              </a:ln>
              <a:effectLst/>
            </p:spPr>
            <p:txBody>
              <a:bodyPr>
                <a:spAutoFit/>
              </a:bodyPr>
              <a:lstStyle/>
              <a:p>
                <a:pPr algn="ctr">
                  <a:spcBef>
                    <a:spcPct val="50000"/>
                  </a:spcBef>
                </a:pPr>
                <a:r>
                  <a:rPr lang="en-US">
                    <a:solidFill>
                      <a:srgbClr val="000000"/>
                    </a:solidFill>
                    <a:latin typeface="Times New Roman" pitchFamily="18" charset="0"/>
                  </a:rPr>
                  <a:t>1</a:t>
                </a:r>
              </a:p>
            </p:txBody>
          </p:sp>
          <p:sp>
            <p:nvSpPr>
              <p:cNvPr id="638985" name="Text Box 9"/>
              <p:cNvSpPr txBox="1">
                <a:spLocks noChangeArrowheads="1"/>
              </p:cNvSpPr>
              <p:nvPr/>
            </p:nvSpPr>
            <p:spPr bwMode="auto">
              <a:xfrm>
                <a:off x="528" y="1872"/>
                <a:ext cx="288" cy="294"/>
              </a:xfrm>
              <a:prstGeom prst="rect">
                <a:avLst/>
              </a:prstGeom>
              <a:noFill/>
              <a:ln w="9525">
                <a:solidFill>
                  <a:schemeClr val="tx1"/>
                </a:solidFill>
                <a:miter lim="800000"/>
                <a:headEnd/>
                <a:tailEnd/>
              </a:ln>
              <a:effectLst/>
            </p:spPr>
            <p:txBody>
              <a:bodyPr>
                <a:spAutoFit/>
              </a:bodyPr>
              <a:lstStyle/>
              <a:p>
                <a:pPr algn="ctr">
                  <a:spcBef>
                    <a:spcPct val="50000"/>
                  </a:spcBef>
                </a:pPr>
                <a:r>
                  <a:rPr lang="en-US">
                    <a:solidFill>
                      <a:srgbClr val="000000"/>
                    </a:solidFill>
                    <a:latin typeface="Times New Roman" pitchFamily="18" charset="0"/>
                  </a:rPr>
                  <a:t>1</a:t>
                </a:r>
              </a:p>
            </p:txBody>
          </p:sp>
          <p:sp>
            <p:nvSpPr>
              <p:cNvPr id="638986" name="Text Box 10"/>
              <p:cNvSpPr txBox="1">
                <a:spLocks noChangeArrowheads="1"/>
              </p:cNvSpPr>
              <p:nvPr/>
            </p:nvSpPr>
            <p:spPr bwMode="auto">
              <a:xfrm>
                <a:off x="816" y="1872"/>
                <a:ext cx="288" cy="294"/>
              </a:xfrm>
              <a:prstGeom prst="rect">
                <a:avLst/>
              </a:prstGeom>
              <a:noFill/>
              <a:ln w="9525">
                <a:solidFill>
                  <a:schemeClr val="tx1"/>
                </a:solidFill>
                <a:miter lim="800000"/>
                <a:headEnd/>
                <a:tailEnd/>
              </a:ln>
              <a:effectLst/>
            </p:spPr>
            <p:txBody>
              <a:bodyPr>
                <a:spAutoFit/>
              </a:bodyPr>
              <a:lstStyle/>
              <a:p>
                <a:pPr algn="ctr">
                  <a:spcBef>
                    <a:spcPct val="50000"/>
                  </a:spcBef>
                </a:pPr>
                <a:r>
                  <a:rPr lang="en-US">
                    <a:solidFill>
                      <a:srgbClr val="000000"/>
                    </a:solidFill>
                    <a:latin typeface="Times New Roman" pitchFamily="18" charset="0"/>
                  </a:rPr>
                  <a:t>1</a:t>
                </a:r>
              </a:p>
            </p:txBody>
          </p:sp>
          <p:sp>
            <p:nvSpPr>
              <p:cNvPr id="638987" name="Text Box 11"/>
              <p:cNvSpPr txBox="1">
                <a:spLocks noChangeArrowheads="1"/>
              </p:cNvSpPr>
              <p:nvPr/>
            </p:nvSpPr>
            <p:spPr bwMode="auto">
              <a:xfrm>
                <a:off x="1104" y="1872"/>
                <a:ext cx="288" cy="294"/>
              </a:xfrm>
              <a:prstGeom prst="rect">
                <a:avLst/>
              </a:prstGeom>
              <a:noFill/>
              <a:ln w="9525">
                <a:solidFill>
                  <a:schemeClr val="tx1"/>
                </a:solidFill>
                <a:miter lim="800000"/>
                <a:headEnd/>
                <a:tailEnd/>
              </a:ln>
              <a:effectLst/>
            </p:spPr>
            <p:txBody>
              <a:bodyPr>
                <a:spAutoFit/>
              </a:bodyPr>
              <a:lstStyle/>
              <a:p>
                <a:pPr algn="ctr">
                  <a:spcBef>
                    <a:spcPct val="50000"/>
                  </a:spcBef>
                </a:pPr>
                <a:r>
                  <a:rPr lang="en-US">
                    <a:solidFill>
                      <a:srgbClr val="000000"/>
                    </a:solidFill>
                    <a:latin typeface="Times New Roman" pitchFamily="18" charset="0"/>
                  </a:rPr>
                  <a:t>1</a:t>
                </a:r>
              </a:p>
            </p:txBody>
          </p:sp>
          <p:sp>
            <p:nvSpPr>
              <p:cNvPr id="638988" name="Text Box 12"/>
              <p:cNvSpPr txBox="1">
                <a:spLocks noChangeArrowheads="1"/>
              </p:cNvSpPr>
              <p:nvPr/>
            </p:nvSpPr>
            <p:spPr bwMode="auto">
              <a:xfrm>
                <a:off x="528" y="2160"/>
                <a:ext cx="288" cy="294"/>
              </a:xfrm>
              <a:prstGeom prst="rect">
                <a:avLst/>
              </a:prstGeom>
              <a:noFill/>
              <a:ln w="9525">
                <a:solidFill>
                  <a:schemeClr val="tx1"/>
                </a:solidFill>
                <a:miter lim="800000"/>
                <a:headEnd/>
                <a:tailEnd/>
              </a:ln>
              <a:effectLst/>
            </p:spPr>
            <p:txBody>
              <a:bodyPr>
                <a:spAutoFit/>
              </a:bodyPr>
              <a:lstStyle/>
              <a:p>
                <a:pPr algn="ctr">
                  <a:spcBef>
                    <a:spcPct val="50000"/>
                  </a:spcBef>
                </a:pPr>
                <a:r>
                  <a:rPr lang="en-US">
                    <a:solidFill>
                      <a:srgbClr val="000000"/>
                    </a:solidFill>
                    <a:latin typeface="Times New Roman" pitchFamily="18" charset="0"/>
                  </a:rPr>
                  <a:t>1</a:t>
                </a:r>
              </a:p>
            </p:txBody>
          </p:sp>
          <p:sp>
            <p:nvSpPr>
              <p:cNvPr id="638989" name="Text Box 13"/>
              <p:cNvSpPr txBox="1">
                <a:spLocks noChangeArrowheads="1"/>
              </p:cNvSpPr>
              <p:nvPr/>
            </p:nvSpPr>
            <p:spPr bwMode="auto">
              <a:xfrm>
                <a:off x="816" y="2160"/>
                <a:ext cx="288" cy="294"/>
              </a:xfrm>
              <a:prstGeom prst="rect">
                <a:avLst/>
              </a:prstGeom>
              <a:noFill/>
              <a:ln w="9525">
                <a:solidFill>
                  <a:schemeClr val="tx1"/>
                </a:solidFill>
                <a:miter lim="800000"/>
                <a:headEnd/>
                <a:tailEnd/>
              </a:ln>
              <a:effectLst/>
            </p:spPr>
            <p:txBody>
              <a:bodyPr>
                <a:spAutoFit/>
              </a:bodyPr>
              <a:lstStyle/>
              <a:p>
                <a:pPr algn="ctr">
                  <a:spcBef>
                    <a:spcPct val="50000"/>
                  </a:spcBef>
                </a:pPr>
                <a:r>
                  <a:rPr lang="en-US">
                    <a:solidFill>
                      <a:srgbClr val="000000"/>
                    </a:solidFill>
                    <a:latin typeface="Times New Roman" pitchFamily="18" charset="0"/>
                  </a:rPr>
                  <a:t>1</a:t>
                </a:r>
              </a:p>
            </p:txBody>
          </p:sp>
          <p:sp>
            <p:nvSpPr>
              <p:cNvPr id="638990" name="Text Box 14"/>
              <p:cNvSpPr txBox="1">
                <a:spLocks noChangeArrowheads="1"/>
              </p:cNvSpPr>
              <p:nvPr/>
            </p:nvSpPr>
            <p:spPr bwMode="auto">
              <a:xfrm>
                <a:off x="1104" y="2160"/>
                <a:ext cx="288" cy="294"/>
              </a:xfrm>
              <a:prstGeom prst="rect">
                <a:avLst/>
              </a:prstGeom>
              <a:noFill/>
              <a:ln w="9525">
                <a:solidFill>
                  <a:schemeClr val="tx1"/>
                </a:solidFill>
                <a:miter lim="800000"/>
                <a:headEnd/>
                <a:tailEnd/>
              </a:ln>
              <a:effectLst/>
            </p:spPr>
            <p:txBody>
              <a:bodyPr>
                <a:spAutoFit/>
              </a:bodyPr>
              <a:lstStyle/>
              <a:p>
                <a:pPr algn="ctr">
                  <a:spcBef>
                    <a:spcPct val="50000"/>
                  </a:spcBef>
                </a:pPr>
                <a:r>
                  <a:rPr lang="en-US">
                    <a:solidFill>
                      <a:srgbClr val="000000"/>
                    </a:solidFill>
                    <a:latin typeface="Times New Roman" pitchFamily="18" charset="0"/>
                  </a:rPr>
                  <a:t>1</a:t>
                </a:r>
              </a:p>
            </p:txBody>
          </p:sp>
        </p:grpSp>
        <p:sp>
          <p:nvSpPr>
            <p:cNvPr id="638991" name="Text Box 15"/>
            <p:cNvSpPr txBox="1">
              <a:spLocks noChangeArrowheads="1"/>
            </p:cNvSpPr>
            <p:nvPr/>
          </p:nvSpPr>
          <p:spPr bwMode="auto">
            <a:xfrm>
              <a:off x="284" y="1992"/>
              <a:ext cx="1299" cy="218"/>
            </a:xfrm>
            <a:prstGeom prst="rect">
              <a:avLst/>
            </a:prstGeom>
            <a:noFill/>
            <a:ln w="9525">
              <a:noFill/>
              <a:miter lim="800000"/>
              <a:headEnd/>
              <a:tailEnd/>
            </a:ln>
            <a:effectLst/>
          </p:spPr>
          <p:txBody>
            <a:bodyPr wrap="square">
              <a:spAutoFit/>
            </a:bodyPr>
            <a:lstStyle/>
            <a:p>
              <a:pPr>
                <a:spcBef>
                  <a:spcPct val="50000"/>
                </a:spcBef>
              </a:pPr>
              <a:r>
                <a:rPr lang="en-US" sz="2000" dirty="0">
                  <a:solidFill>
                    <a:srgbClr val="000000"/>
                  </a:solidFill>
                  <a:latin typeface="Times New Roman" pitchFamily="18" charset="0"/>
                </a:rPr>
                <a:t>Structuring element</a:t>
              </a:r>
            </a:p>
          </p:txBody>
        </p:sp>
      </p:grpSp>
      <p:pic>
        <p:nvPicPr>
          <p:cNvPr id="638992" name="Picture 16" descr="http://www.cee.hw.ac.uk/hipr/figs/diltbin.gif"/>
          <p:cNvPicPr>
            <a:picLocks noChangeAspect="1" noChangeArrowheads="1"/>
          </p:cNvPicPr>
          <p:nvPr/>
        </p:nvPicPr>
        <p:blipFill>
          <a:blip r:embed="rId2" r:link="rId3" cstate="print"/>
          <a:srcRect/>
          <a:stretch>
            <a:fillRect/>
          </a:stretch>
        </p:blipFill>
        <p:spPr bwMode="auto">
          <a:xfrm>
            <a:off x="2792376" y="3211011"/>
            <a:ext cx="5803987" cy="2331334"/>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89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6932" name="Rectangle 4"/>
          <p:cNvSpPr>
            <a:spLocks noGrp="1" noChangeArrowheads="1"/>
          </p:cNvSpPr>
          <p:nvPr>
            <p:ph idx="1"/>
          </p:nvPr>
        </p:nvSpPr>
        <p:spPr>
          <a:xfrm>
            <a:off x="457200" y="838200"/>
            <a:ext cx="8229600" cy="5287963"/>
          </a:xfrm>
          <a:noFill/>
          <a:ln/>
        </p:spPr>
        <p:txBody>
          <a:bodyPr>
            <a:normAutofit fontScale="92500"/>
          </a:bodyPr>
          <a:lstStyle/>
          <a:p>
            <a:pPr lvl="1" algn="just"/>
            <a:r>
              <a:rPr lang="en-US" sz="3000" dirty="0"/>
              <a:t>Dilation is typically applied to binary image, but there are versions that work on gray scale image.</a:t>
            </a:r>
          </a:p>
          <a:p>
            <a:pPr lvl="1" algn="just"/>
            <a:endParaRPr lang="en-US" sz="3000" dirty="0"/>
          </a:p>
          <a:p>
            <a:pPr lvl="1" algn="just"/>
            <a:r>
              <a:rPr lang="en-US" sz="3000" dirty="0"/>
              <a:t>The basic effect of the operator on a binary image is to gradually enlarge the boundaries of regions of foreground pixels (</a:t>
            </a:r>
            <a:r>
              <a:rPr lang="en-US" sz="3000" i="1" dirty="0"/>
              <a:t>i.e.</a:t>
            </a:r>
            <a:r>
              <a:rPr lang="en-US" sz="3000" dirty="0"/>
              <a:t> white pixels, typically). </a:t>
            </a:r>
          </a:p>
          <a:p>
            <a:pPr lvl="1" algn="just"/>
            <a:endParaRPr lang="en-US" sz="3000" dirty="0"/>
          </a:p>
          <a:p>
            <a:pPr lvl="1" algn="just"/>
            <a:r>
              <a:rPr lang="en-US" sz="3000" dirty="0"/>
              <a:t>Thus areas of foreground pixels grow in size while holes within those regions become smaller. </a:t>
            </a:r>
          </a:p>
          <a:p>
            <a:pPr eaLnBrk="1" hangingPunct="1">
              <a:spcBef>
                <a:spcPct val="50000"/>
              </a:spcBef>
              <a:buClrTx/>
              <a:buFontTx/>
              <a:buNone/>
            </a:pPr>
            <a:r>
              <a:rPr lang="en-US" dirty="0"/>
              <a:t>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48515" name="Picture 3"/>
          <p:cNvPicPr>
            <a:picLocks noChangeAspect="1" noChangeArrowheads="1"/>
          </p:cNvPicPr>
          <p:nvPr/>
        </p:nvPicPr>
        <p:blipFill>
          <a:blip r:embed="rId2" cstate="print"/>
          <a:srcRect/>
          <a:stretch>
            <a:fillRect/>
          </a:stretch>
        </p:blipFill>
        <p:spPr bwMode="auto">
          <a:xfrm>
            <a:off x="457200" y="381000"/>
            <a:ext cx="8077200" cy="4347544"/>
          </a:xfrm>
          <a:prstGeom prst="rect">
            <a:avLst/>
          </a:prstGeom>
          <a:noFill/>
          <a:ln w="9525">
            <a:noFill/>
            <a:miter lim="800000"/>
            <a:headEnd/>
            <a:tailEnd/>
          </a:ln>
          <a:effectLst/>
        </p:spPr>
      </p:pic>
      <p:sp>
        <p:nvSpPr>
          <p:cNvPr id="448517" name="Rectangle 5"/>
          <p:cNvSpPr>
            <a:spLocks noChangeArrowheads="1"/>
          </p:cNvSpPr>
          <p:nvPr/>
        </p:nvSpPr>
        <p:spPr bwMode="auto">
          <a:xfrm>
            <a:off x="152400" y="5289552"/>
            <a:ext cx="8763000" cy="830997"/>
          </a:xfrm>
          <a:prstGeom prst="rect">
            <a:avLst/>
          </a:prstGeom>
          <a:noFill/>
          <a:ln w="9525">
            <a:noFill/>
            <a:miter lim="800000"/>
            <a:headEnd/>
            <a:tailEnd/>
          </a:ln>
          <a:effectLst/>
        </p:spPr>
        <p:txBody>
          <a:bodyPr wrap="square">
            <a:spAutoFit/>
          </a:bodyPr>
          <a:lstStyle/>
          <a:p>
            <a:pPr lvl="1" algn="just" eaLnBrk="0" hangingPunct="0">
              <a:spcBef>
                <a:spcPct val="20000"/>
              </a:spcBef>
              <a:buClr>
                <a:srgbClr val="3333CC"/>
              </a:buClr>
            </a:pPr>
            <a:r>
              <a:rPr lang="en-US" dirty="0">
                <a:solidFill>
                  <a:srgbClr val="000000"/>
                </a:solidFill>
                <a:latin typeface="Times New Roman" pitchFamily="18" charset="0"/>
              </a:rPr>
              <a:t>The basic effect of the operator on a binary image is to gradually enlarge the boundaries of regions of foreground pixels </a:t>
            </a:r>
            <a:r>
              <a:rPr lang="en-US" dirty="0" smtClean="0">
                <a:solidFill>
                  <a:srgbClr val="000000"/>
                </a:solidFill>
                <a:latin typeface="Times New Roman" pitchFamily="18" charset="0"/>
              </a:rPr>
              <a:t>. </a:t>
            </a:r>
            <a:endParaRPr lang="en-US" dirty="0">
              <a:solidFill>
                <a:srgbClr val="000000"/>
              </a:solidFill>
              <a:latin typeface="Times New Roman"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4"/>
          <p:cNvSpPr txBox="1">
            <a:spLocks noChangeArrowheads="1"/>
          </p:cNvSpPr>
          <p:nvPr/>
        </p:nvSpPr>
        <p:spPr bwMode="auto">
          <a:xfrm>
            <a:off x="593725" y="955675"/>
            <a:ext cx="7280275" cy="822325"/>
          </a:xfrm>
          <a:prstGeom prst="rect">
            <a:avLst/>
          </a:prstGeom>
          <a:noFill/>
          <a:ln w="9525">
            <a:noFill/>
            <a:miter lim="800000"/>
            <a:headEnd/>
            <a:tailEnd/>
          </a:ln>
        </p:spPr>
        <p:txBody>
          <a:bodyPr>
            <a:spAutoFit/>
          </a:bodyPr>
          <a:lstStyle/>
          <a:p>
            <a:r>
              <a:rPr lang="ca-ES"/>
              <a:t>Dilation : </a:t>
            </a:r>
            <a:r>
              <a:rPr lang="ca-ES" i="1">
                <a:latin typeface="Times New Roman" pitchFamily="18" charset="0"/>
              </a:rPr>
              <a:t>x </a:t>
            </a:r>
            <a:r>
              <a:rPr lang="ca-ES">
                <a:latin typeface="Times New Roman" pitchFamily="18" charset="0"/>
              </a:rPr>
              <a:t>= (</a:t>
            </a:r>
            <a:r>
              <a:rPr lang="ca-ES" i="1">
                <a:latin typeface="Times New Roman" pitchFamily="18" charset="0"/>
              </a:rPr>
              <a:t>x</a:t>
            </a:r>
            <a:r>
              <a:rPr lang="ca-ES" baseline="-25000">
                <a:latin typeface="Times New Roman" pitchFamily="18" charset="0"/>
              </a:rPr>
              <a:t>1</a:t>
            </a:r>
            <a:r>
              <a:rPr lang="ca-ES">
                <a:latin typeface="Times New Roman" pitchFamily="18" charset="0"/>
              </a:rPr>
              <a:t>,</a:t>
            </a:r>
            <a:r>
              <a:rPr lang="ca-ES" i="1">
                <a:latin typeface="Times New Roman" pitchFamily="18" charset="0"/>
              </a:rPr>
              <a:t>x</a:t>
            </a:r>
            <a:r>
              <a:rPr lang="ca-ES" baseline="-25000">
                <a:latin typeface="Times New Roman" pitchFamily="18" charset="0"/>
              </a:rPr>
              <a:t>2</a:t>
            </a:r>
            <a:r>
              <a:rPr lang="ca-ES">
                <a:latin typeface="Times New Roman" pitchFamily="18" charset="0"/>
              </a:rPr>
              <a:t>)</a:t>
            </a:r>
            <a:r>
              <a:rPr lang="ca-ES"/>
              <a:t> such that if we center </a:t>
            </a:r>
            <a:r>
              <a:rPr lang="ca-ES" i="1">
                <a:latin typeface="Times New Roman" pitchFamily="18" charset="0"/>
              </a:rPr>
              <a:t>B</a:t>
            </a:r>
            <a:r>
              <a:rPr lang="ca-ES"/>
              <a:t> on them, </a:t>
            </a:r>
            <a:br>
              <a:rPr lang="ca-ES"/>
            </a:br>
            <a:r>
              <a:rPr lang="ca-ES"/>
              <a:t>               then the so translated </a:t>
            </a:r>
            <a:r>
              <a:rPr lang="ca-ES" i="1">
                <a:latin typeface="Times New Roman" pitchFamily="18" charset="0"/>
              </a:rPr>
              <a:t>B</a:t>
            </a:r>
            <a:r>
              <a:rPr lang="ca-ES"/>
              <a:t> intersects </a:t>
            </a:r>
            <a:r>
              <a:rPr lang="ca-ES" i="1">
                <a:latin typeface="Times New Roman" pitchFamily="18" charset="0"/>
              </a:rPr>
              <a:t>X</a:t>
            </a:r>
            <a:r>
              <a:rPr lang="ca-ES"/>
              <a:t>.</a:t>
            </a:r>
            <a:endParaRPr lang="es-ES"/>
          </a:p>
        </p:txBody>
      </p:sp>
      <p:pic>
        <p:nvPicPr>
          <p:cNvPr id="58371" name="Picture 7" descr="original"/>
          <p:cNvPicPr>
            <a:picLocks noChangeAspect="1" noChangeArrowheads="1"/>
          </p:cNvPicPr>
          <p:nvPr/>
        </p:nvPicPr>
        <p:blipFill>
          <a:blip r:embed="rId2"/>
          <a:srcRect/>
          <a:stretch>
            <a:fillRect/>
          </a:stretch>
        </p:blipFill>
        <p:spPr bwMode="auto">
          <a:xfrm>
            <a:off x="685800" y="2114550"/>
            <a:ext cx="2628900" cy="2628900"/>
          </a:xfrm>
          <a:prstGeom prst="rect">
            <a:avLst/>
          </a:prstGeom>
          <a:noFill/>
          <a:ln w="9525">
            <a:noFill/>
            <a:miter lim="800000"/>
            <a:headEnd/>
            <a:tailEnd/>
          </a:ln>
        </p:spPr>
      </p:pic>
      <p:pic>
        <p:nvPicPr>
          <p:cNvPr id="58372" name="Picture 8" descr="quadrat3x3"/>
          <p:cNvPicPr>
            <a:picLocks noChangeAspect="1" noChangeArrowheads="1"/>
          </p:cNvPicPr>
          <p:nvPr/>
        </p:nvPicPr>
        <p:blipFill>
          <a:blip r:embed="rId3"/>
          <a:srcRect/>
          <a:stretch>
            <a:fillRect/>
          </a:stretch>
        </p:blipFill>
        <p:spPr bwMode="auto">
          <a:xfrm>
            <a:off x="1828800" y="5524500"/>
            <a:ext cx="571500" cy="571500"/>
          </a:xfrm>
          <a:prstGeom prst="rect">
            <a:avLst/>
          </a:prstGeom>
          <a:noFill/>
          <a:ln w="9525">
            <a:noFill/>
            <a:miter lim="800000"/>
            <a:headEnd/>
            <a:tailEnd/>
          </a:ln>
        </p:spPr>
      </p:pic>
      <p:pic>
        <p:nvPicPr>
          <p:cNvPr id="58373" name="Picture 9" descr="DifDilatacio 3x3"/>
          <p:cNvPicPr>
            <a:picLocks noChangeAspect="1" noChangeArrowheads="1"/>
          </p:cNvPicPr>
          <p:nvPr/>
        </p:nvPicPr>
        <p:blipFill>
          <a:blip r:embed="rId4"/>
          <a:srcRect/>
          <a:stretch>
            <a:fillRect/>
          </a:stretch>
        </p:blipFill>
        <p:spPr bwMode="auto">
          <a:xfrm>
            <a:off x="6324600" y="2114550"/>
            <a:ext cx="2628900" cy="2628900"/>
          </a:xfrm>
          <a:prstGeom prst="rect">
            <a:avLst/>
          </a:prstGeom>
          <a:noFill/>
          <a:ln w="9525">
            <a:noFill/>
            <a:miter lim="800000"/>
            <a:headEnd/>
            <a:tailEnd/>
          </a:ln>
        </p:spPr>
      </p:pic>
      <p:pic>
        <p:nvPicPr>
          <p:cNvPr id="58374" name="Picture 10" descr="dilatacio 3x3"/>
          <p:cNvPicPr>
            <a:picLocks noChangeAspect="1" noChangeArrowheads="1"/>
          </p:cNvPicPr>
          <p:nvPr/>
        </p:nvPicPr>
        <p:blipFill>
          <a:blip r:embed="rId5"/>
          <a:srcRect/>
          <a:stretch>
            <a:fillRect/>
          </a:stretch>
        </p:blipFill>
        <p:spPr bwMode="auto">
          <a:xfrm>
            <a:off x="3505200" y="2114550"/>
            <a:ext cx="2628900" cy="2628900"/>
          </a:xfrm>
          <a:prstGeom prst="rect">
            <a:avLst/>
          </a:prstGeom>
          <a:noFill/>
          <a:ln w="9525">
            <a:noFill/>
            <a:miter lim="800000"/>
            <a:headEnd/>
            <a:tailEnd/>
          </a:ln>
        </p:spPr>
      </p:pic>
      <p:sp>
        <p:nvSpPr>
          <p:cNvPr id="58375" name="Text Box 11"/>
          <p:cNvSpPr txBox="1">
            <a:spLocks noChangeArrowheads="1"/>
          </p:cNvSpPr>
          <p:nvPr/>
        </p:nvSpPr>
        <p:spPr bwMode="auto">
          <a:xfrm>
            <a:off x="1889125" y="4765675"/>
            <a:ext cx="369888" cy="457200"/>
          </a:xfrm>
          <a:prstGeom prst="rect">
            <a:avLst/>
          </a:prstGeom>
          <a:noFill/>
          <a:ln w="9525">
            <a:noFill/>
            <a:miter lim="800000"/>
            <a:headEnd/>
            <a:tailEnd/>
          </a:ln>
        </p:spPr>
        <p:txBody>
          <a:bodyPr wrap="none">
            <a:spAutoFit/>
          </a:bodyPr>
          <a:lstStyle/>
          <a:p>
            <a:r>
              <a:rPr lang="ca-ES" i="1">
                <a:latin typeface="Times New Roman" pitchFamily="18" charset="0"/>
              </a:rPr>
              <a:t>X</a:t>
            </a:r>
            <a:endParaRPr lang="es-ES" i="1">
              <a:latin typeface="Times New Roman" pitchFamily="18" charset="0"/>
            </a:endParaRPr>
          </a:p>
        </p:txBody>
      </p:sp>
      <p:sp>
        <p:nvSpPr>
          <p:cNvPr id="58376" name="Text Box 12"/>
          <p:cNvSpPr txBox="1">
            <a:spLocks noChangeArrowheads="1"/>
          </p:cNvSpPr>
          <p:nvPr/>
        </p:nvSpPr>
        <p:spPr bwMode="auto">
          <a:xfrm>
            <a:off x="1905000" y="6096000"/>
            <a:ext cx="369888" cy="457200"/>
          </a:xfrm>
          <a:prstGeom prst="rect">
            <a:avLst/>
          </a:prstGeom>
          <a:noFill/>
          <a:ln w="9525">
            <a:noFill/>
            <a:miter lim="800000"/>
            <a:headEnd/>
            <a:tailEnd/>
          </a:ln>
        </p:spPr>
        <p:txBody>
          <a:bodyPr>
            <a:spAutoFit/>
          </a:bodyPr>
          <a:lstStyle/>
          <a:p>
            <a:r>
              <a:rPr lang="ca-ES" i="1">
                <a:latin typeface="Times New Roman" pitchFamily="18" charset="0"/>
              </a:rPr>
              <a:t>B</a:t>
            </a:r>
            <a:endParaRPr lang="es-ES" i="1">
              <a:latin typeface="Times New Roman" pitchFamily="18" charset="0"/>
            </a:endParaRPr>
          </a:p>
        </p:txBody>
      </p:sp>
      <p:sp>
        <p:nvSpPr>
          <p:cNvPr id="58377" name="Text Box 13"/>
          <p:cNvSpPr txBox="1">
            <a:spLocks noChangeArrowheads="1"/>
          </p:cNvSpPr>
          <p:nvPr/>
        </p:nvSpPr>
        <p:spPr bwMode="auto">
          <a:xfrm>
            <a:off x="7010400" y="4800600"/>
            <a:ext cx="1524000" cy="457200"/>
          </a:xfrm>
          <a:prstGeom prst="rect">
            <a:avLst/>
          </a:prstGeom>
          <a:noFill/>
          <a:ln w="9525">
            <a:noFill/>
            <a:miter lim="800000"/>
            <a:headEnd/>
            <a:tailEnd/>
          </a:ln>
        </p:spPr>
        <p:txBody>
          <a:bodyPr wrap="none">
            <a:spAutoFit/>
          </a:bodyPr>
          <a:lstStyle/>
          <a:p>
            <a:r>
              <a:rPr lang="ca-ES"/>
              <a:t>difference</a:t>
            </a:r>
            <a:endParaRPr lang="es-ES"/>
          </a:p>
        </p:txBody>
      </p:sp>
      <p:sp>
        <p:nvSpPr>
          <p:cNvPr id="2064" name="Text Box 16"/>
          <p:cNvSpPr txBox="1">
            <a:spLocks noChangeArrowheads="1"/>
          </p:cNvSpPr>
          <p:nvPr/>
        </p:nvSpPr>
        <p:spPr bwMode="auto">
          <a:xfrm>
            <a:off x="2743200" y="92075"/>
            <a:ext cx="4578350" cy="579438"/>
          </a:xfrm>
          <a:prstGeom prst="rect">
            <a:avLst/>
          </a:prstGeom>
          <a:solidFill>
            <a:srgbClr val="FFFF00"/>
          </a:solidFill>
          <a:ln w="9525">
            <a:noFill/>
            <a:miter lim="800000"/>
            <a:headEnd/>
            <a:tailEnd/>
          </a:ln>
          <a:effectLst/>
        </p:spPr>
        <p:txBody>
          <a:bodyPr wrap="none">
            <a:spAutoFit/>
          </a:bodyPr>
          <a:lstStyle/>
          <a:p>
            <a:pPr>
              <a:defRPr/>
            </a:pPr>
            <a:r>
              <a:rPr lang="ca-ES" sz="3200" b="1">
                <a:solidFill>
                  <a:srgbClr val="FF0000"/>
                </a:solidFill>
                <a:effectLst>
                  <a:outerShdw blurRad="38100" dist="38100" dir="2700000" algn="tl">
                    <a:srgbClr val="000000"/>
                  </a:outerShdw>
                </a:effectLst>
                <a:ea typeface="ＭＳ Ｐゴシック" pitchFamily="-106" charset="-128"/>
              </a:rPr>
              <a:t>Explanation of Dilation</a:t>
            </a:r>
            <a:endParaRPr lang="es-ES" sz="3200" b="1">
              <a:solidFill>
                <a:srgbClr val="FF0000"/>
              </a:solidFill>
              <a:effectLst>
                <a:outerShdw blurRad="38100" dist="38100" dir="2700000" algn="tl">
                  <a:srgbClr val="000000"/>
                </a:outerShdw>
              </a:effectLst>
              <a:ea typeface="ＭＳ Ｐゴシック" pitchFamily="-106" charset="-128"/>
            </a:endParaRPr>
          </a:p>
        </p:txBody>
      </p:sp>
      <p:grpSp>
        <p:nvGrpSpPr>
          <p:cNvPr id="2" name="Group 421"/>
          <p:cNvGrpSpPr>
            <a:grpSpLocks/>
          </p:cNvGrpSpPr>
          <p:nvPr/>
        </p:nvGrpSpPr>
        <p:grpSpPr bwMode="auto">
          <a:xfrm>
            <a:off x="685800" y="2114550"/>
            <a:ext cx="3049588" cy="357188"/>
            <a:chOff x="435" y="1332"/>
            <a:chExt cx="1921" cy="225"/>
          </a:xfrm>
          <a:solidFill>
            <a:srgbClr val="C00000"/>
          </a:solidFill>
        </p:grpSpPr>
        <p:sp>
          <p:nvSpPr>
            <p:cNvPr id="58706" name="Rectangle 20"/>
            <p:cNvSpPr>
              <a:spLocks noChangeArrowheads="1"/>
            </p:cNvSpPr>
            <p:nvPr/>
          </p:nvSpPr>
          <p:spPr bwMode="auto">
            <a:xfrm>
              <a:off x="2288" y="1409"/>
              <a:ext cx="68" cy="71"/>
            </a:xfrm>
            <a:prstGeom prst="rect">
              <a:avLst/>
            </a:prstGeom>
            <a:grpFill/>
            <a:ln w="9525">
              <a:noFill/>
              <a:miter lim="800000"/>
              <a:headEnd/>
              <a:tailEnd/>
            </a:ln>
          </p:spPr>
          <p:txBody>
            <a:bodyPr wrap="none" anchor="ctr"/>
            <a:lstStyle/>
            <a:p>
              <a:endParaRPr lang="en-US"/>
            </a:p>
          </p:txBody>
        </p:sp>
        <p:grpSp>
          <p:nvGrpSpPr>
            <p:cNvPr id="58707" name="Group 27"/>
            <p:cNvGrpSpPr>
              <a:grpSpLocks/>
            </p:cNvGrpSpPr>
            <p:nvPr/>
          </p:nvGrpSpPr>
          <p:grpSpPr bwMode="auto">
            <a:xfrm>
              <a:off x="435" y="1332"/>
              <a:ext cx="216" cy="225"/>
              <a:chOff x="1008" y="1692"/>
              <a:chExt cx="210" cy="228"/>
            </a:xfrm>
            <a:grpFill/>
          </p:grpSpPr>
          <p:sp>
            <p:nvSpPr>
              <p:cNvPr id="58708" name="Rectangle 28"/>
              <p:cNvSpPr>
                <a:spLocks noChangeArrowheads="1"/>
              </p:cNvSpPr>
              <p:nvPr/>
            </p:nvSpPr>
            <p:spPr bwMode="auto">
              <a:xfrm>
                <a:off x="1080" y="1692"/>
                <a:ext cx="66" cy="72"/>
              </a:xfrm>
              <a:prstGeom prst="rect">
                <a:avLst/>
              </a:prstGeom>
              <a:grpFill/>
              <a:ln w="9525">
                <a:noFill/>
                <a:miter lim="800000"/>
                <a:headEnd/>
                <a:tailEnd/>
              </a:ln>
            </p:spPr>
            <p:txBody>
              <a:bodyPr wrap="none" anchor="ctr"/>
              <a:lstStyle/>
              <a:p>
                <a:endParaRPr lang="en-US"/>
              </a:p>
            </p:txBody>
          </p:sp>
          <p:sp>
            <p:nvSpPr>
              <p:cNvPr id="58709" name="Rectangle 29"/>
              <p:cNvSpPr>
                <a:spLocks noChangeArrowheads="1"/>
              </p:cNvSpPr>
              <p:nvPr/>
            </p:nvSpPr>
            <p:spPr bwMode="auto">
              <a:xfrm>
                <a:off x="1152" y="1692"/>
                <a:ext cx="66" cy="72"/>
              </a:xfrm>
              <a:prstGeom prst="rect">
                <a:avLst/>
              </a:prstGeom>
              <a:grpFill/>
              <a:ln w="9525">
                <a:noFill/>
                <a:miter lim="800000"/>
                <a:headEnd/>
                <a:tailEnd/>
              </a:ln>
            </p:spPr>
            <p:txBody>
              <a:bodyPr wrap="none" anchor="ctr"/>
              <a:lstStyle/>
              <a:p>
                <a:endParaRPr lang="en-US"/>
              </a:p>
            </p:txBody>
          </p:sp>
          <p:sp>
            <p:nvSpPr>
              <p:cNvPr id="58710" name="Rectangle 30"/>
              <p:cNvSpPr>
                <a:spLocks noChangeArrowheads="1"/>
              </p:cNvSpPr>
              <p:nvPr/>
            </p:nvSpPr>
            <p:spPr bwMode="auto">
              <a:xfrm>
                <a:off x="1008" y="1692"/>
                <a:ext cx="66" cy="72"/>
              </a:xfrm>
              <a:prstGeom prst="rect">
                <a:avLst/>
              </a:prstGeom>
              <a:grpFill/>
              <a:ln w="9525">
                <a:noFill/>
                <a:miter lim="800000"/>
                <a:headEnd/>
                <a:tailEnd/>
              </a:ln>
            </p:spPr>
            <p:txBody>
              <a:bodyPr wrap="none" anchor="ctr"/>
              <a:lstStyle/>
              <a:p>
                <a:endParaRPr lang="en-US"/>
              </a:p>
            </p:txBody>
          </p:sp>
          <p:sp>
            <p:nvSpPr>
              <p:cNvPr id="58711" name="Rectangle 31"/>
              <p:cNvSpPr>
                <a:spLocks noChangeArrowheads="1"/>
              </p:cNvSpPr>
              <p:nvPr/>
            </p:nvSpPr>
            <p:spPr bwMode="auto">
              <a:xfrm>
                <a:off x="1080" y="1770"/>
                <a:ext cx="66" cy="72"/>
              </a:xfrm>
              <a:prstGeom prst="rect">
                <a:avLst/>
              </a:prstGeom>
              <a:grpFill/>
              <a:ln w="9525">
                <a:noFill/>
                <a:miter lim="800000"/>
                <a:headEnd/>
                <a:tailEnd/>
              </a:ln>
            </p:spPr>
            <p:txBody>
              <a:bodyPr wrap="none" anchor="ctr"/>
              <a:lstStyle/>
              <a:p>
                <a:endParaRPr lang="en-US"/>
              </a:p>
            </p:txBody>
          </p:sp>
          <p:sp>
            <p:nvSpPr>
              <p:cNvPr id="58712" name="Rectangle 32"/>
              <p:cNvSpPr>
                <a:spLocks noChangeArrowheads="1"/>
              </p:cNvSpPr>
              <p:nvPr/>
            </p:nvSpPr>
            <p:spPr bwMode="auto">
              <a:xfrm>
                <a:off x="1152" y="1770"/>
                <a:ext cx="66" cy="72"/>
              </a:xfrm>
              <a:prstGeom prst="rect">
                <a:avLst/>
              </a:prstGeom>
              <a:grpFill/>
              <a:ln w="9525">
                <a:noFill/>
                <a:miter lim="800000"/>
                <a:headEnd/>
                <a:tailEnd/>
              </a:ln>
            </p:spPr>
            <p:txBody>
              <a:bodyPr wrap="none" anchor="ctr"/>
              <a:lstStyle/>
              <a:p>
                <a:endParaRPr lang="en-US"/>
              </a:p>
            </p:txBody>
          </p:sp>
          <p:sp>
            <p:nvSpPr>
              <p:cNvPr id="58713" name="Rectangle 33"/>
              <p:cNvSpPr>
                <a:spLocks noChangeArrowheads="1"/>
              </p:cNvSpPr>
              <p:nvPr/>
            </p:nvSpPr>
            <p:spPr bwMode="auto">
              <a:xfrm>
                <a:off x="1008" y="1770"/>
                <a:ext cx="66" cy="72"/>
              </a:xfrm>
              <a:prstGeom prst="rect">
                <a:avLst/>
              </a:prstGeom>
              <a:grpFill/>
              <a:ln w="9525">
                <a:noFill/>
                <a:miter lim="800000"/>
                <a:headEnd/>
                <a:tailEnd/>
              </a:ln>
            </p:spPr>
            <p:txBody>
              <a:bodyPr wrap="none" anchor="ctr"/>
              <a:lstStyle/>
              <a:p>
                <a:endParaRPr lang="en-US"/>
              </a:p>
            </p:txBody>
          </p:sp>
          <p:sp>
            <p:nvSpPr>
              <p:cNvPr id="58714" name="Rectangle 34"/>
              <p:cNvSpPr>
                <a:spLocks noChangeArrowheads="1"/>
              </p:cNvSpPr>
              <p:nvPr/>
            </p:nvSpPr>
            <p:spPr bwMode="auto">
              <a:xfrm>
                <a:off x="1080" y="1848"/>
                <a:ext cx="66" cy="72"/>
              </a:xfrm>
              <a:prstGeom prst="rect">
                <a:avLst/>
              </a:prstGeom>
              <a:grpFill/>
              <a:ln w="9525">
                <a:noFill/>
                <a:miter lim="800000"/>
                <a:headEnd/>
                <a:tailEnd/>
              </a:ln>
            </p:spPr>
            <p:txBody>
              <a:bodyPr wrap="none" anchor="ctr"/>
              <a:lstStyle/>
              <a:p>
                <a:endParaRPr lang="en-US"/>
              </a:p>
            </p:txBody>
          </p:sp>
          <p:sp>
            <p:nvSpPr>
              <p:cNvPr id="58715" name="Rectangle 35"/>
              <p:cNvSpPr>
                <a:spLocks noChangeArrowheads="1"/>
              </p:cNvSpPr>
              <p:nvPr/>
            </p:nvSpPr>
            <p:spPr bwMode="auto">
              <a:xfrm>
                <a:off x="1152" y="1848"/>
                <a:ext cx="66" cy="72"/>
              </a:xfrm>
              <a:prstGeom prst="rect">
                <a:avLst/>
              </a:prstGeom>
              <a:grpFill/>
              <a:ln w="9525">
                <a:noFill/>
                <a:miter lim="800000"/>
                <a:headEnd/>
                <a:tailEnd/>
              </a:ln>
            </p:spPr>
            <p:txBody>
              <a:bodyPr wrap="none" anchor="ctr"/>
              <a:lstStyle/>
              <a:p>
                <a:endParaRPr lang="en-US"/>
              </a:p>
            </p:txBody>
          </p:sp>
          <p:sp>
            <p:nvSpPr>
              <p:cNvPr id="58716" name="Rectangle 36"/>
              <p:cNvSpPr>
                <a:spLocks noChangeArrowheads="1"/>
              </p:cNvSpPr>
              <p:nvPr/>
            </p:nvSpPr>
            <p:spPr bwMode="auto">
              <a:xfrm>
                <a:off x="1008" y="1848"/>
                <a:ext cx="66" cy="72"/>
              </a:xfrm>
              <a:prstGeom prst="rect">
                <a:avLst/>
              </a:prstGeom>
              <a:grpFill/>
              <a:ln w="9525">
                <a:noFill/>
                <a:miter lim="800000"/>
                <a:headEnd/>
                <a:tailEnd/>
              </a:ln>
            </p:spPr>
            <p:txBody>
              <a:bodyPr wrap="none" anchor="ctr"/>
              <a:lstStyle/>
              <a:p>
                <a:endParaRPr lang="en-US"/>
              </a:p>
            </p:txBody>
          </p:sp>
        </p:grpSp>
      </p:grpSp>
      <p:grpSp>
        <p:nvGrpSpPr>
          <p:cNvPr id="4" name="Group 422"/>
          <p:cNvGrpSpPr>
            <a:grpSpLocks/>
          </p:cNvGrpSpPr>
          <p:nvPr/>
        </p:nvGrpSpPr>
        <p:grpSpPr bwMode="auto">
          <a:xfrm>
            <a:off x="800100" y="2114550"/>
            <a:ext cx="3049588" cy="357188"/>
            <a:chOff x="435" y="1332"/>
            <a:chExt cx="1921" cy="225"/>
          </a:xfrm>
        </p:grpSpPr>
        <p:sp>
          <p:nvSpPr>
            <p:cNvPr id="58695" name="Rectangle 423"/>
            <p:cNvSpPr>
              <a:spLocks noChangeArrowheads="1"/>
            </p:cNvSpPr>
            <p:nvPr/>
          </p:nvSpPr>
          <p:spPr bwMode="auto">
            <a:xfrm>
              <a:off x="2288" y="1409"/>
              <a:ext cx="68" cy="71"/>
            </a:xfrm>
            <a:prstGeom prst="rect">
              <a:avLst/>
            </a:prstGeom>
            <a:solidFill>
              <a:srgbClr val="00CCFF">
                <a:alpha val="50195"/>
              </a:srgbClr>
            </a:solidFill>
            <a:ln w="9525">
              <a:noFill/>
              <a:miter lim="800000"/>
              <a:headEnd/>
              <a:tailEnd/>
            </a:ln>
          </p:spPr>
          <p:txBody>
            <a:bodyPr wrap="none" anchor="ctr"/>
            <a:lstStyle/>
            <a:p>
              <a:endParaRPr lang="en-US"/>
            </a:p>
          </p:txBody>
        </p:sp>
        <p:grpSp>
          <p:nvGrpSpPr>
            <p:cNvPr id="58696" name="Group 424"/>
            <p:cNvGrpSpPr>
              <a:grpSpLocks/>
            </p:cNvGrpSpPr>
            <p:nvPr/>
          </p:nvGrpSpPr>
          <p:grpSpPr bwMode="auto">
            <a:xfrm>
              <a:off x="435" y="1332"/>
              <a:ext cx="216" cy="225"/>
              <a:chOff x="1008" y="1692"/>
              <a:chExt cx="210" cy="228"/>
            </a:xfrm>
          </p:grpSpPr>
          <p:sp>
            <p:nvSpPr>
              <p:cNvPr id="58697" name="Rectangle 425"/>
              <p:cNvSpPr>
                <a:spLocks noChangeArrowheads="1"/>
              </p:cNvSpPr>
              <p:nvPr/>
            </p:nvSpPr>
            <p:spPr bwMode="auto">
              <a:xfrm>
                <a:off x="1080" y="1692"/>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58698" name="Rectangle 426"/>
              <p:cNvSpPr>
                <a:spLocks noChangeArrowheads="1"/>
              </p:cNvSpPr>
              <p:nvPr/>
            </p:nvSpPr>
            <p:spPr bwMode="auto">
              <a:xfrm>
                <a:off x="1152" y="1692"/>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58699" name="Rectangle 427"/>
              <p:cNvSpPr>
                <a:spLocks noChangeArrowheads="1"/>
              </p:cNvSpPr>
              <p:nvPr/>
            </p:nvSpPr>
            <p:spPr bwMode="auto">
              <a:xfrm>
                <a:off x="1008" y="1692"/>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58700" name="Rectangle 428"/>
              <p:cNvSpPr>
                <a:spLocks noChangeArrowheads="1"/>
              </p:cNvSpPr>
              <p:nvPr/>
            </p:nvSpPr>
            <p:spPr bwMode="auto">
              <a:xfrm>
                <a:off x="1080" y="1770"/>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58701" name="Rectangle 429"/>
              <p:cNvSpPr>
                <a:spLocks noChangeArrowheads="1"/>
              </p:cNvSpPr>
              <p:nvPr/>
            </p:nvSpPr>
            <p:spPr bwMode="auto">
              <a:xfrm>
                <a:off x="1152" y="1770"/>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58702" name="Rectangle 430"/>
              <p:cNvSpPr>
                <a:spLocks noChangeArrowheads="1"/>
              </p:cNvSpPr>
              <p:nvPr/>
            </p:nvSpPr>
            <p:spPr bwMode="auto">
              <a:xfrm>
                <a:off x="1008" y="1770"/>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58703" name="Rectangle 431"/>
              <p:cNvSpPr>
                <a:spLocks noChangeArrowheads="1"/>
              </p:cNvSpPr>
              <p:nvPr/>
            </p:nvSpPr>
            <p:spPr bwMode="auto">
              <a:xfrm>
                <a:off x="1080" y="1848"/>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58704" name="Rectangle 432"/>
              <p:cNvSpPr>
                <a:spLocks noChangeArrowheads="1"/>
              </p:cNvSpPr>
              <p:nvPr/>
            </p:nvSpPr>
            <p:spPr bwMode="auto">
              <a:xfrm>
                <a:off x="1152" y="1848"/>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58705" name="Rectangle 433"/>
              <p:cNvSpPr>
                <a:spLocks noChangeArrowheads="1"/>
              </p:cNvSpPr>
              <p:nvPr/>
            </p:nvSpPr>
            <p:spPr bwMode="auto">
              <a:xfrm>
                <a:off x="1008" y="1848"/>
                <a:ext cx="66" cy="72"/>
              </a:xfrm>
              <a:prstGeom prst="rect">
                <a:avLst/>
              </a:prstGeom>
              <a:solidFill>
                <a:srgbClr val="00CCFF">
                  <a:alpha val="50195"/>
                </a:srgbClr>
              </a:solidFill>
              <a:ln w="9525">
                <a:noFill/>
                <a:miter lim="800000"/>
                <a:headEnd/>
                <a:tailEnd/>
              </a:ln>
            </p:spPr>
            <p:txBody>
              <a:bodyPr wrap="none" anchor="ctr"/>
              <a:lstStyle/>
              <a:p>
                <a:endParaRPr lang="en-US"/>
              </a:p>
            </p:txBody>
          </p:sp>
        </p:grpSp>
      </p:grpSp>
      <p:grpSp>
        <p:nvGrpSpPr>
          <p:cNvPr id="6" name="Group 434"/>
          <p:cNvGrpSpPr>
            <a:grpSpLocks/>
          </p:cNvGrpSpPr>
          <p:nvPr/>
        </p:nvGrpSpPr>
        <p:grpSpPr bwMode="auto">
          <a:xfrm>
            <a:off x="914400" y="2114550"/>
            <a:ext cx="3049588" cy="357188"/>
            <a:chOff x="435" y="1332"/>
            <a:chExt cx="1921" cy="225"/>
          </a:xfrm>
        </p:grpSpPr>
        <p:sp>
          <p:nvSpPr>
            <p:cNvPr id="58684" name="Rectangle 435"/>
            <p:cNvSpPr>
              <a:spLocks noChangeArrowheads="1"/>
            </p:cNvSpPr>
            <p:nvPr/>
          </p:nvSpPr>
          <p:spPr bwMode="auto">
            <a:xfrm>
              <a:off x="2288" y="1409"/>
              <a:ext cx="68" cy="71"/>
            </a:xfrm>
            <a:prstGeom prst="rect">
              <a:avLst/>
            </a:prstGeom>
            <a:solidFill>
              <a:srgbClr val="00CCFF">
                <a:alpha val="50195"/>
              </a:srgbClr>
            </a:solidFill>
            <a:ln w="9525">
              <a:noFill/>
              <a:miter lim="800000"/>
              <a:headEnd/>
              <a:tailEnd/>
            </a:ln>
          </p:spPr>
          <p:txBody>
            <a:bodyPr wrap="none" anchor="ctr"/>
            <a:lstStyle/>
            <a:p>
              <a:endParaRPr lang="en-US"/>
            </a:p>
          </p:txBody>
        </p:sp>
        <p:grpSp>
          <p:nvGrpSpPr>
            <p:cNvPr id="58685" name="Group 436"/>
            <p:cNvGrpSpPr>
              <a:grpSpLocks/>
            </p:cNvGrpSpPr>
            <p:nvPr/>
          </p:nvGrpSpPr>
          <p:grpSpPr bwMode="auto">
            <a:xfrm>
              <a:off x="435" y="1332"/>
              <a:ext cx="216" cy="225"/>
              <a:chOff x="1008" y="1692"/>
              <a:chExt cx="210" cy="228"/>
            </a:xfrm>
          </p:grpSpPr>
          <p:sp>
            <p:nvSpPr>
              <p:cNvPr id="58686" name="Rectangle 437"/>
              <p:cNvSpPr>
                <a:spLocks noChangeArrowheads="1"/>
              </p:cNvSpPr>
              <p:nvPr/>
            </p:nvSpPr>
            <p:spPr bwMode="auto">
              <a:xfrm>
                <a:off x="1080" y="1692"/>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58687" name="Rectangle 438"/>
              <p:cNvSpPr>
                <a:spLocks noChangeArrowheads="1"/>
              </p:cNvSpPr>
              <p:nvPr/>
            </p:nvSpPr>
            <p:spPr bwMode="auto">
              <a:xfrm>
                <a:off x="1152" y="1692"/>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58688" name="Rectangle 439"/>
              <p:cNvSpPr>
                <a:spLocks noChangeArrowheads="1"/>
              </p:cNvSpPr>
              <p:nvPr/>
            </p:nvSpPr>
            <p:spPr bwMode="auto">
              <a:xfrm>
                <a:off x="1008" y="1692"/>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58689" name="Rectangle 440"/>
              <p:cNvSpPr>
                <a:spLocks noChangeArrowheads="1"/>
              </p:cNvSpPr>
              <p:nvPr/>
            </p:nvSpPr>
            <p:spPr bwMode="auto">
              <a:xfrm>
                <a:off x="1080" y="1770"/>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58690" name="Rectangle 441"/>
              <p:cNvSpPr>
                <a:spLocks noChangeArrowheads="1"/>
              </p:cNvSpPr>
              <p:nvPr/>
            </p:nvSpPr>
            <p:spPr bwMode="auto">
              <a:xfrm>
                <a:off x="1152" y="1770"/>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58691" name="Rectangle 442"/>
              <p:cNvSpPr>
                <a:spLocks noChangeArrowheads="1"/>
              </p:cNvSpPr>
              <p:nvPr/>
            </p:nvSpPr>
            <p:spPr bwMode="auto">
              <a:xfrm>
                <a:off x="1008" y="1770"/>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58692" name="Rectangle 443"/>
              <p:cNvSpPr>
                <a:spLocks noChangeArrowheads="1"/>
              </p:cNvSpPr>
              <p:nvPr/>
            </p:nvSpPr>
            <p:spPr bwMode="auto">
              <a:xfrm>
                <a:off x="1080" y="1848"/>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58693" name="Rectangle 444"/>
              <p:cNvSpPr>
                <a:spLocks noChangeArrowheads="1"/>
              </p:cNvSpPr>
              <p:nvPr/>
            </p:nvSpPr>
            <p:spPr bwMode="auto">
              <a:xfrm>
                <a:off x="1152" y="1848"/>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58694" name="Rectangle 445"/>
              <p:cNvSpPr>
                <a:spLocks noChangeArrowheads="1"/>
              </p:cNvSpPr>
              <p:nvPr/>
            </p:nvSpPr>
            <p:spPr bwMode="auto">
              <a:xfrm>
                <a:off x="1008" y="1848"/>
                <a:ext cx="66" cy="72"/>
              </a:xfrm>
              <a:prstGeom prst="rect">
                <a:avLst/>
              </a:prstGeom>
              <a:solidFill>
                <a:srgbClr val="00CCFF">
                  <a:alpha val="50195"/>
                </a:srgbClr>
              </a:solidFill>
              <a:ln w="9525">
                <a:noFill/>
                <a:miter lim="800000"/>
                <a:headEnd/>
                <a:tailEnd/>
              </a:ln>
            </p:spPr>
            <p:txBody>
              <a:bodyPr wrap="none" anchor="ctr"/>
              <a:lstStyle/>
              <a:p>
                <a:endParaRPr lang="en-US"/>
              </a:p>
            </p:txBody>
          </p:sp>
        </p:grpSp>
      </p:grpSp>
      <p:grpSp>
        <p:nvGrpSpPr>
          <p:cNvPr id="8" name="Group 446"/>
          <p:cNvGrpSpPr>
            <a:grpSpLocks/>
          </p:cNvGrpSpPr>
          <p:nvPr/>
        </p:nvGrpSpPr>
        <p:grpSpPr bwMode="auto">
          <a:xfrm>
            <a:off x="1031875" y="2114550"/>
            <a:ext cx="3049588" cy="357188"/>
            <a:chOff x="435" y="1332"/>
            <a:chExt cx="1921" cy="225"/>
          </a:xfrm>
          <a:solidFill>
            <a:srgbClr val="C00000"/>
          </a:solidFill>
        </p:grpSpPr>
        <p:sp>
          <p:nvSpPr>
            <p:cNvPr id="58673" name="Rectangle 447"/>
            <p:cNvSpPr>
              <a:spLocks noChangeArrowheads="1"/>
            </p:cNvSpPr>
            <p:nvPr/>
          </p:nvSpPr>
          <p:spPr bwMode="auto">
            <a:xfrm>
              <a:off x="2288" y="1409"/>
              <a:ext cx="68" cy="71"/>
            </a:xfrm>
            <a:prstGeom prst="rect">
              <a:avLst/>
            </a:prstGeom>
            <a:grpFill/>
            <a:ln w="9525">
              <a:noFill/>
              <a:miter lim="800000"/>
              <a:headEnd/>
              <a:tailEnd/>
            </a:ln>
          </p:spPr>
          <p:txBody>
            <a:bodyPr wrap="none" anchor="ctr"/>
            <a:lstStyle/>
            <a:p>
              <a:endParaRPr lang="en-US"/>
            </a:p>
          </p:txBody>
        </p:sp>
        <p:grpSp>
          <p:nvGrpSpPr>
            <p:cNvPr id="58674" name="Group 448"/>
            <p:cNvGrpSpPr>
              <a:grpSpLocks/>
            </p:cNvGrpSpPr>
            <p:nvPr/>
          </p:nvGrpSpPr>
          <p:grpSpPr bwMode="auto">
            <a:xfrm>
              <a:off x="435" y="1332"/>
              <a:ext cx="216" cy="225"/>
              <a:chOff x="1008" y="1692"/>
              <a:chExt cx="210" cy="228"/>
            </a:xfrm>
            <a:grpFill/>
          </p:grpSpPr>
          <p:sp>
            <p:nvSpPr>
              <p:cNvPr id="58675" name="Rectangle 449"/>
              <p:cNvSpPr>
                <a:spLocks noChangeArrowheads="1"/>
              </p:cNvSpPr>
              <p:nvPr/>
            </p:nvSpPr>
            <p:spPr bwMode="auto">
              <a:xfrm>
                <a:off x="1080" y="1692"/>
                <a:ext cx="66" cy="72"/>
              </a:xfrm>
              <a:prstGeom prst="rect">
                <a:avLst/>
              </a:prstGeom>
              <a:grpFill/>
              <a:ln w="9525">
                <a:noFill/>
                <a:miter lim="800000"/>
                <a:headEnd/>
                <a:tailEnd/>
              </a:ln>
            </p:spPr>
            <p:txBody>
              <a:bodyPr wrap="none" anchor="ctr"/>
              <a:lstStyle/>
              <a:p>
                <a:endParaRPr lang="en-US"/>
              </a:p>
            </p:txBody>
          </p:sp>
          <p:sp>
            <p:nvSpPr>
              <p:cNvPr id="58676" name="Rectangle 450"/>
              <p:cNvSpPr>
                <a:spLocks noChangeArrowheads="1"/>
              </p:cNvSpPr>
              <p:nvPr/>
            </p:nvSpPr>
            <p:spPr bwMode="auto">
              <a:xfrm>
                <a:off x="1152" y="1692"/>
                <a:ext cx="66" cy="72"/>
              </a:xfrm>
              <a:prstGeom prst="rect">
                <a:avLst/>
              </a:prstGeom>
              <a:grpFill/>
              <a:ln w="9525">
                <a:noFill/>
                <a:miter lim="800000"/>
                <a:headEnd/>
                <a:tailEnd/>
              </a:ln>
            </p:spPr>
            <p:txBody>
              <a:bodyPr wrap="none" anchor="ctr"/>
              <a:lstStyle/>
              <a:p>
                <a:endParaRPr lang="en-US"/>
              </a:p>
            </p:txBody>
          </p:sp>
          <p:sp>
            <p:nvSpPr>
              <p:cNvPr id="58677" name="Rectangle 451"/>
              <p:cNvSpPr>
                <a:spLocks noChangeArrowheads="1"/>
              </p:cNvSpPr>
              <p:nvPr/>
            </p:nvSpPr>
            <p:spPr bwMode="auto">
              <a:xfrm>
                <a:off x="1008" y="1692"/>
                <a:ext cx="66" cy="72"/>
              </a:xfrm>
              <a:prstGeom prst="rect">
                <a:avLst/>
              </a:prstGeom>
              <a:grpFill/>
              <a:ln w="9525">
                <a:noFill/>
                <a:miter lim="800000"/>
                <a:headEnd/>
                <a:tailEnd/>
              </a:ln>
            </p:spPr>
            <p:txBody>
              <a:bodyPr wrap="none" anchor="ctr"/>
              <a:lstStyle/>
              <a:p>
                <a:endParaRPr lang="en-US"/>
              </a:p>
            </p:txBody>
          </p:sp>
          <p:sp>
            <p:nvSpPr>
              <p:cNvPr id="58678" name="Rectangle 452"/>
              <p:cNvSpPr>
                <a:spLocks noChangeArrowheads="1"/>
              </p:cNvSpPr>
              <p:nvPr/>
            </p:nvSpPr>
            <p:spPr bwMode="auto">
              <a:xfrm>
                <a:off x="1080" y="1770"/>
                <a:ext cx="66" cy="72"/>
              </a:xfrm>
              <a:prstGeom prst="rect">
                <a:avLst/>
              </a:prstGeom>
              <a:grpFill/>
              <a:ln w="9525">
                <a:noFill/>
                <a:miter lim="800000"/>
                <a:headEnd/>
                <a:tailEnd/>
              </a:ln>
            </p:spPr>
            <p:txBody>
              <a:bodyPr wrap="none" anchor="ctr"/>
              <a:lstStyle/>
              <a:p>
                <a:endParaRPr lang="en-US"/>
              </a:p>
            </p:txBody>
          </p:sp>
          <p:sp>
            <p:nvSpPr>
              <p:cNvPr id="58679" name="Rectangle 453"/>
              <p:cNvSpPr>
                <a:spLocks noChangeArrowheads="1"/>
              </p:cNvSpPr>
              <p:nvPr/>
            </p:nvSpPr>
            <p:spPr bwMode="auto">
              <a:xfrm>
                <a:off x="1152" y="1770"/>
                <a:ext cx="66" cy="72"/>
              </a:xfrm>
              <a:prstGeom prst="rect">
                <a:avLst/>
              </a:prstGeom>
              <a:grpFill/>
              <a:ln w="9525">
                <a:noFill/>
                <a:miter lim="800000"/>
                <a:headEnd/>
                <a:tailEnd/>
              </a:ln>
            </p:spPr>
            <p:txBody>
              <a:bodyPr wrap="none" anchor="ctr"/>
              <a:lstStyle/>
              <a:p>
                <a:endParaRPr lang="en-US"/>
              </a:p>
            </p:txBody>
          </p:sp>
          <p:sp>
            <p:nvSpPr>
              <p:cNvPr id="58680" name="Rectangle 454"/>
              <p:cNvSpPr>
                <a:spLocks noChangeArrowheads="1"/>
              </p:cNvSpPr>
              <p:nvPr/>
            </p:nvSpPr>
            <p:spPr bwMode="auto">
              <a:xfrm>
                <a:off x="1008" y="1770"/>
                <a:ext cx="66" cy="72"/>
              </a:xfrm>
              <a:prstGeom prst="rect">
                <a:avLst/>
              </a:prstGeom>
              <a:grpFill/>
              <a:ln w="9525">
                <a:noFill/>
                <a:miter lim="800000"/>
                <a:headEnd/>
                <a:tailEnd/>
              </a:ln>
            </p:spPr>
            <p:txBody>
              <a:bodyPr wrap="none" anchor="ctr"/>
              <a:lstStyle/>
              <a:p>
                <a:endParaRPr lang="en-US"/>
              </a:p>
            </p:txBody>
          </p:sp>
          <p:sp>
            <p:nvSpPr>
              <p:cNvPr id="58681" name="Rectangle 455"/>
              <p:cNvSpPr>
                <a:spLocks noChangeArrowheads="1"/>
              </p:cNvSpPr>
              <p:nvPr/>
            </p:nvSpPr>
            <p:spPr bwMode="auto">
              <a:xfrm>
                <a:off x="1080" y="1848"/>
                <a:ext cx="66" cy="72"/>
              </a:xfrm>
              <a:prstGeom prst="rect">
                <a:avLst/>
              </a:prstGeom>
              <a:grpFill/>
              <a:ln w="9525">
                <a:noFill/>
                <a:miter lim="800000"/>
                <a:headEnd/>
                <a:tailEnd/>
              </a:ln>
            </p:spPr>
            <p:txBody>
              <a:bodyPr wrap="none" anchor="ctr"/>
              <a:lstStyle/>
              <a:p>
                <a:endParaRPr lang="en-US"/>
              </a:p>
            </p:txBody>
          </p:sp>
          <p:sp>
            <p:nvSpPr>
              <p:cNvPr id="58682" name="Rectangle 456"/>
              <p:cNvSpPr>
                <a:spLocks noChangeArrowheads="1"/>
              </p:cNvSpPr>
              <p:nvPr/>
            </p:nvSpPr>
            <p:spPr bwMode="auto">
              <a:xfrm>
                <a:off x="1152" y="1848"/>
                <a:ext cx="66" cy="72"/>
              </a:xfrm>
              <a:prstGeom prst="rect">
                <a:avLst/>
              </a:prstGeom>
              <a:grpFill/>
              <a:ln w="9525">
                <a:noFill/>
                <a:miter lim="800000"/>
                <a:headEnd/>
                <a:tailEnd/>
              </a:ln>
            </p:spPr>
            <p:txBody>
              <a:bodyPr wrap="none" anchor="ctr"/>
              <a:lstStyle/>
              <a:p>
                <a:endParaRPr lang="en-US"/>
              </a:p>
            </p:txBody>
          </p:sp>
          <p:sp>
            <p:nvSpPr>
              <p:cNvPr id="58683" name="Rectangle 457"/>
              <p:cNvSpPr>
                <a:spLocks noChangeArrowheads="1"/>
              </p:cNvSpPr>
              <p:nvPr/>
            </p:nvSpPr>
            <p:spPr bwMode="auto">
              <a:xfrm>
                <a:off x="1008" y="1848"/>
                <a:ext cx="66" cy="72"/>
              </a:xfrm>
              <a:prstGeom prst="rect">
                <a:avLst/>
              </a:prstGeom>
              <a:grpFill/>
              <a:ln w="9525">
                <a:noFill/>
                <a:miter lim="800000"/>
                <a:headEnd/>
                <a:tailEnd/>
              </a:ln>
            </p:spPr>
            <p:txBody>
              <a:bodyPr wrap="none" anchor="ctr"/>
              <a:lstStyle/>
              <a:p>
                <a:endParaRPr lang="en-US"/>
              </a:p>
            </p:txBody>
          </p:sp>
        </p:grpSp>
      </p:grpSp>
      <p:grpSp>
        <p:nvGrpSpPr>
          <p:cNvPr id="10" name="Group 458"/>
          <p:cNvGrpSpPr>
            <a:grpSpLocks/>
          </p:cNvGrpSpPr>
          <p:nvPr/>
        </p:nvGrpSpPr>
        <p:grpSpPr bwMode="auto">
          <a:xfrm>
            <a:off x="1143000" y="2114550"/>
            <a:ext cx="3049588" cy="357188"/>
            <a:chOff x="435" y="1332"/>
            <a:chExt cx="1921" cy="225"/>
          </a:xfrm>
        </p:grpSpPr>
        <p:sp>
          <p:nvSpPr>
            <p:cNvPr id="58662" name="Rectangle 459"/>
            <p:cNvSpPr>
              <a:spLocks noChangeArrowheads="1"/>
            </p:cNvSpPr>
            <p:nvPr/>
          </p:nvSpPr>
          <p:spPr bwMode="auto">
            <a:xfrm>
              <a:off x="2288" y="1409"/>
              <a:ext cx="68" cy="71"/>
            </a:xfrm>
            <a:prstGeom prst="rect">
              <a:avLst/>
            </a:prstGeom>
            <a:solidFill>
              <a:srgbClr val="00CCFF">
                <a:alpha val="50195"/>
              </a:srgbClr>
            </a:solidFill>
            <a:ln w="9525">
              <a:noFill/>
              <a:miter lim="800000"/>
              <a:headEnd/>
              <a:tailEnd/>
            </a:ln>
          </p:spPr>
          <p:txBody>
            <a:bodyPr wrap="none" anchor="ctr"/>
            <a:lstStyle/>
            <a:p>
              <a:endParaRPr lang="en-US"/>
            </a:p>
          </p:txBody>
        </p:sp>
        <p:grpSp>
          <p:nvGrpSpPr>
            <p:cNvPr id="58663" name="Group 460"/>
            <p:cNvGrpSpPr>
              <a:grpSpLocks/>
            </p:cNvGrpSpPr>
            <p:nvPr/>
          </p:nvGrpSpPr>
          <p:grpSpPr bwMode="auto">
            <a:xfrm>
              <a:off x="435" y="1332"/>
              <a:ext cx="216" cy="225"/>
              <a:chOff x="1008" y="1692"/>
              <a:chExt cx="210" cy="228"/>
            </a:xfrm>
          </p:grpSpPr>
          <p:sp>
            <p:nvSpPr>
              <p:cNvPr id="58664" name="Rectangle 461"/>
              <p:cNvSpPr>
                <a:spLocks noChangeArrowheads="1"/>
              </p:cNvSpPr>
              <p:nvPr/>
            </p:nvSpPr>
            <p:spPr bwMode="auto">
              <a:xfrm>
                <a:off x="1080" y="1692"/>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58665" name="Rectangle 462"/>
              <p:cNvSpPr>
                <a:spLocks noChangeArrowheads="1"/>
              </p:cNvSpPr>
              <p:nvPr/>
            </p:nvSpPr>
            <p:spPr bwMode="auto">
              <a:xfrm>
                <a:off x="1152" y="1692"/>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58666" name="Rectangle 463"/>
              <p:cNvSpPr>
                <a:spLocks noChangeArrowheads="1"/>
              </p:cNvSpPr>
              <p:nvPr/>
            </p:nvSpPr>
            <p:spPr bwMode="auto">
              <a:xfrm>
                <a:off x="1008" y="1692"/>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58667" name="Rectangle 464"/>
              <p:cNvSpPr>
                <a:spLocks noChangeArrowheads="1"/>
              </p:cNvSpPr>
              <p:nvPr/>
            </p:nvSpPr>
            <p:spPr bwMode="auto">
              <a:xfrm>
                <a:off x="1080" y="1770"/>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58668" name="Rectangle 465"/>
              <p:cNvSpPr>
                <a:spLocks noChangeArrowheads="1"/>
              </p:cNvSpPr>
              <p:nvPr/>
            </p:nvSpPr>
            <p:spPr bwMode="auto">
              <a:xfrm>
                <a:off x="1152" y="1770"/>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58669" name="Rectangle 466"/>
              <p:cNvSpPr>
                <a:spLocks noChangeArrowheads="1"/>
              </p:cNvSpPr>
              <p:nvPr/>
            </p:nvSpPr>
            <p:spPr bwMode="auto">
              <a:xfrm>
                <a:off x="1008" y="1770"/>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58670" name="Rectangle 467"/>
              <p:cNvSpPr>
                <a:spLocks noChangeArrowheads="1"/>
              </p:cNvSpPr>
              <p:nvPr/>
            </p:nvSpPr>
            <p:spPr bwMode="auto">
              <a:xfrm>
                <a:off x="1080" y="1848"/>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58671" name="Rectangle 468"/>
              <p:cNvSpPr>
                <a:spLocks noChangeArrowheads="1"/>
              </p:cNvSpPr>
              <p:nvPr/>
            </p:nvSpPr>
            <p:spPr bwMode="auto">
              <a:xfrm>
                <a:off x="1152" y="1848"/>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58672" name="Rectangle 469"/>
              <p:cNvSpPr>
                <a:spLocks noChangeArrowheads="1"/>
              </p:cNvSpPr>
              <p:nvPr/>
            </p:nvSpPr>
            <p:spPr bwMode="auto">
              <a:xfrm>
                <a:off x="1008" y="1848"/>
                <a:ext cx="66" cy="72"/>
              </a:xfrm>
              <a:prstGeom prst="rect">
                <a:avLst/>
              </a:prstGeom>
              <a:solidFill>
                <a:srgbClr val="00CCFF">
                  <a:alpha val="50195"/>
                </a:srgbClr>
              </a:solidFill>
              <a:ln w="9525">
                <a:noFill/>
                <a:miter lim="800000"/>
                <a:headEnd/>
                <a:tailEnd/>
              </a:ln>
            </p:spPr>
            <p:txBody>
              <a:bodyPr wrap="none" anchor="ctr"/>
              <a:lstStyle/>
              <a:p>
                <a:endParaRPr lang="en-US"/>
              </a:p>
            </p:txBody>
          </p:sp>
        </p:grpSp>
      </p:grpSp>
      <p:grpSp>
        <p:nvGrpSpPr>
          <p:cNvPr id="12" name="Group 470"/>
          <p:cNvGrpSpPr>
            <a:grpSpLocks/>
          </p:cNvGrpSpPr>
          <p:nvPr/>
        </p:nvGrpSpPr>
        <p:grpSpPr bwMode="auto">
          <a:xfrm>
            <a:off x="1260475" y="2114550"/>
            <a:ext cx="3049588" cy="357188"/>
            <a:chOff x="435" y="1332"/>
            <a:chExt cx="1921" cy="225"/>
          </a:xfrm>
        </p:grpSpPr>
        <p:sp>
          <p:nvSpPr>
            <p:cNvPr id="58651" name="Rectangle 471"/>
            <p:cNvSpPr>
              <a:spLocks noChangeArrowheads="1"/>
            </p:cNvSpPr>
            <p:nvPr/>
          </p:nvSpPr>
          <p:spPr bwMode="auto">
            <a:xfrm>
              <a:off x="2288" y="1409"/>
              <a:ext cx="68" cy="71"/>
            </a:xfrm>
            <a:prstGeom prst="rect">
              <a:avLst/>
            </a:prstGeom>
            <a:solidFill>
              <a:srgbClr val="00CCFF">
                <a:alpha val="50195"/>
              </a:srgbClr>
            </a:solidFill>
            <a:ln w="9525">
              <a:noFill/>
              <a:miter lim="800000"/>
              <a:headEnd/>
              <a:tailEnd/>
            </a:ln>
          </p:spPr>
          <p:txBody>
            <a:bodyPr wrap="none" anchor="ctr"/>
            <a:lstStyle/>
            <a:p>
              <a:endParaRPr lang="en-US"/>
            </a:p>
          </p:txBody>
        </p:sp>
        <p:grpSp>
          <p:nvGrpSpPr>
            <p:cNvPr id="58652" name="Group 472"/>
            <p:cNvGrpSpPr>
              <a:grpSpLocks/>
            </p:cNvGrpSpPr>
            <p:nvPr/>
          </p:nvGrpSpPr>
          <p:grpSpPr bwMode="auto">
            <a:xfrm>
              <a:off x="435" y="1332"/>
              <a:ext cx="216" cy="225"/>
              <a:chOff x="1008" y="1692"/>
              <a:chExt cx="210" cy="228"/>
            </a:xfrm>
          </p:grpSpPr>
          <p:sp>
            <p:nvSpPr>
              <p:cNvPr id="58653" name="Rectangle 473"/>
              <p:cNvSpPr>
                <a:spLocks noChangeArrowheads="1"/>
              </p:cNvSpPr>
              <p:nvPr/>
            </p:nvSpPr>
            <p:spPr bwMode="auto">
              <a:xfrm>
                <a:off x="1080" y="1692"/>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58654" name="Rectangle 474"/>
              <p:cNvSpPr>
                <a:spLocks noChangeArrowheads="1"/>
              </p:cNvSpPr>
              <p:nvPr/>
            </p:nvSpPr>
            <p:spPr bwMode="auto">
              <a:xfrm>
                <a:off x="1152" y="1692"/>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58655" name="Rectangle 475"/>
              <p:cNvSpPr>
                <a:spLocks noChangeArrowheads="1"/>
              </p:cNvSpPr>
              <p:nvPr/>
            </p:nvSpPr>
            <p:spPr bwMode="auto">
              <a:xfrm>
                <a:off x="1008" y="1692"/>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58656" name="Rectangle 476"/>
              <p:cNvSpPr>
                <a:spLocks noChangeArrowheads="1"/>
              </p:cNvSpPr>
              <p:nvPr/>
            </p:nvSpPr>
            <p:spPr bwMode="auto">
              <a:xfrm>
                <a:off x="1080" y="1770"/>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58657" name="Rectangle 477"/>
              <p:cNvSpPr>
                <a:spLocks noChangeArrowheads="1"/>
              </p:cNvSpPr>
              <p:nvPr/>
            </p:nvSpPr>
            <p:spPr bwMode="auto">
              <a:xfrm>
                <a:off x="1152" y="1770"/>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58658" name="Rectangle 478"/>
              <p:cNvSpPr>
                <a:spLocks noChangeArrowheads="1"/>
              </p:cNvSpPr>
              <p:nvPr/>
            </p:nvSpPr>
            <p:spPr bwMode="auto">
              <a:xfrm>
                <a:off x="1008" y="1770"/>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58659" name="Rectangle 479"/>
              <p:cNvSpPr>
                <a:spLocks noChangeArrowheads="1"/>
              </p:cNvSpPr>
              <p:nvPr/>
            </p:nvSpPr>
            <p:spPr bwMode="auto">
              <a:xfrm>
                <a:off x="1080" y="1848"/>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58660" name="Rectangle 480"/>
              <p:cNvSpPr>
                <a:spLocks noChangeArrowheads="1"/>
              </p:cNvSpPr>
              <p:nvPr/>
            </p:nvSpPr>
            <p:spPr bwMode="auto">
              <a:xfrm>
                <a:off x="1152" y="1848"/>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58661" name="Rectangle 481"/>
              <p:cNvSpPr>
                <a:spLocks noChangeArrowheads="1"/>
              </p:cNvSpPr>
              <p:nvPr/>
            </p:nvSpPr>
            <p:spPr bwMode="auto">
              <a:xfrm>
                <a:off x="1008" y="1848"/>
                <a:ext cx="66" cy="72"/>
              </a:xfrm>
              <a:prstGeom prst="rect">
                <a:avLst/>
              </a:prstGeom>
              <a:solidFill>
                <a:srgbClr val="00CCFF">
                  <a:alpha val="50195"/>
                </a:srgbClr>
              </a:solidFill>
              <a:ln w="9525">
                <a:noFill/>
                <a:miter lim="800000"/>
                <a:headEnd/>
                <a:tailEnd/>
              </a:ln>
            </p:spPr>
            <p:txBody>
              <a:bodyPr wrap="none" anchor="ctr"/>
              <a:lstStyle/>
              <a:p>
                <a:endParaRPr lang="en-US"/>
              </a:p>
            </p:txBody>
          </p:sp>
        </p:grpSp>
      </p:grpSp>
      <p:grpSp>
        <p:nvGrpSpPr>
          <p:cNvPr id="14" name="Group 495"/>
          <p:cNvGrpSpPr>
            <a:grpSpLocks/>
          </p:cNvGrpSpPr>
          <p:nvPr/>
        </p:nvGrpSpPr>
        <p:grpSpPr bwMode="auto">
          <a:xfrm>
            <a:off x="1371600" y="2114550"/>
            <a:ext cx="3049588" cy="357188"/>
            <a:chOff x="435" y="1332"/>
            <a:chExt cx="1921" cy="225"/>
          </a:xfrm>
          <a:solidFill>
            <a:srgbClr val="C00000"/>
          </a:solidFill>
        </p:grpSpPr>
        <p:sp>
          <p:nvSpPr>
            <p:cNvPr id="58640" name="Rectangle 496"/>
            <p:cNvSpPr>
              <a:spLocks noChangeArrowheads="1"/>
            </p:cNvSpPr>
            <p:nvPr/>
          </p:nvSpPr>
          <p:spPr bwMode="auto">
            <a:xfrm>
              <a:off x="2288" y="1409"/>
              <a:ext cx="68" cy="71"/>
            </a:xfrm>
            <a:prstGeom prst="rect">
              <a:avLst/>
            </a:prstGeom>
            <a:grpFill/>
            <a:ln w="9525">
              <a:noFill/>
              <a:miter lim="800000"/>
              <a:headEnd/>
              <a:tailEnd/>
            </a:ln>
          </p:spPr>
          <p:txBody>
            <a:bodyPr wrap="none" anchor="ctr"/>
            <a:lstStyle/>
            <a:p>
              <a:endParaRPr lang="en-US"/>
            </a:p>
          </p:txBody>
        </p:sp>
        <p:grpSp>
          <p:nvGrpSpPr>
            <p:cNvPr id="58641" name="Group 497"/>
            <p:cNvGrpSpPr>
              <a:grpSpLocks/>
            </p:cNvGrpSpPr>
            <p:nvPr/>
          </p:nvGrpSpPr>
          <p:grpSpPr bwMode="auto">
            <a:xfrm>
              <a:off x="435" y="1332"/>
              <a:ext cx="216" cy="225"/>
              <a:chOff x="1008" y="1692"/>
              <a:chExt cx="210" cy="228"/>
            </a:xfrm>
            <a:grpFill/>
          </p:grpSpPr>
          <p:sp>
            <p:nvSpPr>
              <p:cNvPr id="58642" name="Rectangle 498"/>
              <p:cNvSpPr>
                <a:spLocks noChangeArrowheads="1"/>
              </p:cNvSpPr>
              <p:nvPr/>
            </p:nvSpPr>
            <p:spPr bwMode="auto">
              <a:xfrm>
                <a:off x="1080" y="1692"/>
                <a:ext cx="66" cy="72"/>
              </a:xfrm>
              <a:prstGeom prst="rect">
                <a:avLst/>
              </a:prstGeom>
              <a:grpFill/>
              <a:ln w="9525">
                <a:noFill/>
                <a:miter lim="800000"/>
                <a:headEnd/>
                <a:tailEnd/>
              </a:ln>
            </p:spPr>
            <p:txBody>
              <a:bodyPr wrap="none" anchor="ctr"/>
              <a:lstStyle/>
              <a:p>
                <a:endParaRPr lang="en-US"/>
              </a:p>
            </p:txBody>
          </p:sp>
          <p:sp>
            <p:nvSpPr>
              <p:cNvPr id="58643" name="Rectangle 499"/>
              <p:cNvSpPr>
                <a:spLocks noChangeArrowheads="1"/>
              </p:cNvSpPr>
              <p:nvPr/>
            </p:nvSpPr>
            <p:spPr bwMode="auto">
              <a:xfrm>
                <a:off x="1152" y="1692"/>
                <a:ext cx="66" cy="72"/>
              </a:xfrm>
              <a:prstGeom prst="rect">
                <a:avLst/>
              </a:prstGeom>
              <a:grpFill/>
              <a:ln w="9525">
                <a:noFill/>
                <a:miter lim="800000"/>
                <a:headEnd/>
                <a:tailEnd/>
              </a:ln>
            </p:spPr>
            <p:txBody>
              <a:bodyPr wrap="none" anchor="ctr"/>
              <a:lstStyle/>
              <a:p>
                <a:endParaRPr lang="en-US"/>
              </a:p>
            </p:txBody>
          </p:sp>
          <p:sp>
            <p:nvSpPr>
              <p:cNvPr id="58644" name="Rectangle 500"/>
              <p:cNvSpPr>
                <a:spLocks noChangeArrowheads="1"/>
              </p:cNvSpPr>
              <p:nvPr/>
            </p:nvSpPr>
            <p:spPr bwMode="auto">
              <a:xfrm>
                <a:off x="1008" y="1692"/>
                <a:ext cx="66" cy="72"/>
              </a:xfrm>
              <a:prstGeom prst="rect">
                <a:avLst/>
              </a:prstGeom>
              <a:grpFill/>
              <a:ln w="9525">
                <a:noFill/>
                <a:miter lim="800000"/>
                <a:headEnd/>
                <a:tailEnd/>
              </a:ln>
            </p:spPr>
            <p:txBody>
              <a:bodyPr wrap="none" anchor="ctr"/>
              <a:lstStyle/>
              <a:p>
                <a:endParaRPr lang="en-US"/>
              </a:p>
            </p:txBody>
          </p:sp>
          <p:sp>
            <p:nvSpPr>
              <p:cNvPr id="58645" name="Rectangle 501"/>
              <p:cNvSpPr>
                <a:spLocks noChangeArrowheads="1"/>
              </p:cNvSpPr>
              <p:nvPr/>
            </p:nvSpPr>
            <p:spPr bwMode="auto">
              <a:xfrm>
                <a:off x="1080" y="1770"/>
                <a:ext cx="66" cy="72"/>
              </a:xfrm>
              <a:prstGeom prst="rect">
                <a:avLst/>
              </a:prstGeom>
              <a:grpFill/>
              <a:ln w="9525">
                <a:noFill/>
                <a:miter lim="800000"/>
                <a:headEnd/>
                <a:tailEnd/>
              </a:ln>
            </p:spPr>
            <p:txBody>
              <a:bodyPr wrap="none" anchor="ctr"/>
              <a:lstStyle/>
              <a:p>
                <a:endParaRPr lang="en-US"/>
              </a:p>
            </p:txBody>
          </p:sp>
          <p:sp>
            <p:nvSpPr>
              <p:cNvPr id="58646" name="Rectangle 502"/>
              <p:cNvSpPr>
                <a:spLocks noChangeArrowheads="1"/>
              </p:cNvSpPr>
              <p:nvPr/>
            </p:nvSpPr>
            <p:spPr bwMode="auto">
              <a:xfrm>
                <a:off x="1152" y="1770"/>
                <a:ext cx="66" cy="72"/>
              </a:xfrm>
              <a:prstGeom prst="rect">
                <a:avLst/>
              </a:prstGeom>
              <a:grpFill/>
              <a:ln w="9525">
                <a:noFill/>
                <a:miter lim="800000"/>
                <a:headEnd/>
                <a:tailEnd/>
              </a:ln>
            </p:spPr>
            <p:txBody>
              <a:bodyPr wrap="none" anchor="ctr"/>
              <a:lstStyle/>
              <a:p>
                <a:endParaRPr lang="en-US"/>
              </a:p>
            </p:txBody>
          </p:sp>
          <p:sp>
            <p:nvSpPr>
              <p:cNvPr id="58647" name="Rectangle 503"/>
              <p:cNvSpPr>
                <a:spLocks noChangeArrowheads="1"/>
              </p:cNvSpPr>
              <p:nvPr/>
            </p:nvSpPr>
            <p:spPr bwMode="auto">
              <a:xfrm>
                <a:off x="1008" y="1770"/>
                <a:ext cx="66" cy="72"/>
              </a:xfrm>
              <a:prstGeom prst="rect">
                <a:avLst/>
              </a:prstGeom>
              <a:grpFill/>
              <a:ln w="9525">
                <a:noFill/>
                <a:miter lim="800000"/>
                <a:headEnd/>
                <a:tailEnd/>
              </a:ln>
            </p:spPr>
            <p:txBody>
              <a:bodyPr wrap="none" anchor="ctr"/>
              <a:lstStyle/>
              <a:p>
                <a:endParaRPr lang="en-US"/>
              </a:p>
            </p:txBody>
          </p:sp>
          <p:sp>
            <p:nvSpPr>
              <p:cNvPr id="58648" name="Rectangle 504"/>
              <p:cNvSpPr>
                <a:spLocks noChangeArrowheads="1"/>
              </p:cNvSpPr>
              <p:nvPr/>
            </p:nvSpPr>
            <p:spPr bwMode="auto">
              <a:xfrm>
                <a:off x="1080" y="1848"/>
                <a:ext cx="66" cy="72"/>
              </a:xfrm>
              <a:prstGeom prst="rect">
                <a:avLst/>
              </a:prstGeom>
              <a:grpFill/>
              <a:ln w="9525">
                <a:noFill/>
                <a:miter lim="800000"/>
                <a:headEnd/>
                <a:tailEnd/>
              </a:ln>
            </p:spPr>
            <p:txBody>
              <a:bodyPr wrap="none" anchor="ctr"/>
              <a:lstStyle/>
              <a:p>
                <a:endParaRPr lang="en-US"/>
              </a:p>
            </p:txBody>
          </p:sp>
          <p:sp>
            <p:nvSpPr>
              <p:cNvPr id="58649" name="Rectangle 505"/>
              <p:cNvSpPr>
                <a:spLocks noChangeArrowheads="1"/>
              </p:cNvSpPr>
              <p:nvPr/>
            </p:nvSpPr>
            <p:spPr bwMode="auto">
              <a:xfrm>
                <a:off x="1152" y="1848"/>
                <a:ext cx="66" cy="72"/>
              </a:xfrm>
              <a:prstGeom prst="rect">
                <a:avLst/>
              </a:prstGeom>
              <a:grpFill/>
              <a:ln w="9525">
                <a:noFill/>
                <a:miter lim="800000"/>
                <a:headEnd/>
                <a:tailEnd/>
              </a:ln>
            </p:spPr>
            <p:txBody>
              <a:bodyPr wrap="none" anchor="ctr"/>
              <a:lstStyle/>
              <a:p>
                <a:endParaRPr lang="en-US"/>
              </a:p>
            </p:txBody>
          </p:sp>
          <p:sp>
            <p:nvSpPr>
              <p:cNvPr id="58650" name="Rectangle 506"/>
              <p:cNvSpPr>
                <a:spLocks noChangeArrowheads="1"/>
              </p:cNvSpPr>
              <p:nvPr/>
            </p:nvSpPr>
            <p:spPr bwMode="auto">
              <a:xfrm>
                <a:off x="1008" y="1848"/>
                <a:ext cx="66" cy="72"/>
              </a:xfrm>
              <a:prstGeom prst="rect">
                <a:avLst/>
              </a:prstGeom>
              <a:grpFill/>
              <a:ln w="9525">
                <a:noFill/>
                <a:miter lim="800000"/>
                <a:headEnd/>
                <a:tailEnd/>
              </a:ln>
            </p:spPr>
            <p:txBody>
              <a:bodyPr wrap="none" anchor="ctr"/>
              <a:lstStyle/>
              <a:p>
                <a:endParaRPr lang="en-US"/>
              </a:p>
            </p:txBody>
          </p:sp>
        </p:grpSp>
      </p:grpSp>
      <p:grpSp>
        <p:nvGrpSpPr>
          <p:cNvPr id="16" name="Group 507"/>
          <p:cNvGrpSpPr>
            <a:grpSpLocks/>
          </p:cNvGrpSpPr>
          <p:nvPr/>
        </p:nvGrpSpPr>
        <p:grpSpPr bwMode="auto">
          <a:xfrm>
            <a:off x="1485900" y="2114550"/>
            <a:ext cx="3049588" cy="357188"/>
            <a:chOff x="435" y="1332"/>
            <a:chExt cx="1921" cy="225"/>
          </a:xfrm>
        </p:grpSpPr>
        <p:sp>
          <p:nvSpPr>
            <p:cNvPr id="58629" name="Rectangle 508"/>
            <p:cNvSpPr>
              <a:spLocks noChangeArrowheads="1"/>
            </p:cNvSpPr>
            <p:nvPr/>
          </p:nvSpPr>
          <p:spPr bwMode="auto">
            <a:xfrm>
              <a:off x="2288" y="1409"/>
              <a:ext cx="68" cy="71"/>
            </a:xfrm>
            <a:prstGeom prst="rect">
              <a:avLst/>
            </a:prstGeom>
            <a:solidFill>
              <a:srgbClr val="00CCFF">
                <a:alpha val="50195"/>
              </a:srgbClr>
            </a:solidFill>
            <a:ln w="9525">
              <a:noFill/>
              <a:miter lim="800000"/>
              <a:headEnd/>
              <a:tailEnd/>
            </a:ln>
          </p:spPr>
          <p:txBody>
            <a:bodyPr wrap="none" anchor="ctr"/>
            <a:lstStyle/>
            <a:p>
              <a:endParaRPr lang="en-US">
                <a:solidFill>
                  <a:srgbClr val="FF0000"/>
                </a:solidFill>
              </a:endParaRPr>
            </a:p>
          </p:txBody>
        </p:sp>
        <p:grpSp>
          <p:nvGrpSpPr>
            <p:cNvPr id="58630" name="Group 509"/>
            <p:cNvGrpSpPr>
              <a:grpSpLocks/>
            </p:cNvGrpSpPr>
            <p:nvPr/>
          </p:nvGrpSpPr>
          <p:grpSpPr bwMode="auto">
            <a:xfrm>
              <a:off x="435" y="1332"/>
              <a:ext cx="216" cy="225"/>
              <a:chOff x="1008" y="1692"/>
              <a:chExt cx="210" cy="228"/>
            </a:xfrm>
          </p:grpSpPr>
          <p:sp>
            <p:nvSpPr>
              <p:cNvPr id="58631" name="Rectangle 510"/>
              <p:cNvSpPr>
                <a:spLocks noChangeArrowheads="1"/>
              </p:cNvSpPr>
              <p:nvPr/>
            </p:nvSpPr>
            <p:spPr bwMode="auto">
              <a:xfrm>
                <a:off x="1080" y="1692"/>
                <a:ext cx="66" cy="72"/>
              </a:xfrm>
              <a:prstGeom prst="rect">
                <a:avLst/>
              </a:prstGeom>
              <a:solidFill>
                <a:srgbClr val="00CCFF">
                  <a:alpha val="50195"/>
                </a:srgbClr>
              </a:solidFill>
              <a:ln w="9525">
                <a:noFill/>
                <a:miter lim="800000"/>
                <a:headEnd/>
                <a:tailEnd/>
              </a:ln>
            </p:spPr>
            <p:txBody>
              <a:bodyPr wrap="none" anchor="ctr"/>
              <a:lstStyle/>
              <a:p>
                <a:endParaRPr lang="en-US">
                  <a:solidFill>
                    <a:srgbClr val="FF0000"/>
                  </a:solidFill>
                </a:endParaRPr>
              </a:p>
            </p:txBody>
          </p:sp>
          <p:sp>
            <p:nvSpPr>
              <p:cNvPr id="58632" name="Rectangle 511"/>
              <p:cNvSpPr>
                <a:spLocks noChangeArrowheads="1"/>
              </p:cNvSpPr>
              <p:nvPr/>
            </p:nvSpPr>
            <p:spPr bwMode="auto">
              <a:xfrm>
                <a:off x="1152" y="1692"/>
                <a:ext cx="66" cy="72"/>
              </a:xfrm>
              <a:prstGeom prst="rect">
                <a:avLst/>
              </a:prstGeom>
              <a:solidFill>
                <a:srgbClr val="00CCFF">
                  <a:alpha val="50195"/>
                </a:srgbClr>
              </a:solidFill>
              <a:ln w="9525">
                <a:noFill/>
                <a:miter lim="800000"/>
                <a:headEnd/>
                <a:tailEnd/>
              </a:ln>
            </p:spPr>
            <p:txBody>
              <a:bodyPr wrap="none" anchor="ctr"/>
              <a:lstStyle/>
              <a:p>
                <a:endParaRPr lang="en-US">
                  <a:solidFill>
                    <a:srgbClr val="FF0000"/>
                  </a:solidFill>
                </a:endParaRPr>
              </a:p>
            </p:txBody>
          </p:sp>
          <p:sp>
            <p:nvSpPr>
              <p:cNvPr id="58633" name="Rectangle 512"/>
              <p:cNvSpPr>
                <a:spLocks noChangeArrowheads="1"/>
              </p:cNvSpPr>
              <p:nvPr/>
            </p:nvSpPr>
            <p:spPr bwMode="auto">
              <a:xfrm>
                <a:off x="1008" y="1692"/>
                <a:ext cx="66" cy="72"/>
              </a:xfrm>
              <a:prstGeom prst="rect">
                <a:avLst/>
              </a:prstGeom>
              <a:solidFill>
                <a:srgbClr val="00CCFF">
                  <a:alpha val="50195"/>
                </a:srgbClr>
              </a:solidFill>
              <a:ln w="9525">
                <a:noFill/>
                <a:miter lim="800000"/>
                <a:headEnd/>
                <a:tailEnd/>
              </a:ln>
            </p:spPr>
            <p:txBody>
              <a:bodyPr wrap="none" anchor="ctr"/>
              <a:lstStyle/>
              <a:p>
                <a:endParaRPr lang="en-US">
                  <a:solidFill>
                    <a:srgbClr val="FF0000"/>
                  </a:solidFill>
                </a:endParaRPr>
              </a:p>
            </p:txBody>
          </p:sp>
          <p:sp>
            <p:nvSpPr>
              <p:cNvPr id="58634" name="Rectangle 513"/>
              <p:cNvSpPr>
                <a:spLocks noChangeArrowheads="1"/>
              </p:cNvSpPr>
              <p:nvPr/>
            </p:nvSpPr>
            <p:spPr bwMode="auto">
              <a:xfrm>
                <a:off x="1080" y="1770"/>
                <a:ext cx="66" cy="72"/>
              </a:xfrm>
              <a:prstGeom prst="rect">
                <a:avLst/>
              </a:prstGeom>
              <a:solidFill>
                <a:srgbClr val="00CCFF">
                  <a:alpha val="50195"/>
                </a:srgbClr>
              </a:solidFill>
              <a:ln w="9525">
                <a:noFill/>
                <a:miter lim="800000"/>
                <a:headEnd/>
                <a:tailEnd/>
              </a:ln>
            </p:spPr>
            <p:txBody>
              <a:bodyPr wrap="none" anchor="ctr"/>
              <a:lstStyle/>
              <a:p>
                <a:endParaRPr lang="en-US">
                  <a:solidFill>
                    <a:srgbClr val="FF0000"/>
                  </a:solidFill>
                </a:endParaRPr>
              </a:p>
            </p:txBody>
          </p:sp>
          <p:sp>
            <p:nvSpPr>
              <p:cNvPr id="58635" name="Rectangle 514"/>
              <p:cNvSpPr>
                <a:spLocks noChangeArrowheads="1"/>
              </p:cNvSpPr>
              <p:nvPr/>
            </p:nvSpPr>
            <p:spPr bwMode="auto">
              <a:xfrm>
                <a:off x="1152" y="1770"/>
                <a:ext cx="66" cy="72"/>
              </a:xfrm>
              <a:prstGeom prst="rect">
                <a:avLst/>
              </a:prstGeom>
              <a:solidFill>
                <a:srgbClr val="00CCFF">
                  <a:alpha val="50195"/>
                </a:srgbClr>
              </a:solidFill>
              <a:ln w="9525">
                <a:noFill/>
                <a:miter lim="800000"/>
                <a:headEnd/>
                <a:tailEnd/>
              </a:ln>
            </p:spPr>
            <p:txBody>
              <a:bodyPr wrap="none" anchor="ctr"/>
              <a:lstStyle/>
              <a:p>
                <a:endParaRPr lang="en-US">
                  <a:solidFill>
                    <a:srgbClr val="FF0000"/>
                  </a:solidFill>
                </a:endParaRPr>
              </a:p>
            </p:txBody>
          </p:sp>
          <p:sp>
            <p:nvSpPr>
              <p:cNvPr id="58636" name="Rectangle 515"/>
              <p:cNvSpPr>
                <a:spLocks noChangeArrowheads="1"/>
              </p:cNvSpPr>
              <p:nvPr/>
            </p:nvSpPr>
            <p:spPr bwMode="auto">
              <a:xfrm>
                <a:off x="1008" y="1770"/>
                <a:ext cx="66" cy="72"/>
              </a:xfrm>
              <a:prstGeom prst="rect">
                <a:avLst/>
              </a:prstGeom>
              <a:solidFill>
                <a:srgbClr val="00CCFF">
                  <a:alpha val="50195"/>
                </a:srgbClr>
              </a:solidFill>
              <a:ln w="9525">
                <a:noFill/>
                <a:miter lim="800000"/>
                <a:headEnd/>
                <a:tailEnd/>
              </a:ln>
            </p:spPr>
            <p:txBody>
              <a:bodyPr wrap="none" anchor="ctr"/>
              <a:lstStyle/>
              <a:p>
                <a:endParaRPr lang="en-US">
                  <a:solidFill>
                    <a:srgbClr val="FF0000"/>
                  </a:solidFill>
                </a:endParaRPr>
              </a:p>
            </p:txBody>
          </p:sp>
          <p:sp>
            <p:nvSpPr>
              <p:cNvPr id="58637" name="Rectangle 516"/>
              <p:cNvSpPr>
                <a:spLocks noChangeArrowheads="1"/>
              </p:cNvSpPr>
              <p:nvPr/>
            </p:nvSpPr>
            <p:spPr bwMode="auto">
              <a:xfrm>
                <a:off x="1080" y="1848"/>
                <a:ext cx="66" cy="72"/>
              </a:xfrm>
              <a:prstGeom prst="rect">
                <a:avLst/>
              </a:prstGeom>
              <a:solidFill>
                <a:srgbClr val="00CCFF">
                  <a:alpha val="50195"/>
                </a:srgbClr>
              </a:solidFill>
              <a:ln w="9525">
                <a:noFill/>
                <a:miter lim="800000"/>
                <a:headEnd/>
                <a:tailEnd/>
              </a:ln>
            </p:spPr>
            <p:txBody>
              <a:bodyPr wrap="none" anchor="ctr"/>
              <a:lstStyle/>
              <a:p>
                <a:endParaRPr lang="en-US">
                  <a:solidFill>
                    <a:srgbClr val="FF0000"/>
                  </a:solidFill>
                </a:endParaRPr>
              </a:p>
            </p:txBody>
          </p:sp>
          <p:sp>
            <p:nvSpPr>
              <p:cNvPr id="58638" name="Rectangle 517"/>
              <p:cNvSpPr>
                <a:spLocks noChangeArrowheads="1"/>
              </p:cNvSpPr>
              <p:nvPr/>
            </p:nvSpPr>
            <p:spPr bwMode="auto">
              <a:xfrm>
                <a:off x="1152" y="1848"/>
                <a:ext cx="66" cy="72"/>
              </a:xfrm>
              <a:prstGeom prst="rect">
                <a:avLst/>
              </a:prstGeom>
              <a:solidFill>
                <a:srgbClr val="00CCFF">
                  <a:alpha val="50195"/>
                </a:srgbClr>
              </a:solidFill>
              <a:ln w="9525">
                <a:noFill/>
                <a:miter lim="800000"/>
                <a:headEnd/>
                <a:tailEnd/>
              </a:ln>
            </p:spPr>
            <p:txBody>
              <a:bodyPr wrap="none" anchor="ctr"/>
              <a:lstStyle/>
              <a:p>
                <a:endParaRPr lang="en-US">
                  <a:solidFill>
                    <a:srgbClr val="FF0000"/>
                  </a:solidFill>
                </a:endParaRPr>
              </a:p>
            </p:txBody>
          </p:sp>
          <p:sp>
            <p:nvSpPr>
              <p:cNvPr id="58639" name="Rectangle 518"/>
              <p:cNvSpPr>
                <a:spLocks noChangeArrowheads="1"/>
              </p:cNvSpPr>
              <p:nvPr/>
            </p:nvSpPr>
            <p:spPr bwMode="auto">
              <a:xfrm>
                <a:off x="1008" y="1848"/>
                <a:ext cx="66" cy="72"/>
              </a:xfrm>
              <a:prstGeom prst="rect">
                <a:avLst/>
              </a:prstGeom>
              <a:solidFill>
                <a:srgbClr val="00CCFF">
                  <a:alpha val="50195"/>
                </a:srgbClr>
              </a:solidFill>
              <a:ln w="9525">
                <a:noFill/>
                <a:miter lim="800000"/>
                <a:headEnd/>
                <a:tailEnd/>
              </a:ln>
            </p:spPr>
            <p:txBody>
              <a:bodyPr wrap="none" anchor="ctr"/>
              <a:lstStyle/>
              <a:p>
                <a:endParaRPr lang="en-US">
                  <a:solidFill>
                    <a:srgbClr val="FF0000"/>
                  </a:solidFill>
                </a:endParaRPr>
              </a:p>
            </p:txBody>
          </p:sp>
        </p:grpSp>
      </p:grpSp>
      <p:grpSp>
        <p:nvGrpSpPr>
          <p:cNvPr id="18" name="Group 519"/>
          <p:cNvGrpSpPr>
            <a:grpSpLocks/>
          </p:cNvGrpSpPr>
          <p:nvPr/>
        </p:nvGrpSpPr>
        <p:grpSpPr bwMode="auto">
          <a:xfrm>
            <a:off x="1600200" y="2114550"/>
            <a:ext cx="3049588" cy="357188"/>
            <a:chOff x="435" y="1332"/>
            <a:chExt cx="1921" cy="225"/>
          </a:xfrm>
        </p:grpSpPr>
        <p:sp>
          <p:nvSpPr>
            <p:cNvPr id="58618" name="Rectangle 520"/>
            <p:cNvSpPr>
              <a:spLocks noChangeArrowheads="1"/>
            </p:cNvSpPr>
            <p:nvPr/>
          </p:nvSpPr>
          <p:spPr bwMode="auto">
            <a:xfrm>
              <a:off x="2288" y="1409"/>
              <a:ext cx="68" cy="71"/>
            </a:xfrm>
            <a:prstGeom prst="rect">
              <a:avLst/>
            </a:prstGeom>
            <a:solidFill>
              <a:srgbClr val="00CCFF">
                <a:alpha val="50195"/>
              </a:srgbClr>
            </a:solidFill>
            <a:ln w="9525">
              <a:noFill/>
              <a:miter lim="800000"/>
              <a:headEnd/>
              <a:tailEnd/>
            </a:ln>
          </p:spPr>
          <p:txBody>
            <a:bodyPr wrap="none" anchor="ctr"/>
            <a:lstStyle/>
            <a:p>
              <a:endParaRPr lang="en-US"/>
            </a:p>
          </p:txBody>
        </p:sp>
        <p:grpSp>
          <p:nvGrpSpPr>
            <p:cNvPr id="58619" name="Group 521"/>
            <p:cNvGrpSpPr>
              <a:grpSpLocks/>
            </p:cNvGrpSpPr>
            <p:nvPr/>
          </p:nvGrpSpPr>
          <p:grpSpPr bwMode="auto">
            <a:xfrm>
              <a:off x="435" y="1332"/>
              <a:ext cx="216" cy="225"/>
              <a:chOff x="1008" y="1692"/>
              <a:chExt cx="210" cy="228"/>
            </a:xfrm>
          </p:grpSpPr>
          <p:sp>
            <p:nvSpPr>
              <p:cNvPr id="58620" name="Rectangle 522"/>
              <p:cNvSpPr>
                <a:spLocks noChangeArrowheads="1"/>
              </p:cNvSpPr>
              <p:nvPr/>
            </p:nvSpPr>
            <p:spPr bwMode="auto">
              <a:xfrm>
                <a:off x="1080" y="1692"/>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58621" name="Rectangle 523"/>
              <p:cNvSpPr>
                <a:spLocks noChangeArrowheads="1"/>
              </p:cNvSpPr>
              <p:nvPr/>
            </p:nvSpPr>
            <p:spPr bwMode="auto">
              <a:xfrm>
                <a:off x="1152" y="1692"/>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58622" name="Rectangle 524"/>
              <p:cNvSpPr>
                <a:spLocks noChangeArrowheads="1"/>
              </p:cNvSpPr>
              <p:nvPr/>
            </p:nvSpPr>
            <p:spPr bwMode="auto">
              <a:xfrm>
                <a:off x="1008" y="1692"/>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58623" name="Rectangle 525"/>
              <p:cNvSpPr>
                <a:spLocks noChangeArrowheads="1"/>
              </p:cNvSpPr>
              <p:nvPr/>
            </p:nvSpPr>
            <p:spPr bwMode="auto">
              <a:xfrm>
                <a:off x="1080" y="1770"/>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58624" name="Rectangle 526"/>
              <p:cNvSpPr>
                <a:spLocks noChangeArrowheads="1"/>
              </p:cNvSpPr>
              <p:nvPr/>
            </p:nvSpPr>
            <p:spPr bwMode="auto">
              <a:xfrm>
                <a:off x="1152" y="1770"/>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58625" name="Rectangle 527"/>
              <p:cNvSpPr>
                <a:spLocks noChangeArrowheads="1"/>
              </p:cNvSpPr>
              <p:nvPr/>
            </p:nvSpPr>
            <p:spPr bwMode="auto">
              <a:xfrm>
                <a:off x="1008" y="1770"/>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58626" name="Rectangle 528"/>
              <p:cNvSpPr>
                <a:spLocks noChangeArrowheads="1"/>
              </p:cNvSpPr>
              <p:nvPr/>
            </p:nvSpPr>
            <p:spPr bwMode="auto">
              <a:xfrm>
                <a:off x="1080" y="1848"/>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58627" name="Rectangle 529"/>
              <p:cNvSpPr>
                <a:spLocks noChangeArrowheads="1"/>
              </p:cNvSpPr>
              <p:nvPr/>
            </p:nvSpPr>
            <p:spPr bwMode="auto">
              <a:xfrm>
                <a:off x="1152" y="1848"/>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58628" name="Rectangle 530"/>
              <p:cNvSpPr>
                <a:spLocks noChangeArrowheads="1"/>
              </p:cNvSpPr>
              <p:nvPr/>
            </p:nvSpPr>
            <p:spPr bwMode="auto">
              <a:xfrm>
                <a:off x="1008" y="1848"/>
                <a:ext cx="66" cy="72"/>
              </a:xfrm>
              <a:prstGeom prst="rect">
                <a:avLst/>
              </a:prstGeom>
              <a:solidFill>
                <a:srgbClr val="00CCFF">
                  <a:alpha val="50195"/>
                </a:srgbClr>
              </a:solidFill>
              <a:ln w="9525">
                <a:noFill/>
                <a:miter lim="800000"/>
                <a:headEnd/>
                <a:tailEnd/>
              </a:ln>
            </p:spPr>
            <p:txBody>
              <a:bodyPr wrap="none" anchor="ctr"/>
              <a:lstStyle/>
              <a:p>
                <a:endParaRPr lang="en-US"/>
              </a:p>
            </p:txBody>
          </p:sp>
        </p:grpSp>
      </p:grpSp>
      <p:grpSp>
        <p:nvGrpSpPr>
          <p:cNvPr id="20" name="Group 531"/>
          <p:cNvGrpSpPr>
            <a:grpSpLocks/>
          </p:cNvGrpSpPr>
          <p:nvPr/>
        </p:nvGrpSpPr>
        <p:grpSpPr bwMode="auto">
          <a:xfrm>
            <a:off x="1712913" y="2114550"/>
            <a:ext cx="3049587" cy="357188"/>
            <a:chOff x="435" y="1332"/>
            <a:chExt cx="1921" cy="225"/>
          </a:xfrm>
          <a:solidFill>
            <a:srgbClr val="C00000"/>
          </a:solidFill>
        </p:grpSpPr>
        <p:sp>
          <p:nvSpPr>
            <p:cNvPr id="58607" name="Rectangle 532"/>
            <p:cNvSpPr>
              <a:spLocks noChangeArrowheads="1"/>
            </p:cNvSpPr>
            <p:nvPr/>
          </p:nvSpPr>
          <p:spPr bwMode="auto">
            <a:xfrm>
              <a:off x="2288" y="1409"/>
              <a:ext cx="68" cy="71"/>
            </a:xfrm>
            <a:prstGeom prst="rect">
              <a:avLst/>
            </a:prstGeom>
            <a:grpFill/>
            <a:ln w="9525">
              <a:noFill/>
              <a:miter lim="800000"/>
              <a:headEnd/>
              <a:tailEnd/>
            </a:ln>
          </p:spPr>
          <p:txBody>
            <a:bodyPr wrap="none" anchor="ctr"/>
            <a:lstStyle/>
            <a:p>
              <a:endParaRPr lang="en-US"/>
            </a:p>
          </p:txBody>
        </p:sp>
        <p:grpSp>
          <p:nvGrpSpPr>
            <p:cNvPr id="58608" name="Group 533"/>
            <p:cNvGrpSpPr>
              <a:grpSpLocks/>
            </p:cNvGrpSpPr>
            <p:nvPr/>
          </p:nvGrpSpPr>
          <p:grpSpPr bwMode="auto">
            <a:xfrm>
              <a:off x="435" y="1332"/>
              <a:ext cx="216" cy="225"/>
              <a:chOff x="1008" y="1692"/>
              <a:chExt cx="210" cy="228"/>
            </a:xfrm>
            <a:grpFill/>
          </p:grpSpPr>
          <p:sp>
            <p:nvSpPr>
              <p:cNvPr id="58609" name="Rectangle 534"/>
              <p:cNvSpPr>
                <a:spLocks noChangeArrowheads="1"/>
              </p:cNvSpPr>
              <p:nvPr/>
            </p:nvSpPr>
            <p:spPr bwMode="auto">
              <a:xfrm>
                <a:off x="1080" y="1692"/>
                <a:ext cx="66" cy="72"/>
              </a:xfrm>
              <a:prstGeom prst="rect">
                <a:avLst/>
              </a:prstGeom>
              <a:grpFill/>
              <a:ln w="9525">
                <a:noFill/>
                <a:miter lim="800000"/>
                <a:headEnd/>
                <a:tailEnd/>
              </a:ln>
            </p:spPr>
            <p:txBody>
              <a:bodyPr wrap="none" anchor="ctr"/>
              <a:lstStyle/>
              <a:p>
                <a:endParaRPr lang="en-US"/>
              </a:p>
            </p:txBody>
          </p:sp>
          <p:sp>
            <p:nvSpPr>
              <p:cNvPr id="58610" name="Rectangle 535"/>
              <p:cNvSpPr>
                <a:spLocks noChangeArrowheads="1"/>
              </p:cNvSpPr>
              <p:nvPr/>
            </p:nvSpPr>
            <p:spPr bwMode="auto">
              <a:xfrm>
                <a:off x="1152" y="1692"/>
                <a:ext cx="66" cy="72"/>
              </a:xfrm>
              <a:prstGeom prst="rect">
                <a:avLst/>
              </a:prstGeom>
              <a:grpFill/>
              <a:ln w="9525">
                <a:noFill/>
                <a:miter lim="800000"/>
                <a:headEnd/>
                <a:tailEnd/>
              </a:ln>
            </p:spPr>
            <p:txBody>
              <a:bodyPr wrap="none" anchor="ctr"/>
              <a:lstStyle/>
              <a:p>
                <a:endParaRPr lang="en-US"/>
              </a:p>
            </p:txBody>
          </p:sp>
          <p:sp>
            <p:nvSpPr>
              <p:cNvPr id="58611" name="Rectangle 536"/>
              <p:cNvSpPr>
                <a:spLocks noChangeArrowheads="1"/>
              </p:cNvSpPr>
              <p:nvPr/>
            </p:nvSpPr>
            <p:spPr bwMode="auto">
              <a:xfrm>
                <a:off x="1008" y="1692"/>
                <a:ext cx="66" cy="72"/>
              </a:xfrm>
              <a:prstGeom prst="rect">
                <a:avLst/>
              </a:prstGeom>
              <a:grpFill/>
              <a:ln w="9525">
                <a:noFill/>
                <a:miter lim="800000"/>
                <a:headEnd/>
                <a:tailEnd/>
              </a:ln>
            </p:spPr>
            <p:txBody>
              <a:bodyPr wrap="none" anchor="ctr"/>
              <a:lstStyle/>
              <a:p>
                <a:endParaRPr lang="en-US"/>
              </a:p>
            </p:txBody>
          </p:sp>
          <p:sp>
            <p:nvSpPr>
              <p:cNvPr id="58612" name="Rectangle 537"/>
              <p:cNvSpPr>
                <a:spLocks noChangeArrowheads="1"/>
              </p:cNvSpPr>
              <p:nvPr/>
            </p:nvSpPr>
            <p:spPr bwMode="auto">
              <a:xfrm>
                <a:off x="1080" y="1770"/>
                <a:ext cx="66" cy="72"/>
              </a:xfrm>
              <a:prstGeom prst="rect">
                <a:avLst/>
              </a:prstGeom>
              <a:grpFill/>
              <a:ln w="9525">
                <a:noFill/>
                <a:miter lim="800000"/>
                <a:headEnd/>
                <a:tailEnd/>
              </a:ln>
            </p:spPr>
            <p:txBody>
              <a:bodyPr wrap="none" anchor="ctr"/>
              <a:lstStyle/>
              <a:p>
                <a:endParaRPr lang="en-US"/>
              </a:p>
            </p:txBody>
          </p:sp>
          <p:sp>
            <p:nvSpPr>
              <p:cNvPr id="58613" name="Rectangle 538"/>
              <p:cNvSpPr>
                <a:spLocks noChangeArrowheads="1"/>
              </p:cNvSpPr>
              <p:nvPr/>
            </p:nvSpPr>
            <p:spPr bwMode="auto">
              <a:xfrm>
                <a:off x="1152" y="1770"/>
                <a:ext cx="66" cy="72"/>
              </a:xfrm>
              <a:prstGeom prst="rect">
                <a:avLst/>
              </a:prstGeom>
              <a:grpFill/>
              <a:ln w="9525">
                <a:noFill/>
                <a:miter lim="800000"/>
                <a:headEnd/>
                <a:tailEnd/>
              </a:ln>
            </p:spPr>
            <p:txBody>
              <a:bodyPr wrap="none" anchor="ctr"/>
              <a:lstStyle/>
              <a:p>
                <a:endParaRPr lang="en-US"/>
              </a:p>
            </p:txBody>
          </p:sp>
          <p:sp>
            <p:nvSpPr>
              <p:cNvPr id="58614" name="Rectangle 539"/>
              <p:cNvSpPr>
                <a:spLocks noChangeArrowheads="1"/>
              </p:cNvSpPr>
              <p:nvPr/>
            </p:nvSpPr>
            <p:spPr bwMode="auto">
              <a:xfrm>
                <a:off x="1008" y="1770"/>
                <a:ext cx="66" cy="72"/>
              </a:xfrm>
              <a:prstGeom prst="rect">
                <a:avLst/>
              </a:prstGeom>
              <a:grpFill/>
              <a:ln w="9525">
                <a:noFill/>
                <a:miter lim="800000"/>
                <a:headEnd/>
                <a:tailEnd/>
              </a:ln>
            </p:spPr>
            <p:txBody>
              <a:bodyPr wrap="none" anchor="ctr"/>
              <a:lstStyle/>
              <a:p>
                <a:endParaRPr lang="en-US"/>
              </a:p>
            </p:txBody>
          </p:sp>
          <p:sp>
            <p:nvSpPr>
              <p:cNvPr id="58615" name="Rectangle 540"/>
              <p:cNvSpPr>
                <a:spLocks noChangeArrowheads="1"/>
              </p:cNvSpPr>
              <p:nvPr/>
            </p:nvSpPr>
            <p:spPr bwMode="auto">
              <a:xfrm>
                <a:off x="1080" y="1848"/>
                <a:ext cx="66" cy="72"/>
              </a:xfrm>
              <a:prstGeom prst="rect">
                <a:avLst/>
              </a:prstGeom>
              <a:grpFill/>
              <a:ln w="9525">
                <a:noFill/>
                <a:miter lim="800000"/>
                <a:headEnd/>
                <a:tailEnd/>
              </a:ln>
            </p:spPr>
            <p:txBody>
              <a:bodyPr wrap="none" anchor="ctr"/>
              <a:lstStyle/>
              <a:p>
                <a:endParaRPr lang="en-US"/>
              </a:p>
            </p:txBody>
          </p:sp>
          <p:sp>
            <p:nvSpPr>
              <p:cNvPr id="58616" name="Rectangle 541"/>
              <p:cNvSpPr>
                <a:spLocks noChangeArrowheads="1"/>
              </p:cNvSpPr>
              <p:nvPr/>
            </p:nvSpPr>
            <p:spPr bwMode="auto">
              <a:xfrm>
                <a:off x="1152" y="1848"/>
                <a:ext cx="66" cy="72"/>
              </a:xfrm>
              <a:prstGeom prst="rect">
                <a:avLst/>
              </a:prstGeom>
              <a:grpFill/>
              <a:ln w="9525">
                <a:noFill/>
                <a:miter lim="800000"/>
                <a:headEnd/>
                <a:tailEnd/>
              </a:ln>
            </p:spPr>
            <p:txBody>
              <a:bodyPr wrap="none" anchor="ctr"/>
              <a:lstStyle/>
              <a:p>
                <a:endParaRPr lang="en-US"/>
              </a:p>
            </p:txBody>
          </p:sp>
          <p:sp>
            <p:nvSpPr>
              <p:cNvPr id="58617" name="Rectangle 542"/>
              <p:cNvSpPr>
                <a:spLocks noChangeArrowheads="1"/>
              </p:cNvSpPr>
              <p:nvPr/>
            </p:nvSpPr>
            <p:spPr bwMode="auto">
              <a:xfrm>
                <a:off x="1008" y="1848"/>
                <a:ext cx="66" cy="72"/>
              </a:xfrm>
              <a:prstGeom prst="rect">
                <a:avLst/>
              </a:prstGeom>
              <a:grpFill/>
              <a:ln w="9525">
                <a:noFill/>
                <a:miter lim="800000"/>
                <a:headEnd/>
                <a:tailEnd/>
              </a:ln>
            </p:spPr>
            <p:txBody>
              <a:bodyPr wrap="none" anchor="ctr"/>
              <a:lstStyle/>
              <a:p>
                <a:endParaRPr lang="en-US"/>
              </a:p>
            </p:txBody>
          </p:sp>
        </p:grpSp>
      </p:grpSp>
      <p:grpSp>
        <p:nvGrpSpPr>
          <p:cNvPr id="22" name="Group 543"/>
          <p:cNvGrpSpPr>
            <a:grpSpLocks/>
          </p:cNvGrpSpPr>
          <p:nvPr/>
        </p:nvGrpSpPr>
        <p:grpSpPr bwMode="auto">
          <a:xfrm>
            <a:off x="1827213" y="2114550"/>
            <a:ext cx="3049587" cy="357188"/>
            <a:chOff x="435" y="1332"/>
            <a:chExt cx="1921" cy="225"/>
          </a:xfrm>
          <a:solidFill>
            <a:srgbClr val="C00000"/>
          </a:solidFill>
        </p:grpSpPr>
        <p:sp>
          <p:nvSpPr>
            <p:cNvPr id="58596" name="Rectangle 544"/>
            <p:cNvSpPr>
              <a:spLocks noChangeArrowheads="1"/>
            </p:cNvSpPr>
            <p:nvPr/>
          </p:nvSpPr>
          <p:spPr bwMode="auto">
            <a:xfrm>
              <a:off x="2288" y="1409"/>
              <a:ext cx="68" cy="71"/>
            </a:xfrm>
            <a:prstGeom prst="rect">
              <a:avLst/>
            </a:prstGeom>
            <a:grpFill/>
            <a:ln w="9525">
              <a:noFill/>
              <a:miter lim="800000"/>
              <a:headEnd/>
              <a:tailEnd/>
            </a:ln>
          </p:spPr>
          <p:txBody>
            <a:bodyPr wrap="none" anchor="ctr"/>
            <a:lstStyle/>
            <a:p>
              <a:endParaRPr lang="en-US"/>
            </a:p>
          </p:txBody>
        </p:sp>
        <p:grpSp>
          <p:nvGrpSpPr>
            <p:cNvPr id="58597" name="Group 545"/>
            <p:cNvGrpSpPr>
              <a:grpSpLocks/>
            </p:cNvGrpSpPr>
            <p:nvPr/>
          </p:nvGrpSpPr>
          <p:grpSpPr bwMode="auto">
            <a:xfrm>
              <a:off x="435" y="1332"/>
              <a:ext cx="216" cy="225"/>
              <a:chOff x="1008" y="1692"/>
              <a:chExt cx="210" cy="228"/>
            </a:xfrm>
            <a:grpFill/>
          </p:grpSpPr>
          <p:sp>
            <p:nvSpPr>
              <p:cNvPr id="58598" name="Rectangle 546"/>
              <p:cNvSpPr>
                <a:spLocks noChangeArrowheads="1"/>
              </p:cNvSpPr>
              <p:nvPr/>
            </p:nvSpPr>
            <p:spPr bwMode="auto">
              <a:xfrm>
                <a:off x="1080" y="1692"/>
                <a:ext cx="66" cy="72"/>
              </a:xfrm>
              <a:prstGeom prst="rect">
                <a:avLst/>
              </a:prstGeom>
              <a:grpFill/>
              <a:ln w="9525">
                <a:noFill/>
                <a:miter lim="800000"/>
                <a:headEnd/>
                <a:tailEnd/>
              </a:ln>
            </p:spPr>
            <p:txBody>
              <a:bodyPr wrap="none" anchor="ctr"/>
              <a:lstStyle/>
              <a:p>
                <a:endParaRPr lang="en-US"/>
              </a:p>
            </p:txBody>
          </p:sp>
          <p:sp>
            <p:nvSpPr>
              <p:cNvPr id="58599" name="Rectangle 547"/>
              <p:cNvSpPr>
                <a:spLocks noChangeArrowheads="1"/>
              </p:cNvSpPr>
              <p:nvPr/>
            </p:nvSpPr>
            <p:spPr bwMode="auto">
              <a:xfrm>
                <a:off x="1152" y="1692"/>
                <a:ext cx="66" cy="72"/>
              </a:xfrm>
              <a:prstGeom prst="rect">
                <a:avLst/>
              </a:prstGeom>
              <a:grpFill/>
              <a:ln w="9525">
                <a:noFill/>
                <a:miter lim="800000"/>
                <a:headEnd/>
                <a:tailEnd/>
              </a:ln>
            </p:spPr>
            <p:txBody>
              <a:bodyPr wrap="none" anchor="ctr"/>
              <a:lstStyle/>
              <a:p>
                <a:endParaRPr lang="en-US"/>
              </a:p>
            </p:txBody>
          </p:sp>
          <p:sp>
            <p:nvSpPr>
              <p:cNvPr id="58600" name="Rectangle 548"/>
              <p:cNvSpPr>
                <a:spLocks noChangeArrowheads="1"/>
              </p:cNvSpPr>
              <p:nvPr/>
            </p:nvSpPr>
            <p:spPr bwMode="auto">
              <a:xfrm>
                <a:off x="1008" y="1692"/>
                <a:ext cx="66" cy="72"/>
              </a:xfrm>
              <a:prstGeom prst="rect">
                <a:avLst/>
              </a:prstGeom>
              <a:grpFill/>
              <a:ln w="9525">
                <a:noFill/>
                <a:miter lim="800000"/>
                <a:headEnd/>
                <a:tailEnd/>
              </a:ln>
            </p:spPr>
            <p:txBody>
              <a:bodyPr wrap="none" anchor="ctr"/>
              <a:lstStyle/>
              <a:p>
                <a:endParaRPr lang="en-US"/>
              </a:p>
            </p:txBody>
          </p:sp>
          <p:sp>
            <p:nvSpPr>
              <p:cNvPr id="58601" name="Rectangle 549"/>
              <p:cNvSpPr>
                <a:spLocks noChangeArrowheads="1"/>
              </p:cNvSpPr>
              <p:nvPr/>
            </p:nvSpPr>
            <p:spPr bwMode="auto">
              <a:xfrm>
                <a:off x="1080" y="1770"/>
                <a:ext cx="66" cy="72"/>
              </a:xfrm>
              <a:prstGeom prst="rect">
                <a:avLst/>
              </a:prstGeom>
              <a:grpFill/>
              <a:ln w="9525">
                <a:noFill/>
                <a:miter lim="800000"/>
                <a:headEnd/>
                <a:tailEnd/>
              </a:ln>
            </p:spPr>
            <p:txBody>
              <a:bodyPr wrap="none" anchor="ctr"/>
              <a:lstStyle/>
              <a:p>
                <a:endParaRPr lang="en-US"/>
              </a:p>
            </p:txBody>
          </p:sp>
          <p:sp>
            <p:nvSpPr>
              <p:cNvPr id="58602" name="Rectangle 550"/>
              <p:cNvSpPr>
                <a:spLocks noChangeArrowheads="1"/>
              </p:cNvSpPr>
              <p:nvPr/>
            </p:nvSpPr>
            <p:spPr bwMode="auto">
              <a:xfrm>
                <a:off x="1152" y="1770"/>
                <a:ext cx="66" cy="72"/>
              </a:xfrm>
              <a:prstGeom prst="rect">
                <a:avLst/>
              </a:prstGeom>
              <a:grpFill/>
              <a:ln w="9525">
                <a:noFill/>
                <a:miter lim="800000"/>
                <a:headEnd/>
                <a:tailEnd/>
              </a:ln>
            </p:spPr>
            <p:txBody>
              <a:bodyPr wrap="none" anchor="ctr"/>
              <a:lstStyle/>
              <a:p>
                <a:endParaRPr lang="en-US"/>
              </a:p>
            </p:txBody>
          </p:sp>
          <p:sp>
            <p:nvSpPr>
              <p:cNvPr id="58603" name="Rectangle 551"/>
              <p:cNvSpPr>
                <a:spLocks noChangeArrowheads="1"/>
              </p:cNvSpPr>
              <p:nvPr/>
            </p:nvSpPr>
            <p:spPr bwMode="auto">
              <a:xfrm>
                <a:off x="1008" y="1770"/>
                <a:ext cx="66" cy="72"/>
              </a:xfrm>
              <a:prstGeom prst="rect">
                <a:avLst/>
              </a:prstGeom>
              <a:grpFill/>
              <a:ln w="9525">
                <a:noFill/>
                <a:miter lim="800000"/>
                <a:headEnd/>
                <a:tailEnd/>
              </a:ln>
            </p:spPr>
            <p:txBody>
              <a:bodyPr wrap="none" anchor="ctr"/>
              <a:lstStyle/>
              <a:p>
                <a:endParaRPr lang="en-US"/>
              </a:p>
            </p:txBody>
          </p:sp>
          <p:sp>
            <p:nvSpPr>
              <p:cNvPr id="58604" name="Rectangle 552"/>
              <p:cNvSpPr>
                <a:spLocks noChangeArrowheads="1"/>
              </p:cNvSpPr>
              <p:nvPr/>
            </p:nvSpPr>
            <p:spPr bwMode="auto">
              <a:xfrm>
                <a:off x="1080" y="1848"/>
                <a:ext cx="66" cy="72"/>
              </a:xfrm>
              <a:prstGeom prst="rect">
                <a:avLst/>
              </a:prstGeom>
              <a:grpFill/>
              <a:ln w="9525">
                <a:noFill/>
                <a:miter lim="800000"/>
                <a:headEnd/>
                <a:tailEnd/>
              </a:ln>
            </p:spPr>
            <p:txBody>
              <a:bodyPr wrap="none" anchor="ctr"/>
              <a:lstStyle/>
              <a:p>
                <a:endParaRPr lang="en-US"/>
              </a:p>
            </p:txBody>
          </p:sp>
          <p:sp>
            <p:nvSpPr>
              <p:cNvPr id="58605" name="Rectangle 553"/>
              <p:cNvSpPr>
                <a:spLocks noChangeArrowheads="1"/>
              </p:cNvSpPr>
              <p:nvPr/>
            </p:nvSpPr>
            <p:spPr bwMode="auto">
              <a:xfrm>
                <a:off x="1152" y="1848"/>
                <a:ext cx="66" cy="72"/>
              </a:xfrm>
              <a:prstGeom prst="rect">
                <a:avLst/>
              </a:prstGeom>
              <a:grpFill/>
              <a:ln w="9525">
                <a:noFill/>
                <a:miter lim="800000"/>
                <a:headEnd/>
                <a:tailEnd/>
              </a:ln>
            </p:spPr>
            <p:txBody>
              <a:bodyPr wrap="none" anchor="ctr"/>
              <a:lstStyle/>
              <a:p>
                <a:endParaRPr lang="en-US"/>
              </a:p>
            </p:txBody>
          </p:sp>
          <p:sp>
            <p:nvSpPr>
              <p:cNvPr id="58606" name="Rectangle 554"/>
              <p:cNvSpPr>
                <a:spLocks noChangeArrowheads="1"/>
              </p:cNvSpPr>
              <p:nvPr/>
            </p:nvSpPr>
            <p:spPr bwMode="auto">
              <a:xfrm>
                <a:off x="1008" y="1848"/>
                <a:ext cx="66" cy="72"/>
              </a:xfrm>
              <a:prstGeom prst="rect">
                <a:avLst/>
              </a:prstGeom>
              <a:grpFill/>
              <a:ln w="9525">
                <a:noFill/>
                <a:miter lim="800000"/>
                <a:headEnd/>
                <a:tailEnd/>
              </a:ln>
            </p:spPr>
            <p:txBody>
              <a:bodyPr wrap="none" anchor="ctr"/>
              <a:lstStyle/>
              <a:p>
                <a:endParaRPr lang="en-US"/>
              </a:p>
            </p:txBody>
          </p:sp>
        </p:grpSp>
      </p:grpSp>
      <p:grpSp>
        <p:nvGrpSpPr>
          <p:cNvPr id="24" name="Group 555"/>
          <p:cNvGrpSpPr>
            <a:grpSpLocks/>
          </p:cNvGrpSpPr>
          <p:nvPr/>
        </p:nvGrpSpPr>
        <p:grpSpPr bwMode="auto">
          <a:xfrm>
            <a:off x="1946275" y="2114550"/>
            <a:ext cx="3049588" cy="357188"/>
            <a:chOff x="435" y="1332"/>
            <a:chExt cx="1921" cy="225"/>
          </a:xfrm>
        </p:grpSpPr>
        <p:sp>
          <p:nvSpPr>
            <p:cNvPr id="58585" name="Rectangle 556"/>
            <p:cNvSpPr>
              <a:spLocks noChangeArrowheads="1"/>
            </p:cNvSpPr>
            <p:nvPr/>
          </p:nvSpPr>
          <p:spPr bwMode="auto">
            <a:xfrm>
              <a:off x="2288" y="1409"/>
              <a:ext cx="68" cy="71"/>
            </a:xfrm>
            <a:prstGeom prst="rect">
              <a:avLst/>
            </a:prstGeom>
            <a:solidFill>
              <a:srgbClr val="00CCFF">
                <a:alpha val="50195"/>
              </a:srgbClr>
            </a:solidFill>
            <a:ln w="9525">
              <a:noFill/>
              <a:miter lim="800000"/>
              <a:headEnd/>
              <a:tailEnd/>
            </a:ln>
          </p:spPr>
          <p:txBody>
            <a:bodyPr wrap="none" anchor="ctr"/>
            <a:lstStyle/>
            <a:p>
              <a:endParaRPr lang="en-US"/>
            </a:p>
          </p:txBody>
        </p:sp>
        <p:grpSp>
          <p:nvGrpSpPr>
            <p:cNvPr id="58586" name="Group 557"/>
            <p:cNvGrpSpPr>
              <a:grpSpLocks/>
            </p:cNvGrpSpPr>
            <p:nvPr/>
          </p:nvGrpSpPr>
          <p:grpSpPr bwMode="auto">
            <a:xfrm>
              <a:off x="435" y="1332"/>
              <a:ext cx="216" cy="225"/>
              <a:chOff x="1008" y="1692"/>
              <a:chExt cx="210" cy="228"/>
            </a:xfrm>
          </p:grpSpPr>
          <p:sp>
            <p:nvSpPr>
              <p:cNvPr id="58587" name="Rectangle 558"/>
              <p:cNvSpPr>
                <a:spLocks noChangeArrowheads="1"/>
              </p:cNvSpPr>
              <p:nvPr/>
            </p:nvSpPr>
            <p:spPr bwMode="auto">
              <a:xfrm>
                <a:off x="1080" y="1692"/>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58588" name="Rectangle 559"/>
              <p:cNvSpPr>
                <a:spLocks noChangeArrowheads="1"/>
              </p:cNvSpPr>
              <p:nvPr/>
            </p:nvSpPr>
            <p:spPr bwMode="auto">
              <a:xfrm>
                <a:off x="1152" y="1692"/>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58589" name="Rectangle 560"/>
              <p:cNvSpPr>
                <a:spLocks noChangeArrowheads="1"/>
              </p:cNvSpPr>
              <p:nvPr/>
            </p:nvSpPr>
            <p:spPr bwMode="auto">
              <a:xfrm>
                <a:off x="1008" y="1692"/>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58590" name="Rectangle 561"/>
              <p:cNvSpPr>
                <a:spLocks noChangeArrowheads="1"/>
              </p:cNvSpPr>
              <p:nvPr/>
            </p:nvSpPr>
            <p:spPr bwMode="auto">
              <a:xfrm>
                <a:off x="1080" y="1770"/>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58591" name="Rectangle 562"/>
              <p:cNvSpPr>
                <a:spLocks noChangeArrowheads="1"/>
              </p:cNvSpPr>
              <p:nvPr/>
            </p:nvSpPr>
            <p:spPr bwMode="auto">
              <a:xfrm>
                <a:off x="1152" y="1770"/>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58592" name="Rectangle 563"/>
              <p:cNvSpPr>
                <a:spLocks noChangeArrowheads="1"/>
              </p:cNvSpPr>
              <p:nvPr/>
            </p:nvSpPr>
            <p:spPr bwMode="auto">
              <a:xfrm>
                <a:off x="1008" y="1770"/>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58593" name="Rectangle 564"/>
              <p:cNvSpPr>
                <a:spLocks noChangeArrowheads="1"/>
              </p:cNvSpPr>
              <p:nvPr/>
            </p:nvSpPr>
            <p:spPr bwMode="auto">
              <a:xfrm>
                <a:off x="1080" y="1848"/>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58594" name="Rectangle 565"/>
              <p:cNvSpPr>
                <a:spLocks noChangeArrowheads="1"/>
              </p:cNvSpPr>
              <p:nvPr/>
            </p:nvSpPr>
            <p:spPr bwMode="auto">
              <a:xfrm>
                <a:off x="1152" y="1848"/>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58595" name="Rectangle 566"/>
              <p:cNvSpPr>
                <a:spLocks noChangeArrowheads="1"/>
              </p:cNvSpPr>
              <p:nvPr/>
            </p:nvSpPr>
            <p:spPr bwMode="auto">
              <a:xfrm>
                <a:off x="1008" y="1848"/>
                <a:ext cx="66" cy="72"/>
              </a:xfrm>
              <a:prstGeom prst="rect">
                <a:avLst/>
              </a:prstGeom>
              <a:solidFill>
                <a:srgbClr val="00CCFF">
                  <a:alpha val="50195"/>
                </a:srgbClr>
              </a:solidFill>
              <a:ln w="9525">
                <a:noFill/>
                <a:miter lim="800000"/>
                <a:headEnd/>
                <a:tailEnd/>
              </a:ln>
            </p:spPr>
            <p:txBody>
              <a:bodyPr wrap="none" anchor="ctr"/>
              <a:lstStyle/>
              <a:p>
                <a:endParaRPr lang="en-US"/>
              </a:p>
            </p:txBody>
          </p:sp>
        </p:grpSp>
      </p:grpSp>
      <p:grpSp>
        <p:nvGrpSpPr>
          <p:cNvPr id="26" name="Group 567"/>
          <p:cNvGrpSpPr>
            <a:grpSpLocks/>
          </p:cNvGrpSpPr>
          <p:nvPr/>
        </p:nvGrpSpPr>
        <p:grpSpPr bwMode="auto">
          <a:xfrm>
            <a:off x="2057400" y="2114550"/>
            <a:ext cx="3049588" cy="357188"/>
            <a:chOff x="435" y="1332"/>
            <a:chExt cx="1921" cy="225"/>
          </a:xfrm>
          <a:solidFill>
            <a:srgbClr val="C00000"/>
          </a:solidFill>
        </p:grpSpPr>
        <p:sp>
          <p:nvSpPr>
            <p:cNvPr id="58574" name="Rectangle 568"/>
            <p:cNvSpPr>
              <a:spLocks noChangeArrowheads="1"/>
            </p:cNvSpPr>
            <p:nvPr/>
          </p:nvSpPr>
          <p:spPr bwMode="auto">
            <a:xfrm>
              <a:off x="2288" y="1409"/>
              <a:ext cx="68" cy="71"/>
            </a:xfrm>
            <a:prstGeom prst="rect">
              <a:avLst/>
            </a:prstGeom>
            <a:grpFill/>
            <a:ln w="9525">
              <a:noFill/>
              <a:miter lim="800000"/>
              <a:headEnd/>
              <a:tailEnd/>
            </a:ln>
          </p:spPr>
          <p:txBody>
            <a:bodyPr wrap="none" anchor="ctr"/>
            <a:lstStyle/>
            <a:p>
              <a:endParaRPr lang="en-US"/>
            </a:p>
          </p:txBody>
        </p:sp>
        <p:grpSp>
          <p:nvGrpSpPr>
            <p:cNvPr id="58575" name="Group 569"/>
            <p:cNvGrpSpPr>
              <a:grpSpLocks/>
            </p:cNvGrpSpPr>
            <p:nvPr/>
          </p:nvGrpSpPr>
          <p:grpSpPr bwMode="auto">
            <a:xfrm>
              <a:off x="435" y="1332"/>
              <a:ext cx="216" cy="225"/>
              <a:chOff x="1008" y="1692"/>
              <a:chExt cx="210" cy="228"/>
            </a:xfrm>
            <a:grpFill/>
          </p:grpSpPr>
          <p:sp>
            <p:nvSpPr>
              <p:cNvPr id="58576" name="Rectangle 570"/>
              <p:cNvSpPr>
                <a:spLocks noChangeArrowheads="1"/>
              </p:cNvSpPr>
              <p:nvPr/>
            </p:nvSpPr>
            <p:spPr bwMode="auto">
              <a:xfrm>
                <a:off x="1080" y="1692"/>
                <a:ext cx="66" cy="72"/>
              </a:xfrm>
              <a:prstGeom prst="rect">
                <a:avLst/>
              </a:prstGeom>
              <a:grpFill/>
              <a:ln w="9525">
                <a:noFill/>
                <a:miter lim="800000"/>
                <a:headEnd/>
                <a:tailEnd/>
              </a:ln>
            </p:spPr>
            <p:txBody>
              <a:bodyPr wrap="none" anchor="ctr"/>
              <a:lstStyle/>
              <a:p>
                <a:endParaRPr lang="en-US"/>
              </a:p>
            </p:txBody>
          </p:sp>
          <p:sp>
            <p:nvSpPr>
              <p:cNvPr id="58577" name="Rectangle 571"/>
              <p:cNvSpPr>
                <a:spLocks noChangeArrowheads="1"/>
              </p:cNvSpPr>
              <p:nvPr/>
            </p:nvSpPr>
            <p:spPr bwMode="auto">
              <a:xfrm>
                <a:off x="1152" y="1692"/>
                <a:ext cx="66" cy="72"/>
              </a:xfrm>
              <a:prstGeom prst="rect">
                <a:avLst/>
              </a:prstGeom>
              <a:grpFill/>
              <a:ln w="9525">
                <a:noFill/>
                <a:miter lim="800000"/>
                <a:headEnd/>
                <a:tailEnd/>
              </a:ln>
            </p:spPr>
            <p:txBody>
              <a:bodyPr wrap="none" anchor="ctr"/>
              <a:lstStyle/>
              <a:p>
                <a:endParaRPr lang="en-US"/>
              </a:p>
            </p:txBody>
          </p:sp>
          <p:sp>
            <p:nvSpPr>
              <p:cNvPr id="58578" name="Rectangle 572"/>
              <p:cNvSpPr>
                <a:spLocks noChangeArrowheads="1"/>
              </p:cNvSpPr>
              <p:nvPr/>
            </p:nvSpPr>
            <p:spPr bwMode="auto">
              <a:xfrm>
                <a:off x="1008" y="1692"/>
                <a:ext cx="66" cy="72"/>
              </a:xfrm>
              <a:prstGeom prst="rect">
                <a:avLst/>
              </a:prstGeom>
              <a:grpFill/>
              <a:ln w="9525">
                <a:noFill/>
                <a:miter lim="800000"/>
                <a:headEnd/>
                <a:tailEnd/>
              </a:ln>
            </p:spPr>
            <p:txBody>
              <a:bodyPr wrap="none" anchor="ctr"/>
              <a:lstStyle/>
              <a:p>
                <a:endParaRPr lang="en-US"/>
              </a:p>
            </p:txBody>
          </p:sp>
          <p:sp>
            <p:nvSpPr>
              <p:cNvPr id="58579" name="Rectangle 573"/>
              <p:cNvSpPr>
                <a:spLocks noChangeArrowheads="1"/>
              </p:cNvSpPr>
              <p:nvPr/>
            </p:nvSpPr>
            <p:spPr bwMode="auto">
              <a:xfrm>
                <a:off x="1080" y="1770"/>
                <a:ext cx="66" cy="72"/>
              </a:xfrm>
              <a:prstGeom prst="rect">
                <a:avLst/>
              </a:prstGeom>
              <a:grpFill/>
              <a:ln w="9525">
                <a:noFill/>
                <a:miter lim="800000"/>
                <a:headEnd/>
                <a:tailEnd/>
              </a:ln>
            </p:spPr>
            <p:txBody>
              <a:bodyPr wrap="none" anchor="ctr"/>
              <a:lstStyle/>
              <a:p>
                <a:endParaRPr lang="en-US"/>
              </a:p>
            </p:txBody>
          </p:sp>
          <p:sp>
            <p:nvSpPr>
              <p:cNvPr id="58580" name="Rectangle 574"/>
              <p:cNvSpPr>
                <a:spLocks noChangeArrowheads="1"/>
              </p:cNvSpPr>
              <p:nvPr/>
            </p:nvSpPr>
            <p:spPr bwMode="auto">
              <a:xfrm>
                <a:off x="1152" y="1770"/>
                <a:ext cx="66" cy="72"/>
              </a:xfrm>
              <a:prstGeom prst="rect">
                <a:avLst/>
              </a:prstGeom>
              <a:grpFill/>
              <a:ln w="9525">
                <a:noFill/>
                <a:miter lim="800000"/>
                <a:headEnd/>
                <a:tailEnd/>
              </a:ln>
            </p:spPr>
            <p:txBody>
              <a:bodyPr wrap="none" anchor="ctr"/>
              <a:lstStyle/>
              <a:p>
                <a:endParaRPr lang="en-US"/>
              </a:p>
            </p:txBody>
          </p:sp>
          <p:sp>
            <p:nvSpPr>
              <p:cNvPr id="58581" name="Rectangle 575"/>
              <p:cNvSpPr>
                <a:spLocks noChangeArrowheads="1"/>
              </p:cNvSpPr>
              <p:nvPr/>
            </p:nvSpPr>
            <p:spPr bwMode="auto">
              <a:xfrm>
                <a:off x="1008" y="1770"/>
                <a:ext cx="66" cy="72"/>
              </a:xfrm>
              <a:prstGeom prst="rect">
                <a:avLst/>
              </a:prstGeom>
              <a:grpFill/>
              <a:ln w="9525">
                <a:noFill/>
                <a:miter lim="800000"/>
                <a:headEnd/>
                <a:tailEnd/>
              </a:ln>
            </p:spPr>
            <p:txBody>
              <a:bodyPr wrap="none" anchor="ctr"/>
              <a:lstStyle/>
              <a:p>
                <a:endParaRPr lang="en-US"/>
              </a:p>
            </p:txBody>
          </p:sp>
          <p:sp>
            <p:nvSpPr>
              <p:cNvPr id="58582" name="Rectangle 576"/>
              <p:cNvSpPr>
                <a:spLocks noChangeArrowheads="1"/>
              </p:cNvSpPr>
              <p:nvPr/>
            </p:nvSpPr>
            <p:spPr bwMode="auto">
              <a:xfrm>
                <a:off x="1080" y="1848"/>
                <a:ext cx="66" cy="72"/>
              </a:xfrm>
              <a:prstGeom prst="rect">
                <a:avLst/>
              </a:prstGeom>
              <a:grpFill/>
              <a:ln w="9525">
                <a:noFill/>
                <a:miter lim="800000"/>
                <a:headEnd/>
                <a:tailEnd/>
              </a:ln>
            </p:spPr>
            <p:txBody>
              <a:bodyPr wrap="none" anchor="ctr"/>
              <a:lstStyle/>
              <a:p>
                <a:endParaRPr lang="en-US"/>
              </a:p>
            </p:txBody>
          </p:sp>
          <p:sp>
            <p:nvSpPr>
              <p:cNvPr id="58583" name="Rectangle 577"/>
              <p:cNvSpPr>
                <a:spLocks noChangeArrowheads="1"/>
              </p:cNvSpPr>
              <p:nvPr/>
            </p:nvSpPr>
            <p:spPr bwMode="auto">
              <a:xfrm>
                <a:off x="1152" y="1848"/>
                <a:ext cx="66" cy="72"/>
              </a:xfrm>
              <a:prstGeom prst="rect">
                <a:avLst/>
              </a:prstGeom>
              <a:grpFill/>
              <a:ln w="9525">
                <a:noFill/>
                <a:miter lim="800000"/>
                <a:headEnd/>
                <a:tailEnd/>
              </a:ln>
            </p:spPr>
            <p:txBody>
              <a:bodyPr wrap="none" anchor="ctr"/>
              <a:lstStyle/>
              <a:p>
                <a:endParaRPr lang="en-US"/>
              </a:p>
            </p:txBody>
          </p:sp>
          <p:sp>
            <p:nvSpPr>
              <p:cNvPr id="58584" name="Rectangle 578"/>
              <p:cNvSpPr>
                <a:spLocks noChangeArrowheads="1"/>
              </p:cNvSpPr>
              <p:nvPr/>
            </p:nvSpPr>
            <p:spPr bwMode="auto">
              <a:xfrm>
                <a:off x="1008" y="1848"/>
                <a:ext cx="66" cy="72"/>
              </a:xfrm>
              <a:prstGeom prst="rect">
                <a:avLst/>
              </a:prstGeom>
              <a:grpFill/>
              <a:ln w="9525">
                <a:noFill/>
                <a:miter lim="800000"/>
                <a:headEnd/>
                <a:tailEnd/>
              </a:ln>
            </p:spPr>
            <p:txBody>
              <a:bodyPr wrap="none" anchor="ctr"/>
              <a:lstStyle/>
              <a:p>
                <a:endParaRPr lang="en-US"/>
              </a:p>
            </p:txBody>
          </p:sp>
        </p:grpSp>
      </p:grpSp>
      <p:grpSp>
        <p:nvGrpSpPr>
          <p:cNvPr id="28" name="Group 579"/>
          <p:cNvGrpSpPr>
            <a:grpSpLocks/>
          </p:cNvGrpSpPr>
          <p:nvPr/>
        </p:nvGrpSpPr>
        <p:grpSpPr bwMode="auto">
          <a:xfrm>
            <a:off x="2171700" y="2114550"/>
            <a:ext cx="3049588" cy="357188"/>
            <a:chOff x="435" y="1332"/>
            <a:chExt cx="1921" cy="225"/>
          </a:xfrm>
        </p:grpSpPr>
        <p:sp>
          <p:nvSpPr>
            <p:cNvPr id="58563" name="Rectangle 580"/>
            <p:cNvSpPr>
              <a:spLocks noChangeArrowheads="1"/>
            </p:cNvSpPr>
            <p:nvPr/>
          </p:nvSpPr>
          <p:spPr bwMode="auto">
            <a:xfrm>
              <a:off x="2288" y="1409"/>
              <a:ext cx="68" cy="71"/>
            </a:xfrm>
            <a:prstGeom prst="rect">
              <a:avLst/>
            </a:prstGeom>
            <a:solidFill>
              <a:srgbClr val="00CCFF">
                <a:alpha val="50195"/>
              </a:srgbClr>
            </a:solidFill>
            <a:ln w="9525">
              <a:noFill/>
              <a:miter lim="800000"/>
              <a:headEnd/>
              <a:tailEnd/>
            </a:ln>
          </p:spPr>
          <p:txBody>
            <a:bodyPr wrap="none" anchor="ctr"/>
            <a:lstStyle/>
            <a:p>
              <a:endParaRPr lang="en-US"/>
            </a:p>
          </p:txBody>
        </p:sp>
        <p:grpSp>
          <p:nvGrpSpPr>
            <p:cNvPr id="58564" name="Group 581"/>
            <p:cNvGrpSpPr>
              <a:grpSpLocks/>
            </p:cNvGrpSpPr>
            <p:nvPr/>
          </p:nvGrpSpPr>
          <p:grpSpPr bwMode="auto">
            <a:xfrm>
              <a:off x="435" y="1332"/>
              <a:ext cx="216" cy="225"/>
              <a:chOff x="1008" y="1692"/>
              <a:chExt cx="210" cy="228"/>
            </a:xfrm>
          </p:grpSpPr>
          <p:sp>
            <p:nvSpPr>
              <p:cNvPr id="58565" name="Rectangle 582"/>
              <p:cNvSpPr>
                <a:spLocks noChangeArrowheads="1"/>
              </p:cNvSpPr>
              <p:nvPr/>
            </p:nvSpPr>
            <p:spPr bwMode="auto">
              <a:xfrm>
                <a:off x="1080" y="1692"/>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58566" name="Rectangle 583"/>
              <p:cNvSpPr>
                <a:spLocks noChangeArrowheads="1"/>
              </p:cNvSpPr>
              <p:nvPr/>
            </p:nvSpPr>
            <p:spPr bwMode="auto">
              <a:xfrm>
                <a:off x="1152" y="1692"/>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58567" name="Rectangle 584"/>
              <p:cNvSpPr>
                <a:spLocks noChangeArrowheads="1"/>
              </p:cNvSpPr>
              <p:nvPr/>
            </p:nvSpPr>
            <p:spPr bwMode="auto">
              <a:xfrm>
                <a:off x="1008" y="1692"/>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58568" name="Rectangle 585"/>
              <p:cNvSpPr>
                <a:spLocks noChangeArrowheads="1"/>
              </p:cNvSpPr>
              <p:nvPr/>
            </p:nvSpPr>
            <p:spPr bwMode="auto">
              <a:xfrm>
                <a:off x="1080" y="1770"/>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58569" name="Rectangle 586"/>
              <p:cNvSpPr>
                <a:spLocks noChangeArrowheads="1"/>
              </p:cNvSpPr>
              <p:nvPr/>
            </p:nvSpPr>
            <p:spPr bwMode="auto">
              <a:xfrm>
                <a:off x="1152" y="1770"/>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58570" name="Rectangle 587"/>
              <p:cNvSpPr>
                <a:spLocks noChangeArrowheads="1"/>
              </p:cNvSpPr>
              <p:nvPr/>
            </p:nvSpPr>
            <p:spPr bwMode="auto">
              <a:xfrm>
                <a:off x="1008" y="1770"/>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58571" name="Rectangle 588"/>
              <p:cNvSpPr>
                <a:spLocks noChangeArrowheads="1"/>
              </p:cNvSpPr>
              <p:nvPr/>
            </p:nvSpPr>
            <p:spPr bwMode="auto">
              <a:xfrm>
                <a:off x="1080" y="1848"/>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58572" name="Rectangle 589"/>
              <p:cNvSpPr>
                <a:spLocks noChangeArrowheads="1"/>
              </p:cNvSpPr>
              <p:nvPr/>
            </p:nvSpPr>
            <p:spPr bwMode="auto">
              <a:xfrm>
                <a:off x="1152" y="1848"/>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58573" name="Rectangle 590"/>
              <p:cNvSpPr>
                <a:spLocks noChangeArrowheads="1"/>
              </p:cNvSpPr>
              <p:nvPr/>
            </p:nvSpPr>
            <p:spPr bwMode="auto">
              <a:xfrm>
                <a:off x="1008" y="1848"/>
                <a:ext cx="66" cy="72"/>
              </a:xfrm>
              <a:prstGeom prst="rect">
                <a:avLst/>
              </a:prstGeom>
              <a:solidFill>
                <a:srgbClr val="00CCFF">
                  <a:alpha val="50195"/>
                </a:srgbClr>
              </a:solidFill>
              <a:ln w="9525">
                <a:noFill/>
                <a:miter lim="800000"/>
                <a:headEnd/>
                <a:tailEnd/>
              </a:ln>
            </p:spPr>
            <p:txBody>
              <a:bodyPr wrap="none" anchor="ctr"/>
              <a:lstStyle/>
              <a:p>
                <a:endParaRPr lang="en-US"/>
              </a:p>
            </p:txBody>
          </p:sp>
        </p:grpSp>
      </p:grpSp>
      <p:grpSp>
        <p:nvGrpSpPr>
          <p:cNvPr id="30" name="Group 591"/>
          <p:cNvGrpSpPr>
            <a:grpSpLocks/>
          </p:cNvGrpSpPr>
          <p:nvPr/>
        </p:nvGrpSpPr>
        <p:grpSpPr bwMode="auto">
          <a:xfrm>
            <a:off x="2290763" y="2114550"/>
            <a:ext cx="3049587" cy="357188"/>
            <a:chOff x="435" y="1332"/>
            <a:chExt cx="1921" cy="225"/>
          </a:xfrm>
        </p:grpSpPr>
        <p:sp>
          <p:nvSpPr>
            <p:cNvPr id="58552" name="Rectangle 592"/>
            <p:cNvSpPr>
              <a:spLocks noChangeArrowheads="1"/>
            </p:cNvSpPr>
            <p:nvPr/>
          </p:nvSpPr>
          <p:spPr bwMode="auto">
            <a:xfrm>
              <a:off x="2288" y="1409"/>
              <a:ext cx="68" cy="71"/>
            </a:xfrm>
            <a:prstGeom prst="rect">
              <a:avLst/>
            </a:prstGeom>
            <a:solidFill>
              <a:srgbClr val="00CCFF">
                <a:alpha val="50195"/>
              </a:srgbClr>
            </a:solidFill>
            <a:ln w="9525">
              <a:noFill/>
              <a:miter lim="800000"/>
              <a:headEnd/>
              <a:tailEnd/>
            </a:ln>
          </p:spPr>
          <p:txBody>
            <a:bodyPr wrap="none" anchor="ctr"/>
            <a:lstStyle/>
            <a:p>
              <a:endParaRPr lang="en-US"/>
            </a:p>
          </p:txBody>
        </p:sp>
        <p:grpSp>
          <p:nvGrpSpPr>
            <p:cNvPr id="58553" name="Group 593"/>
            <p:cNvGrpSpPr>
              <a:grpSpLocks/>
            </p:cNvGrpSpPr>
            <p:nvPr/>
          </p:nvGrpSpPr>
          <p:grpSpPr bwMode="auto">
            <a:xfrm>
              <a:off x="435" y="1332"/>
              <a:ext cx="216" cy="225"/>
              <a:chOff x="1008" y="1692"/>
              <a:chExt cx="210" cy="228"/>
            </a:xfrm>
          </p:grpSpPr>
          <p:sp>
            <p:nvSpPr>
              <p:cNvPr id="58554" name="Rectangle 594"/>
              <p:cNvSpPr>
                <a:spLocks noChangeArrowheads="1"/>
              </p:cNvSpPr>
              <p:nvPr/>
            </p:nvSpPr>
            <p:spPr bwMode="auto">
              <a:xfrm>
                <a:off x="1080" y="1692"/>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58555" name="Rectangle 595"/>
              <p:cNvSpPr>
                <a:spLocks noChangeArrowheads="1"/>
              </p:cNvSpPr>
              <p:nvPr/>
            </p:nvSpPr>
            <p:spPr bwMode="auto">
              <a:xfrm>
                <a:off x="1152" y="1692"/>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58556" name="Rectangle 596"/>
              <p:cNvSpPr>
                <a:spLocks noChangeArrowheads="1"/>
              </p:cNvSpPr>
              <p:nvPr/>
            </p:nvSpPr>
            <p:spPr bwMode="auto">
              <a:xfrm>
                <a:off x="1008" y="1692"/>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58557" name="Rectangle 597"/>
              <p:cNvSpPr>
                <a:spLocks noChangeArrowheads="1"/>
              </p:cNvSpPr>
              <p:nvPr/>
            </p:nvSpPr>
            <p:spPr bwMode="auto">
              <a:xfrm>
                <a:off x="1080" y="1770"/>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58558" name="Rectangle 598"/>
              <p:cNvSpPr>
                <a:spLocks noChangeArrowheads="1"/>
              </p:cNvSpPr>
              <p:nvPr/>
            </p:nvSpPr>
            <p:spPr bwMode="auto">
              <a:xfrm>
                <a:off x="1152" y="1770"/>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58559" name="Rectangle 599"/>
              <p:cNvSpPr>
                <a:spLocks noChangeArrowheads="1"/>
              </p:cNvSpPr>
              <p:nvPr/>
            </p:nvSpPr>
            <p:spPr bwMode="auto">
              <a:xfrm>
                <a:off x="1008" y="1770"/>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58560" name="Rectangle 600"/>
              <p:cNvSpPr>
                <a:spLocks noChangeArrowheads="1"/>
              </p:cNvSpPr>
              <p:nvPr/>
            </p:nvSpPr>
            <p:spPr bwMode="auto">
              <a:xfrm>
                <a:off x="1080" y="1848"/>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58561" name="Rectangle 601"/>
              <p:cNvSpPr>
                <a:spLocks noChangeArrowheads="1"/>
              </p:cNvSpPr>
              <p:nvPr/>
            </p:nvSpPr>
            <p:spPr bwMode="auto">
              <a:xfrm>
                <a:off x="1152" y="1848"/>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58562" name="Rectangle 602"/>
              <p:cNvSpPr>
                <a:spLocks noChangeArrowheads="1"/>
              </p:cNvSpPr>
              <p:nvPr/>
            </p:nvSpPr>
            <p:spPr bwMode="auto">
              <a:xfrm>
                <a:off x="1008" y="1848"/>
                <a:ext cx="66" cy="72"/>
              </a:xfrm>
              <a:prstGeom prst="rect">
                <a:avLst/>
              </a:prstGeom>
              <a:solidFill>
                <a:srgbClr val="00CCFF">
                  <a:alpha val="50195"/>
                </a:srgbClr>
              </a:solidFill>
              <a:ln w="9525">
                <a:noFill/>
                <a:miter lim="800000"/>
                <a:headEnd/>
                <a:tailEnd/>
              </a:ln>
            </p:spPr>
            <p:txBody>
              <a:bodyPr wrap="none" anchor="ctr"/>
              <a:lstStyle/>
              <a:p>
                <a:endParaRPr lang="en-US"/>
              </a:p>
            </p:txBody>
          </p:sp>
        </p:grpSp>
      </p:grpSp>
      <p:grpSp>
        <p:nvGrpSpPr>
          <p:cNvPr id="57408" name="Group 603"/>
          <p:cNvGrpSpPr>
            <a:grpSpLocks/>
          </p:cNvGrpSpPr>
          <p:nvPr/>
        </p:nvGrpSpPr>
        <p:grpSpPr bwMode="auto">
          <a:xfrm>
            <a:off x="2403475" y="2114550"/>
            <a:ext cx="3049588" cy="357188"/>
            <a:chOff x="435" y="1332"/>
            <a:chExt cx="1921" cy="225"/>
          </a:xfrm>
        </p:grpSpPr>
        <p:sp>
          <p:nvSpPr>
            <p:cNvPr id="58541" name="Rectangle 604"/>
            <p:cNvSpPr>
              <a:spLocks noChangeArrowheads="1"/>
            </p:cNvSpPr>
            <p:nvPr/>
          </p:nvSpPr>
          <p:spPr bwMode="auto">
            <a:xfrm>
              <a:off x="2288" y="1409"/>
              <a:ext cx="68" cy="71"/>
            </a:xfrm>
            <a:prstGeom prst="rect">
              <a:avLst/>
            </a:prstGeom>
            <a:solidFill>
              <a:srgbClr val="00CCFF">
                <a:alpha val="50195"/>
              </a:srgbClr>
            </a:solidFill>
            <a:ln w="9525">
              <a:noFill/>
              <a:miter lim="800000"/>
              <a:headEnd/>
              <a:tailEnd/>
            </a:ln>
          </p:spPr>
          <p:txBody>
            <a:bodyPr wrap="none" anchor="ctr"/>
            <a:lstStyle/>
            <a:p>
              <a:endParaRPr lang="en-US"/>
            </a:p>
          </p:txBody>
        </p:sp>
        <p:grpSp>
          <p:nvGrpSpPr>
            <p:cNvPr id="58542" name="Group 605"/>
            <p:cNvGrpSpPr>
              <a:grpSpLocks/>
            </p:cNvGrpSpPr>
            <p:nvPr/>
          </p:nvGrpSpPr>
          <p:grpSpPr bwMode="auto">
            <a:xfrm>
              <a:off x="435" y="1332"/>
              <a:ext cx="216" cy="225"/>
              <a:chOff x="1008" y="1692"/>
              <a:chExt cx="210" cy="228"/>
            </a:xfrm>
          </p:grpSpPr>
          <p:sp>
            <p:nvSpPr>
              <p:cNvPr id="58543" name="Rectangle 606"/>
              <p:cNvSpPr>
                <a:spLocks noChangeArrowheads="1"/>
              </p:cNvSpPr>
              <p:nvPr/>
            </p:nvSpPr>
            <p:spPr bwMode="auto">
              <a:xfrm>
                <a:off x="1080" y="1692"/>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58544" name="Rectangle 607"/>
              <p:cNvSpPr>
                <a:spLocks noChangeArrowheads="1"/>
              </p:cNvSpPr>
              <p:nvPr/>
            </p:nvSpPr>
            <p:spPr bwMode="auto">
              <a:xfrm>
                <a:off x="1152" y="1692"/>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58545" name="Rectangle 608"/>
              <p:cNvSpPr>
                <a:spLocks noChangeArrowheads="1"/>
              </p:cNvSpPr>
              <p:nvPr/>
            </p:nvSpPr>
            <p:spPr bwMode="auto">
              <a:xfrm>
                <a:off x="1008" y="1692"/>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58546" name="Rectangle 609"/>
              <p:cNvSpPr>
                <a:spLocks noChangeArrowheads="1"/>
              </p:cNvSpPr>
              <p:nvPr/>
            </p:nvSpPr>
            <p:spPr bwMode="auto">
              <a:xfrm>
                <a:off x="1080" y="1770"/>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58547" name="Rectangle 610"/>
              <p:cNvSpPr>
                <a:spLocks noChangeArrowheads="1"/>
              </p:cNvSpPr>
              <p:nvPr/>
            </p:nvSpPr>
            <p:spPr bwMode="auto">
              <a:xfrm>
                <a:off x="1152" y="1770"/>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58548" name="Rectangle 611"/>
              <p:cNvSpPr>
                <a:spLocks noChangeArrowheads="1"/>
              </p:cNvSpPr>
              <p:nvPr/>
            </p:nvSpPr>
            <p:spPr bwMode="auto">
              <a:xfrm>
                <a:off x="1008" y="1770"/>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58549" name="Rectangle 612"/>
              <p:cNvSpPr>
                <a:spLocks noChangeArrowheads="1"/>
              </p:cNvSpPr>
              <p:nvPr/>
            </p:nvSpPr>
            <p:spPr bwMode="auto">
              <a:xfrm>
                <a:off x="1080" y="1848"/>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58550" name="Rectangle 613"/>
              <p:cNvSpPr>
                <a:spLocks noChangeArrowheads="1"/>
              </p:cNvSpPr>
              <p:nvPr/>
            </p:nvSpPr>
            <p:spPr bwMode="auto">
              <a:xfrm>
                <a:off x="1152" y="1848"/>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58551" name="Rectangle 614"/>
              <p:cNvSpPr>
                <a:spLocks noChangeArrowheads="1"/>
              </p:cNvSpPr>
              <p:nvPr/>
            </p:nvSpPr>
            <p:spPr bwMode="auto">
              <a:xfrm>
                <a:off x="1008" y="1848"/>
                <a:ext cx="66" cy="72"/>
              </a:xfrm>
              <a:prstGeom prst="rect">
                <a:avLst/>
              </a:prstGeom>
              <a:solidFill>
                <a:srgbClr val="00CCFF">
                  <a:alpha val="50195"/>
                </a:srgbClr>
              </a:solidFill>
              <a:ln w="9525">
                <a:noFill/>
                <a:miter lim="800000"/>
                <a:headEnd/>
                <a:tailEnd/>
              </a:ln>
            </p:spPr>
            <p:txBody>
              <a:bodyPr wrap="none" anchor="ctr"/>
              <a:lstStyle/>
              <a:p>
                <a:endParaRPr lang="en-US"/>
              </a:p>
            </p:txBody>
          </p:sp>
        </p:grpSp>
      </p:grpSp>
      <p:grpSp>
        <p:nvGrpSpPr>
          <p:cNvPr id="57430" name="Group 615"/>
          <p:cNvGrpSpPr>
            <a:grpSpLocks/>
          </p:cNvGrpSpPr>
          <p:nvPr/>
        </p:nvGrpSpPr>
        <p:grpSpPr bwMode="auto">
          <a:xfrm>
            <a:off x="2514600" y="2114550"/>
            <a:ext cx="3049588" cy="357188"/>
            <a:chOff x="435" y="1332"/>
            <a:chExt cx="1921" cy="225"/>
          </a:xfrm>
        </p:grpSpPr>
        <p:sp>
          <p:nvSpPr>
            <p:cNvPr id="58530" name="Rectangle 616"/>
            <p:cNvSpPr>
              <a:spLocks noChangeArrowheads="1"/>
            </p:cNvSpPr>
            <p:nvPr/>
          </p:nvSpPr>
          <p:spPr bwMode="auto">
            <a:xfrm>
              <a:off x="2288" y="1409"/>
              <a:ext cx="68" cy="71"/>
            </a:xfrm>
            <a:prstGeom prst="rect">
              <a:avLst/>
            </a:prstGeom>
            <a:solidFill>
              <a:srgbClr val="00CCFF">
                <a:alpha val="50195"/>
              </a:srgbClr>
            </a:solidFill>
            <a:ln w="9525">
              <a:noFill/>
              <a:miter lim="800000"/>
              <a:headEnd/>
              <a:tailEnd/>
            </a:ln>
          </p:spPr>
          <p:txBody>
            <a:bodyPr wrap="none" anchor="ctr"/>
            <a:lstStyle/>
            <a:p>
              <a:endParaRPr lang="en-US"/>
            </a:p>
          </p:txBody>
        </p:sp>
        <p:grpSp>
          <p:nvGrpSpPr>
            <p:cNvPr id="58531" name="Group 617"/>
            <p:cNvGrpSpPr>
              <a:grpSpLocks/>
            </p:cNvGrpSpPr>
            <p:nvPr/>
          </p:nvGrpSpPr>
          <p:grpSpPr bwMode="auto">
            <a:xfrm>
              <a:off x="435" y="1332"/>
              <a:ext cx="216" cy="225"/>
              <a:chOff x="1008" y="1692"/>
              <a:chExt cx="210" cy="228"/>
            </a:xfrm>
          </p:grpSpPr>
          <p:sp>
            <p:nvSpPr>
              <p:cNvPr id="58532" name="Rectangle 618"/>
              <p:cNvSpPr>
                <a:spLocks noChangeArrowheads="1"/>
              </p:cNvSpPr>
              <p:nvPr/>
            </p:nvSpPr>
            <p:spPr bwMode="auto">
              <a:xfrm>
                <a:off x="1080" y="1692"/>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58533" name="Rectangle 619"/>
              <p:cNvSpPr>
                <a:spLocks noChangeArrowheads="1"/>
              </p:cNvSpPr>
              <p:nvPr/>
            </p:nvSpPr>
            <p:spPr bwMode="auto">
              <a:xfrm>
                <a:off x="1152" y="1692"/>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58534" name="Rectangle 620"/>
              <p:cNvSpPr>
                <a:spLocks noChangeArrowheads="1"/>
              </p:cNvSpPr>
              <p:nvPr/>
            </p:nvSpPr>
            <p:spPr bwMode="auto">
              <a:xfrm>
                <a:off x="1008" y="1692"/>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58535" name="Rectangle 621"/>
              <p:cNvSpPr>
                <a:spLocks noChangeArrowheads="1"/>
              </p:cNvSpPr>
              <p:nvPr/>
            </p:nvSpPr>
            <p:spPr bwMode="auto">
              <a:xfrm>
                <a:off x="1080" y="1770"/>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58536" name="Rectangle 622"/>
              <p:cNvSpPr>
                <a:spLocks noChangeArrowheads="1"/>
              </p:cNvSpPr>
              <p:nvPr/>
            </p:nvSpPr>
            <p:spPr bwMode="auto">
              <a:xfrm>
                <a:off x="1152" y="1770"/>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58537" name="Rectangle 623"/>
              <p:cNvSpPr>
                <a:spLocks noChangeArrowheads="1"/>
              </p:cNvSpPr>
              <p:nvPr/>
            </p:nvSpPr>
            <p:spPr bwMode="auto">
              <a:xfrm>
                <a:off x="1008" y="1770"/>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58538" name="Rectangle 624"/>
              <p:cNvSpPr>
                <a:spLocks noChangeArrowheads="1"/>
              </p:cNvSpPr>
              <p:nvPr/>
            </p:nvSpPr>
            <p:spPr bwMode="auto">
              <a:xfrm>
                <a:off x="1080" y="1848"/>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58539" name="Rectangle 625"/>
              <p:cNvSpPr>
                <a:spLocks noChangeArrowheads="1"/>
              </p:cNvSpPr>
              <p:nvPr/>
            </p:nvSpPr>
            <p:spPr bwMode="auto">
              <a:xfrm>
                <a:off x="1152" y="1848"/>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58540" name="Rectangle 626"/>
              <p:cNvSpPr>
                <a:spLocks noChangeArrowheads="1"/>
              </p:cNvSpPr>
              <p:nvPr/>
            </p:nvSpPr>
            <p:spPr bwMode="auto">
              <a:xfrm>
                <a:off x="1008" y="1848"/>
                <a:ext cx="66" cy="72"/>
              </a:xfrm>
              <a:prstGeom prst="rect">
                <a:avLst/>
              </a:prstGeom>
              <a:solidFill>
                <a:srgbClr val="00CCFF">
                  <a:alpha val="50195"/>
                </a:srgbClr>
              </a:solidFill>
              <a:ln w="9525">
                <a:noFill/>
                <a:miter lim="800000"/>
                <a:headEnd/>
                <a:tailEnd/>
              </a:ln>
            </p:spPr>
            <p:txBody>
              <a:bodyPr wrap="none" anchor="ctr"/>
              <a:lstStyle/>
              <a:p>
                <a:endParaRPr lang="en-US"/>
              </a:p>
            </p:txBody>
          </p:sp>
        </p:grpSp>
      </p:grpSp>
      <p:grpSp>
        <p:nvGrpSpPr>
          <p:cNvPr id="57452" name="Group 627"/>
          <p:cNvGrpSpPr>
            <a:grpSpLocks/>
          </p:cNvGrpSpPr>
          <p:nvPr/>
        </p:nvGrpSpPr>
        <p:grpSpPr bwMode="auto">
          <a:xfrm>
            <a:off x="2628900" y="2114550"/>
            <a:ext cx="3049588" cy="357188"/>
            <a:chOff x="435" y="1332"/>
            <a:chExt cx="1921" cy="225"/>
          </a:xfrm>
        </p:grpSpPr>
        <p:sp>
          <p:nvSpPr>
            <p:cNvPr id="58519" name="Rectangle 628"/>
            <p:cNvSpPr>
              <a:spLocks noChangeArrowheads="1"/>
            </p:cNvSpPr>
            <p:nvPr/>
          </p:nvSpPr>
          <p:spPr bwMode="auto">
            <a:xfrm>
              <a:off x="2288" y="1409"/>
              <a:ext cx="68" cy="71"/>
            </a:xfrm>
            <a:prstGeom prst="rect">
              <a:avLst/>
            </a:prstGeom>
            <a:solidFill>
              <a:srgbClr val="00CCFF">
                <a:alpha val="50195"/>
              </a:srgbClr>
            </a:solidFill>
            <a:ln w="9525">
              <a:noFill/>
              <a:miter lim="800000"/>
              <a:headEnd/>
              <a:tailEnd/>
            </a:ln>
          </p:spPr>
          <p:txBody>
            <a:bodyPr wrap="none" anchor="ctr"/>
            <a:lstStyle/>
            <a:p>
              <a:endParaRPr lang="en-US"/>
            </a:p>
          </p:txBody>
        </p:sp>
        <p:grpSp>
          <p:nvGrpSpPr>
            <p:cNvPr id="58520" name="Group 629"/>
            <p:cNvGrpSpPr>
              <a:grpSpLocks/>
            </p:cNvGrpSpPr>
            <p:nvPr/>
          </p:nvGrpSpPr>
          <p:grpSpPr bwMode="auto">
            <a:xfrm>
              <a:off x="435" y="1332"/>
              <a:ext cx="216" cy="225"/>
              <a:chOff x="1008" y="1692"/>
              <a:chExt cx="210" cy="228"/>
            </a:xfrm>
          </p:grpSpPr>
          <p:sp>
            <p:nvSpPr>
              <p:cNvPr id="58521" name="Rectangle 630"/>
              <p:cNvSpPr>
                <a:spLocks noChangeArrowheads="1"/>
              </p:cNvSpPr>
              <p:nvPr/>
            </p:nvSpPr>
            <p:spPr bwMode="auto">
              <a:xfrm>
                <a:off x="1080" y="1692"/>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58522" name="Rectangle 631"/>
              <p:cNvSpPr>
                <a:spLocks noChangeArrowheads="1"/>
              </p:cNvSpPr>
              <p:nvPr/>
            </p:nvSpPr>
            <p:spPr bwMode="auto">
              <a:xfrm>
                <a:off x="1152" y="1692"/>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58523" name="Rectangle 632"/>
              <p:cNvSpPr>
                <a:spLocks noChangeArrowheads="1"/>
              </p:cNvSpPr>
              <p:nvPr/>
            </p:nvSpPr>
            <p:spPr bwMode="auto">
              <a:xfrm>
                <a:off x="1008" y="1692"/>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58524" name="Rectangle 633"/>
              <p:cNvSpPr>
                <a:spLocks noChangeArrowheads="1"/>
              </p:cNvSpPr>
              <p:nvPr/>
            </p:nvSpPr>
            <p:spPr bwMode="auto">
              <a:xfrm>
                <a:off x="1080" y="1770"/>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58525" name="Rectangle 634"/>
              <p:cNvSpPr>
                <a:spLocks noChangeArrowheads="1"/>
              </p:cNvSpPr>
              <p:nvPr/>
            </p:nvSpPr>
            <p:spPr bwMode="auto">
              <a:xfrm>
                <a:off x="1152" y="1770"/>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58526" name="Rectangle 635"/>
              <p:cNvSpPr>
                <a:spLocks noChangeArrowheads="1"/>
              </p:cNvSpPr>
              <p:nvPr/>
            </p:nvSpPr>
            <p:spPr bwMode="auto">
              <a:xfrm>
                <a:off x="1008" y="1770"/>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58527" name="Rectangle 636"/>
              <p:cNvSpPr>
                <a:spLocks noChangeArrowheads="1"/>
              </p:cNvSpPr>
              <p:nvPr/>
            </p:nvSpPr>
            <p:spPr bwMode="auto">
              <a:xfrm>
                <a:off x="1080" y="1848"/>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58528" name="Rectangle 637"/>
              <p:cNvSpPr>
                <a:spLocks noChangeArrowheads="1"/>
              </p:cNvSpPr>
              <p:nvPr/>
            </p:nvSpPr>
            <p:spPr bwMode="auto">
              <a:xfrm>
                <a:off x="1152" y="1848"/>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58529" name="Rectangle 638"/>
              <p:cNvSpPr>
                <a:spLocks noChangeArrowheads="1"/>
              </p:cNvSpPr>
              <p:nvPr/>
            </p:nvSpPr>
            <p:spPr bwMode="auto">
              <a:xfrm>
                <a:off x="1008" y="1848"/>
                <a:ext cx="66" cy="72"/>
              </a:xfrm>
              <a:prstGeom prst="rect">
                <a:avLst/>
              </a:prstGeom>
              <a:solidFill>
                <a:srgbClr val="00CCFF">
                  <a:alpha val="50195"/>
                </a:srgbClr>
              </a:solidFill>
              <a:ln w="9525">
                <a:noFill/>
                <a:miter lim="800000"/>
                <a:headEnd/>
                <a:tailEnd/>
              </a:ln>
            </p:spPr>
            <p:txBody>
              <a:bodyPr wrap="none" anchor="ctr"/>
              <a:lstStyle/>
              <a:p>
                <a:endParaRPr lang="en-US"/>
              </a:p>
            </p:txBody>
          </p:sp>
        </p:grpSp>
      </p:grpSp>
      <p:grpSp>
        <p:nvGrpSpPr>
          <p:cNvPr id="57474" name="Group 639"/>
          <p:cNvGrpSpPr>
            <a:grpSpLocks/>
          </p:cNvGrpSpPr>
          <p:nvPr/>
        </p:nvGrpSpPr>
        <p:grpSpPr bwMode="auto">
          <a:xfrm>
            <a:off x="2743200" y="2109788"/>
            <a:ext cx="3049588" cy="357187"/>
            <a:chOff x="435" y="1332"/>
            <a:chExt cx="1921" cy="225"/>
          </a:xfrm>
        </p:grpSpPr>
        <p:sp>
          <p:nvSpPr>
            <p:cNvPr id="58508" name="Rectangle 640"/>
            <p:cNvSpPr>
              <a:spLocks noChangeArrowheads="1"/>
            </p:cNvSpPr>
            <p:nvPr/>
          </p:nvSpPr>
          <p:spPr bwMode="auto">
            <a:xfrm>
              <a:off x="2288" y="1409"/>
              <a:ext cx="68" cy="71"/>
            </a:xfrm>
            <a:prstGeom prst="rect">
              <a:avLst/>
            </a:prstGeom>
            <a:solidFill>
              <a:srgbClr val="00CCFF">
                <a:alpha val="50195"/>
              </a:srgbClr>
            </a:solidFill>
            <a:ln w="9525">
              <a:noFill/>
              <a:miter lim="800000"/>
              <a:headEnd/>
              <a:tailEnd/>
            </a:ln>
          </p:spPr>
          <p:txBody>
            <a:bodyPr wrap="none" anchor="ctr"/>
            <a:lstStyle/>
            <a:p>
              <a:endParaRPr lang="en-US"/>
            </a:p>
          </p:txBody>
        </p:sp>
        <p:grpSp>
          <p:nvGrpSpPr>
            <p:cNvPr id="58509" name="Group 641"/>
            <p:cNvGrpSpPr>
              <a:grpSpLocks/>
            </p:cNvGrpSpPr>
            <p:nvPr/>
          </p:nvGrpSpPr>
          <p:grpSpPr bwMode="auto">
            <a:xfrm>
              <a:off x="435" y="1332"/>
              <a:ext cx="216" cy="225"/>
              <a:chOff x="1008" y="1692"/>
              <a:chExt cx="210" cy="228"/>
            </a:xfrm>
          </p:grpSpPr>
          <p:sp>
            <p:nvSpPr>
              <p:cNvPr id="58510" name="Rectangle 642"/>
              <p:cNvSpPr>
                <a:spLocks noChangeArrowheads="1"/>
              </p:cNvSpPr>
              <p:nvPr/>
            </p:nvSpPr>
            <p:spPr bwMode="auto">
              <a:xfrm>
                <a:off x="1080" y="1692"/>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58511" name="Rectangle 643"/>
              <p:cNvSpPr>
                <a:spLocks noChangeArrowheads="1"/>
              </p:cNvSpPr>
              <p:nvPr/>
            </p:nvSpPr>
            <p:spPr bwMode="auto">
              <a:xfrm>
                <a:off x="1152" y="1692"/>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58512" name="Rectangle 644"/>
              <p:cNvSpPr>
                <a:spLocks noChangeArrowheads="1"/>
              </p:cNvSpPr>
              <p:nvPr/>
            </p:nvSpPr>
            <p:spPr bwMode="auto">
              <a:xfrm>
                <a:off x="1008" y="1692"/>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58513" name="Rectangle 645"/>
              <p:cNvSpPr>
                <a:spLocks noChangeArrowheads="1"/>
              </p:cNvSpPr>
              <p:nvPr/>
            </p:nvSpPr>
            <p:spPr bwMode="auto">
              <a:xfrm>
                <a:off x="1080" y="1770"/>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58514" name="Rectangle 646"/>
              <p:cNvSpPr>
                <a:spLocks noChangeArrowheads="1"/>
              </p:cNvSpPr>
              <p:nvPr/>
            </p:nvSpPr>
            <p:spPr bwMode="auto">
              <a:xfrm>
                <a:off x="1152" y="1770"/>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58515" name="Rectangle 647"/>
              <p:cNvSpPr>
                <a:spLocks noChangeArrowheads="1"/>
              </p:cNvSpPr>
              <p:nvPr/>
            </p:nvSpPr>
            <p:spPr bwMode="auto">
              <a:xfrm>
                <a:off x="1008" y="1770"/>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58516" name="Rectangle 648"/>
              <p:cNvSpPr>
                <a:spLocks noChangeArrowheads="1"/>
              </p:cNvSpPr>
              <p:nvPr/>
            </p:nvSpPr>
            <p:spPr bwMode="auto">
              <a:xfrm>
                <a:off x="1080" y="1848"/>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58517" name="Rectangle 649"/>
              <p:cNvSpPr>
                <a:spLocks noChangeArrowheads="1"/>
              </p:cNvSpPr>
              <p:nvPr/>
            </p:nvSpPr>
            <p:spPr bwMode="auto">
              <a:xfrm>
                <a:off x="1152" y="1848"/>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58518" name="Rectangle 650"/>
              <p:cNvSpPr>
                <a:spLocks noChangeArrowheads="1"/>
              </p:cNvSpPr>
              <p:nvPr/>
            </p:nvSpPr>
            <p:spPr bwMode="auto">
              <a:xfrm>
                <a:off x="1008" y="1848"/>
                <a:ext cx="66" cy="72"/>
              </a:xfrm>
              <a:prstGeom prst="rect">
                <a:avLst/>
              </a:prstGeom>
              <a:solidFill>
                <a:srgbClr val="00CCFF">
                  <a:alpha val="50195"/>
                </a:srgbClr>
              </a:solidFill>
              <a:ln w="9525">
                <a:noFill/>
                <a:miter lim="800000"/>
                <a:headEnd/>
                <a:tailEnd/>
              </a:ln>
            </p:spPr>
            <p:txBody>
              <a:bodyPr wrap="none" anchor="ctr"/>
              <a:lstStyle/>
              <a:p>
                <a:endParaRPr lang="en-US"/>
              </a:p>
            </p:txBody>
          </p:sp>
        </p:grpSp>
      </p:grpSp>
      <p:grpSp>
        <p:nvGrpSpPr>
          <p:cNvPr id="57496" name="Group 651"/>
          <p:cNvGrpSpPr>
            <a:grpSpLocks/>
          </p:cNvGrpSpPr>
          <p:nvPr/>
        </p:nvGrpSpPr>
        <p:grpSpPr bwMode="auto">
          <a:xfrm>
            <a:off x="2857500" y="2114550"/>
            <a:ext cx="3049588" cy="357188"/>
            <a:chOff x="435" y="1332"/>
            <a:chExt cx="1921" cy="225"/>
          </a:xfrm>
          <a:solidFill>
            <a:srgbClr val="C00000"/>
          </a:solidFill>
        </p:grpSpPr>
        <p:sp>
          <p:nvSpPr>
            <p:cNvPr id="58497" name="Rectangle 652"/>
            <p:cNvSpPr>
              <a:spLocks noChangeArrowheads="1"/>
            </p:cNvSpPr>
            <p:nvPr/>
          </p:nvSpPr>
          <p:spPr bwMode="auto">
            <a:xfrm>
              <a:off x="2288" y="1409"/>
              <a:ext cx="68" cy="71"/>
            </a:xfrm>
            <a:prstGeom prst="rect">
              <a:avLst/>
            </a:prstGeom>
            <a:grpFill/>
            <a:ln w="9525">
              <a:noFill/>
              <a:miter lim="800000"/>
              <a:headEnd/>
              <a:tailEnd/>
            </a:ln>
          </p:spPr>
          <p:txBody>
            <a:bodyPr wrap="none" anchor="ctr"/>
            <a:lstStyle/>
            <a:p>
              <a:endParaRPr lang="en-US"/>
            </a:p>
          </p:txBody>
        </p:sp>
        <p:grpSp>
          <p:nvGrpSpPr>
            <p:cNvPr id="58498" name="Group 653"/>
            <p:cNvGrpSpPr>
              <a:grpSpLocks/>
            </p:cNvGrpSpPr>
            <p:nvPr/>
          </p:nvGrpSpPr>
          <p:grpSpPr bwMode="auto">
            <a:xfrm>
              <a:off x="435" y="1332"/>
              <a:ext cx="216" cy="225"/>
              <a:chOff x="1008" y="1692"/>
              <a:chExt cx="210" cy="228"/>
            </a:xfrm>
            <a:grpFill/>
          </p:grpSpPr>
          <p:sp>
            <p:nvSpPr>
              <p:cNvPr id="58499" name="Rectangle 654"/>
              <p:cNvSpPr>
                <a:spLocks noChangeArrowheads="1"/>
              </p:cNvSpPr>
              <p:nvPr/>
            </p:nvSpPr>
            <p:spPr bwMode="auto">
              <a:xfrm>
                <a:off x="1080" y="1692"/>
                <a:ext cx="66" cy="72"/>
              </a:xfrm>
              <a:prstGeom prst="rect">
                <a:avLst/>
              </a:prstGeom>
              <a:grpFill/>
              <a:ln w="9525">
                <a:noFill/>
                <a:miter lim="800000"/>
                <a:headEnd/>
                <a:tailEnd/>
              </a:ln>
            </p:spPr>
            <p:txBody>
              <a:bodyPr wrap="none" anchor="ctr"/>
              <a:lstStyle/>
              <a:p>
                <a:endParaRPr lang="en-US"/>
              </a:p>
            </p:txBody>
          </p:sp>
          <p:sp>
            <p:nvSpPr>
              <p:cNvPr id="58500" name="Rectangle 655"/>
              <p:cNvSpPr>
                <a:spLocks noChangeArrowheads="1"/>
              </p:cNvSpPr>
              <p:nvPr/>
            </p:nvSpPr>
            <p:spPr bwMode="auto">
              <a:xfrm>
                <a:off x="1152" y="1692"/>
                <a:ext cx="66" cy="72"/>
              </a:xfrm>
              <a:prstGeom prst="rect">
                <a:avLst/>
              </a:prstGeom>
              <a:grpFill/>
              <a:ln w="9525">
                <a:noFill/>
                <a:miter lim="800000"/>
                <a:headEnd/>
                <a:tailEnd/>
              </a:ln>
            </p:spPr>
            <p:txBody>
              <a:bodyPr wrap="none" anchor="ctr"/>
              <a:lstStyle/>
              <a:p>
                <a:endParaRPr lang="en-US"/>
              </a:p>
            </p:txBody>
          </p:sp>
          <p:sp>
            <p:nvSpPr>
              <p:cNvPr id="58501" name="Rectangle 656"/>
              <p:cNvSpPr>
                <a:spLocks noChangeArrowheads="1"/>
              </p:cNvSpPr>
              <p:nvPr/>
            </p:nvSpPr>
            <p:spPr bwMode="auto">
              <a:xfrm>
                <a:off x="1008" y="1692"/>
                <a:ext cx="66" cy="72"/>
              </a:xfrm>
              <a:prstGeom prst="rect">
                <a:avLst/>
              </a:prstGeom>
              <a:grpFill/>
              <a:ln w="9525">
                <a:noFill/>
                <a:miter lim="800000"/>
                <a:headEnd/>
                <a:tailEnd/>
              </a:ln>
            </p:spPr>
            <p:txBody>
              <a:bodyPr wrap="none" anchor="ctr"/>
              <a:lstStyle/>
              <a:p>
                <a:endParaRPr lang="en-US"/>
              </a:p>
            </p:txBody>
          </p:sp>
          <p:sp>
            <p:nvSpPr>
              <p:cNvPr id="58502" name="Rectangle 657"/>
              <p:cNvSpPr>
                <a:spLocks noChangeArrowheads="1"/>
              </p:cNvSpPr>
              <p:nvPr/>
            </p:nvSpPr>
            <p:spPr bwMode="auto">
              <a:xfrm>
                <a:off x="1080" y="1770"/>
                <a:ext cx="66" cy="72"/>
              </a:xfrm>
              <a:prstGeom prst="rect">
                <a:avLst/>
              </a:prstGeom>
              <a:grpFill/>
              <a:ln w="9525">
                <a:noFill/>
                <a:miter lim="800000"/>
                <a:headEnd/>
                <a:tailEnd/>
              </a:ln>
            </p:spPr>
            <p:txBody>
              <a:bodyPr wrap="none" anchor="ctr"/>
              <a:lstStyle/>
              <a:p>
                <a:endParaRPr lang="en-US"/>
              </a:p>
            </p:txBody>
          </p:sp>
          <p:sp>
            <p:nvSpPr>
              <p:cNvPr id="58503" name="Rectangle 658"/>
              <p:cNvSpPr>
                <a:spLocks noChangeArrowheads="1"/>
              </p:cNvSpPr>
              <p:nvPr/>
            </p:nvSpPr>
            <p:spPr bwMode="auto">
              <a:xfrm>
                <a:off x="1152" y="1770"/>
                <a:ext cx="66" cy="72"/>
              </a:xfrm>
              <a:prstGeom prst="rect">
                <a:avLst/>
              </a:prstGeom>
              <a:grpFill/>
              <a:ln w="9525">
                <a:noFill/>
                <a:miter lim="800000"/>
                <a:headEnd/>
                <a:tailEnd/>
              </a:ln>
            </p:spPr>
            <p:txBody>
              <a:bodyPr wrap="none" anchor="ctr"/>
              <a:lstStyle/>
              <a:p>
                <a:endParaRPr lang="en-US"/>
              </a:p>
            </p:txBody>
          </p:sp>
          <p:sp>
            <p:nvSpPr>
              <p:cNvPr id="58504" name="Rectangle 659"/>
              <p:cNvSpPr>
                <a:spLocks noChangeArrowheads="1"/>
              </p:cNvSpPr>
              <p:nvPr/>
            </p:nvSpPr>
            <p:spPr bwMode="auto">
              <a:xfrm>
                <a:off x="1008" y="1770"/>
                <a:ext cx="66" cy="72"/>
              </a:xfrm>
              <a:prstGeom prst="rect">
                <a:avLst/>
              </a:prstGeom>
              <a:grpFill/>
              <a:ln w="9525">
                <a:noFill/>
                <a:miter lim="800000"/>
                <a:headEnd/>
                <a:tailEnd/>
              </a:ln>
            </p:spPr>
            <p:txBody>
              <a:bodyPr wrap="none" anchor="ctr"/>
              <a:lstStyle/>
              <a:p>
                <a:endParaRPr lang="en-US"/>
              </a:p>
            </p:txBody>
          </p:sp>
          <p:sp>
            <p:nvSpPr>
              <p:cNvPr id="58505" name="Rectangle 660"/>
              <p:cNvSpPr>
                <a:spLocks noChangeArrowheads="1"/>
              </p:cNvSpPr>
              <p:nvPr/>
            </p:nvSpPr>
            <p:spPr bwMode="auto">
              <a:xfrm>
                <a:off x="1080" y="1848"/>
                <a:ext cx="66" cy="72"/>
              </a:xfrm>
              <a:prstGeom prst="rect">
                <a:avLst/>
              </a:prstGeom>
              <a:grpFill/>
              <a:ln w="9525">
                <a:noFill/>
                <a:miter lim="800000"/>
                <a:headEnd/>
                <a:tailEnd/>
              </a:ln>
            </p:spPr>
            <p:txBody>
              <a:bodyPr wrap="none" anchor="ctr"/>
              <a:lstStyle/>
              <a:p>
                <a:endParaRPr lang="en-US"/>
              </a:p>
            </p:txBody>
          </p:sp>
          <p:sp>
            <p:nvSpPr>
              <p:cNvPr id="58506" name="Rectangle 661"/>
              <p:cNvSpPr>
                <a:spLocks noChangeArrowheads="1"/>
              </p:cNvSpPr>
              <p:nvPr/>
            </p:nvSpPr>
            <p:spPr bwMode="auto">
              <a:xfrm>
                <a:off x="1152" y="1848"/>
                <a:ext cx="66" cy="72"/>
              </a:xfrm>
              <a:prstGeom prst="rect">
                <a:avLst/>
              </a:prstGeom>
              <a:grpFill/>
              <a:ln w="9525">
                <a:noFill/>
                <a:miter lim="800000"/>
                <a:headEnd/>
                <a:tailEnd/>
              </a:ln>
            </p:spPr>
            <p:txBody>
              <a:bodyPr wrap="none" anchor="ctr"/>
              <a:lstStyle/>
              <a:p>
                <a:endParaRPr lang="en-US"/>
              </a:p>
            </p:txBody>
          </p:sp>
          <p:sp>
            <p:nvSpPr>
              <p:cNvPr id="58507" name="Rectangle 662"/>
              <p:cNvSpPr>
                <a:spLocks noChangeArrowheads="1"/>
              </p:cNvSpPr>
              <p:nvPr/>
            </p:nvSpPr>
            <p:spPr bwMode="auto">
              <a:xfrm>
                <a:off x="1008" y="1848"/>
                <a:ext cx="66" cy="72"/>
              </a:xfrm>
              <a:prstGeom prst="rect">
                <a:avLst/>
              </a:prstGeom>
              <a:grpFill/>
              <a:ln w="9525">
                <a:noFill/>
                <a:miter lim="800000"/>
                <a:headEnd/>
                <a:tailEnd/>
              </a:ln>
            </p:spPr>
            <p:txBody>
              <a:bodyPr wrap="none" anchor="ctr"/>
              <a:lstStyle/>
              <a:p>
                <a:endParaRPr lang="en-US"/>
              </a:p>
            </p:txBody>
          </p:sp>
        </p:grpSp>
      </p:grpSp>
      <p:grpSp>
        <p:nvGrpSpPr>
          <p:cNvPr id="57518" name="Group 663"/>
          <p:cNvGrpSpPr>
            <a:grpSpLocks/>
          </p:cNvGrpSpPr>
          <p:nvPr/>
        </p:nvGrpSpPr>
        <p:grpSpPr bwMode="auto">
          <a:xfrm>
            <a:off x="2971800" y="2114550"/>
            <a:ext cx="3049588" cy="357188"/>
            <a:chOff x="435" y="1332"/>
            <a:chExt cx="1921" cy="225"/>
          </a:xfrm>
        </p:grpSpPr>
        <p:sp>
          <p:nvSpPr>
            <p:cNvPr id="58486" name="Rectangle 664"/>
            <p:cNvSpPr>
              <a:spLocks noChangeArrowheads="1"/>
            </p:cNvSpPr>
            <p:nvPr/>
          </p:nvSpPr>
          <p:spPr bwMode="auto">
            <a:xfrm>
              <a:off x="2288" y="1409"/>
              <a:ext cx="68" cy="71"/>
            </a:xfrm>
            <a:prstGeom prst="rect">
              <a:avLst/>
            </a:prstGeom>
            <a:solidFill>
              <a:srgbClr val="00CCFF">
                <a:alpha val="50195"/>
              </a:srgbClr>
            </a:solidFill>
            <a:ln w="9525">
              <a:noFill/>
              <a:miter lim="800000"/>
              <a:headEnd/>
              <a:tailEnd/>
            </a:ln>
          </p:spPr>
          <p:txBody>
            <a:bodyPr wrap="none" anchor="ctr"/>
            <a:lstStyle/>
            <a:p>
              <a:endParaRPr lang="en-US"/>
            </a:p>
          </p:txBody>
        </p:sp>
        <p:grpSp>
          <p:nvGrpSpPr>
            <p:cNvPr id="58487" name="Group 665"/>
            <p:cNvGrpSpPr>
              <a:grpSpLocks/>
            </p:cNvGrpSpPr>
            <p:nvPr/>
          </p:nvGrpSpPr>
          <p:grpSpPr bwMode="auto">
            <a:xfrm>
              <a:off x="435" y="1332"/>
              <a:ext cx="216" cy="225"/>
              <a:chOff x="1008" y="1692"/>
              <a:chExt cx="210" cy="228"/>
            </a:xfrm>
          </p:grpSpPr>
          <p:sp>
            <p:nvSpPr>
              <p:cNvPr id="58488" name="Rectangle 666"/>
              <p:cNvSpPr>
                <a:spLocks noChangeArrowheads="1"/>
              </p:cNvSpPr>
              <p:nvPr/>
            </p:nvSpPr>
            <p:spPr bwMode="auto">
              <a:xfrm>
                <a:off x="1080" y="1692"/>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58489" name="Rectangle 667"/>
              <p:cNvSpPr>
                <a:spLocks noChangeArrowheads="1"/>
              </p:cNvSpPr>
              <p:nvPr/>
            </p:nvSpPr>
            <p:spPr bwMode="auto">
              <a:xfrm>
                <a:off x="1152" y="1692"/>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58490" name="Rectangle 668"/>
              <p:cNvSpPr>
                <a:spLocks noChangeArrowheads="1"/>
              </p:cNvSpPr>
              <p:nvPr/>
            </p:nvSpPr>
            <p:spPr bwMode="auto">
              <a:xfrm>
                <a:off x="1008" y="1692"/>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58491" name="Rectangle 669"/>
              <p:cNvSpPr>
                <a:spLocks noChangeArrowheads="1"/>
              </p:cNvSpPr>
              <p:nvPr/>
            </p:nvSpPr>
            <p:spPr bwMode="auto">
              <a:xfrm>
                <a:off x="1080" y="1770"/>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58492" name="Rectangle 670"/>
              <p:cNvSpPr>
                <a:spLocks noChangeArrowheads="1"/>
              </p:cNvSpPr>
              <p:nvPr/>
            </p:nvSpPr>
            <p:spPr bwMode="auto">
              <a:xfrm>
                <a:off x="1152" y="1770"/>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58493" name="Rectangle 671"/>
              <p:cNvSpPr>
                <a:spLocks noChangeArrowheads="1"/>
              </p:cNvSpPr>
              <p:nvPr/>
            </p:nvSpPr>
            <p:spPr bwMode="auto">
              <a:xfrm>
                <a:off x="1008" y="1770"/>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58494" name="Rectangle 672"/>
              <p:cNvSpPr>
                <a:spLocks noChangeArrowheads="1"/>
              </p:cNvSpPr>
              <p:nvPr/>
            </p:nvSpPr>
            <p:spPr bwMode="auto">
              <a:xfrm>
                <a:off x="1080" y="1848"/>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58495" name="Rectangle 673"/>
              <p:cNvSpPr>
                <a:spLocks noChangeArrowheads="1"/>
              </p:cNvSpPr>
              <p:nvPr/>
            </p:nvSpPr>
            <p:spPr bwMode="auto">
              <a:xfrm>
                <a:off x="1152" y="1848"/>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58496" name="Rectangle 674"/>
              <p:cNvSpPr>
                <a:spLocks noChangeArrowheads="1"/>
              </p:cNvSpPr>
              <p:nvPr/>
            </p:nvSpPr>
            <p:spPr bwMode="auto">
              <a:xfrm>
                <a:off x="1008" y="1848"/>
                <a:ext cx="66" cy="72"/>
              </a:xfrm>
              <a:prstGeom prst="rect">
                <a:avLst/>
              </a:prstGeom>
              <a:solidFill>
                <a:srgbClr val="00CCFF">
                  <a:alpha val="50195"/>
                </a:srgbClr>
              </a:solidFill>
              <a:ln w="9525">
                <a:noFill/>
                <a:miter lim="800000"/>
                <a:headEnd/>
                <a:tailEnd/>
              </a:ln>
            </p:spPr>
            <p:txBody>
              <a:bodyPr wrap="none" anchor="ctr"/>
              <a:lstStyle/>
              <a:p>
                <a:endParaRPr lang="en-US"/>
              </a:p>
            </p:txBody>
          </p:sp>
        </p:grpSp>
      </p:grpSp>
      <p:grpSp>
        <p:nvGrpSpPr>
          <p:cNvPr id="57540" name="Group 675"/>
          <p:cNvGrpSpPr>
            <a:grpSpLocks/>
          </p:cNvGrpSpPr>
          <p:nvPr/>
        </p:nvGrpSpPr>
        <p:grpSpPr bwMode="auto">
          <a:xfrm>
            <a:off x="685800" y="2228850"/>
            <a:ext cx="3049588" cy="357188"/>
            <a:chOff x="435" y="1332"/>
            <a:chExt cx="1921" cy="225"/>
          </a:xfrm>
          <a:solidFill>
            <a:srgbClr val="C00000"/>
          </a:solidFill>
        </p:grpSpPr>
        <p:sp>
          <p:nvSpPr>
            <p:cNvPr id="58475" name="Rectangle 676"/>
            <p:cNvSpPr>
              <a:spLocks noChangeArrowheads="1"/>
            </p:cNvSpPr>
            <p:nvPr/>
          </p:nvSpPr>
          <p:spPr bwMode="auto">
            <a:xfrm>
              <a:off x="2288" y="1409"/>
              <a:ext cx="68" cy="71"/>
            </a:xfrm>
            <a:prstGeom prst="rect">
              <a:avLst/>
            </a:prstGeom>
            <a:grpFill/>
            <a:ln w="9525">
              <a:noFill/>
              <a:miter lim="800000"/>
              <a:headEnd/>
              <a:tailEnd/>
            </a:ln>
          </p:spPr>
          <p:txBody>
            <a:bodyPr wrap="none" anchor="ctr"/>
            <a:lstStyle/>
            <a:p>
              <a:endParaRPr lang="en-US"/>
            </a:p>
          </p:txBody>
        </p:sp>
        <p:grpSp>
          <p:nvGrpSpPr>
            <p:cNvPr id="58476" name="Group 677"/>
            <p:cNvGrpSpPr>
              <a:grpSpLocks/>
            </p:cNvGrpSpPr>
            <p:nvPr/>
          </p:nvGrpSpPr>
          <p:grpSpPr bwMode="auto">
            <a:xfrm>
              <a:off x="435" y="1332"/>
              <a:ext cx="216" cy="225"/>
              <a:chOff x="1008" y="1692"/>
              <a:chExt cx="210" cy="228"/>
            </a:xfrm>
            <a:grpFill/>
          </p:grpSpPr>
          <p:sp>
            <p:nvSpPr>
              <p:cNvPr id="58477" name="Rectangle 678"/>
              <p:cNvSpPr>
                <a:spLocks noChangeArrowheads="1"/>
              </p:cNvSpPr>
              <p:nvPr/>
            </p:nvSpPr>
            <p:spPr bwMode="auto">
              <a:xfrm>
                <a:off x="1080" y="1692"/>
                <a:ext cx="66" cy="72"/>
              </a:xfrm>
              <a:prstGeom prst="rect">
                <a:avLst/>
              </a:prstGeom>
              <a:grpFill/>
              <a:ln w="9525">
                <a:noFill/>
                <a:miter lim="800000"/>
                <a:headEnd/>
                <a:tailEnd/>
              </a:ln>
            </p:spPr>
            <p:txBody>
              <a:bodyPr wrap="none" anchor="ctr"/>
              <a:lstStyle/>
              <a:p>
                <a:endParaRPr lang="en-US"/>
              </a:p>
            </p:txBody>
          </p:sp>
          <p:sp>
            <p:nvSpPr>
              <p:cNvPr id="58478" name="Rectangle 679"/>
              <p:cNvSpPr>
                <a:spLocks noChangeArrowheads="1"/>
              </p:cNvSpPr>
              <p:nvPr/>
            </p:nvSpPr>
            <p:spPr bwMode="auto">
              <a:xfrm>
                <a:off x="1152" y="1692"/>
                <a:ext cx="66" cy="72"/>
              </a:xfrm>
              <a:prstGeom prst="rect">
                <a:avLst/>
              </a:prstGeom>
              <a:grpFill/>
              <a:ln w="9525">
                <a:noFill/>
                <a:miter lim="800000"/>
                <a:headEnd/>
                <a:tailEnd/>
              </a:ln>
            </p:spPr>
            <p:txBody>
              <a:bodyPr wrap="none" anchor="ctr"/>
              <a:lstStyle/>
              <a:p>
                <a:endParaRPr lang="en-US"/>
              </a:p>
            </p:txBody>
          </p:sp>
          <p:sp>
            <p:nvSpPr>
              <p:cNvPr id="58479" name="Rectangle 680"/>
              <p:cNvSpPr>
                <a:spLocks noChangeArrowheads="1"/>
              </p:cNvSpPr>
              <p:nvPr/>
            </p:nvSpPr>
            <p:spPr bwMode="auto">
              <a:xfrm>
                <a:off x="1008" y="1692"/>
                <a:ext cx="66" cy="72"/>
              </a:xfrm>
              <a:prstGeom prst="rect">
                <a:avLst/>
              </a:prstGeom>
              <a:grpFill/>
              <a:ln w="9525">
                <a:noFill/>
                <a:miter lim="800000"/>
                <a:headEnd/>
                <a:tailEnd/>
              </a:ln>
            </p:spPr>
            <p:txBody>
              <a:bodyPr wrap="none" anchor="ctr"/>
              <a:lstStyle/>
              <a:p>
                <a:endParaRPr lang="en-US"/>
              </a:p>
            </p:txBody>
          </p:sp>
          <p:sp>
            <p:nvSpPr>
              <p:cNvPr id="58480" name="Rectangle 681"/>
              <p:cNvSpPr>
                <a:spLocks noChangeArrowheads="1"/>
              </p:cNvSpPr>
              <p:nvPr/>
            </p:nvSpPr>
            <p:spPr bwMode="auto">
              <a:xfrm>
                <a:off x="1080" y="1770"/>
                <a:ext cx="66" cy="72"/>
              </a:xfrm>
              <a:prstGeom prst="rect">
                <a:avLst/>
              </a:prstGeom>
              <a:grpFill/>
              <a:ln w="9525">
                <a:noFill/>
                <a:miter lim="800000"/>
                <a:headEnd/>
                <a:tailEnd/>
              </a:ln>
            </p:spPr>
            <p:txBody>
              <a:bodyPr wrap="none" anchor="ctr"/>
              <a:lstStyle/>
              <a:p>
                <a:endParaRPr lang="en-US"/>
              </a:p>
            </p:txBody>
          </p:sp>
          <p:sp>
            <p:nvSpPr>
              <p:cNvPr id="58481" name="Rectangle 682"/>
              <p:cNvSpPr>
                <a:spLocks noChangeArrowheads="1"/>
              </p:cNvSpPr>
              <p:nvPr/>
            </p:nvSpPr>
            <p:spPr bwMode="auto">
              <a:xfrm>
                <a:off x="1152" y="1770"/>
                <a:ext cx="66" cy="72"/>
              </a:xfrm>
              <a:prstGeom prst="rect">
                <a:avLst/>
              </a:prstGeom>
              <a:grpFill/>
              <a:ln w="9525">
                <a:noFill/>
                <a:miter lim="800000"/>
                <a:headEnd/>
                <a:tailEnd/>
              </a:ln>
            </p:spPr>
            <p:txBody>
              <a:bodyPr wrap="none" anchor="ctr"/>
              <a:lstStyle/>
              <a:p>
                <a:endParaRPr lang="en-US"/>
              </a:p>
            </p:txBody>
          </p:sp>
          <p:sp>
            <p:nvSpPr>
              <p:cNvPr id="58482" name="Rectangle 683"/>
              <p:cNvSpPr>
                <a:spLocks noChangeArrowheads="1"/>
              </p:cNvSpPr>
              <p:nvPr/>
            </p:nvSpPr>
            <p:spPr bwMode="auto">
              <a:xfrm>
                <a:off x="1008" y="1770"/>
                <a:ext cx="66" cy="72"/>
              </a:xfrm>
              <a:prstGeom prst="rect">
                <a:avLst/>
              </a:prstGeom>
              <a:grpFill/>
              <a:ln w="9525">
                <a:noFill/>
                <a:miter lim="800000"/>
                <a:headEnd/>
                <a:tailEnd/>
              </a:ln>
            </p:spPr>
            <p:txBody>
              <a:bodyPr wrap="none" anchor="ctr"/>
              <a:lstStyle/>
              <a:p>
                <a:endParaRPr lang="en-US"/>
              </a:p>
            </p:txBody>
          </p:sp>
          <p:sp>
            <p:nvSpPr>
              <p:cNvPr id="58483" name="Rectangle 684"/>
              <p:cNvSpPr>
                <a:spLocks noChangeArrowheads="1"/>
              </p:cNvSpPr>
              <p:nvPr/>
            </p:nvSpPr>
            <p:spPr bwMode="auto">
              <a:xfrm>
                <a:off x="1080" y="1848"/>
                <a:ext cx="66" cy="72"/>
              </a:xfrm>
              <a:prstGeom prst="rect">
                <a:avLst/>
              </a:prstGeom>
              <a:grpFill/>
              <a:ln w="9525">
                <a:noFill/>
                <a:miter lim="800000"/>
                <a:headEnd/>
                <a:tailEnd/>
              </a:ln>
            </p:spPr>
            <p:txBody>
              <a:bodyPr wrap="none" anchor="ctr"/>
              <a:lstStyle/>
              <a:p>
                <a:endParaRPr lang="en-US"/>
              </a:p>
            </p:txBody>
          </p:sp>
          <p:sp>
            <p:nvSpPr>
              <p:cNvPr id="58484" name="Rectangle 685"/>
              <p:cNvSpPr>
                <a:spLocks noChangeArrowheads="1"/>
              </p:cNvSpPr>
              <p:nvPr/>
            </p:nvSpPr>
            <p:spPr bwMode="auto">
              <a:xfrm>
                <a:off x="1152" y="1848"/>
                <a:ext cx="66" cy="72"/>
              </a:xfrm>
              <a:prstGeom prst="rect">
                <a:avLst/>
              </a:prstGeom>
              <a:grpFill/>
              <a:ln w="9525">
                <a:noFill/>
                <a:miter lim="800000"/>
                <a:headEnd/>
                <a:tailEnd/>
              </a:ln>
            </p:spPr>
            <p:txBody>
              <a:bodyPr wrap="none" anchor="ctr"/>
              <a:lstStyle/>
              <a:p>
                <a:endParaRPr lang="en-US"/>
              </a:p>
            </p:txBody>
          </p:sp>
          <p:sp>
            <p:nvSpPr>
              <p:cNvPr id="58485" name="Rectangle 686"/>
              <p:cNvSpPr>
                <a:spLocks noChangeArrowheads="1"/>
              </p:cNvSpPr>
              <p:nvPr/>
            </p:nvSpPr>
            <p:spPr bwMode="auto">
              <a:xfrm>
                <a:off x="1008" y="1848"/>
                <a:ext cx="66" cy="72"/>
              </a:xfrm>
              <a:prstGeom prst="rect">
                <a:avLst/>
              </a:prstGeom>
              <a:grpFill/>
              <a:ln w="9525">
                <a:noFill/>
                <a:miter lim="800000"/>
                <a:headEnd/>
                <a:tailEnd/>
              </a:ln>
            </p:spPr>
            <p:txBody>
              <a:bodyPr wrap="none" anchor="ctr"/>
              <a:lstStyle/>
              <a:p>
                <a:endParaRPr lang="en-US"/>
              </a:p>
            </p:txBody>
          </p:sp>
        </p:grpSp>
      </p:grpSp>
      <p:grpSp>
        <p:nvGrpSpPr>
          <p:cNvPr id="57562" name="Group 687"/>
          <p:cNvGrpSpPr>
            <a:grpSpLocks/>
          </p:cNvGrpSpPr>
          <p:nvPr/>
        </p:nvGrpSpPr>
        <p:grpSpPr bwMode="auto">
          <a:xfrm>
            <a:off x="800100" y="2228850"/>
            <a:ext cx="3049588" cy="357188"/>
            <a:chOff x="435" y="1332"/>
            <a:chExt cx="1921" cy="225"/>
          </a:xfrm>
          <a:solidFill>
            <a:srgbClr val="C00000"/>
          </a:solidFill>
        </p:grpSpPr>
        <p:sp>
          <p:nvSpPr>
            <p:cNvPr id="58464" name="Rectangle 688"/>
            <p:cNvSpPr>
              <a:spLocks noChangeArrowheads="1"/>
            </p:cNvSpPr>
            <p:nvPr/>
          </p:nvSpPr>
          <p:spPr bwMode="auto">
            <a:xfrm>
              <a:off x="2288" y="1409"/>
              <a:ext cx="68" cy="71"/>
            </a:xfrm>
            <a:prstGeom prst="rect">
              <a:avLst/>
            </a:prstGeom>
            <a:grpFill/>
            <a:ln w="9525">
              <a:noFill/>
              <a:miter lim="800000"/>
              <a:headEnd/>
              <a:tailEnd/>
            </a:ln>
          </p:spPr>
          <p:txBody>
            <a:bodyPr wrap="none" anchor="ctr"/>
            <a:lstStyle/>
            <a:p>
              <a:endParaRPr lang="en-US">
                <a:solidFill>
                  <a:srgbClr val="FF0000"/>
                </a:solidFill>
              </a:endParaRPr>
            </a:p>
          </p:txBody>
        </p:sp>
        <p:grpSp>
          <p:nvGrpSpPr>
            <p:cNvPr id="58465" name="Group 689"/>
            <p:cNvGrpSpPr>
              <a:grpSpLocks/>
            </p:cNvGrpSpPr>
            <p:nvPr/>
          </p:nvGrpSpPr>
          <p:grpSpPr bwMode="auto">
            <a:xfrm>
              <a:off x="435" y="1332"/>
              <a:ext cx="216" cy="225"/>
              <a:chOff x="1008" y="1692"/>
              <a:chExt cx="210" cy="228"/>
            </a:xfrm>
            <a:grpFill/>
          </p:grpSpPr>
          <p:sp>
            <p:nvSpPr>
              <p:cNvPr id="58466" name="Rectangle 690"/>
              <p:cNvSpPr>
                <a:spLocks noChangeArrowheads="1"/>
              </p:cNvSpPr>
              <p:nvPr/>
            </p:nvSpPr>
            <p:spPr bwMode="auto">
              <a:xfrm>
                <a:off x="1080" y="1692"/>
                <a:ext cx="66" cy="72"/>
              </a:xfrm>
              <a:prstGeom prst="rect">
                <a:avLst/>
              </a:prstGeom>
              <a:grpFill/>
              <a:ln w="9525">
                <a:noFill/>
                <a:miter lim="800000"/>
                <a:headEnd/>
                <a:tailEnd/>
              </a:ln>
            </p:spPr>
            <p:txBody>
              <a:bodyPr wrap="none" anchor="ctr"/>
              <a:lstStyle/>
              <a:p>
                <a:endParaRPr lang="en-US">
                  <a:solidFill>
                    <a:srgbClr val="FF0000"/>
                  </a:solidFill>
                </a:endParaRPr>
              </a:p>
            </p:txBody>
          </p:sp>
          <p:sp>
            <p:nvSpPr>
              <p:cNvPr id="58467" name="Rectangle 691"/>
              <p:cNvSpPr>
                <a:spLocks noChangeArrowheads="1"/>
              </p:cNvSpPr>
              <p:nvPr/>
            </p:nvSpPr>
            <p:spPr bwMode="auto">
              <a:xfrm>
                <a:off x="1152" y="1692"/>
                <a:ext cx="66" cy="72"/>
              </a:xfrm>
              <a:prstGeom prst="rect">
                <a:avLst/>
              </a:prstGeom>
              <a:grpFill/>
              <a:ln w="9525">
                <a:noFill/>
                <a:miter lim="800000"/>
                <a:headEnd/>
                <a:tailEnd/>
              </a:ln>
            </p:spPr>
            <p:txBody>
              <a:bodyPr wrap="none" anchor="ctr"/>
              <a:lstStyle/>
              <a:p>
                <a:endParaRPr lang="en-US">
                  <a:solidFill>
                    <a:srgbClr val="FF0000"/>
                  </a:solidFill>
                </a:endParaRPr>
              </a:p>
            </p:txBody>
          </p:sp>
          <p:sp>
            <p:nvSpPr>
              <p:cNvPr id="58468" name="Rectangle 692"/>
              <p:cNvSpPr>
                <a:spLocks noChangeArrowheads="1"/>
              </p:cNvSpPr>
              <p:nvPr/>
            </p:nvSpPr>
            <p:spPr bwMode="auto">
              <a:xfrm>
                <a:off x="1008" y="1692"/>
                <a:ext cx="66" cy="72"/>
              </a:xfrm>
              <a:prstGeom prst="rect">
                <a:avLst/>
              </a:prstGeom>
              <a:grpFill/>
              <a:ln w="9525">
                <a:noFill/>
                <a:miter lim="800000"/>
                <a:headEnd/>
                <a:tailEnd/>
              </a:ln>
            </p:spPr>
            <p:txBody>
              <a:bodyPr wrap="none" anchor="ctr"/>
              <a:lstStyle/>
              <a:p>
                <a:endParaRPr lang="en-US">
                  <a:solidFill>
                    <a:srgbClr val="FF0000"/>
                  </a:solidFill>
                </a:endParaRPr>
              </a:p>
            </p:txBody>
          </p:sp>
          <p:sp>
            <p:nvSpPr>
              <p:cNvPr id="58469" name="Rectangle 693"/>
              <p:cNvSpPr>
                <a:spLocks noChangeArrowheads="1"/>
              </p:cNvSpPr>
              <p:nvPr/>
            </p:nvSpPr>
            <p:spPr bwMode="auto">
              <a:xfrm>
                <a:off x="1080" y="1770"/>
                <a:ext cx="66" cy="72"/>
              </a:xfrm>
              <a:prstGeom prst="rect">
                <a:avLst/>
              </a:prstGeom>
              <a:grpFill/>
              <a:ln w="9525">
                <a:noFill/>
                <a:miter lim="800000"/>
                <a:headEnd/>
                <a:tailEnd/>
              </a:ln>
            </p:spPr>
            <p:txBody>
              <a:bodyPr wrap="none" anchor="ctr"/>
              <a:lstStyle/>
              <a:p>
                <a:endParaRPr lang="en-US">
                  <a:solidFill>
                    <a:srgbClr val="FF0000"/>
                  </a:solidFill>
                </a:endParaRPr>
              </a:p>
            </p:txBody>
          </p:sp>
          <p:sp>
            <p:nvSpPr>
              <p:cNvPr id="58470" name="Rectangle 694"/>
              <p:cNvSpPr>
                <a:spLocks noChangeArrowheads="1"/>
              </p:cNvSpPr>
              <p:nvPr/>
            </p:nvSpPr>
            <p:spPr bwMode="auto">
              <a:xfrm>
                <a:off x="1152" y="1770"/>
                <a:ext cx="66" cy="72"/>
              </a:xfrm>
              <a:prstGeom prst="rect">
                <a:avLst/>
              </a:prstGeom>
              <a:grpFill/>
              <a:ln w="9525">
                <a:noFill/>
                <a:miter lim="800000"/>
                <a:headEnd/>
                <a:tailEnd/>
              </a:ln>
            </p:spPr>
            <p:txBody>
              <a:bodyPr wrap="none" anchor="ctr"/>
              <a:lstStyle/>
              <a:p>
                <a:endParaRPr lang="en-US">
                  <a:solidFill>
                    <a:srgbClr val="FF0000"/>
                  </a:solidFill>
                </a:endParaRPr>
              </a:p>
            </p:txBody>
          </p:sp>
          <p:sp>
            <p:nvSpPr>
              <p:cNvPr id="58471" name="Rectangle 695"/>
              <p:cNvSpPr>
                <a:spLocks noChangeArrowheads="1"/>
              </p:cNvSpPr>
              <p:nvPr/>
            </p:nvSpPr>
            <p:spPr bwMode="auto">
              <a:xfrm>
                <a:off x="1008" y="1770"/>
                <a:ext cx="66" cy="72"/>
              </a:xfrm>
              <a:prstGeom prst="rect">
                <a:avLst/>
              </a:prstGeom>
              <a:grpFill/>
              <a:ln w="9525">
                <a:noFill/>
                <a:miter lim="800000"/>
                <a:headEnd/>
                <a:tailEnd/>
              </a:ln>
            </p:spPr>
            <p:txBody>
              <a:bodyPr wrap="none" anchor="ctr"/>
              <a:lstStyle/>
              <a:p>
                <a:endParaRPr lang="en-US">
                  <a:solidFill>
                    <a:srgbClr val="FF0000"/>
                  </a:solidFill>
                </a:endParaRPr>
              </a:p>
            </p:txBody>
          </p:sp>
          <p:sp>
            <p:nvSpPr>
              <p:cNvPr id="58472" name="Rectangle 696"/>
              <p:cNvSpPr>
                <a:spLocks noChangeArrowheads="1"/>
              </p:cNvSpPr>
              <p:nvPr/>
            </p:nvSpPr>
            <p:spPr bwMode="auto">
              <a:xfrm>
                <a:off x="1080" y="1848"/>
                <a:ext cx="66" cy="72"/>
              </a:xfrm>
              <a:prstGeom prst="rect">
                <a:avLst/>
              </a:prstGeom>
              <a:grpFill/>
              <a:ln w="9525">
                <a:noFill/>
                <a:miter lim="800000"/>
                <a:headEnd/>
                <a:tailEnd/>
              </a:ln>
            </p:spPr>
            <p:txBody>
              <a:bodyPr wrap="none" anchor="ctr"/>
              <a:lstStyle/>
              <a:p>
                <a:endParaRPr lang="en-US">
                  <a:solidFill>
                    <a:srgbClr val="FF0000"/>
                  </a:solidFill>
                </a:endParaRPr>
              </a:p>
            </p:txBody>
          </p:sp>
          <p:sp>
            <p:nvSpPr>
              <p:cNvPr id="58473" name="Rectangle 697"/>
              <p:cNvSpPr>
                <a:spLocks noChangeArrowheads="1"/>
              </p:cNvSpPr>
              <p:nvPr/>
            </p:nvSpPr>
            <p:spPr bwMode="auto">
              <a:xfrm>
                <a:off x="1152" y="1848"/>
                <a:ext cx="66" cy="72"/>
              </a:xfrm>
              <a:prstGeom prst="rect">
                <a:avLst/>
              </a:prstGeom>
              <a:grpFill/>
              <a:ln w="9525">
                <a:noFill/>
                <a:miter lim="800000"/>
                <a:headEnd/>
                <a:tailEnd/>
              </a:ln>
            </p:spPr>
            <p:txBody>
              <a:bodyPr wrap="none" anchor="ctr"/>
              <a:lstStyle/>
              <a:p>
                <a:endParaRPr lang="en-US">
                  <a:solidFill>
                    <a:srgbClr val="FF0000"/>
                  </a:solidFill>
                </a:endParaRPr>
              </a:p>
            </p:txBody>
          </p:sp>
          <p:sp>
            <p:nvSpPr>
              <p:cNvPr id="58474" name="Rectangle 698"/>
              <p:cNvSpPr>
                <a:spLocks noChangeArrowheads="1"/>
              </p:cNvSpPr>
              <p:nvPr/>
            </p:nvSpPr>
            <p:spPr bwMode="auto">
              <a:xfrm>
                <a:off x="1008" y="1848"/>
                <a:ext cx="66" cy="72"/>
              </a:xfrm>
              <a:prstGeom prst="rect">
                <a:avLst/>
              </a:prstGeom>
              <a:grpFill/>
              <a:ln w="9525">
                <a:noFill/>
                <a:miter lim="800000"/>
                <a:headEnd/>
                <a:tailEnd/>
              </a:ln>
            </p:spPr>
            <p:txBody>
              <a:bodyPr wrap="none" anchor="ctr"/>
              <a:lstStyle/>
              <a:p>
                <a:endParaRPr lang="en-US">
                  <a:solidFill>
                    <a:srgbClr val="FF0000"/>
                  </a:solidFill>
                </a:endParaRPr>
              </a:p>
            </p:txBody>
          </p:sp>
        </p:grpSp>
      </p:grpSp>
      <p:grpSp>
        <p:nvGrpSpPr>
          <p:cNvPr id="57584" name="Group 699"/>
          <p:cNvGrpSpPr>
            <a:grpSpLocks/>
          </p:cNvGrpSpPr>
          <p:nvPr/>
        </p:nvGrpSpPr>
        <p:grpSpPr bwMode="auto">
          <a:xfrm>
            <a:off x="917575" y="2228850"/>
            <a:ext cx="3049588" cy="357188"/>
            <a:chOff x="435" y="1332"/>
            <a:chExt cx="1921" cy="225"/>
          </a:xfrm>
          <a:solidFill>
            <a:srgbClr val="C00000"/>
          </a:solidFill>
        </p:grpSpPr>
        <p:sp>
          <p:nvSpPr>
            <p:cNvPr id="58453" name="Rectangle 700"/>
            <p:cNvSpPr>
              <a:spLocks noChangeArrowheads="1"/>
            </p:cNvSpPr>
            <p:nvPr/>
          </p:nvSpPr>
          <p:spPr bwMode="auto">
            <a:xfrm>
              <a:off x="2288" y="1409"/>
              <a:ext cx="68" cy="71"/>
            </a:xfrm>
            <a:prstGeom prst="rect">
              <a:avLst/>
            </a:prstGeom>
            <a:grpFill/>
            <a:ln w="9525">
              <a:noFill/>
              <a:miter lim="800000"/>
              <a:headEnd/>
              <a:tailEnd/>
            </a:ln>
          </p:spPr>
          <p:txBody>
            <a:bodyPr wrap="none" anchor="ctr"/>
            <a:lstStyle/>
            <a:p>
              <a:endParaRPr lang="en-US"/>
            </a:p>
          </p:txBody>
        </p:sp>
        <p:grpSp>
          <p:nvGrpSpPr>
            <p:cNvPr id="58454" name="Group 701"/>
            <p:cNvGrpSpPr>
              <a:grpSpLocks/>
            </p:cNvGrpSpPr>
            <p:nvPr/>
          </p:nvGrpSpPr>
          <p:grpSpPr bwMode="auto">
            <a:xfrm>
              <a:off x="435" y="1332"/>
              <a:ext cx="216" cy="225"/>
              <a:chOff x="1008" y="1692"/>
              <a:chExt cx="210" cy="228"/>
            </a:xfrm>
            <a:grpFill/>
          </p:grpSpPr>
          <p:sp>
            <p:nvSpPr>
              <p:cNvPr id="58455" name="Rectangle 702"/>
              <p:cNvSpPr>
                <a:spLocks noChangeArrowheads="1"/>
              </p:cNvSpPr>
              <p:nvPr/>
            </p:nvSpPr>
            <p:spPr bwMode="auto">
              <a:xfrm>
                <a:off x="1080" y="1692"/>
                <a:ext cx="66" cy="72"/>
              </a:xfrm>
              <a:prstGeom prst="rect">
                <a:avLst/>
              </a:prstGeom>
              <a:grpFill/>
              <a:ln w="9525">
                <a:noFill/>
                <a:miter lim="800000"/>
                <a:headEnd/>
                <a:tailEnd/>
              </a:ln>
            </p:spPr>
            <p:txBody>
              <a:bodyPr wrap="none" anchor="ctr"/>
              <a:lstStyle/>
              <a:p>
                <a:endParaRPr lang="en-US"/>
              </a:p>
            </p:txBody>
          </p:sp>
          <p:sp>
            <p:nvSpPr>
              <p:cNvPr id="58456" name="Rectangle 703"/>
              <p:cNvSpPr>
                <a:spLocks noChangeArrowheads="1"/>
              </p:cNvSpPr>
              <p:nvPr/>
            </p:nvSpPr>
            <p:spPr bwMode="auto">
              <a:xfrm>
                <a:off x="1152" y="1692"/>
                <a:ext cx="66" cy="72"/>
              </a:xfrm>
              <a:prstGeom prst="rect">
                <a:avLst/>
              </a:prstGeom>
              <a:grpFill/>
              <a:ln w="9525">
                <a:noFill/>
                <a:miter lim="800000"/>
                <a:headEnd/>
                <a:tailEnd/>
              </a:ln>
            </p:spPr>
            <p:txBody>
              <a:bodyPr wrap="none" anchor="ctr"/>
              <a:lstStyle/>
              <a:p>
                <a:endParaRPr lang="en-US"/>
              </a:p>
            </p:txBody>
          </p:sp>
          <p:sp>
            <p:nvSpPr>
              <p:cNvPr id="58457" name="Rectangle 704"/>
              <p:cNvSpPr>
                <a:spLocks noChangeArrowheads="1"/>
              </p:cNvSpPr>
              <p:nvPr/>
            </p:nvSpPr>
            <p:spPr bwMode="auto">
              <a:xfrm>
                <a:off x="1008" y="1692"/>
                <a:ext cx="66" cy="72"/>
              </a:xfrm>
              <a:prstGeom prst="rect">
                <a:avLst/>
              </a:prstGeom>
              <a:grpFill/>
              <a:ln w="9525">
                <a:noFill/>
                <a:miter lim="800000"/>
                <a:headEnd/>
                <a:tailEnd/>
              </a:ln>
            </p:spPr>
            <p:txBody>
              <a:bodyPr wrap="none" anchor="ctr"/>
              <a:lstStyle/>
              <a:p>
                <a:endParaRPr lang="en-US"/>
              </a:p>
            </p:txBody>
          </p:sp>
          <p:sp>
            <p:nvSpPr>
              <p:cNvPr id="58458" name="Rectangle 705"/>
              <p:cNvSpPr>
                <a:spLocks noChangeArrowheads="1"/>
              </p:cNvSpPr>
              <p:nvPr/>
            </p:nvSpPr>
            <p:spPr bwMode="auto">
              <a:xfrm>
                <a:off x="1080" y="1770"/>
                <a:ext cx="66" cy="72"/>
              </a:xfrm>
              <a:prstGeom prst="rect">
                <a:avLst/>
              </a:prstGeom>
              <a:grpFill/>
              <a:ln w="9525">
                <a:noFill/>
                <a:miter lim="800000"/>
                <a:headEnd/>
                <a:tailEnd/>
              </a:ln>
            </p:spPr>
            <p:txBody>
              <a:bodyPr wrap="none" anchor="ctr"/>
              <a:lstStyle/>
              <a:p>
                <a:endParaRPr lang="en-US"/>
              </a:p>
            </p:txBody>
          </p:sp>
          <p:sp>
            <p:nvSpPr>
              <p:cNvPr id="58459" name="Rectangle 706"/>
              <p:cNvSpPr>
                <a:spLocks noChangeArrowheads="1"/>
              </p:cNvSpPr>
              <p:nvPr/>
            </p:nvSpPr>
            <p:spPr bwMode="auto">
              <a:xfrm>
                <a:off x="1152" y="1770"/>
                <a:ext cx="66" cy="72"/>
              </a:xfrm>
              <a:prstGeom prst="rect">
                <a:avLst/>
              </a:prstGeom>
              <a:grpFill/>
              <a:ln w="9525">
                <a:noFill/>
                <a:miter lim="800000"/>
                <a:headEnd/>
                <a:tailEnd/>
              </a:ln>
            </p:spPr>
            <p:txBody>
              <a:bodyPr wrap="none" anchor="ctr"/>
              <a:lstStyle/>
              <a:p>
                <a:endParaRPr lang="en-US"/>
              </a:p>
            </p:txBody>
          </p:sp>
          <p:sp>
            <p:nvSpPr>
              <p:cNvPr id="58460" name="Rectangle 707"/>
              <p:cNvSpPr>
                <a:spLocks noChangeArrowheads="1"/>
              </p:cNvSpPr>
              <p:nvPr/>
            </p:nvSpPr>
            <p:spPr bwMode="auto">
              <a:xfrm>
                <a:off x="1008" y="1770"/>
                <a:ext cx="66" cy="72"/>
              </a:xfrm>
              <a:prstGeom prst="rect">
                <a:avLst/>
              </a:prstGeom>
              <a:grpFill/>
              <a:ln w="9525">
                <a:noFill/>
                <a:miter lim="800000"/>
                <a:headEnd/>
                <a:tailEnd/>
              </a:ln>
            </p:spPr>
            <p:txBody>
              <a:bodyPr wrap="none" anchor="ctr"/>
              <a:lstStyle/>
              <a:p>
                <a:endParaRPr lang="en-US"/>
              </a:p>
            </p:txBody>
          </p:sp>
          <p:sp>
            <p:nvSpPr>
              <p:cNvPr id="58461" name="Rectangle 708"/>
              <p:cNvSpPr>
                <a:spLocks noChangeArrowheads="1"/>
              </p:cNvSpPr>
              <p:nvPr/>
            </p:nvSpPr>
            <p:spPr bwMode="auto">
              <a:xfrm>
                <a:off x="1080" y="1848"/>
                <a:ext cx="66" cy="72"/>
              </a:xfrm>
              <a:prstGeom prst="rect">
                <a:avLst/>
              </a:prstGeom>
              <a:grpFill/>
              <a:ln w="9525">
                <a:noFill/>
                <a:miter lim="800000"/>
                <a:headEnd/>
                <a:tailEnd/>
              </a:ln>
            </p:spPr>
            <p:txBody>
              <a:bodyPr wrap="none" anchor="ctr"/>
              <a:lstStyle/>
              <a:p>
                <a:endParaRPr lang="en-US"/>
              </a:p>
            </p:txBody>
          </p:sp>
          <p:sp>
            <p:nvSpPr>
              <p:cNvPr id="58462" name="Rectangle 709"/>
              <p:cNvSpPr>
                <a:spLocks noChangeArrowheads="1"/>
              </p:cNvSpPr>
              <p:nvPr/>
            </p:nvSpPr>
            <p:spPr bwMode="auto">
              <a:xfrm>
                <a:off x="1152" y="1848"/>
                <a:ext cx="66" cy="72"/>
              </a:xfrm>
              <a:prstGeom prst="rect">
                <a:avLst/>
              </a:prstGeom>
              <a:grpFill/>
              <a:ln w="9525">
                <a:noFill/>
                <a:miter lim="800000"/>
                <a:headEnd/>
                <a:tailEnd/>
              </a:ln>
            </p:spPr>
            <p:txBody>
              <a:bodyPr wrap="none" anchor="ctr"/>
              <a:lstStyle/>
              <a:p>
                <a:endParaRPr lang="en-US"/>
              </a:p>
            </p:txBody>
          </p:sp>
          <p:sp>
            <p:nvSpPr>
              <p:cNvPr id="58463" name="Rectangle 710"/>
              <p:cNvSpPr>
                <a:spLocks noChangeArrowheads="1"/>
              </p:cNvSpPr>
              <p:nvPr/>
            </p:nvSpPr>
            <p:spPr bwMode="auto">
              <a:xfrm>
                <a:off x="1008" y="1848"/>
                <a:ext cx="66" cy="72"/>
              </a:xfrm>
              <a:prstGeom prst="rect">
                <a:avLst/>
              </a:prstGeom>
              <a:grpFill/>
              <a:ln w="9525">
                <a:noFill/>
                <a:miter lim="800000"/>
                <a:headEnd/>
                <a:tailEnd/>
              </a:ln>
            </p:spPr>
            <p:txBody>
              <a:bodyPr wrap="none" anchor="ctr"/>
              <a:lstStyle/>
              <a:p>
                <a:endParaRPr lang="en-US"/>
              </a:p>
            </p:txBody>
          </p:sp>
        </p:grpSp>
      </p:grpSp>
      <p:grpSp>
        <p:nvGrpSpPr>
          <p:cNvPr id="57606" name="Group 711"/>
          <p:cNvGrpSpPr>
            <a:grpSpLocks/>
          </p:cNvGrpSpPr>
          <p:nvPr/>
        </p:nvGrpSpPr>
        <p:grpSpPr bwMode="auto">
          <a:xfrm>
            <a:off x="1031875" y="2228850"/>
            <a:ext cx="3049588" cy="357188"/>
            <a:chOff x="435" y="1332"/>
            <a:chExt cx="1921" cy="225"/>
          </a:xfrm>
        </p:grpSpPr>
        <p:sp>
          <p:nvSpPr>
            <p:cNvPr id="58442" name="Rectangle 712"/>
            <p:cNvSpPr>
              <a:spLocks noChangeArrowheads="1"/>
            </p:cNvSpPr>
            <p:nvPr/>
          </p:nvSpPr>
          <p:spPr bwMode="auto">
            <a:xfrm>
              <a:off x="2288" y="1409"/>
              <a:ext cx="68" cy="71"/>
            </a:xfrm>
            <a:prstGeom prst="rect">
              <a:avLst/>
            </a:prstGeom>
            <a:solidFill>
              <a:srgbClr val="00CCFF">
                <a:alpha val="50195"/>
              </a:srgbClr>
            </a:solidFill>
            <a:ln w="9525">
              <a:noFill/>
              <a:miter lim="800000"/>
              <a:headEnd/>
              <a:tailEnd/>
            </a:ln>
          </p:spPr>
          <p:txBody>
            <a:bodyPr wrap="none" anchor="ctr"/>
            <a:lstStyle/>
            <a:p>
              <a:endParaRPr lang="en-US"/>
            </a:p>
          </p:txBody>
        </p:sp>
        <p:grpSp>
          <p:nvGrpSpPr>
            <p:cNvPr id="58443" name="Group 713"/>
            <p:cNvGrpSpPr>
              <a:grpSpLocks/>
            </p:cNvGrpSpPr>
            <p:nvPr/>
          </p:nvGrpSpPr>
          <p:grpSpPr bwMode="auto">
            <a:xfrm>
              <a:off x="435" y="1332"/>
              <a:ext cx="216" cy="225"/>
              <a:chOff x="1008" y="1692"/>
              <a:chExt cx="210" cy="228"/>
            </a:xfrm>
          </p:grpSpPr>
          <p:sp>
            <p:nvSpPr>
              <p:cNvPr id="58444" name="Rectangle 714"/>
              <p:cNvSpPr>
                <a:spLocks noChangeArrowheads="1"/>
              </p:cNvSpPr>
              <p:nvPr/>
            </p:nvSpPr>
            <p:spPr bwMode="auto">
              <a:xfrm>
                <a:off x="1080" y="1692"/>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58445" name="Rectangle 715"/>
              <p:cNvSpPr>
                <a:spLocks noChangeArrowheads="1"/>
              </p:cNvSpPr>
              <p:nvPr/>
            </p:nvSpPr>
            <p:spPr bwMode="auto">
              <a:xfrm>
                <a:off x="1152" y="1692"/>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58446" name="Rectangle 716"/>
              <p:cNvSpPr>
                <a:spLocks noChangeArrowheads="1"/>
              </p:cNvSpPr>
              <p:nvPr/>
            </p:nvSpPr>
            <p:spPr bwMode="auto">
              <a:xfrm>
                <a:off x="1008" y="1692"/>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58447" name="Rectangle 717"/>
              <p:cNvSpPr>
                <a:spLocks noChangeArrowheads="1"/>
              </p:cNvSpPr>
              <p:nvPr/>
            </p:nvSpPr>
            <p:spPr bwMode="auto">
              <a:xfrm>
                <a:off x="1080" y="1770"/>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58448" name="Rectangle 718"/>
              <p:cNvSpPr>
                <a:spLocks noChangeArrowheads="1"/>
              </p:cNvSpPr>
              <p:nvPr/>
            </p:nvSpPr>
            <p:spPr bwMode="auto">
              <a:xfrm>
                <a:off x="1152" y="1770"/>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58449" name="Rectangle 719"/>
              <p:cNvSpPr>
                <a:spLocks noChangeArrowheads="1"/>
              </p:cNvSpPr>
              <p:nvPr/>
            </p:nvSpPr>
            <p:spPr bwMode="auto">
              <a:xfrm>
                <a:off x="1008" y="1770"/>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58450" name="Rectangle 720"/>
              <p:cNvSpPr>
                <a:spLocks noChangeArrowheads="1"/>
              </p:cNvSpPr>
              <p:nvPr/>
            </p:nvSpPr>
            <p:spPr bwMode="auto">
              <a:xfrm>
                <a:off x="1080" y="1848"/>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58451" name="Rectangle 721"/>
              <p:cNvSpPr>
                <a:spLocks noChangeArrowheads="1"/>
              </p:cNvSpPr>
              <p:nvPr/>
            </p:nvSpPr>
            <p:spPr bwMode="auto">
              <a:xfrm>
                <a:off x="1152" y="1848"/>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58452" name="Rectangle 722"/>
              <p:cNvSpPr>
                <a:spLocks noChangeArrowheads="1"/>
              </p:cNvSpPr>
              <p:nvPr/>
            </p:nvSpPr>
            <p:spPr bwMode="auto">
              <a:xfrm>
                <a:off x="1008" y="1848"/>
                <a:ext cx="66" cy="72"/>
              </a:xfrm>
              <a:prstGeom prst="rect">
                <a:avLst/>
              </a:prstGeom>
              <a:solidFill>
                <a:srgbClr val="00CCFF">
                  <a:alpha val="50195"/>
                </a:srgbClr>
              </a:solidFill>
              <a:ln w="9525">
                <a:noFill/>
                <a:miter lim="800000"/>
                <a:headEnd/>
                <a:tailEnd/>
              </a:ln>
            </p:spPr>
            <p:txBody>
              <a:bodyPr wrap="none" anchor="ctr"/>
              <a:lstStyle/>
              <a:p>
                <a:endParaRPr lang="en-US"/>
              </a:p>
            </p:txBody>
          </p:sp>
        </p:grpSp>
      </p:grpSp>
      <p:grpSp>
        <p:nvGrpSpPr>
          <p:cNvPr id="57628" name="Group 723"/>
          <p:cNvGrpSpPr>
            <a:grpSpLocks/>
          </p:cNvGrpSpPr>
          <p:nvPr/>
        </p:nvGrpSpPr>
        <p:grpSpPr bwMode="auto">
          <a:xfrm>
            <a:off x="1143000" y="2228850"/>
            <a:ext cx="3049588" cy="357188"/>
            <a:chOff x="435" y="1332"/>
            <a:chExt cx="1921" cy="225"/>
          </a:xfrm>
          <a:solidFill>
            <a:srgbClr val="C00000"/>
          </a:solidFill>
        </p:grpSpPr>
        <p:sp>
          <p:nvSpPr>
            <p:cNvPr id="58431" name="Rectangle 724"/>
            <p:cNvSpPr>
              <a:spLocks noChangeArrowheads="1"/>
            </p:cNvSpPr>
            <p:nvPr/>
          </p:nvSpPr>
          <p:spPr bwMode="auto">
            <a:xfrm>
              <a:off x="2288" y="1409"/>
              <a:ext cx="68" cy="71"/>
            </a:xfrm>
            <a:prstGeom prst="rect">
              <a:avLst/>
            </a:prstGeom>
            <a:grpFill/>
            <a:ln w="9525">
              <a:noFill/>
              <a:miter lim="800000"/>
              <a:headEnd/>
              <a:tailEnd/>
            </a:ln>
          </p:spPr>
          <p:txBody>
            <a:bodyPr wrap="none" anchor="ctr"/>
            <a:lstStyle/>
            <a:p>
              <a:endParaRPr lang="en-US"/>
            </a:p>
          </p:txBody>
        </p:sp>
        <p:grpSp>
          <p:nvGrpSpPr>
            <p:cNvPr id="58432" name="Group 725"/>
            <p:cNvGrpSpPr>
              <a:grpSpLocks/>
            </p:cNvGrpSpPr>
            <p:nvPr/>
          </p:nvGrpSpPr>
          <p:grpSpPr bwMode="auto">
            <a:xfrm>
              <a:off x="435" y="1332"/>
              <a:ext cx="216" cy="225"/>
              <a:chOff x="1008" y="1692"/>
              <a:chExt cx="210" cy="228"/>
            </a:xfrm>
            <a:grpFill/>
          </p:grpSpPr>
          <p:sp>
            <p:nvSpPr>
              <p:cNvPr id="58433" name="Rectangle 726"/>
              <p:cNvSpPr>
                <a:spLocks noChangeArrowheads="1"/>
              </p:cNvSpPr>
              <p:nvPr/>
            </p:nvSpPr>
            <p:spPr bwMode="auto">
              <a:xfrm>
                <a:off x="1080" y="1692"/>
                <a:ext cx="66" cy="72"/>
              </a:xfrm>
              <a:prstGeom prst="rect">
                <a:avLst/>
              </a:prstGeom>
              <a:grpFill/>
              <a:ln w="9525">
                <a:noFill/>
                <a:miter lim="800000"/>
                <a:headEnd/>
                <a:tailEnd/>
              </a:ln>
            </p:spPr>
            <p:txBody>
              <a:bodyPr wrap="none" anchor="ctr"/>
              <a:lstStyle/>
              <a:p>
                <a:endParaRPr lang="en-US"/>
              </a:p>
            </p:txBody>
          </p:sp>
          <p:sp>
            <p:nvSpPr>
              <p:cNvPr id="58434" name="Rectangle 727"/>
              <p:cNvSpPr>
                <a:spLocks noChangeArrowheads="1"/>
              </p:cNvSpPr>
              <p:nvPr/>
            </p:nvSpPr>
            <p:spPr bwMode="auto">
              <a:xfrm>
                <a:off x="1152" y="1692"/>
                <a:ext cx="66" cy="72"/>
              </a:xfrm>
              <a:prstGeom prst="rect">
                <a:avLst/>
              </a:prstGeom>
              <a:grpFill/>
              <a:ln w="9525">
                <a:noFill/>
                <a:miter lim="800000"/>
                <a:headEnd/>
                <a:tailEnd/>
              </a:ln>
            </p:spPr>
            <p:txBody>
              <a:bodyPr wrap="none" anchor="ctr"/>
              <a:lstStyle/>
              <a:p>
                <a:endParaRPr lang="en-US"/>
              </a:p>
            </p:txBody>
          </p:sp>
          <p:sp>
            <p:nvSpPr>
              <p:cNvPr id="58435" name="Rectangle 728"/>
              <p:cNvSpPr>
                <a:spLocks noChangeArrowheads="1"/>
              </p:cNvSpPr>
              <p:nvPr/>
            </p:nvSpPr>
            <p:spPr bwMode="auto">
              <a:xfrm>
                <a:off x="1008" y="1692"/>
                <a:ext cx="66" cy="72"/>
              </a:xfrm>
              <a:prstGeom prst="rect">
                <a:avLst/>
              </a:prstGeom>
              <a:grpFill/>
              <a:ln w="9525">
                <a:noFill/>
                <a:miter lim="800000"/>
                <a:headEnd/>
                <a:tailEnd/>
              </a:ln>
            </p:spPr>
            <p:txBody>
              <a:bodyPr wrap="none" anchor="ctr"/>
              <a:lstStyle/>
              <a:p>
                <a:endParaRPr lang="en-US"/>
              </a:p>
            </p:txBody>
          </p:sp>
          <p:sp>
            <p:nvSpPr>
              <p:cNvPr id="58436" name="Rectangle 729"/>
              <p:cNvSpPr>
                <a:spLocks noChangeArrowheads="1"/>
              </p:cNvSpPr>
              <p:nvPr/>
            </p:nvSpPr>
            <p:spPr bwMode="auto">
              <a:xfrm>
                <a:off x="1080" y="1770"/>
                <a:ext cx="66" cy="72"/>
              </a:xfrm>
              <a:prstGeom prst="rect">
                <a:avLst/>
              </a:prstGeom>
              <a:grpFill/>
              <a:ln w="9525">
                <a:noFill/>
                <a:miter lim="800000"/>
                <a:headEnd/>
                <a:tailEnd/>
              </a:ln>
            </p:spPr>
            <p:txBody>
              <a:bodyPr wrap="none" anchor="ctr"/>
              <a:lstStyle/>
              <a:p>
                <a:endParaRPr lang="en-US"/>
              </a:p>
            </p:txBody>
          </p:sp>
          <p:sp>
            <p:nvSpPr>
              <p:cNvPr id="58437" name="Rectangle 730"/>
              <p:cNvSpPr>
                <a:spLocks noChangeArrowheads="1"/>
              </p:cNvSpPr>
              <p:nvPr/>
            </p:nvSpPr>
            <p:spPr bwMode="auto">
              <a:xfrm>
                <a:off x="1152" y="1770"/>
                <a:ext cx="66" cy="72"/>
              </a:xfrm>
              <a:prstGeom prst="rect">
                <a:avLst/>
              </a:prstGeom>
              <a:grpFill/>
              <a:ln w="9525">
                <a:noFill/>
                <a:miter lim="800000"/>
                <a:headEnd/>
                <a:tailEnd/>
              </a:ln>
            </p:spPr>
            <p:txBody>
              <a:bodyPr wrap="none" anchor="ctr"/>
              <a:lstStyle/>
              <a:p>
                <a:endParaRPr lang="en-US"/>
              </a:p>
            </p:txBody>
          </p:sp>
          <p:sp>
            <p:nvSpPr>
              <p:cNvPr id="58438" name="Rectangle 731"/>
              <p:cNvSpPr>
                <a:spLocks noChangeArrowheads="1"/>
              </p:cNvSpPr>
              <p:nvPr/>
            </p:nvSpPr>
            <p:spPr bwMode="auto">
              <a:xfrm>
                <a:off x="1008" y="1770"/>
                <a:ext cx="66" cy="72"/>
              </a:xfrm>
              <a:prstGeom prst="rect">
                <a:avLst/>
              </a:prstGeom>
              <a:grpFill/>
              <a:ln w="9525">
                <a:noFill/>
                <a:miter lim="800000"/>
                <a:headEnd/>
                <a:tailEnd/>
              </a:ln>
            </p:spPr>
            <p:txBody>
              <a:bodyPr wrap="none" anchor="ctr"/>
              <a:lstStyle/>
              <a:p>
                <a:endParaRPr lang="en-US"/>
              </a:p>
            </p:txBody>
          </p:sp>
          <p:sp>
            <p:nvSpPr>
              <p:cNvPr id="58439" name="Rectangle 732"/>
              <p:cNvSpPr>
                <a:spLocks noChangeArrowheads="1"/>
              </p:cNvSpPr>
              <p:nvPr/>
            </p:nvSpPr>
            <p:spPr bwMode="auto">
              <a:xfrm>
                <a:off x="1080" y="1848"/>
                <a:ext cx="66" cy="72"/>
              </a:xfrm>
              <a:prstGeom prst="rect">
                <a:avLst/>
              </a:prstGeom>
              <a:grpFill/>
              <a:ln w="9525">
                <a:noFill/>
                <a:miter lim="800000"/>
                <a:headEnd/>
                <a:tailEnd/>
              </a:ln>
            </p:spPr>
            <p:txBody>
              <a:bodyPr wrap="none" anchor="ctr"/>
              <a:lstStyle/>
              <a:p>
                <a:endParaRPr lang="en-US"/>
              </a:p>
            </p:txBody>
          </p:sp>
          <p:sp>
            <p:nvSpPr>
              <p:cNvPr id="58440" name="Rectangle 733"/>
              <p:cNvSpPr>
                <a:spLocks noChangeArrowheads="1"/>
              </p:cNvSpPr>
              <p:nvPr/>
            </p:nvSpPr>
            <p:spPr bwMode="auto">
              <a:xfrm>
                <a:off x="1152" y="1848"/>
                <a:ext cx="66" cy="72"/>
              </a:xfrm>
              <a:prstGeom prst="rect">
                <a:avLst/>
              </a:prstGeom>
              <a:grpFill/>
              <a:ln w="9525">
                <a:noFill/>
                <a:miter lim="800000"/>
                <a:headEnd/>
                <a:tailEnd/>
              </a:ln>
            </p:spPr>
            <p:txBody>
              <a:bodyPr wrap="none" anchor="ctr"/>
              <a:lstStyle/>
              <a:p>
                <a:endParaRPr lang="en-US"/>
              </a:p>
            </p:txBody>
          </p:sp>
          <p:sp>
            <p:nvSpPr>
              <p:cNvPr id="58441" name="Rectangle 734"/>
              <p:cNvSpPr>
                <a:spLocks noChangeArrowheads="1"/>
              </p:cNvSpPr>
              <p:nvPr/>
            </p:nvSpPr>
            <p:spPr bwMode="auto">
              <a:xfrm>
                <a:off x="1008" y="1848"/>
                <a:ext cx="66" cy="72"/>
              </a:xfrm>
              <a:prstGeom prst="rect">
                <a:avLst/>
              </a:prstGeom>
              <a:grpFill/>
              <a:ln w="9525">
                <a:noFill/>
                <a:miter lim="800000"/>
                <a:headEnd/>
                <a:tailEnd/>
              </a:ln>
            </p:spPr>
            <p:txBody>
              <a:bodyPr wrap="none" anchor="ctr"/>
              <a:lstStyle/>
              <a:p>
                <a:endParaRPr lang="en-US"/>
              </a:p>
            </p:txBody>
          </p:sp>
        </p:grpSp>
      </p:grpSp>
      <p:grpSp>
        <p:nvGrpSpPr>
          <p:cNvPr id="57650" name="Group 735"/>
          <p:cNvGrpSpPr>
            <a:grpSpLocks/>
          </p:cNvGrpSpPr>
          <p:nvPr/>
        </p:nvGrpSpPr>
        <p:grpSpPr bwMode="auto">
          <a:xfrm>
            <a:off x="1257300" y="2228850"/>
            <a:ext cx="3049588" cy="357188"/>
            <a:chOff x="435" y="1332"/>
            <a:chExt cx="1921" cy="225"/>
          </a:xfrm>
        </p:grpSpPr>
        <p:sp>
          <p:nvSpPr>
            <p:cNvPr id="58420" name="Rectangle 736"/>
            <p:cNvSpPr>
              <a:spLocks noChangeArrowheads="1"/>
            </p:cNvSpPr>
            <p:nvPr/>
          </p:nvSpPr>
          <p:spPr bwMode="auto">
            <a:xfrm>
              <a:off x="2288" y="1409"/>
              <a:ext cx="68" cy="71"/>
            </a:xfrm>
            <a:prstGeom prst="rect">
              <a:avLst/>
            </a:prstGeom>
            <a:solidFill>
              <a:srgbClr val="00CCFF">
                <a:alpha val="50195"/>
              </a:srgbClr>
            </a:solidFill>
            <a:ln w="9525">
              <a:noFill/>
              <a:miter lim="800000"/>
              <a:headEnd/>
              <a:tailEnd/>
            </a:ln>
          </p:spPr>
          <p:txBody>
            <a:bodyPr wrap="none" anchor="ctr"/>
            <a:lstStyle/>
            <a:p>
              <a:endParaRPr lang="en-US"/>
            </a:p>
          </p:txBody>
        </p:sp>
        <p:grpSp>
          <p:nvGrpSpPr>
            <p:cNvPr id="58421" name="Group 737"/>
            <p:cNvGrpSpPr>
              <a:grpSpLocks/>
            </p:cNvGrpSpPr>
            <p:nvPr/>
          </p:nvGrpSpPr>
          <p:grpSpPr bwMode="auto">
            <a:xfrm>
              <a:off x="435" y="1332"/>
              <a:ext cx="216" cy="225"/>
              <a:chOff x="1008" y="1692"/>
              <a:chExt cx="210" cy="228"/>
            </a:xfrm>
          </p:grpSpPr>
          <p:sp>
            <p:nvSpPr>
              <p:cNvPr id="58422" name="Rectangle 738"/>
              <p:cNvSpPr>
                <a:spLocks noChangeArrowheads="1"/>
              </p:cNvSpPr>
              <p:nvPr/>
            </p:nvSpPr>
            <p:spPr bwMode="auto">
              <a:xfrm>
                <a:off x="1080" y="1692"/>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58423" name="Rectangle 739"/>
              <p:cNvSpPr>
                <a:spLocks noChangeArrowheads="1"/>
              </p:cNvSpPr>
              <p:nvPr/>
            </p:nvSpPr>
            <p:spPr bwMode="auto">
              <a:xfrm>
                <a:off x="1152" y="1692"/>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58424" name="Rectangle 740"/>
              <p:cNvSpPr>
                <a:spLocks noChangeArrowheads="1"/>
              </p:cNvSpPr>
              <p:nvPr/>
            </p:nvSpPr>
            <p:spPr bwMode="auto">
              <a:xfrm>
                <a:off x="1008" y="1692"/>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58425" name="Rectangle 741"/>
              <p:cNvSpPr>
                <a:spLocks noChangeArrowheads="1"/>
              </p:cNvSpPr>
              <p:nvPr/>
            </p:nvSpPr>
            <p:spPr bwMode="auto">
              <a:xfrm>
                <a:off x="1080" y="1770"/>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58426" name="Rectangle 742"/>
              <p:cNvSpPr>
                <a:spLocks noChangeArrowheads="1"/>
              </p:cNvSpPr>
              <p:nvPr/>
            </p:nvSpPr>
            <p:spPr bwMode="auto">
              <a:xfrm>
                <a:off x="1152" y="1770"/>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58427" name="Rectangle 743"/>
              <p:cNvSpPr>
                <a:spLocks noChangeArrowheads="1"/>
              </p:cNvSpPr>
              <p:nvPr/>
            </p:nvSpPr>
            <p:spPr bwMode="auto">
              <a:xfrm>
                <a:off x="1008" y="1770"/>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58428" name="Rectangle 744"/>
              <p:cNvSpPr>
                <a:spLocks noChangeArrowheads="1"/>
              </p:cNvSpPr>
              <p:nvPr/>
            </p:nvSpPr>
            <p:spPr bwMode="auto">
              <a:xfrm>
                <a:off x="1080" y="1848"/>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58429" name="Rectangle 745"/>
              <p:cNvSpPr>
                <a:spLocks noChangeArrowheads="1"/>
              </p:cNvSpPr>
              <p:nvPr/>
            </p:nvSpPr>
            <p:spPr bwMode="auto">
              <a:xfrm>
                <a:off x="1152" y="1848"/>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58430" name="Rectangle 746"/>
              <p:cNvSpPr>
                <a:spLocks noChangeArrowheads="1"/>
              </p:cNvSpPr>
              <p:nvPr/>
            </p:nvSpPr>
            <p:spPr bwMode="auto">
              <a:xfrm>
                <a:off x="1008" y="1848"/>
                <a:ext cx="66" cy="72"/>
              </a:xfrm>
              <a:prstGeom prst="rect">
                <a:avLst/>
              </a:prstGeom>
              <a:solidFill>
                <a:srgbClr val="00CCFF">
                  <a:alpha val="50195"/>
                </a:srgbClr>
              </a:solidFill>
              <a:ln w="9525">
                <a:noFill/>
                <a:miter lim="800000"/>
                <a:headEnd/>
                <a:tailEnd/>
              </a:ln>
            </p:spPr>
            <p:txBody>
              <a:bodyPr wrap="none" anchor="ctr"/>
              <a:lstStyle/>
              <a:p>
                <a:endParaRPr lang="en-US"/>
              </a:p>
            </p:txBody>
          </p:sp>
        </p:grpSp>
      </p:grpSp>
      <p:grpSp>
        <p:nvGrpSpPr>
          <p:cNvPr id="57672" name="Group 747"/>
          <p:cNvGrpSpPr>
            <a:grpSpLocks/>
          </p:cNvGrpSpPr>
          <p:nvPr/>
        </p:nvGrpSpPr>
        <p:grpSpPr bwMode="auto">
          <a:xfrm>
            <a:off x="1371600" y="2228850"/>
            <a:ext cx="3049588" cy="357188"/>
            <a:chOff x="435" y="1332"/>
            <a:chExt cx="1921" cy="225"/>
          </a:xfrm>
          <a:solidFill>
            <a:srgbClr val="C00000"/>
          </a:solidFill>
        </p:grpSpPr>
        <p:sp>
          <p:nvSpPr>
            <p:cNvPr id="58409" name="Rectangle 748"/>
            <p:cNvSpPr>
              <a:spLocks noChangeArrowheads="1"/>
            </p:cNvSpPr>
            <p:nvPr/>
          </p:nvSpPr>
          <p:spPr bwMode="auto">
            <a:xfrm>
              <a:off x="2288" y="1409"/>
              <a:ext cx="68" cy="71"/>
            </a:xfrm>
            <a:prstGeom prst="rect">
              <a:avLst/>
            </a:prstGeom>
            <a:grpFill/>
            <a:ln w="9525">
              <a:noFill/>
              <a:miter lim="800000"/>
              <a:headEnd/>
              <a:tailEnd/>
            </a:ln>
          </p:spPr>
          <p:txBody>
            <a:bodyPr wrap="none" anchor="ctr"/>
            <a:lstStyle/>
            <a:p>
              <a:endParaRPr lang="en-US"/>
            </a:p>
          </p:txBody>
        </p:sp>
        <p:grpSp>
          <p:nvGrpSpPr>
            <p:cNvPr id="58410" name="Group 749"/>
            <p:cNvGrpSpPr>
              <a:grpSpLocks/>
            </p:cNvGrpSpPr>
            <p:nvPr/>
          </p:nvGrpSpPr>
          <p:grpSpPr bwMode="auto">
            <a:xfrm>
              <a:off x="435" y="1332"/>
              <a:ext cx="216" cy="225"/>
              <a:chOff x="1008" y="1692"/>
              <a:chExt cx="210" cy="228"/>
            </a:xfrm>
            <a:grpFill/>
          </p:grpSpPr>
          <p:sp>
            <p:nvSpPr>
              <p:cNvPr id="58411" name="Rectangle 750"/>
              <p:cNvSpPr>
                <a:spLocks noChangeArrowheads="1"/>
              </p:cNvSpPr>
              <p:nvPr/>
            </p:nvSpPr>
            <p:spPr bwMode="auto">
              <a:xfrm>
                <a:off x="1080" y="1692"/>
                <a:ext cx="66" cy="72"/>
              </a:xfrm>
              <a:prstGeom prst="rect">
                <a:avLst/>
              </a:prstGeom>
              <a:grpFill/>
              <a:ln w="9525">
                <a:noFill/>
                <a:miter lim="800000"/>
                <a:headEnd/>
                <a:tailEnd/>
              </a:ln>
            </p:spPr>
            <p:txBody>
              <a:bodyPr wrap="none" anchor="ctr"/>
              <a:lstStyle/>
              <a:p>
                <a:endParaRPr lang="en-US"/>
              </a:p>
            </p:txBody>
          </p:sp>
          <p:sp>
            <p:nvSpPr>
              <p:cNvPr id="58412" name="Rectangle 751"/>
              <p:cNvSpPr>
                <a:spLocks noChangeArrowheads="1"/>
              </p:cNvSpPr>
              <p:nvPr/>
            </p:nvSpPr>
            <p:spPr bwMode="auto">
              <a:xfrm>
                <a:off x="1152" y="1692"/>
                <a:ext cx="66" cy="72"/>
              </a:xfrm>
              <a:prstGeom prst="rect">
                <a:avLst/>
              </a:prstGeom>
              <a:grpFill/>
              <a:ln w="9525">
                <a:noFill/>
                <a:miter lim="800000"/>
                <a:headEnd/>
                <a:tailEnd/>
              </a:ln>
            </p:spPr>
            <p:txBody>
              <a:bodyPr wrap="none" anchor="ctr"/>
              <a:lstStyle/>
              <a:p>
                <a:endParaRPr lang="en-US"/>
              </a:p>
            </p:txBody>
          </p:sp>
          <p:sp>
            <p:nvSpPr>
              <p:cNvPr id="58413" name="Rectangle 752"/>
              <p:cNvSpPr>
                <a:spLocks noChangeArrowheads="1"/>
              </p:cNvSpPr>
              <p:nvPr/>
            </p:nvSpPr>
            <p:spPr bwMode="auto">
              <a:xfrm>
                <a:off x="1008" y="1692"/>
                <a:ext cx="66" cy="72"/>
              </a:xfrm>
              <a:prstGeom prst="rect">
                <a:avLst/>
              </a:prstGeom>
              <a:grpFill/>
              <a:ln w="9525">
                <a:noFill/>
                <a:miter lim="800000"/>
                <a:headEnd/>
                <a:tailEnd/>
              </a:ln>
            </p:spPr>
            <p:txBody>
              <a:bodyPr wrap="none" anchor="ctr"/>
              <a:lstStyle/>
              <a:p>
                <a:endParaRPr lang="en-US"/>
              </a:p>
            </p:txBody>
          </p:sp>
          <p:sp>
            <p:nvSpPr>
              <p:cNvPr id="58414" name="Rectangle 753"/>
              <p:cNvSpPr>
                <a:spLocks noChangeArrowheads="1"/>
              </p:cNvSpPr>
              <p:nvPr/>
            </p:nvSpPr>
            <p:spPr bwMode="auto">
              <a:xfrm>
                <a:off x="1080" y="1770"/>
                <a:ext cx="66" cy="72"/>
              </a:xfrm>
              <a:prstGeom prst="rect">
                <a:avLst/>
              </a:prstGeom>
              <a:grpFill/>
              <a:ln w="9525">
                <a:noFill/>
                <a:miter lim="800000"/>
                <a:headEnd/>
                <a:tailEnd/>
              </a:ln>
            </p:spPr>
            <p:txBody>
              <a:bodyPr wrap="none" anchor="ctr"/>
              <a:lstStyle/>
              <a:p>
                <a:endParaRPr lang="en-US"/>
              </a:p>
            </p:txBody>
          </p:sp>
          <p:sp>
            <p:nvSpPr>
              <p:cNvPr id="58415" name="Rectangle 754"/>
              <p:cNvSpPr>
                <a:spLocks noChangeArrowheads="1"/>
              </p:cNvSpPr>
              <p:nvPr/>
            </p:nvSpPr>
            <p:spPr bwMode="auto">
              <a:xfrm>
                <a:off x="1152" y="1770"/>
                <a:ext cx="66" cy="72"/>
              </a:xfrm>
              <a:prstGeom prst="rect">
                <a:avLst/>
              </a:prstGeom>
              <a:grpFill/>
              <a:ln w="9525">
                <a:noFill/>
                <a:miter lim="800000"/>
                <a:headEnd/>
                <a:tailEnd/>
              </a:ln>
            </p:spPr>
            <p:txBody>
              <a:bodyPr wrap="none" anchor="ctr"/>
              <a:lstStyle/>
              <a:p>
                <a:endParaRPr lang="en-US"/>
              </a:p>
            </p:txBody>
          </p:sp>
          <p:sp>
            <p:nvSpPr>
              <p:cNvPr id="58416" name="Rectangle 755"/>
              <p:cNvSpPr>
                <a:spLocks noChangeArrowheads="1"/>
              </p:cNvSpPr>
              <p:nvPr/>
            </p:nvSpPr>
            <p:spPr bwMode="auto">
              <a:xfrm>
                <a:off x="1008" y="1770"/>
                <a:ext cx="66" cy="72"/>
              </a:xfrm>
              <a:prstGeom prst="rect">
                <a:avLst/>
              </a:prstGeom>
              <a:grpFill/>
              <a:ln w="9525">
                <a:noFill/>
                <a:miter lim="800000"/>
                <a:headEnd/>
                <a:tailEnd/>
              </a:ln>
            </p:spPr>
            <p:txBody>
              <a:bodyPr wrap="none" anchor="ctr"/>
              <a:lstStyle/>
              <a:p>
                <a:endParaRPr lang="en-US"/>
              </a:p>
            </p:txBody>
          </p:sp>
          <p:sp>
            <p:nvSpPr>
              <p:cNvPr id="58417" name="Rectangle 756"/>
              <p:cNvSpPr>
                <a:spLocks noChangeArrowheads="1"/>
              </p:cNvSpPr>
              <p:nvPr/>
            </p:nvSpPr>
            <p:spPr bwMode="auto">
              <a:xfrm>
                <a:off x="1080" y="1848"/>
                <a:ext cx="66" cy="72"/>
              </a:xfrm>
              <a:prstGeom prst="rect">
                <a:avLst/>
              </a:prstGeom>
              <a:grpFill/>
              <a:ln w="9525">
                <a:noFill/>
                <a:miter lim="800000"/>
                <a:headEnd/>
                <a:tailEnd/>
              </a:ln>
            </p:spPr>
            <p:txBody>
              <a:bodyPr wrap="none" anchor="ctr"/>
              <a:lstStyle/>
              <a:p>
                <a:endParaRPr lang="en-US"/>
              </a:p>
            </p:txBody>
          </p:sp>
          <p:sp>
            <p:nvSpPr>
              <p:cNvPr id="58418" name="Rectangle 757"/>
              <p:cNvSpPr>
                <a:spLocks noChangeArrowheads="1"/>
              </p:cNvSpPr>
              <p:nvPr/>
            </p:nvSpPr>
            <p:spPr bwMode="auto">
              <a:xfrm>
                <a:off x="1152" y="1848"/>
                <a:ext cx="66" cy="72"/>
              </a:xfrm>
              <a:prstGeom prst="rect">
                <a:avLst/>
              </a:prstGeom>
              <a:grpFill/>
              <a:ln w="9525">
                <a:noFill/>
                <a:miter lim="800000"/>
                <a:headEnd/>
                <a:tailEnd/>
              </a:ln>
            </p:spPr>
            <p:txBody>
              <a:bodyPr wrap="none" anchor="ctr"/>
              <a:lstStyle/>
              <a:p>
                <a:endParaRPr lang="en-US"/>
              </a:p>
            </p:txBody>
          </p:sp>
          <p:sp>
            <p:nvSpPr>
              <p:cNvPr id="58419" name="Rectangle 758"/>
              <p:cNvSpPr>
                <a:spLocks noChangeArrowheads="1"/>
              </p:cNvSpPr>
              <p:nvPr/>
            </p:nvSpPr>
            <p:spPr bwMode="auto">
              <a:xfrm>
                <a:off x="1008" y="1848"/>
                <a:ext cx="66" cy="72"/>
              </a:xfrm>
              <a:prstGeom prst="rect">
                <a:avLst/>
              </a:prstGeom>
              <a:grpFill/>
              <a:ln w="9525">
                <a:noFill/>
                <a:miter lim="800000"/>
                <a:headEnd/>
                <a:tailEnd/>
              </a:ln>
            </p:spPr>
            <p:txBody>
              <a:bodyPr wrap="none" anchor="ctr"/>
              <a:lstStyle/>
              <a:p>
                <a:endParaRPr lang="en-US"/>
              </a:p>
            </p:txBody>
          </p:sp>
        </p:grpSp>
      </p:grpSp>
      <p:sp>
        <p:nvSpPr>
          <p:cNvPr id="58407" name="Line 772"/>
          <p:cNvSpPr>
            <a:spLocks noChangeShapeType="1"/>
          </p:cNvSpPr>
          <p:nvPr/>
        </p:nvSpPr>
        <p:spPr bwMode="auto">
          <a:xfrm flipH="1" flipV="1">
            <a:off x="4343400" y="4876800"/>
            <a:ext cx="533400" cy="914400"/>
          </a:xfrm>
          <a:prstGeom prst="line">
            <a:avLst/>
          </a:prstGeom>
          <a:noFill/>
          <a:ln w="9525">
            <a:solidFill>
              <a:srgbClr val="FF0000"/>
            </a:solidFill>
            <a:round/>
            <a:headEnd/>
            <a:tailEnd type="triangle" w="med" len="med"/>
          </a:ln>
        </p:spPr>
        <p:txBody>
          <a:bodyPr wrap="none" anchor="ctr"/>
          <a:lstStyle/>
          <a:p>
            <a:endParaRPr lang="en-US"/>
          </a:p>
        </p:txBody>
      </p:sp>
      <p:sp>
        <p:nvSpPr>
          <p:cNvPr id="58408" name="Text Box 773"/>
          <p:cNvSpPr txBox="1">
            <a:spLocks noChangeArrowheads="1"/>
          </p:cNvSpPr>
          <p:nvPr/>
        </p:nvSpPr>
        <p:spPr bwMode="auto">
          <a:xfrm>
            <a:off x="4495800" y="5715000"/>
            <a:ext cx="1752600" cy="457200"/>
          </a:xfrm>
          <a:prstGeom prst="rect">
            <a:avLst/>
          </a:prstGeom>
          <a:noFill/>
          <a:ln w="9525">
            <a:noFill/>
            <a:miter lim="800000"/>
            <a:headEnd/>
            <a:tailEnd/>
          </a:ln>
        </p:spPr>
        <p:txBody>
          <a:bodyPr>
            <a:spAutoFit/>
          </a:bodyPr>
          <a:lstStyle/>
          <a:p>
            <a:pPr>
              <a:spcBef>
                <a:spcPct val="50000"/>
              </a:spcBef>
            </a:pPr>
            <a:r>
              <a:rPr lang="en-US"/>
              <a:t>dilation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16"/>
                                        </p:tgtEl>
                                        <p:attrNameLst>
                                          <p:attrName>style.visibility</p:attrName>
                                        </p:attrNameLst>
                                      </p:cBhvr>
                                      <p:to>
                                        <p:strVal val="visible"/>
                                      </p:to>
                                    </p:se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18"/>
                                        </p:tgtEl>
                                        <p:attrNameLst>
                                          <p:attrName>style.visibility</p:attrName>
                                        </p:attrNameLst>
                                      </p:cBhvr>
                                      <p:to>
                                        <p:strVal val="visible"/>
                                      </p:to>
                                    </p:se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20"/>
                                        </p:tgtEl>
                                        <p:attrNameLst>
                                          <p:attrName>style.visibility</p:attrName>
                                        </p:attrNameLst>
                                      </p:cBhvr>
                                      <p:to>
                                        <p:strVal val="visible"/>
                                      </p:to>
                                    </p:se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22"/>
                                        </p:tgtEl>
                                        <p:attrNameLst>
                                          <p:attrName>style.visibility</p:attrName>
                                        </p:attrNameLst>
                                      </p:cBhvr>
                                      <p:to>
                                        <p:strVal val="visible"/>
                                      </p:to>
                                    </p:set>
                                  </p:childTnLst>
                                  <p:subTnLst>
                                    <p:set>
                                      <p:cBhvr override="childStyle">
                                        <p:cTn dur="1" fill="hold" display="0" masterRel="nextClick" afterEffect="1"/>
                                        <p:tgtEl>
                                          <p:spTgt spid="22"/>
                                        </p:tgtEl>
                                        <p:attrNameLst>
                                          <p:attrName>style.visibility</p:attrName>
                                        </p:attrNameLst>
                                      </p:cBhvr>
                                      <p:to>
                                        <p:strVal val="hidden"/>
                                      </p:to>
                                    </p:set>
                                  </p:sub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499"/>
                                          </p:stCondLst>
                                        </p:cTn>
                                        <p:tgtEl>
                                          <p:spTgt spid="24"/>
                                        </p:tgtEl>
                                        <p:attrNameLst>
                                          <p:attrName>style.visibility</p:attrName>
                                        </p:attrNameLst>
                                      </p:cBhvr>
                                      <p:to>
                                        <p:strVal val="visible"/>
                                      </p:to>
                                    </p:set>
                                  </p:childTnLst>
                                  <p:subTnLst>
                                    <p:set>
                                      <p:cBhvr override="childStyle">
                                        <p:cTn dur="1" fill="hold" display="0" masterRel="nextClick" afterEffect="1"/>
                                        <p:tgtEl>
                                          <p:spTgt spid="24"/>
                                        </p:tgtEl>
                                        <p:attrNameLst>
                                          <p:attrName>style.visibility</p:attrName>
                                        </p:attrNameLst>
                                      </p:cBhvr>
                                      <p:to>
                                        <p:strVal val="hidden"/>
                                      </p:to>
                                    </p:set>
                                  </p:sub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499"/>
                                          </p:stCondLst>
                                        </p:cTn>
                                        <p:tgtEl>
                                          <p:spTgt spid="26"/>
                                        </p:tgtEl>
                                        <p:attrNameLst>
                                          <p:attrName>style.visibility</p:attrName>
                                        </p:attrNameLst>
                                      </p:cBhvr>
                                      <p:to>
                                        <p:strVal val="visible"/>
                                      </p:to>
                                    </p:set>
                                  </p:childTnLst>
                                  <p:subTnLst>
                                    <p:set>
                                      <p:cBhvr override="childStyle">
                                        <p:cTn dur="1" fill="hold" display="0" masterRel="nextClick" afterEffect="1"/>
                                        <p:tgtEl>
                                          <p:spTgt spid="26"/>
                                        </p:tgtEl>
                                        <p:attrNameLst>
                                          <p:attrName>style.visibility</p:attrName>
                                        </p:attrNameLst>
                                      </p:cBhvr>
                                      <p:to>
                                        <p:strVal val="hidden"/>
                                      </p:to>
                                    </p:set>
                                  </p:sub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499"/>
                                          </p:stCondLst>
                                        </p:cTn>
                                        <p:tgtEl>
                                          <p:spTgt spid="28"/>
                                        </p:tgtEl>
                                        <p:attrNameLst>
                                          <p:attrName>style.visibility</p:attrName>
                                        </p:attrNameLst>
                                      </p:cBhvr>
                                      <p:to>
                                        <p:strVal val="visible"/>
                                      </p:to>
                                    </p:set>
                                  </p:childTnLst>
                                  <p:subTnLst>
                                    <p:set>
                                      <p:cBhvr override="childStyle">
                                        <p:cTn dur="1" fill="hold" display="0" masterRel="nextClick" afterEffect="1"/>
                                        <p:tgtEl>
                                          <p:spTgt spid="28"/>
                                        </p:tgtEl>
                                        <p:attrNameLst>
                                          <p:attrName>style.visibility</p:attrName>
                                        </p:attrNameLst>
                                      </p:cBhvr>
                                      <p:to>
                                        <p:strVal val="hidden"/>
                                      </p:to>
                                    </p:set>
                                  </p:sub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499"/>
                                          </p:stCondLst>
                                        </p:cTn>
                                        <p:tgtEl>
                                          <p:spTgt spid="30"/>
                                        </p:tgtEl>
                                        <p:attrNameLst>
                                          <p:attrName>style.visibility</p:attrName>
                                        </p:attrNameLst>
                                      </p:cBhvr>
                                      <p:to>
                                        <p:strVal val="visible"/>
                                      </p:to>
                                    </p:set>
                                  </p:childTnLst>
                                  <p:subTnLst>
                                    <p:set>
                                      <p:cBhvr override="childStyle">
                                        <p:cTn dur="1" fill="hold" display="0" masterRel="nextClick" afterEffect="1"/>
                                        <p:tgtEl>
                                          <p:spTgt spid="30"/>
                                        </p:tgtEl>
                                        <p:attrNameLst>
                                          <p:attrName>style.visibility</p:attrName>
                                        </p:attrNameLst>
                                      </p:cBhvr>
                                      <p:to>
                                        <p:strVal val="hidden"/>
                                      </p:to>
                                    </p:set>
                                  </p:sub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499"/>
                                          </p:stCondLst>
                                        </p:cTn>
                                        <p:tgtEl>
                                          <p:spTgt spid="57408"/>
                                        </p:tgtEl>
                                        <p:attrNameLst>
                                          <p:attrName>style.visibility</p:attrName>
                                        </p:attrNameLst>
                                      </p:cBhvr>
                                      <p:to>
                                        <p:strVal val="visible"/>
                                      </p:to>
                                    </p:set>
                                  </p:childTnLst>
                                  <p:subTnLst>
                                    <p:set>
                                      <p:cBhvr override="childStyle">
                                        <p:cTn dur="1" fill="hold" display="0" masterRel="nextClick" afterEffect="1"/>
                                        <p:tgtEl>
                                          <p:spTgt spid="57408"/>
                                        </p:tgtEl>
                                        <p:attrNameLst>
                                          <p:attrName>style.visibility</p:attrName>
                                        </p:attrNameLst>
                                      </p:cBhvr>
                                      <p:to>
                                        <p:strVal val="hidden"/>
                                      </p:to>
                                    </p:set>
                                  </p:sub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499"/>
                                          </p:stCondLst>
                                        </p:cTn>
                                        <p:tgtEl>
                                          <p:spTgt spid="57430"/>
                                        </p:tgtEl>
                                        <p:attrNameLst>
                                          <p:attrName>style.visibility</p:attrName>
                                        </p:attrNameLst>
                                      </p:cBhvr>
                                      <p:to>
                                        <p:strVal val="visible"/>
                                      </p:to>
                                    </p:set>
                                  </p:childTnLst>
                                  <p:subTnLst>
                                    <p:set>
                                      <p:cBhvr override="childStyle">
                                        <p:cTn dur="1" fill="hold" display="0" masterRel="nextClick" afterEffect="1"/>
                                        <p:tgtEl>
                                          <p:spTgt spid="57430"/>
                                        </p:tgtEl>
                                        <p:attrNameLst>
                                          <p:attrName>style.visibility</p:attrName>
                                        </p:attrNameLst>
                                      </p:cBhvr>
                                      <p:to>
                                        <p:strVal val="hidden"/>
                                      </p:to>
                                    </p:set>
                                  </p:sub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499"/>
                                          </p:stCondLst>
                                        </p:cTn>
                                        <p:tgtEl>
                                          <p:spTgt spid="57452"/>
                                        </p:tgtEl>
                                        <p:attrNameLst>
                                          <p:attrName>style.visibility</p:attrName>
                                        </p:attrNameLst>
                                      </p:cBhvr>
                                      <p:to>
                                        <p:strVal val="visible"/>
                                      </p:to>
                                    </p:set>
                                  </p:childTnLst>
                                  <p:subTnLst>
                                    <p:set>
                                      <p:cBhvr override="childStyle">
                                        <p:cTn dur="1" fill="hold" display="0" masterRel="nextClick" afterEffect="1"/>
                                        <p:tgtEl>
                                          <p:spTgt spid="57452"/>
                                        </p:tgtEl>
                                        <p:attrNameLst>
                                          <p:attrName>style.visibility</p:attrName>
                                        </p:attrNameLst>
                                      </p:cBhvr>
                                      <p:to>
                                        <p:strVal val="hidden"/>
                                      </p:to>
                                    </p:set>
                                  </p:sub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499"/>
                                          </p:stCondLst>
                                        </p:cTn>
                                        <p:tgtEl>
                                          <p:spTgt spid="57474"/>
                                        </p:tgtEl>
                                        <p:attrNameLst>
                                          <p:attrName>style.visibility</p:attrName>
                                        </p:attrNameLst>
                                      </p:cBhvr>
                                      <p:to>
                                        <p:strVal val="visible"/>
                                      </p:to>
                                    </p:set>
                                  </p:childTnLst>
                                  <p:subTnLst>
                                    <p:set>
                                      <p:cBhvr override="childStyle">
                                        <p:cTn dur="1" fill="hold" display="0" masterRel="nextClick" afterEffect="1"/>
                                        <p:tgtEl>
                                          <p:spTgt spid="57474"/>
                                        </p:tgtEl>
                                        <p:attrNameLst>
                                          <p:attrName>style.visibility</p:attrName>
                                        </p:attrNameLst>
                                      </p:cBhvr>
                                      <p:to>
                                        <p:strVal val="hidden"/>
                                      </p:to>
                                    </p:set>
                                  </p:sub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499"/>
                                          </p:stCondLst>
                                        </p:cTn>
                                        <p:tgtEl>
                                          <p:spTgt spid="57496"/>
                                        </p:tgtEl>
                                        <p:attrNameLst>
                                          <p:attrName>style.visibility</p:attrName>
                                        </p:attrNameLst>
                                      </p:cBhvr>
                                      <p:to>
                                        <p:strVal val="visible"/>
                                      </p:to>
                                    </p:set>
                                  </p:childTnLst>
                                  <p:subTnLst>
                                    <p:set>
                                      <p:cBhvr override="childStyle">
                                        <p:cTn dur="1" fill="hold" display="0" masterRel="nextClick" afterEffect="1"/>
                                        <p:tgtEl>
                                          <p:spTgt spid="57496"/>
                                        </p:tgtEl>
                                        <p:attrNameLst>
                                          <p:attrName>style.visibility</p:attrName>
                                        </p:attrNameLst>
                                      </p:cBhvr>
                                      <p:to>
                                        <p:strVal val="hidden"/>
                                      </p:to>
                                    </p:set>
                                  </p:sub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499"/>
                                          </p:stCondLst>
                                        </p:cTn>
                                        <p:tgtEl>
                                          <p:spTgt spid="57518"/>
                                        </p:tgtEl>
                                        <p:attrNameLst>
                                          <p:attrName>style.visibility</p:attrName>
                                        </p:attrNameLst>
                                      </p:cBhvr>
                                      <p:to>
                                        <p:strVal val="visible"/>
                                      </p:to>
                                    </p:set>
                                  </p:childTnLst>
                                  <p:subTnLst>
                                    <p:set>
                                      <p:cBhvr override="childStyle">
                                        <p:cTn dur="1" fill="hold" display="0" masterRel="nextClick" afterEffect="1"/>
                                        <p:tgtEl>
                                          <p:spTgt spid="57518"/>
                                        </p:tgtEl>
                                        <p:attrNameLst>
                                          <p:attrName>style.visibility</p:attrName>
                                        </p:attrNameLst>
                                      </p:cBhvr>
                                      <p:to>
                                        <p:strVal val="hidden"/>
                                      </p:to>
                                    </p:set>
                                  </p:sub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499"/>
                                          </p:stCondLst>
                                        </p:cTn>
                                        <p:tgtEl>
                                          <p:spTgt spid="57540"/>
                                        </p:tgtEl>
                                        <p:attrNameLst>
                                          <p:attrName>style.visibility</p:attrName>
                                        </p:attrNameLst>
                                      </p:cBhvr>
                                      <p:to>
                                        <p:strVal val="visible"/>
                                      </p:to>
                                    </p:set>
                                  </p:childTnLst>
                                  <p:subTnLst>
                                    <p:set>
                                      <p:cBhvr override="childStyle">
                                        <p:cTn dur="1" fill="hold" display="0" masterRel="nextClick" afterEffect="1"/>
                                        <p:tgtEl>
                                          <p:spTgt spid="57540"/>
                                        </p:tgtEl>
                                        <p:attrNameLst>
                                          <p:attrName>style.visibility</p:attrName>
                                        </p:attrNameLst>
                                      </p:cBhvr>
                                      <p:to>
                                        <p:strVal val="hidden"/>
                                      </p:to>
                                    </p:set>
                                  </p:sub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499"/>
                                          </p:stCondLst>
                                        </p:cTn>
                                        <p:tgtEl>
                                          <p:spTgt spid="57562"/>
                                        </p:tgtEl>
                                        <p:attrNameLst>
                                          <p:attrName>style.visibility</p:attrName>
                                        </p:attrNameLst>
                                      </p:cBhvr>
                                      <p:to>
                                        <p:strVal val="visible"/>
                                      </p:to>
                                    </p:set>
                                  </p:childTnLst>
                                  <p:subTnLst>
                                    <p:set>
                                      <p:cBhvr override="childStyle">
                                        <p:cTn dur="1" fill="hold" display="0" masterRel="nextClick" afterEffect="1"/>
                                        <p:tgtEl>
                                          <p:spTgt spid="57562"/>
                                        </p:tgtEl>
                                        <p:attrNameLst>
                                          <p:attrName>style.visibility</p:attrName>
                                        </p:attrNameLst>
                                      </p:cBhvr>
                                      <p:to>
                                        <p:strVal val="hidden"/>
                                      </p:to>
                                    </p:set>
                                  </p:sub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499"/>
                                          </p:stCondLst>
                                        </p:cTn>
                                        <p:tgtEl>
                                          <p:spTgt spid="57584"/>
                                        </p:tgtEl>
                                        <p:attrNameLst>
                                          <p:attrName>style.visibility</p:attrName>
                                        </p:attrNameLst>
                                      </p:cBhvr>
                                      <p:to>
                                        <p:strVal val="visible"/>
                                      </p:to>
                                    </p:set>
                                  </p:childTnLst>
                                  <p:subTnLst>
                                    <p:set>
                                      <p:cBhvr override="childStyle">
                                        <p:cTn dur="1" fill="hold" display="0" masterRel="nextClick" afterEffect="1"/>
                                        <p:tgtEl>
                                          <p:spTgt spid="57584"/>
                                        </p:tgtEl>
                                        <p:attrNameLst>
                                          <p:attrName>style.visibility</p:attrName>
                                        </p:attrNameLst>
                                      </p:cBhvr>
                                      <p:to>
                                        <p:strVal val="hidden"/>
                                      </p:to>
                                    </p:set>
                                  </p:sub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499"/>
                                          </p:stCondLst>
                                        </p:cTn>
                                        <p:tgtEl>
                                          <p:spTgt spid="57606"/>
                                        </p:tgtEl>
                                        <p:attrNameLst>
                                          <p:attrName>style.visibility</p:attrName>
                                        </p:attrNameLst>
                                      </p:cBhvr>
                                      <p:to>
                                        <p:strVal val="visible"/>
                                      </p:to>
                                    </p:set>
                                  </p:childTnLst>
                                  <p:subTnLst>
                                    <p:set>
                                      <p:cBhvr override="childStyle">
                                        <p:cTn dur="1" fill="hold" display="0" masterRel="nextClick" afterEffect="1"/>
                                        <p:tgtEl>
                                          <p:spTgt spid="57606"/>
                                        </p:tgtEl>
                                        <p:attrNameLst>
                                          <p:attrName>style.visibility</p:attrName>
                                        </p:attrNameLst>
                                      </p:cBhvr>
                                      <p:to>
                                        <p:strVal val="hidden"/>
                                      </p:to>
                                    </p:set>
                                  </p:sub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499"/>
                                          </p:stCondLst>
                                        </p:cTn>
                                        <p:tgtEl>
                                          <p:spTgt spid="57628"/>
                                        </p:tgtEl>
                                        <p:attrNameLst>
                                          <p:attrName>style.visibility</p:attrName>
                                        </p:attrNameLst>
                                      </p:cBhvr>
                                      <p:to>
                                        <p:strVal val="visible"/>
                                      </p:to>
                                    </p:set>
                                  </p:childTnLst>
                                  <p:subTnLst>
                                    <p:set>
                                      <p:cBhvr override="childStyle">
                                        <p:cTn dur="1" fill="hold" display="0" masterRel="nextClick" afterEffect="1"/>
                                        <p:tgtEl>
                                          <p:spTgt spid="57628"/>
                                        </p:tgtEl>
                                        <p:attrNameLst>
                                          <p:attrName>style.visibility</p:attrName>
                                        </p:attrNameLst>
                                      </p:cBhvr>
                                      <p:to>
                                        <p:strVal val="hidden"/>
                                      </p:to>
                                    </p:set>
                                  </p:sub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499"/>
                                          </p:stCondLst>
                                        </p:cTn>
                                        <p:tgtEl>
                                          <p:spTgt spid="57650"/>
                                        </p:tgtEl>
                                        <p:attrNameLst>
                                          <p:attrName>style.visibility</p:attrName>
                                        </p:attrNameLst>
                                      </p:cBhvr>
                                      <p:to>
                                        <p:strVal val="visible"/>
                                      </p:to>
                                    </p:set>
                                  </p:childTnLst>
                                  <p:subTnLst>
                                    <p:set>
                                      <p:cBhvr override="childStyle">
                                        <p:cTn dur="1" fill="hold" display="0" masterRel="nextClick" afterEffect="1"/>
                                        <p:tgtEl>
                                          <p:spTgt spid="57650"/>
                                        </p:tgtEl>
                                        <p:attrNameLst>
                                          <p:attrName>style.visibility</p:attrName>
                                        </p:attrNameLst>
                                      </p:cBhvr>
                                      <p:to>
                                        <p:strVal val="hidden"/>
                                      </p:to>
                                    </p:set>
                                  </p:sub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499"/>
                                          </p:stCondLst>
                                        </p:cTn>
                                        <p:tgtEl>
                                          <p:spTgt spid="576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sz="3600"/>
              <a:t>What is the mathematical morphology ?</a:t>
            </a:r>
          </a:p>
        </p:txBody>
      </p:sp>
      <p:sp>
        <p:nvSpPr>
          <p:cNvPr id="96259" name="Rectangle 3"/>
          <p:cNvSpPr>
            <a:spLocks noGrp="1" noChangeArrowheads="1"/>
          </p:cNvSpPr>
          <p:nvPr>
            <p:ph idx="1"/>
          </p:nvPr>
        </p:nvSpPr>
        <p:spPr>
          <a:xfrm>
            <a:off x="1219200" y="2286000"/>
            <a:ext cx="7735888" cy="3846513"/>
          </a:xfrm>
        </p:spPr>
        <p:txBody>
          <a:bodyPr/>
          <a:lstStyle/>
          <a:p>
            <a:pPr>
              <a:buFont typeface="Wingdings" pitchFamily="2" charset="2"/>
              <a:buChar char="Ø"/>
            </a:pPr>
            <a:r>
              <a:rPr lang="en-US" sz="2400"/>
              <a:t>An approach for processing digital image based on its </a:t>
            </a:r>
            <a:r>
              <a:rPr lang="en-US" sz="2400" b="1"/>
              <a:t>shape</a:t>
            </a:r>
          </a:p>
          <a:p>
            <a:pPr>
              <a:buFont typeface="Wingdings" pitchFamily="2" charset="2"/>
              <a:buChar char="Ø"/>
            </a:pPr>
            <a:r>
              <a:rPr lang="en-US" sz="2400"/>
              <a:t>A mathematical tool for investigating </a:t>
            </a:r>
            <a:r>
              <a:rPr lang="en-US" sz="2400" b="1"/>
              <a:t>geometric structure</a:t>
            </a:r>
            <a:r>
              <a:rPr lang="en-US" sz="2400"/>
              <a:t> in image</a:t>
            </a:r>
          </a:p>
          <a:p>
            <a:pPr>
              <a:buFont typeface="Wingdings" pitchFamily="2" charset="2"/>
              <a:buChar char="Ø"/>
            </a:pPr>
            <a:r>
              <a:rPr lang="en-US" sz="2400"/>
              <a:t>The language of morphology is </a:t>
            </a:r>
            <a:r>
              <a:rPr lang="en-US" sz="2400" b="1"/>
              <a:t>set theory</a:t>
            </a:r>
          </a:p>
          <a:p>
            <a:pPr>
              <a:buFont typeface="Wingdings" pitchFamily="2" charset="2"/>
              <a:buNone/>
            </a:pPr>
            <a:endParaRPr lang="en-US" sz="2400"/>
          </a:p>
        </p:txBody>
      </p:sp>
      <p:sp>
        <p:nvSpPr>
          <p:cNvPr id="96260" name="Rectangle 4"/>
          <p:cNvSpPr>
            <a:spLocks noChangeArrowheads="1"/>
          </p:cNvSpPr>
          <p:nvPr/>
        </p:nvSpPr>
        <p:spPr bwMode="auto">
          <a:xfrm>
            <a:off x="1295400" y="2057400"/>
            <a:ext cx="7543800" cy="579438"/>
          </a:xfrm>
          <a:prstGeom prst="rect">
            <a:avLst/>
          </a:prstGeom>
          <a:noFill/>
          <a:ln w="9525">
            <a:noFill/>
            <a:miter lim="800000"/>
            <a:headEnd/>
            <a:tailEnd/>
          </a:ln>
          <a:effectLst/>
        </p:spPr>
        <p:txBody>
          <a:bodyPr>
            <a:spAutoFit/>
          </a:bodyPr>
          <a:lstStyle/>
          <a:p>
            <a:endParaRPr lang="en-US" sz="3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6258"/>
                                        </p:tgtEl>
                                        <p:attrNameLst>
                                          <p:attrName>style.visibility</p:attrName>
                                        </p:attrNameLst>
                                      </p:cBhvr>
                                      <p:to>
                                        <p:strVal val="visible"/>
                                      </p:to>
                                    </p:set>
                                    <p:anim calcmode="lin" valueType="num">
                                      <p:cBhvr additive="base">
                                        <p:cTn id="7" dur="500" fill="hold"/>
                                        <p:tgtEl>
                                          <p:spTgt spid="96258"/>
                                        </p:tgtEl>
                                        <p:attrNameLst>
                                          <p:attrName>ppt_x</p:attrName>
                                        </p:attrNameLst>
                                      </p:cBhvr>
                                      <p:tavLst>
                                        <p:tav tm="0">
                                          <p:val>
                                            <p:strVal val="0-#ppt_w/2"/>
                                          </p:val>
                                        </p:tav>
                                        <p:tav tm="100000">
                                          <p:val>
                                            <p:strVal val="#ppt_x"/>
                                          </p:val>
                                        </p:tav>
                                      </p:tavLst>
                                    </p:anim>
                                    <p:anim calcmode="lin" valueType="num">
                                      <p:cBhvr additive="base">
                                        <p:cTn id="8" dur="500" fill="hold"/>
                                        <p:tgtEl>
                                          <p:spTgt spid="9625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 presetClass="entr" presetSubtype="16" fill="hold" grpId="0" nodeType="afterEffect">
                                  <p:stCondLst>
                                    <p:cond delay="0"/>
                                  </p:stCondLst>
                                  <p:childTnLst>
                                    <p:set>
                                      <p:cBhvr>
                                        <p:cTn id="11" dur="1" fill="hold">
                                          <p:stCondLst>
                                            <p:cond delay="0"/>
                                          </p:stCondLst>
                                        </p:cTn>
                                        <p:tgtEl>
                                          <p:spTgt spid="96259">
                                            <p:txEl>
                                              <p:pRg st="0" end="0"/>
                                            </p:txEl>
                                          </p:spTgt>
                                        </p:tgtEl>
                                        <p:attrNameLst>
                                          <p:attrName>style.visibility</p:attrName>
                                        </p:attrNameLst>
                                      </p:cBhvr>
                                      <p:to>
                                        <p:strVal val="visible"/>
                                      </p:to>
                                    </p:set>
                                    <p:animEffect transition="in" filter="box(in)">
                                      <p:cBhvr>
                                        <p:cTn id="12" dur="500"/>
                                        <p:tgtEl>
                                          <p:spTgt spid="96259">
                                            <p:txEl>
                                              <p:pRg st="0" end="0"/>
                                            </p:txEl>
                                          </p:spTgt>
                                        </p:tgtEl>
                                      </p:cBhvr>
                                    </p:animEffect>
                                  </p:childTnLst>
                                </p:cTn>
                              </p:par>
                            </p:childTnLst>
                          </p:cTn>
                        </p:par>
                        <p:par>
                          <p:cTn id="13" fill="hold">
                            <p:stCondLst>
                              <p:cond delay="1000"/>
                            </p:stCondLst>
                            <p:childTnLst>
                              <p:par>
                                <p:cTn id="14" presetID="4" presetClass="entr" presetSubtype="16" fill="hold" grpId="0" nodeType="afterEffect">
                                  <p:stCondLst>
                                    <p:cond delay="0"/>
                                  </p:stCondLst>
                                  <p:childTnLst>
                                    <p:set>
                                      <p:cBhvr>
                                        <p:cTn id="15" dur="1" fill="hold">
                                          <p:stCondLst>
                                            <p:cond delay="0"/>
                                          </p:stCondLst>
                                        </p:cTn>
                                        <p:tgtEl>
                                          <p:spTgt spid="96259">
                                            <p:txEl>
                                              <p:pRg st="1" end="1"/>
                                            </p:txEl>
                                          </p:spTgt>
                                        </p:tgtEl>
                                        <p:attrNameLst>
                                          <p:attrName>style.visibility</p:attrName>
                                        </p:attrNameLst>
                                      </p:cBhvr>
                                      <p:to>
                                        <p:strVal val="visible"/>
                                      </p:to>
                                    </p:set>
                                    <p:animEffect transition="in" filter="box(in)">
                                      <p:cBhvr>
                                        <p:cTn id="16" dur="500"/>
                                        <p:tgtEl>
                                          <p:spTgt spid="96259">
                                            <p:txEl>
                                              <p:pRg st="1" end="1"/>
                                            </p:txEl>
                                          </p:spTgt>
                                        </p:tgtEl>
                                      </p:cBhvr>
                                    </p:animEffect>
                                  </p:childTnLst>
                                </p:cTn>
                              </p:par>
                            </p:childTnLst>
                          </p:cTn>
                        </p:par>
                        <p:par>
                          <p:cTn id="17" fill="hold">
                            <p:stCondLst>
                              <p:cond delay="1500"/>
                            </p:stCondLst>
                            <p:childTnLst>
                              <p:par>
                                <p:cTn id="18" presetID="4" presetClass="entr" presetSubtype="16" fill="hold" grpId="0" nodeType="afterEffect">
                                  <p:stCondLst>
                                    <p:cond delay="0"/>
                                  </p:stCondLst>
                                  <p:childTnLst>
                                    <p:set>
                                      <p:cBhvr>
                                        <p:cTn id="19" dur="1" fill="hold">
                                          <p:stCondLst>
                                            <p:cond delay="0"/>
                                          </p:stCondLst>
                                        </p:cTn>
                                        <p:tgtEl>
                                          <p:spTgt spid="96259">
                                            <p:txEl>
                                              <p:pRg st="2" end="2"/>
                                            </p:txEl>
                                          </p:spTgt>
                                        </p:tgtEl>
                                        <p:attrNameLst>
                                          <p:attrName>style.visibility</p:attrName>
                                        </p:attrNameLst>
                                      </p:cBhvr>
                                      <p:to>
                                        <p:strVal val="visible"/>
                                      </p:to>
                                    </p:set>
                                    <p:animEffect transition="in" filter="box(in)">
                                      <p:cBhvr>
                                        <p:cTn id="20" dur="500"/>
                                        <p:tgtEl>
                                          <p:spTgt spid="96259">
                                            <p:txEl>
                                              <p:pRg st="2" end="2"/>
                                            </p:txEl>
                                          </p:spTgt>
                                        </p:tgtEl>
                                      </p:cBhvr>
                                    </p:animEffect>
                                  </p:childTnLst>
                                </p:cTn>
                              </p:par>
                            </p:childTnLst>
                          </p:cTn>
                        </p:par>
                        <p:par>
                          <p:cTn id="21" fill="hold">
                            <p:stCondLst>
                              <p:cond delay="2000"/>
                            </p:stCondLst>
                            <p:childTnLst>
                              <p:par>
                                <p:cTn id="22" presetID="2" presetClass="entr" presetSubtype="8" fill="hold" grpId="0" nodeType="afterEffect" nodePh="1">
                                  <p:stCondLst>
                                    <p:cond delay="0"/>
                                  </p:stCondLst>
                                  <p:endCondLst>
                                    <p:cond evt="begin" delay="0">
                                      <p:tn val="22"/>
                                    </p:cond>
                                  </p:endCondLst>
                                  <p:childTnLst>
                                    <p:set>
                                      <p:cBhvr>
                                        <p:cTn id="23" dur="1" fill="hold">
                                          <p:stCondLst>
                                            <p:cond delay="0"/>
                                          </p:stCondLst>
                                        </p:cTn>
                                        <p:tgtEl>
                                          <p:spTgt spid="96260"/>
                                        </p:tgtEl>
                                        <p:attrNameLst>
                                          <p:attrName>style.visibility</p:attrName>
                                        </p:attrNameLst>
                                      </p:cBhvr>
                                      <p:to>
                                        <p:strVal val="visible"/>
                                      </p:to>
                                    </p:set>
                                    <p:anim calcmode="lin" valueType="num">
                                      <p:cBhvr additive="base">
                                        <p:cTn id="24" dur="500" fill="hold"/>
                                        <p:tgtEl>
                                          <p:spTgt spid="96260"/>
                                        </p:tgtEl>
                                        <p:attrNameLst>
                                          <p:attrName>ppt_x</p:attrName>
                                        </p:attrNameLst>
                                      </p:cBhvr>
                                      <p:tavLst>
                                        <p:tav tm="0">
                                          <p:val>
                                            <p:strVal val="0-#ppt_w/2"/>
                                          </p:val>
                                        </p:tav>
                                        <p:tav tm="100000">
                                          <p:val>
                                            <p:strVal val="#ppt_x"/>
                                          </p:val>
                                        </p:tav>
                                      </p:tavLst>
                                    </p:anim>
                                    <p:anim calcmode="lin" valueType="num">
                                      <p:cBhvr additive="base">
                                        <p:cTn id="25" dur="500" fill="hold"/>
                                        <p:tgtEl>
                                          <p:spTgt spid="962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8" grpId="0" autoUpdateAnimBg="0"/>
      <p:bldP spid="96259" grpId="0" build="p" autoUpdateAnimBg="0" advAuto="0"/>
      <p:bldP spid="96260"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 Box 3"/>
          <p:cNvSpPr txBox="1">
            <a:spLocks noChangeArrowheads="1"/>
          </p:cNvSpPr>
          <p:nvPr/>
        </p:nvSpPr>
        <p:spPr bwMode="auto">
          <a:xfrm>
            <a:off x="533400" y="280988"/>
            <a:ext cx="7848600" cy="579437"/>
          </a:xfrm>
          <a:prstGeom prst="rect">
            <a:avLst/>
          </a:prstGeom>
          <a:solidFill>
            <a:srgbClr val="FFFF00"/>
          </a:solidFill>
          <a:ln w="9525">
            <a:noFill/>
            <a:miter lim="800000"/>
            <a:headEnd/>
            <a:tailEnd/>
          </a:ln>
          <a:effectLst/>
        </p:spPr>
        <p:txBody>
          <a:bodyPr wrap="none">
            <a:spAutoFit/>
          </a:bodyPr>
          <a:lstStyle/>
          <a:p>
            <a:pPr>
              <a:defRPr/>
            </a:pPr>
            <a:r>
              <a:rPr lang="ca-ES" sz="3200" b="1">
                <a:solidFill>
                  <a:srgbClr val="FF0000"/>
                </a:solidFill>
                <a:effectLst>
                  <a:outerShdw blurRad="38100" dist="38100" dir="2700000" algn="tl">
                    <a:srgbClr val="000000"/>
                  </a:outerShdw>
                </a:effectLst>
                <a:ea typeface="ＭＳ Ｐゴシック" pitchFamily="-106" charset="-128"/>
              </a:rPr>
              <a:t>Dilation with other structuring elements</a:t>
            </a:r>
            <a:endParaRPr lang="es-ES" sz="3200" b="1">
              <a:solidFill>
                <a:srgbClr val="FF0000"/>
              </a:solidFill>
              <a:effectLst>
                <a:outerShdw blurRad="38100" dist="38100" dir="2700000" algn="tl">
                  <a:srgbClr val="000000"/>
                </a:outerShdw>
              </a:effectLst>
              <a:ea typeface="ＭＳ Ｐゴシック" pitchFamily="-106" charset="-128"/>
            </a:endParaRPr>
          </a:p>
        </p:txBody>
      </p:sp>
      <p:pic>
        <p:nvPicPr>
          <p:cNvPr id="68611" name="Picture 4" descr="quadrat5x5"/>
          <p:cNvPicPr>
            <a:picLocks noChangeAspect="1" noChangeArrowheads="1"/>
          </p:cNvPicPr>
          <p:nvPr/>
        </p:nvPicPr>
        <p:blipFill>
          <a:blip r:embed="rId2"/>
          <a:srcRect/>
          <a:stretch>
            <a:fillRect/>
          </a:stretch>
        </p:blipFill>
        <p:spPr bwMode="auto">
          <a:xfrm>
            <a:off x="2400300" y="4953000"/>
            <a:ext cx="800100" cy="800100"/>
          </a:xfrm>
          <a:prstGeom prst="rect">
            <a:avLst/>
          </a:prstGeom>
          <a:noFill/>
          <a:ln w="9525">
            <a:noFill/>
            <a:miter lim="800000"/>
            <a:headEnd/>
            <a:tailEnd/>
          </a:ln>
        </p:spPr>
      </p:pic>
      <p:pic>
        <p:nvPicPr>
          <p:cNvPr id="68612" name="Picture 5" descr="creu3x3"/>
          <p:cNvPicPr>
            <a:picLocks noChangeAspect="1" noChangeArrowheads="1"/>
          </p:cNvPicPr>
          <p:nvPr/>
        </p:nvPicPr>
        <p:blipFill>
          <a:blip r:embed="rId3"/>
          <a:srcRect/>
          <a:stretch>
            <a:fillRect/>
          </a:stretch>
        </p:blipFill>
        <p:spPr bwMode="auto">
          <a:xfrm>
            <a:off x="6172200" y="5029200"/>
            <a:ext cx="571500" cy="571500"/>
          </a:xfrm>
          <a:prstGeom prst="rect">
            <a:avLst/>
          </a:prstGeom>
          <a:noFill/>
          <a:ln w="9525">
            <a:noFill/>
            <a:miter lim="800000"/>
            <a:headEnd/>
            <a:tailEnd/>
          </a:ln>
        </p:spPr>
      </p:pic>
      <p:pic>
        <p:nvPicPr>
          <p:cNvPr id="68613" name="Picture 8" descr="DifDilatacio5x5"/>
          <p:cNvPicPr>
            <a:picLocks noChangeAspect="1" noChangeArrowheads="1"/>
          </p:cNvPicPr>
          <p:nvPr/>
        </p:nvPicPr>
        <p:blipFill>
          <a:blip r:embed="rId4"/>
          <a:srcRect/>
          <a:stretch>
            <a:fillRect/>
          </a:stretch>
        </p:blipFill>
        <p:spPr bwMode="auto">
          <a:xfrm>
            <a:off x="1409700" y="1905000"/>
            <a:ext cx="2628900" cy="2628900"/>
          </a:xfrm>
          <a:prstGeom prst="rect">
            <a:avLst/>
          </a:prstGeom>
          <a:noFill/>
          <a:ln w="9525">
            <a:noFill/>
            <a:miter lim="800000"/>
            <a:headEnd/>
            <a:tailEnd/>
          </a:ln>
        </p:spPr>
      </p:pic>
      <p:pic>
        <p:nvPicPr>
          <p:cNvPr id="68614" name="Picture 9" descr="DifDilataciocreu3x3"/>
          <p:cNvPicPr>
            <a:picLocks noChangeAspect="1" noChangeArrowheads="1"/>
          </p:cNvPicPr>
          <p:nvPr/>
        </p:nvPicPr>
        <p:blipFill>
          <a:blip r:embed="rId5"/>
          <a:srcRect/>
          <a:stretch>
            <a:fillRect/>
          </a:stretch>
        </p:blipFill>
        <p:spPr bwMode="auto">
          <a:xfrm>
            <a:off x="5105400" y="1905000"/>
            <a:ext cx="2628900" cy="2628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2" descr="segment3x1"/>
          <p:cNvPicPr>
            <a:picLocks noChangeAspect="1" noChangeArrowheads="1"/>
          </p:cNvPicPr>
          <p:nvPr/>
        </p:nvPicPr>
        <p:blipFill>
          <a:blip r:embed="rId2"/>
          <a:srcRect/>
          <a:stretch>
            <a:fillRect/>
          </a:stretch>
        </p:blipFill>
        <p:spPr bwMode="auto">
          <a:xfrm>
            <a:off x="2563813" y="5099050"/>
            <a:ext cx="571500" cy="571500"/>
          </a:xfrm>
          <a:prstGeom prst="rect">
            <a:avLst/>
          </a:prstGeom>
          <a:noFill/>
          <a:ln w="9525">
            <a:noFill/>
            <a:miter lim="800000"/>
            <a:headEnd/>
            <a:tailEnd/>
          </a:ln>
        </p:spPr>
      </p:pic>
      <p:pic>
        <p:nvPicPr>
          <p:cNvPr id="69635" name="Picture 3" descr="dospunts"/>
          <p:cNvPicPr>
            <a:picLocks noChangeAspect="1" noChangeArrowheads="1"/>
          </p:cNvPicPr>
          <p:nvPr/>
        </p:nvPicPr>
        <p:blipFill>
          <a:blip r:embed="rId3"/>
          <a:srcRect/>
          <a:stretch>
            <a:fillRect/>
          </a:stretch>
        </p:blipFill>
        <p:spPr bwMode="auto">
          <a:xfrm>
            <a:off x="6248400" y="5105400"/>
            <a:ext cx="571500" cy="571500"/>
          </a:xfrm>
          <a:prstGeom prst="rect">
            <a:avLst/>
          </a:prstGeom>
          <a:noFill/>
          <a:ln w="9525">
            <a:noFill/>
            <a:miter lim="800000"/>
            <a:headEnd/>
            <a:tailEnd/>
          </a:ln>
        </p:spPr>
      </p:pic>
      <p:pic>
        <p:nvPicPr>
          <p:cNvPr id="69636" name="Picture 7" descr="DifDilataciodosPunts"/>
          <p:cNvPicPr>
            <a:picLocks noChangeAspect="1" noChangeArrowheads="1"/>
          </p:cNvPicPr>
          <p:nvPr/>
        </p:nvPicPr>
        <p:blipFill>
          <a:blip r:embed="rId4"/>
          <a:srcRect/>
          <a:stretch>
            <a:fillRect/>
          </a:stretch>
        </p:blipFill>
        <p:spPr bwMode="auto">
          <a:xfrm>
            <a:off x="5105400" y="1905000"/>
            <a:ext cx="2628900" cy="2628900"/>
          </a:xfrm>
          <a:prstGeom prst="rect">
            <a:avLst/>
          </a:prstGeom>
          <a:noFill/>
          <a:ln w="9525">
            <a:noFill/>
            <a:miter lim="800000"/>
            <a:headEnd/>
            <a:tailEnd/>
          </a:ln>
        </p:spPr>
      </p:pic>
      <p:sp>
        <p:nvSpPr>
          <p:cNvPr id="69637" name="Text Box 10"/>
          <p:cNvSpPr txBox="1">
            <a:spLocks noChangeArrowheads="1"/>
          </p:cNvSpPr>
          <p:nvPr/>
        </p:nvSpPr>
        <p:spPr bwMode="auto">
          <a:xfrm>
            <a:off x="593725" y="804863"/>
            <a:ext cx="8058150" cy="641350"/>
          </a:xfrm>
          <a:prstGeom prst="rect">
            <a:avLst/>
          </a:prstGeom>
          <a:noFill/>
          <a:ln w="9525">
            <a:noFill/>
            <a:miter lim="800000"/>
            <a:headEnd/>
            <a:tailEnd/>
          </a:ln>
        </p:spPr>
        <p:txBody>
          <a:bodyPr wrap="none">
            <a:spAutoFit/>
          </a:bodyPr>
          <a:lstStyle/>
          <a:p>
            <a:r>
              <a:rPr lang="ca-ES" sz="3600"/>
              <a:t>Dilation with other structuring elements</a:t>
            </a:r>
            <a:endParaRPr lang="es-ES" sz="3600"/>
          </a:p>
        </p:txBody>
      </p:sp>
      <p:pic>
        <p:nvPicPr>
          <p:cNvPr id="69638" name="Picture 11" descr="DifDilatacio3x1"/>
          <p:cNvPicPr>
            <a:picLocks noChangeAspect="1" noChangeArrowheads="1"/>
          </p:cNvPicPr>
          <p:nvPr/>
        </p:nvPicPr>
        <p:blipFill>
          <a:blip r:embed="rId5"/>
          <a:srcRect/>
          <a:stretch>
            <a:fillRect/>
          </a:stretch>
        </p:blipFill>
        <p:spPr bwMode="auto">
          <a:xfrm>
            <a:off x="1539875" y="1905000"/>
            <a:ext cx="2628900" cy="2628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401781" y="151251"/>
            <a:ext cx="8153400" cy="1143000"/>
          </a:xfrm>
          <a:solidFill>
            <a:srgbClr val="CCFFCC"/>
          </a:solidFill>
        </p:spPr>
        <p:txBody>
          <a:bodyPr/>
          <a:lstStyle/>
          <a:p>
            <a:r>
              <a:rPr lang="en-US" sz="6600" dirty="0" smtClean="0"/>
              <a:t>Dilation vs </a:t>
            </a:r>
            <a:r>
              <a:rPr lang="en-US" sz="6600" dirty="0" smtClean="0">
                <a:solidFill>
                  <a:srgbClr val="FF0000"/>
                </a:solidFill>
              </a:rPr>
              <a:t>SE</a:t>
            </a:r>
            <a:r>
              <a:rPr lang="en-US" dirty="0" smtClean="0"/>
              <a:t> </a:t>
            </a:r>
            <a:endParaRPr lang="en-US" sz="6600" dirty="0" smtClean="0"/>
          </a:p>
        </p:txBody>
      </p:sp>
      <p:sp>
        <p:nvSpPr>
          <p:cNvPr id="70659" name="Rectangle 3"/>
          <p:cNvSpPr>
            <a:spLocks noGrp="1" noChangeArrowheads="1"/>
          </p:cNvSpPr>
          <p:nvPr>
            <p:ph idx="1"/>
          </p:nvPr>
        </p:nvSpPr>
        <p:spPr>
          <a:xfrm>
            <a:off x="415636" y="1537857"/>
            <a:ext cx="8153400" cy="1342737"/>
          </a:xfrm>
          <a:ln>
            <a:solidFill>
              <a:srgbClr val="FF5050"/>
            </a:solidFill>
          </a:ln>
        </p:spPr>
        <p:txBody>
          <a:bodyPr/>
          <a:lstStyle/>
          <a:p>
            <a:r>
              <a:rPr lang="en-US" dirty="0" smtClean="0"/>
              <a:t>Dilation </a:t>
            </a:r>
            <a:r>
              <a:rPr lang="en-US" sz="2000" dirty="0" smtClean="0">
                <a:solidFill>
                  <a:schemeClr val="tx2"/>
                </a:solidFill>
              </a:rPr>
              <a:t>expands</a:t>
            </a:r>
            <a:r>
              <a:rPr lang="en-US" sz="2000" dirty="0" smtClean="0"/>
              <a:t> binary regions</a:t>
            </a:r>
          </a:p>
          <a:p>
            <a:r>
              <a:rPr lang="en-US" sz="2000" dirty="0" smtClean="0"/>
              <a:t>Can be used to </a:t>
            </a:r>
            <a:r>
              <a:rPr lang="en-US" sz="2000" dirty="0" smtClean="0">
                <a:solidFill>
                  <a:schemeClr val="tx2"/>
                </a:solidFill>
              </a:rPr>
              <a:t>fill in gaps or cracks</a:t>
            </a:r>
            <a:r>
              <a:rPr lang="en-US" sz="2000" dirty="0" smtClean="0"/>
              <a:t> in binary images</a:t>
            </a:r>
          </a:p>
        </p:txBody>
      </p:sp>
      <p:sp>
        <p:nvSpPr>
          <p:cNvPr id="70661" name="Rectangle 5"/>
          <p:cNvSpPr>
            <a:spLocks noChangeArrowheads="1"/>
          </p:cNvSpPr>
          <p:nvPr/>
        </p:nvSpPr>
        <p:spPr bwMode="auto">
          <a:xfrm>
            <a:off x="609600" y="3124200"/>
            <a:ext cx="4876800" cy="584200"/>
          </a:xfrm>
          <a:prstGeom prst="rect">
            <a:avLst/>
          </a:prstGeom>
          <a:noFill/>
          <a:ln w="12700">
            <a:noFill/>
            <a:miter lim="800000"/>
            <a:headEnd/>
            <a:tailEnd/>
          </a:ln>
        </p:spPr>
        <p:txBody>
          <a:bodyPr wrap="none">
            <a:spAutoFit/>
          </a:bodyPr>
          <a:lstStyle/>
          <a:p>
            <a:r>
              <a:rPr lang="en-US" sz="3200" dirty="0">
                <a:solidFill>
                  <a:schemeClr val="tx2"/>
                </a:solidFill>
              </a:rPr>
              <a:t>structuring Element ( </a:t>
            </a:r>
            <a:r>
              <a:rPr lang="en-US" sz="3200" dirty="0">
                <a:solidFill>
                  <a:srgbClr val="FF0000"/>
                </a:solidFill>
              </a:rPr>
              <a:t>SE</a:t>
            </a:r>
            <a:r>
              <a:rPr lang="en-US" sz="3200" dirty="0">
                <a:solidFill>
                  <a:schemeClr val="tx2"/>
                </a:solidFill>
              </a:rPr>
              <a:t> )</a:t>
            </a:r>
          </a:p>
        </p:txBody>
      </p:sp>
      <p:sp>
        <p:nvSpPr>
          <p:cNvPr id="70662" name="Rectangle 6"/>
          <p:cNvSpPr>
            <a:spLocks noChangeArrowheads="1"/>
          </p:cNvSpPr>
          <p:nvPr/>
        </p:nvSpPr>
        <p:spPr bwMode="auto">
          <a:xfrm>
            <a:off x="990600" y="4371108"/>
            <a:ext cx="2209800" cy="205740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70663" name="Oval 7"/>
          <p:cNvSpPr>
            <a:spLocks noChangeArrowheads="1"/>
          </p:cNvSpPr>
          <p:nvPr/>
        </p:nvSpPr>
        <p:spPr bwMode="auto">
          <a:xfrm>
            <a:off x="4343400" y="4343400"/>
            <a:ext cx="1295400" cy="20574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70664" name="Rectangle 8"/>
          <p:cNvSpPr>
            <a:spLocks noChangeArrowheads="1"/>
          </p:cNvSpPr>
          <p:nvPr/>
        </p:nvSpPr>
        <p:spPr bwMode="auto">
          <a:xfrm>
            <a:off x="6899564" y="4364182"/>
            <a:ext cx="1787236" cy="360218"/>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70665" name="Rectangle 9"/>
          <p:cNvSpPr>
            <a:spLocks noChangeArrowheads="1"/>
          </p:cNvSpPr>
          <p:nvPr/>
        </p:nvSpPr>
        <p:spPr bwMode="auto">
          <a:xfrm>
            <a:off x="6553200" y="4371108"/>
            <a:ext cx="381000" cy="2029691"/>
          </a:xfrm>
          <a:prstGeom prst="rect">
            <a:avLst/>
          </a:prstGeom>
          <a:solidFill>
            <a:schemeClr val="accent1"/>
          </a:solidFill>
          <a:ln w="12700">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GB" dirty="0" smtClean="0"/>
              <a:t>Dilation fill holes</a:t>
            </a:r>
          </a:p>
        </p:txBody>
      </p:sp>
      <p:sp>
        <p:nvSpPr>
          <p:cNvPr id="71683" name="Rectangle 3"/>
          <p:cNvSpPr>
            <a:spLocks noGrp="1" noChangeArrowheads="1"/>
          </p:cNvSpPr>
          <p:nvPr>
            <p:ph type="body" sz="half" idx="1"/>
          </p:nvPr>
        </p:nvSpPr>
        <p:spPr>
          <a:xfrm>
            <a:off x="0" y="1524000"/>
            <a:ext cx="4332288" cy="5029200"/>
          </a:xfrm>
        </p:spPr>
        <p:txBody>
          <a:bodyPr/>
          <a:lstStyle/>
          <a:p>
            <a:r>
              <a:rPr lang="en-GB" sz="2400" smtClean="0"/>
              <a:t>Fills in holes.</a:t>
            </a:r>
          </a:p>
          <a:p>
            <a:r>
              <a:rPr lang="en-GB" sz="2400" smtClean="0"/>
              <a:t>Smoothes object boundaries.</a:t>
            </a:r>
          </a:p>
          <a:p>
            <a:r>
              <a:rPr lang="en-GB" sz="2400" smtClean="0"/>
              <a:t>Adds an extra outer ring of pixels onto object boundary, ie, object becomes slightly larger.</a:t>
            </a:r>
          </a:p>
        </p:txBody>
      </p:sp>
      <p:pic>
        <p:nvPicPr>
          <p:cNvPr id="71684" name="Picture 4" descr="segment12"/>
          <p:cNvPicPr>
            <a:picLocks noGrp="1" noChangeAspect="1" noChangeArrowheads="1"/>
          </p:cNvPicPr>
          <p:nvPr>
            <p:ph sz="quarter" idx="2"/>
          </p:nvPr>
        </p:nvPicPr>
        <p:blipFill>
          <a:blip r:embed="rId2"/>
          <a:srcRect/>
          <a:stretch>
            <a:fillRect/>
          </a:stretch>
        </p:blipFill>
        <p:spPr>
          <a:xfrm>
            <a:off x="5170488" y="1524000"/>
            <a:ext cx="3003550" cy="2420938"/>
          </a:xfrm>
        </p:spPr>
      </p:pic>
      <p:pic>
        <p:nvPicPr>
          <p:cNvPr id="71685" name="Picture 5" descr="segment13"/>
          <p:cNvPicPr>
            <a:picLocks noGrp="1" noChangeAspect="1" noChangeArrowheads="1"/>
          </p:cNvPicPr>
          <p:nvPr>
            <p:ph sz="quarter" idx="3"/>
          </p:nvPr>
        </p:nvPicPr>
        <p:blipFill>
          <a:blip r:embed="rId3"/>
          <a:stretch>
            <a:fillRect/>
          </a:stretch>
        </p:blipFill>
        <p:spPr>
          <a:xfrm>
            <a:off x="5040294" y="4114800"/>
            <a:ext cx="3254411" cy="2438400"/>
          </a:xfr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r>
              <a:rPr lang="en-US" smtClean="0"/>
              <a:t>Main Applications of Dilation</a:t>
            </a:r>
          </a:p>
        </p:txBody>
      </p:sp>
      <p:sp>
        <p:nvSpPr>
          <p:cNvPr id="72707" name="Content Placeholder 2"/>
          <p:cNvSpPr>
            <a:spLocks noGrp="1"/>
          </p:cNvSpPr>
          <p:nvPr>
            <p:ph idx="1"/>
          </p:nvPr>
        </p:nvSpPr>
        <p:spPr/>
        <p:txBody>
          <a:bodyPr/>
          <a:lstStyle/>
          <a:p>
            <a:endParaRPr lang="en-US" smtClean="0"/>
          </a:p>
        </p:txBody>
      </p:sp>
      <p:pic>
        <p:nvPicPr>
          <p:cNvPr id="72708" name="Picture 2"/>
          <p:cNvPicPr>
            <a:picLocks noChangeAspect="1" noChangeArrowheads="1"/>
          </p:cNvPicPr>
          <p:nvPr/>
        </p:nvPicPr>
        <p:blipFill>
          <a:blip r:embed="rId2"/>
          <a:srcRect l="22667" t="32001" r="22000" b="23466"/>
          <a:stretch>
            <a:fillRect/>
          </a:stretch>
        </p:blipFill>
        <p:spPr bwMode="auto">
          <a:xfrm>
            <a:off x="609600" y="2209800"/>
            <a:ext cx="7588250" cy="38179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smtClean="0"/>
              <a:t>Dilation example</a:t>
            </a:r>
          </a:p>
        </p:txBody>
      </p:sp>
      <p:pic>
        <p:nvPicPr>
          <p:cNvPr id="73731" name="Picture 3"/>
          <p:cNvPicPr>
            <a:picLocks noChangeAspect="1" noChangeArrowheads="1"/>
          </p:cNvPicPr>
          <p:nvPr/>
        </p:nvPicPr>
        <p:blipFill>
          <a:blip r:embed="rId2"/>
          <a:srcRect/>
          <a:stretch>
            <a:fillRect/>
          </a:stretch>
        </p:blipFill>
        <p:spPr bwMode="auto">
          <a:xfrm>
            <a:off x="4767263" y="2478088"/>
            <a:ext cx="4148137" cy="3084512"/>
          </a:xfrm>
          <a:prstGeom prst="rect">
            <a:avLst/>
          </a:prstGeom>
          <a:noFill/>
          <a:ln w="9525">
            <a:noFill/>
            <a:miter lim="800000"/>
            <a:headEnd/>
            <a:tailEnd/>
          </a:ln>
        </p:spPr>
      </p:pic>
      <p:pic>
        <p:nvPicPr>
          <p:cNvPr id="73732" name="Picture 4"/>
          <p:cNvPicPr>
            <a:picLocks noChangeAspect="1" noChangeArrowheads="1"/>
          </p:cNvPicPr>
          <p:nvPr/>
        </p:nvPicPr>
        <p:blipFill>
          <a:blip r:embed="rId3"/>
          <a:srcRect/>
          <a:stretch>
            <a:fillRect/>
          </a:stretch>
        </p:blipFill>
        <p:spPr bwMode="auto">
          <a:xfrm>
            <a:off x="381000" y="2468563"/>
            <a:ext cx="4191000" cy="31162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228600" y="304800"/>
            <a:ext cx="8229600" cy="1447800"/>
          </a:xfrm>
        </p:spPr>
        <p:txBody>
          <a:bodyPr/>
          <a:lstStyle/>
          <a:p>
            <a:r>
              <a:rPr lang="en-GB" smtClean="0"/>
              <a:t>Possible problems with Morphological Operators</a:t>
            </a:r>
          </a:p>
        </p:txBody>
      </p:sp>
      <p:sp>
        <p:nvSpPr>
          <p:cNvPr id="74755" name="Rectangle 3"/>
          <p:cNvSpPr>
            <a:spLocks noGrp="1" noChangeArrowheads="1"/>
          </p:cNvSpPr>
          <p:nvPr>
            <p:ph idx="1"/>
          </p:nvPr>
        </p:nvSpPr>
        <p:spPr/>
        <p:txBody>
          <a:bodyPr/>
          <a:lstStyle/>
          <a:p>
            <a:r>
              <a:rPr lang="en-GB" dirty="0" smtClean="0"/>
              <a:t>Erosion and dilation </a:t>
            </a:r>
            <a:r>
              <a:rPr lang="en-GB" dirty="0" smtClean="0">
                <a:solidFill>
                  <a:srgbClr val="FF0000"/>
                </a:solidFill>
              </a:rPr>
              <a:t>clean image </a:t>
            </a:r>
            <a:r>
              <a:rPr lang="en-GB" dirty="0" smtClean="0"/>
              <a:t>but </a:t>
            </a:r>
            <a:r>
              <a:rPr lang="en-GB" dirty="0" smtClean="0">
                <a:solidFill>
                  <a:srgbClr val="008000"/>
                </a:solidFill>
              </a:rPr>
              <a:t>leave objects either smaller or larger </a:t>
            </a:r>
            <a:r>
              <a:rPr lang="en-GB" dirty="0" smtClean="0"/>
              <a:t>than their original size.</a:t>
            </a:r>
          </a:p>
          <a:p>
            <a:endParaRPr lang="en-GB" dirty="0" smtClean="0"/>
          </a:p>
          <a:p>
            <a:r>
              <a:rPr lang="en-GB" dirty="0" smtClean="0"/>
              <a:t>Opening and closing perform same functions as erosion and dilation </a:t>
            </a:r>
            <a:r>
              <a:rPr lang="en-GB" dirty="0" smtClean="0">
                <a:solidFill>
                  <a:srgbClr val="008000"/>
                </a:solidFill>
              </a:rPr>
              <a:t>but object size remains the same.</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smtClean="0"/>
              <a:t> More Erode and Dilate Examples</a:t>
            </a:r>
          </a:p>
        </p:txBody>
      </p:sp>
      <p:pic>
        <p:nvPicPr>
          <p:cNvPr id="75779" name="Picture 3"/>
          <p:cNvPicPr>
            <a:picLocks noChangeAspect="1" noChangeArrowheads="1"/>
          </p:cNvPicPr>
          <p:nvPr/>
        </p:nvPicPr>
        <p:blipFill>
          <a:blip r:embed="rId2"/>
          <a:srcRect/>
          <a:stretch>
            <a:fillRect/>
          </a:stretch>
        </p:blipFill>
        <p:spPr bwMode="auto">
          <a:xfrm>
            <a:off x="2057400" y="2209800"/>
            <a:ext cx="2514600" cy="1119188"/>
          </a:xfrm>
          <a:prstGeom prst="rect">
            <a:avLst/>
          </a:prstGeom>
          <a:noFill/>
          <a:ln w="9525">
            <a:noFill/>
            <a:miter lim="800000"/>
            <a:headEnd/>
            <a:tailEnd/>
          </a:ln>
        </p:spPr>
      </p:pic>
      <p:pic>
        <p:nvPicPr>
          <p:cNvPr id="75780" name="Picture 4"/>
          <p:cNvPicPr>
            <a:picLocks noChangeAspect="1" noChangeArrowheads="1"/>
          </p:cNvPicPr>
          <p:nvPr/>
        </p:nvPicPr>
        <p:blipFill>
          <a:blip r:embed="rId3"/>
          <a:srcRect/>
          <a:stretch>
            <a:fillRect/>
          </a:stretch>
        </p:blipFill>
        <p:spPr bwMode="auto">
          <a:xfrm>
            <a:off x="2057400" y="3327400"/>
            <a:ext cx="2286000" cy="1017588"/>
          </a:xfrm>
          <a:prstGeom prst="rect">
            <a:avLst/>
          </a:prstGeom>
          <a:noFill/>
          <a:ln w="9525">
            <a:noFill/>
            <a:miter lim="800000"/>
            <a:headEnd/>
            <a:tailEnd/>
          </a:ln>
        </p:spPr>
      </p:pic>
      <p:pic>
        <p:nvPicPr>
          <p:cNvPr id="75781" name="Picture 5"/>
          <p:cNvPicPr>
            <a:picLocks noChangeAspect="1" noChangeArrowheads="1"/>
          </p:cNvPicPr>
          <p:nvPr/>
        </p:nvPicPr>
        <p:blipFill>
          <a:blip r:embed="rId4"/>
          <a:srcRect/>
          <a:stretch>
            <a:fillRect/>
          </a:stretch>
        </p:blipFill>
        <p:spPr bwMode="auto">
          <a:xfrm>
            <a:off x="2057400" y="4478338"/>
            <a:ext cx="2514600" cy="1119187"/>
          </a:xfrm>
          <a:prstGeom prst="rect">
            <a:avLst/>
          </a:prstGeom>
          <a:noFill/>
          <a:ln w="9525">
            <a:noFill/>
            <a:miter lim="800000"/>
            <a:headEnd/>
            <a:tailEnd/>
          </a:ln>
        </p:spPr>
      </p:pic>
      <p:sp>
        <p:nvSpPr>
          <p:cNvPr id="75782" name="Text Box 6"/>
          <p:cNvSpPr txBox="1">
            <a:spLocks noChangeArrowheads="1"/>
          </p:cNvSpPr>
          <p:nvPr/>
        </p:nvSpPr>
        <p:spPr bwMode="auto">
          <a:xfrm>
            <a:off x="4784725" y="2403475"/>
            <a:ext cx="1663700" cy="2647950"/>
          </a:xfrm>
          <a:prstGeom prst="rect">
            <a:avLst/>
          </a:prstGeom>
          <a:noFill/>
          <a:ln w="9525">
            <a:noFill/>
            <a:miter lim="800000"/>
            <a:headEnd/>
            <a:tailEnd/>
          </a:ln>
        </p:spPr>
        <p:txBody>
          <a:bodyPr wrap="none">
            <a:spAutoFit/>
          </a:bodyPr>
          <a:lstStyle/>
          <a:p>
            <a:r>
              <a:rPr lang="en-US"/>
              <a:t>Input Image</a:t>
            </a:r>
          </a:p>
          <a:p>
            <a:endParaRPr lang="en-US"/>
          </a:p>
          <a:p>
            <a:endParaRPr lang="en-US"/>
          </a:p>
          <a:p>
            <a:r>
              <a:rPr lang="en-US"/>
              <a:t>Dilated</a:t>
            </a:r>
          </a:p>
          <a:p>
            <a:endParaRPr lang="en-US"/>
          </a:p>
          <a:p>
            <a:endParaRPr lang="en-US"/>
          </a:p>
          <a:p>
            <a:r>
              <a:rPr lang="en-US"/>
              <a:t>Eroded</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609600" y="0"/>
            <a:ext cx="7772400" cy="1143000"/>
          </a:xfrm>
        </p:spPr>
        <p:txBody>
          <a:bodyPr/>
          <a:lstStyle/>
          <a:p>
            <a:r>
              <a:rPr lang="en-US" sz="6000" smtClean="0"/>
              <a:t>Properties of Dilation</a:t>
            </a:r>
          </a:p>
        </p:txBody>
      </p:sp>
      <p:sp>
        <p:nvSpPr>
          <p:cNvPr id="76803" name="Rectangle 3"/>
          <p:cNvSpPr>
            <a:spLocks noGrp="1" noChangeArrowheads="1"/>
          </p:cNvSpPr>
          <p:nvPr>
            <p:ph sz="half" idx="1"/>
          </p:nvPr>
        </p:nvSpPr>
        <p:spPr>
          <a:xfrm>
            <a:off x="0" y="2590800"/>
            <a:ext cx="8839200" cy="3962400"/>
          </a:xfrm>
        </p:spPr>
        <p:txBody>
          <a:bodyPr/>
          <a:lstStyle/>
          <a:p>
            <a:r>
              <a:rPr lang="en-US" sz="3200" smtClean="0"/>
              <a:t>1. fills in valleys between spiky regions</a:t>
            </a:r>
          </a:p>
          <a:p>
            <a:r>
              <a:rPr lang="en-GB" sz="3200" smtClean="0">
                <a:ea typeface="MS Mincho" pitchFamily="49" charset="-128"/>
              </a:rPr>
              <a:t>2. increases geometrical area of object</a:t>
            </a:r>
          </a:p>
          <a:p>
            <a:r>
              <a:rPr lang="en-GB" sz="3200" smtClean="0">
                <a:ea typeface="MS Mincho" pitchFamily="49" charset="-128"/>
              </a:rPr>
              <a:t>3. sets background pixels adjacent to object's contour to object's value</a:t>
            </a:r>
          </a:p>
          <a:p>
            <a:r>
              <a:rPr lang="en-GB" sz="3200" smtClean="0">
                <a:ea typeface="MS Mincho" pitchFamily="49" charset="-128"/>
              </a:rPr>
              <a:t>4. smoothes small negative grey level regions</a:t>
            </a:r>
            <a:endParaRPr lang="en-US" sz="3200" smtClean="0"/>
          </a:p>
        </p:txBody>
      </p:sp>
      <p:sp>
        <p:nvSpPr>
          <p:cNvPr id="76804" name="Text Box 4"/>
          <p:cNvSpPr txBox="1">
            <a:spLocks noChangeArrowheads="1"/>
          </p:cNvSpPr>
          <p:nvPr/>
        </p:nvSpPr>
        <p:spPr bwMode="auto">
          <a:xfrm>
            <a:off x="0" y="1828800"/>
            <a:ext cx="5943600" cy="457200"/>
          </a:xfrm>
          <a:prstGeom prst="rect">
            <a:avLst/>
          </a:prstGeom>
          <a:noFill/>
          <a:ln w="12700">
            <a:noFill/>
            <a:miter lim="800000"/>
            <a:headEnd/>
            <a:tailEnd/>
          </a:ln>
        </p:spPr>
        <p:txBody>
          <a:bodyPr>
            <a:spAutoFit/>
          </a:bodyPr>
          <a:lstStyle/>
          <a:p>
            <a:pPr>
              <a:spcBef>
                <a:spcPct val="50000"/>
              </a:spcBef>
            </a:pPr>
            <a:r>
              <a:rPr lang="en-US">
                <a:latin typeface="Times New Roman" pitchFamily="18" charset="0"/>
              </a:rPr>
              <a:t>Dilation does the following:</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a:t>Properties of Dilation</a:t>
            </a:r>
          </a:p>
        </p:txBody>
      </p:sp>
      <p:sp>
        <p:nvSpPr>
          <p:cNvPr id="102403" name="Rectangle 3"/>
          <p:cNvSpPr>
            <a:spLocks noGrp="1" noChangeArrowheads="1"/>
          </p:cNvSpPr>
          <p:nvPr>
            <p:ph idx="1"/>
          </p:nvPr>
        </p:nvSpPr>
        <p:spPr/>
        <p:txBody>
          <a:bodyPr/>
          <a:lstStyle/>
          <a:p>
            <a:pPr>
              <a:lnSpc>
                <a:spcPct val="90000"/>
              </a:lnSpc>
              <a:buFont typeface="Wingdings" pitchFamily="2" charset="2"/>
              <a:buChar char="Ø"/>
            </a:pPr>
            <a:r>
              <a:rPr lang="en-US" sz="2000" dirty="0">
                <a:solidFill>
                  <a:schemeClr val="hlink"/>
                </a:solidFill>
              </a:rPr>
              <a:t>Commutative</a:t>
            </a:r>
          </a:p>
          <a:p>
            <a:pPr>
              <a:lnSpc>
                <a:spcPct val="90000"/>
              </a:lnSpc>
              <a:buFont typeface="Wingdings" pitchFamily="2" charset="2"/>
              <a:buChar char="Ø"/>
            </a:pPr>
            <a:endParaRPr lang="en-US" sz="2000" dirty="0">
              <a:solidFill>
                <a:schemeClr val="hlink"/>
              </a:solidFill>
            </a:endParaRPr>
          </a:p>
          <a:p>
            <a:pPr>
              <a:lnSpc>
                <a:spcPct val="90000"/>
              </a:lnSpc>
              <a:buFont typeface="Wingdings" pitchFamily="2" charset="2"/>
              <a:buChar char="Ø"/>
            </a:pPr>
            <a:endParaRPr lang="en-US" sz="2000" dirty="0">
              <a:solidFill>
                <a:schemeClr val="hlink"/>
              </a:solidFill>
            </a:endParaRPr>
          </a:p>
          <a:p>
            <a:pPr>
              <a:lnSpc>
                <a:spcPct val="90000"/>
              </a:lnSpc>
              <a:buFont typeface="Wingdings" pitchFamily="2" charset="2"/>
              <a:buChar char="Ø"/>
            </a:pPr>
            <a:r>
              <a:rPr lang="en-US" sz="2000" dirty="0">
                <a:solidFill>
                  <a:schemeClr val="hlink"/>
                </a:solidFill>
              </a:rPr>
              <a:t>Associative</a:t>
            </a:r>
          </a:p>
          <a:p>
            <a:pPr>
              <a:lnSpc>
                <a:spcPct val="90000"/>
              </a:lnSpc>
              <a:buFont typeface="Wingdings" pitchFamily="2" charset="2"/>
              <a:buChar char="Ø"/>
            </a:pPr>
            <a:endParaRPr lang="en-US" sz="2000" dirty="0">
              <a:solidFill>
                <a:schemeClr val="hlink"/>
              </a:solidFill>
            </a:endParaRPr>
          </a:p>
          <a:p>
            <a:pPr>
              <a:lnSpc>
                <a:spcPct val="90000"/>
              </a:lnSpc>
              <a:buNone/>
            </a:pPr>
            <a:endParaRPr lang="en-US" sz="2000" dirty="0">
              <a:solidFill>
                <a:schemeClr val="hlink"/>
              </a:solidFill>
            </a:endParaRPr>
          </a:p>
          <a:p>
            <a:pPr>
              <a:lnSpc>
                <a:spcPct val="90000"/>
              </a:lnSpc>
              <a:buFont typeface="Wingdings" pitchFamily="2" charset="2"/>
              <a:buChar char="Ø"/>
            </a:pPr>
            <a:endParaRPr lang="en-US" sz="2000" dirty="0">
              <a:solidFill>
                <a:schemeClr val="hlink"/>
              </a:solidFill>
            </a:endParaRPr>
          </a:p>
          <a:p>
            <a:pPr>
              <a:lnSpc>
                <a:spcPct val="90000"/>
              </a:lnSpc>
              <a:buFont typeface="Wingdings" pitchFamily="2" charset="2"/>
              <a:buChar char="Ø"/>
            </a:pPr>
            <a:r>
              <a:rPr lang="en-US" sz="2000" dirty="0">
                <a:solidFill>
                  <a:schemeClr val="hlink"/>
                </a:solidFill>
              </a:rPr>
              <a:t>    </a:t>
            </a:r>
            <a:r>
              <a:rPr lang="en-US" sz="2000" dirty="0" smtClean="0">
                <a:solidFill>
                  <a:schemeClr val="hlink"/>
                </a:solidFill>
              </a:rPr>
              <a:t>Linearity</a:t>
            </a:r>
            <a:endParaRPr lang="en-US" sz="2000" dirty="0">
              <a:solidFill>
                <a:schemeClr val="hlink"/>
              </a:solidFill>
            </a:endParaRPr>
          </a:p>
          <a:p>
            <a:pPr>
              <a:lnSpc>
                <a:spcPct val="90000"/>
              </a:lnSpc>
              <a:buFont typeface="Wingdings" pitchFamily="2" charset="2"/>
              <a:buNone/>
            </a:pPr>
            <a:r>
              <a:rPr lang="en-US" sz="2000" dirty="0">
                <a:solidFill>
                  <a:schemeClr val="hlink"/>
                </a:solidFill>
              </a:rPr>
              <a:t>                                </a:t>
            </a:r>
          </a:p>
        </p:txBody>
      </p:sp>
      <p:grpSp>
        <p:nvGrpSpPr>
          <p:cNvPr id="2" name="Group 38"/>
          <p:cNvGrpSpPr>
            <a:grpSpLocks/>
          </p:cNvGrpSpPr>
          <p:nvPr/>
        </p:nvGrpSpPr>
        <p:grpSpPr bwMode="auto">
          <a:xfrm>
            <a:off x="2819400" y="1371600"/>
            <a:ext cx="2362200" cy="685800"/>
            <a:chOff x="1056" y="1584"/>
            <a:chExt cx="1392" cy="336"/>
          </a:xfrm>
        </p:grpSpPr>
        <p:sp>
          <p:nvSpPr>
            <p:cNvPr id="102437" name="Rectangle 37"/>
            <p:cNvSpPr>
              <a:spLocks noChangeArrowheads="1"/>
            </p:cNvSpPr>
            <p:nvPr/>
          </p:nvSpPr>
          <p:spPr bwMode="auto">
            <a:xfrm>
              <a:off x="1056" y="1584"/>
              <a:ext cx="1392" cy="336"/>
            </a:xfrm>
            <a:prstGeom prst="rect">
              <a:avLst/>
            </a:prstGeom>
            <a:solidFill>
              <a:schemeClr val="accent1"/>
            </a:solidFill>
            <a:ln w="9525">
              <a:solidFill>
                <a:schemeClr val="tx1"/>
              </a:solidFill>
              <a:miter lim="800000"/>
              <a:headEnd/>
              <a:tailEnd/>
            </a:ln>
            <a:effectLst/>
          </p:spPr>
          <p:txBody>
            <a:bodyPr wrap="none" anchor="ctr"/>
            <a:lstStyle/>
            <a:p>
              <a:pPr>
                <a:spcBef>
                  <a:spcPct val="20000"/>
                </a:spcBef>
                <a:buClr>
                  <a:srgbClr val="00FFCC"/>
                </a:buClr>
                <a:buSzPct val="80000"/>
                <a:buFont typeface="Wingdings" pitchFamily="2" charset="2"/>
                <a:buChar char="l"/>
              </a:pPr>
              <a:endParaRPr lang="en-US" b="1">
                <a:solidFill>
                  <a:srgbClr val="FFFFFF"/>
                </a:solidFill>
                <a:ea typeface="+mn-ea"/>
              </a:endParaRPr>
            </a:p>
          </p:txBody>
        </p:sp>
        <p:graphicFrame>
          <p:nvGraphicFramePr>
            <p:cNvPr id="102436" name="Object 36"/>
            <p:cNvGraphicFramePr>
              <a:graphicFrameLocks noChangeAspect="1"/>
            </p:cNvGraphicFramePr>
            <p:nvPr/>
          </p:nvGraphicFramePr>
          <p:xfrm>
            <a:off x="1296" y="1680"/>
            <a:ext cx="888" cy="144"/>
          </p:xfrm>
          <a:graphic>
            <a:graphicData uri="http://schemas.openxmlformats.org/presentationml/2006/ole">
              <mc:AlternateContent xmlns:mc="http://schemas.openxmlformats.org/markup-compatibility/2006">
                <mc:Choice xmlns:v="urn:schemas-microsoft-com:vml" Requires="v">
                  <p:oleObj spid="_x0000_s396332" name="Equation" r:id="rId3" imgW="1409400" imgH="228600" progId="Equation.3">
                    <p:embed/>
                  </p:oleObj>
                </mc:Choice>
                <mc:Fallback>
                  <p:oleObj name="Equation" r:id="rId3" imgW="1409400" imgH="228600"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6" y="1680"/>
                          <a:ext cx="888"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 name="Group 41"/>
          <p:cNvGrpSpPr>
            <a:grpSpLocks/>
          </p:cNvGrpSpPr>
          <p:nvPr/>
        </p:nvGrpSpPr>
        <p:grpSpPr bwMode="auto">
          <a:xfrm>
            <a:off x="2514600" y="2514600"/>
            <a:ext cx="3124200" cy="685800"/>
            <a:chOff x="1920" y="1968"/>
            <a:chExt cx="1920" cy="336"/>
          </a:xfrm>
        </p:grpSpPr>
        <p:sp>
          <p:nvSpPr>
            <p:cNvPr id="102440" name="Rectangle 40"/>
            <p:cNvSpPr>
              <a:spLocks noChangeArrowheads="1"/>
            </p:cNvSpPr>
            <p:nvPr/>
          </p:nvSpPr>
          <p:spPr bwMode="auto">
            <a:xfrm>
              <a:off x="1920" y="1968"/>
              <a:ext cx="1920" cy="336"/>
            </a:xfrm>
            <a:prstGeom prst="rect">
              <a:avLst/>
            </a:prstGeom>
            <a:solidFill>
              <a:schemeClr val="accent1"/>
            </a:solidFill>
            <a:ln w="9525">
              <a:solidFill>
                <a:schemeClr val="tx1"/>
              </a:solidFill>
              <a:miter lim="800000"/>
              <a:headEnd/>
              <a:tailEnd/>
            </a:ln>
            <a:effectLst/>
          </p:spPr>
          <p:txBody>
            <a:bodyPr wrap="none" anchor="ctr"/>
            <a:lstStyle/>
            <a:p>
              <a:pPr>
                <a:spcBef>
                  <a:spcPct val="20000"/>
                </a:spcBef>
                <a:buClr>
                  <a:srgbClr val="00FFCC"/>
                </a:buClr>
                <a:buSzPct val="80000"/>
                <a:buFont typeface="Wingdings" pitchFamily="2" charset="2"/>
                <a:buChar char="l"/>
              </a:pPr>
              <a:endParaRPr lang="en-US" b="1">
                <a:solidFill>
                  <a:srgbClr val="FFFFFF"/>
                </a:solidFill>
                <a:ea typeface="+mn-ea"/>
              </a:endParaRPr>
            </a:p>
          </p:txBody>
        </p:sp>
        <p:graphicFrame>
          <p:nvGraphicFramePr>
            <p:cNvPr id="102439" name="Object 39"/>
            <p:cNvGraphicFramePr>
              <a:graphicFrameLocks noChangeAspect="1"/>
            </p:cNvGraphicFramePr>
            <p:nvPr/>
          </p:nvGraphicFramePr>
          <p:xfrm>
            <a:off x="2072" y="2076"/>
            <a:ext cx="1616" cy="168"/>
          </p:xfrm>
          <a:graphic>
            <a:graphicData uri="http://schemas.openxmlformats.org/presentationml/2006/ole">
              <mc:AlternateContent xmlns:mc="http://schemas.openxmlformats.org/markup-compatibility/2006">
                <mc:Choice xmlns:v="urn:schemas-microsoft-com:vml" Requires="v">
                  <p:oleObj spid="_x0000_s396333" name="Equation" r:id="rId5" imgW="2565360" imgH="266400" progId="Equation.3">
                    <p:embed/>
                  </p:oleObj>
                </mc:Choice>
                <mc:Fallback>
                  <p:oleObj name="Equation" r:id="rId5" imgW="2565360" imgH="266400" progId="Equation.3">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72" y="2076"/>
                          <a:ext cx="1616" cy="1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 name="Group 12"/>
          <p:cNvGrpSpPr>
            <a:grpSpLocks/>
          </p:cNvGrpSpPr>
          <p:nvPr/>
        </p:nvGrpSpPr>
        <p:grpSpPr bwMode="auto">
          <a:xfrm>
            <a:off x="2286000" y="3810000"/>
            <a:ext cx="4038600" cy="838200"/>
            <a:chOff x="1248" y="2304"/>
            <a:chExt cx="2400" cy="384"/>
          </a:xfrm>
        </p:grpSpPr>
        <p:sp>
          <p:nvSpPr>
            <p:cNvPr id="12" name="Rectangle 11"/>
            <p:cNvSpPr>
              <a:spLocks noChangeArrowheads="1"/>
            </p:cNvSpPr>
            <p:nvPr/>
          </p:nvSpPr>
          <p:spPr bwMode="auto">
            <a:xfrm>
              <a:off x="1248" y="2304"/>
              <a:ext cx="2400" cy="384"/>
            </a:xfrm>
            <a:prstGeom prst="rect">
              <a:avLst/>
            </a:prstGeom>
            <a:solidFill>
              <a:schemeClr val="accent1"/>
            </a:solidFill>
            <a:ln w="9525">
              <a:solidFill>
                <a:schemeClr val="tx1"/>
              </a:solidFill>
              <a:miter lim="800000"/>
              <a:headEnd/>
              <a:tailEnd/>
            </a:ln>
            <a:effectLst/>
          </p:spPr>
          <p:txBody>
            <a:bodyPr wrap="none" anchor="ctr"/>
            <a:lstStyle/>
            <a:p>
              <a:pPr>
                <a:spcBef>
                  <a:spcPct val="20000"/>
                </a:spcBef>
                <a:buClr>
                  <a:srgbClr val="00FFCC"/>
                </a:buClr>
                <a:buSzPct val="80000"/>
                <a:buFont typeface="Wingdings" pitchFamily="2" charset="2"/>
                <a:buChar char="l"/>
              </a:pPr>
              <a:endParaRPr lang="en-US" b="1">
                <a:solidFill>
                  <a:srgbClr val="FFFFFF"/>
                </a:solidFill>
                <a:ea typeface="+mn-ea"/>
              </a:endParaRPr>
            </a:p>
          </p:txBody>
        </p:sp>
        <p:graphicFrame>
          <p:nvGraphicFramePr>
            <p:cNvPr id="13" name="Object 10"/>
            <p:cNvGraphicFramePr>
              <a:graphicFrameLocks noChangeAspect="1"/>
            </p:cNvGraphicFramePr>
            <p:nvPr/>
          </p:nvGraphicFramePr>
          <p:xfrm>
            <a:off x="1344" y="2400"/>
            <a:ext cx="2231" cy="198"/>
          </p:xfrm>
          <a:graphic>
            <a:graphicData uri="http://schemas.openxmlformats.org/presentationml/2006/ole">
              <mc:AlternateContent xmlns:mc="http://schemas.openxmlformats.org/markup-compatibility/2006">
                <mc:Choice xmlns:v="urn:schemas-microsoft-com:vml" Requires="v">
                  <p:oleObj spid="_x0000_s396334" name="Equation" r:id="rId7" imgW="2958840" imgH="279360" progId="Equation.3">
                    <p:embed/>
                  </p:oleObj>
                </mc:Choice>
                <mc:Fallback>
                  <p:oleObj name="Equation" r:id="rId7" imgW="2958840" imgH="27936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44" y="2400"/>
                          <a:ext cx="2231" cy="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2402"/>
                                        </p:tgtEl>
                                        <p:attrNameLst>
                                          <p:attrName>style.visibility</p:attrName>
                                        </p:attrNameLst>
                                      </p:cBhvr>
                                      <p:to>
                                        <p:strVal val="visible"/>
                                      </p:to>
                                    </p:set>
                                    <p:anim calcmode="lin" valueType="num">
                                      <p:cBhvr additive="base">
                                        <p:cTn id="7" dur="500" fill="hold"/>
                                        <p:tgtEl>
                                          <p:spTgt spid="102402"/>
                                        </p:tgtEl>
                                        <p:attrNameLst>
                                          <p:attrName>ppt_x</p:attrName>
                                        </p:attrNameLst>
                                      </p:cBhvr>
                                      <p:tavLst>
                                        <p:tav tm="0">
                                          <p:val>
                                            <p:strVal val="0-#ppt_w/2"/>
                                          </p:val>
                                        </p:tav>
                                        <p:tav tm="100000">
                                          <p:val>
                                            <p:strVal val="#ppt_x"/>
                                          </p:val>
                                        </p:tav>
                                      </p:tavLst>
                                    </p:anim>
                                    <p:anim calcmode="lin" valueType="num">
                                      <p:cBhvr additive="base">
                                        <p:cTn id="8" dur="500" fill="hold"/>
                                        <p:tgtEl>
                                          <p:spTgt spid="10240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9"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par>
                          <p:cTn id="13" fill="hold">
                            <p:stCondLst>
                              <p:cond delay="1000"/>
                            </p:stCondLst>
                            <p:childTnLst>
                              <p:par>
                                <p:cTn id="14" presetID="9" presetClass="entr" presetSubtype="0"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dissolve">
                                      <p:cBhvr>
                                        <p:cTn id="16" dur="500"/>
                                        <p:tgtEl>
                                          <p:spTgt spid="3"/>
                                        </p:tgtEl>
                                      </p:cBhvr>
                                    </p:animEffect>
                                  </p:childTnLst>
                                </p:cTn>
                              </p:par>
                            </p:childTnLst>
                          </p:cTn>
                        </p:par>
                        <p:par>
                          <p:cTn id="17" fill="hold">
                            <p:stCondLst>
                              <p:cond delay="1500"/>
                            </p:stCondLst>
                            <p:childTnLst>
                              <p:par>
                                <p:cTn id="18" presetID="9" presetClass="entr" presetSubtype="0"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dissolve">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2"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9" name="Rectangle 15"/>
          <p:cNvSpPr>
            <a:spLocks noGrp="1" noChangeArrowheads="1"/>
          </p:cNvSpPr>
          <p:nvPr>
            <p:ph type="title"/>
          </p:nvPr>
        </p:nvSpPr>
        <p:spPr>
          <a:xfrm>
            <a:off x="685800" y="533400"/>
            <a:ext cx="7772400" cy="1143000"/>
          </a:xfrm>
        </p:spPr>
        <p:txBody>
          <a:bodyPr/>
          <a:lstStyle/>
          <a:p>
            <a:r>
              <a:rPr lang="en-US" dirty="0">
                <a:solidFill>
                  <a:schemeClr val="tx1"/>
                </a:solidFill>
              </a:rPr>
              <a:t>Introduction---</a:t>
            </a:r>
            <a:r>
              <a:rPr lang="en-US" sz="2800" dirty="0">
                <a:solidFill>
                  <a:schemeClr val="tx1"/>
                </a:solidFill>
              </a:rPr>
              <a:t>Morphology Operations</a:t>
            </a:r>
          </a:p>
        </p:txBody>
      </p:sp>
      <p:sp>
        <p:nvSpPr>
          <p:cNvPr id="6160" name="Rectangle 16"/>
          <p:cNvSpPr>
            <a:spLocks noGrp="1" noChangeArrowheads="1"/>
          </p:cNvSpPr>
          <p:nvPr>
            <p:ph idx="1"/>
          </p:nvPr>
        </p:nvSpPr>
        <p:spPr>
          <a:xfrm>
            <a:off x="609600" y="2362200"/>
            <a:ext cx="8001000" cy="3810000"/>
          </a:xfrm>
        </p:spPr>
        <p:txBody>
          <a:bodyPr>
            <a:normAutofit fontScale="77500" lnSpcReduction="20000"/>
          </a:bodyPr>
          <a:lstStyle/>
          <a:p>
            <a:r>
              <a:rPr lang="en-US" sz="2800" b="1" u="sng" dirty="0"/>
              <a:t>Terminology</a:t>
            </a:r>
          </a:p>
          <a:p>
            <a:pPr>
              <a:buFont typeface="Wingdings" pitchFamily="2" charset="2"/>
              <a:buNone/>
            </a:pPr>
            <a:r>
              <a:rPr lang="en-US" sz="2000" dirty="0"/>
              <a:t>	</a:t>
            </a:r>
            <a:r>
              <a:rPr lang="en-US" sz="3100" dirty="0"/>
              <a:t>Morphology: a broad set of image processing operations that process images based on shapes. </a:t>
            </a:r>
          </a:p>
          <a:p>
            <a:pPr>
              <a:buFont typeface="Wingdings" pitchFamily="2" charset="2"/>
              <a:buNone/>
            </a:pPr>
            <a:endParaRPr lang="en-US" sz="3100" dirty="0"/>
          </a:p>
          <a:p>
            <a:pPr>
              <a:buFont typeface="Wingdings" pitchFamily="2" charset="2"/>
              <a:buNone/>
            </a:pPr>
            <a:r>
              <a:rPr lang="en-US" sz="3100" dirty="0"/>
              <a:t>	Morphological operations apply a structuring elements to an input image, creating an output image of the same size.</a:t>
            </a:r>
          </a:p>
          <a:p>
            <a:pPr>
              <a:buFont typeface="Wingdings" pitchFamily="2" charset="2"/>
              <a:buNone/>
            </a:pPr>
            <a:endParaRPr lang="en-US" sz="2000" dirty="0"/>
          </a:p>
          <a:p>
            <a:r>
              <a:rPr lang="en-US" sz="2800" b="1" u="sng" dirty="0"/>
              <a:t>Properties</a:t>
            </a:r>
          </a:p>
          <a:p>
            <a:pPr>
              <a:buFont typeface="Wingdings" pitchFamily="2" charset="2"/>
              <a:buNone/>
            </a:pPr>
            <a:r>
              <a:rPr lang="en-US" sz="3000" dirty="0"/>
              <a:t>	Morphological operations simplify images, and quantify and preserve the main shape characteristics of objects.</a:t>
            </a:r>
          </a:p>
          <a:p>
            <a:pPr>
              <a:buFont typeface="Wingdings" pitchFamily="2" charset="2"/>
              <a:buNone/>
            </a:pPr>
            <a:r>
              <a:rPr lang="en-US" sz="2000" dirty="0"/>
              <a:t>	</a:t>
            </a:r>
          </a:p>
          <a:p>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4" name="Text Box 16"/>
          <p:cNvSpPr txBox="1">
            <a:spLocks noChangeArrowheads="1"/>
          </p:cNvSpPr>
          <p:nvPr/>
        </p:nvSpPr>
        <p:spPr bwMode="auto">
          <a:xfrm>
            <a:off x="609600" y="3276600"/>
            <a:ext cx="8110538" cy="2646363"/>
          </a:xfrm>
          <a:prstGeom prst="rect">
            <a:avLst/>
          </a:prstGeom>
          <a:solidFill>
            <a:srgbClr val="FFFF00"/>
          </a:solidFill>
          <a:ln w="9525">
            <a:noFill/>
            <a:miter lim="800000"/>
            <a:headEnd/>
            <a:tailEnd/>
          </a:ln>
          <a:effectLst/>
        </p:spPr>
        <p:txBody>
          <a:bodyPr wrap="none">
            <a:spAutoFit/>
          </a:bodyPr>
          <a:lstStyle/>
          <a:p>
            <a:pPr>
              <a:defRPr/>
            </a:pPr>
            <a:r>
              <a:rPr lang="ca-ES" sz="16600" b="1" dirty="0">
                <a:solidFill>
                  <a:srgbClr val="FF0000"/>
                </a:solidFill>
                <a:effectLst>
                  <a:outerShdw blurRad="38100" dist="38100" dir="2700000" algn="tl">
                    <a:srgbClr val="000000"/>
                  </a:outerShdw>
                </a:effectLst>
                <a:ea typeface="ＭＳ Ｐゴシック" pitchFamily="-106" charset="-128"/>
              </a:rPr>
              <a:t>Erosion</a:t>
            </a:r>
            <a:endParaRPr lang="es-ES" sz="16600" b="1" dirty="0">
              <a:solidFill>
                <a:srgbClr val="FF0000"/>
              </a:solidFill>
              <a:effectLst>
                <a:outerShdw blurRad="38100" dist="38100" dir="2700000" algn="tl">
                  <a:srgbClr val="000000"/>
                </a:outerShdw>
              </a:effectLst>
              <a:ea typeface="ＭＳ Ｐゴシック" pitchFamily="-106" charset="-128"/>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sz="quarter"/>
          </p:nvPr>
        </p:nvSpPr>
        <p:spPr/>
        <p:txBody>
          <a:bodyPr/>
          <a:lstStyle/>
          <a:p>
            <a:r>
              <a:rPr lang="en-US"/>
              <a:t>Erosion </a:t>
            </a:r>
          </a:p>
        </p:txBody>
      </p:sp>
      <p:sp>
        <p:nvSpPr>
          <p:cNvPr id="29699" name="Rectangle 3"/>
          <p:cNvSpPr>
            <a:spLocks noGrp="1" noChangeArrowheads="1"/>
          </p:cNvSpPr>
          <p:nvPr>
            <p:ph sz="quarter" idx="1"/>
          </p:nvPr>
        </p:nvSpPr>
        <p:spPr>
          <a:xfrm>
            <a:off x="685800" y="2057400"/>
            <a:ext cx="8077200" cy="4495800"/>
          </a:xfrm>
          <a:ln/>
        </p:spPr>
        <p:txBody>
          <a:bodyPr/>
          <a:lstStyle/>
          <a:p>
            <a:r>
              <a:rPr lang="en-US" sz="2000">
                <a:solidFill>
                  <a:schemeClr val="accent1"/>
                </a:solidFill>
              </a:rPr>
              <a:t>Erosion  </a:t>
            </a:r>
            <a:r>
              <a:rPr lang="en-US" sz="2000"/>
              <a:t>shrinks objects by etching away (eroding) their boundaries.</a:t>
            </a:r>
          </a:p>
          <a:p>
            <a:pPr>
              <a:buFont typeface="Wingdings" pitchFamily="2" charset="2"/>
              <a:buNone/>
            </a:pPr>
            <a:endParaRPr lang="en-US" sz="2000">
              <a:solidFill>
                <a:schemeClr val="accent1"/>
              </a:solidFill>
            </a:endParaRPr>
          </a:p>
          <a:p>
            <a:r>
              <a:rPr lang="en-US" sz="2000">
                <a:solidFill>
                  <a:schemeClr val="accent1"/>
                </a:solidFill>
              </a:rPr>
              <a:t>Performance</a:t>
            </a:r>
            <a:r>
              <a:rPr lang="en-US" sz="1600"/>
              <a:t>:</a:t>
            </a:r>
            <a:endParaRPr lang="en-US" sz="2000"/>
          </a:p>
          <a:p>
            <a:pPr>
              <a:buFont typeface="Wingdings" pitchFamily="2" charset="2"/>
              <a:buNone/>
            </a:pPr>
            <a:r>
              <a:rPr lang="en-US" sz="2000"/>
              <a:t>	</a:t>
            </a:r>
            <a:r>
              <a:rPr lang="en-US" sz="2000">
                <a:solidFill>
                  <a:schemeClr val="tx2"/>
                </a:solidFill>
              </a:rPr>
              <a:t>1) If the origin of the structuring element coincides with a ‘0’ in the image, there is no change; move to the next pixel.</a:t>
            </a:r>
          </a:p>
          <a:p>
            <a:pPr>
              <a:buFont typeface="Wingdings" pitchFamily="2" charset="2"/>
              <a:buNone/>
            </a:pPr>
            <a:r>
              <a:rPr lang="en-US" sz="2000">
                <a:solidFill>
                  <a:schemeClr val="tx2"/>
                </a:solidFill>
              </a:rPr>
              <a:t>	2) If the origin of the structuring element coincides with a ‘1’ in the image, and any of the ‘1’ pixels in the structuring element extend beyond the object (‘1’ pixels) in the image, then change the ‘1’ pixel in the image to a ‘0’;</a:t>
            </a:r>
          </a:p>
          <a:p>
            <a:endParaRPr lang="en-US" sz="2000">
              <a:solidFill>
                <a:schemeClr val="accent1"/>
              </a:solidFill>
            </a:endParaRPr>
          </a:p>
          <a:p>
            <a:pPr>
              <a:buFont typeface="Wingdings" pitchFamily="2" charset="2"/>
              <a:buNone/>
            </a:pPr>
            <a:endParaRPr lang="en-US" sz="2000"/>
          </a:p>
        </p:txBody>
      </p:sp>
      <p:sp>
        <p:nvSpPr>
          <p:cNvPr id="29704" name="Rectangle 8"/>
          <p:cNvSpPr>
            <a:spLocks noChangeArrowheads="1"/>
          </p:cNvSpPr>
          <p:nvPr/>
        </p:nvSpPr>
        <p:spPr bwMode="auto">
          <a:xfrm>
            <a:off x="609600" y="6096000"/>
            <a:ext cx="8229600" cy="381000"/>
          </a:xfrm>
          <a:prstGeom prst="rect">
            <a:avLst/>
          </a:prstGeom>
          <a:noFill/>
          <a:ln w="9525">
            <a:noFill/>
            <a:miter lim="800000"/>
            <a:headEnd/>
            <a:tailEnd/>
          </a:ln>
          <a:effectLst/>
        </p:spPr>
        <p:txBody>
          <a:bodyPr lIns="92075" tIns="46038" rIns="92075" bIns="46038"/>
          <a:lstStyle/>
          <a:p>
            <a:pPr>
              <a:spcBef>
                <a:spcPct val="20000"/>
              </a:spcBef>
              <a:buClr>
                <a:srgbClr val="00FFCC"/>
              </a:buClr>
              <a:buSzPct val="80000"/>
              <a:buFont typeface="Wingdings" pitchFamily="2" charset="2"/>
              <a:buNone/>
            </a:pPr>
            <a:r>
              <a:rPr lang="en-US" sz="2000" b="1">
                <a:solidFill>
                  <a:srgbClr val="FF0000"/>
                </a:solidFill>
                <a:ea typeface="+mn-ea"/>
              </a:rPr>
              <a:t>   </a:t>
            </a:r>
            <a:endParaRPr lang="en-US" sz="2000" b="1">
              <a:solidFill>
                <a:srgbClr val="00CCFF"/>
              </a:solidFill>
              <a:ea typeface="+mn-ea"/>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a:t>Erosion</a:t>
            </a:r>
          </a:p>
        </p:txBody>
      </p:sp>
      <p:sp>
        <p:nvSpPr>
          <p:cNvPr id="107523" name="Rectangle 3"/>
          <p:cNvSpPr>
            <a:spLocks noGrp="1" noChangeArrowheads="1"/>
          </p:cNvSpPr>
          <p:nvPr>
            <p:ph idx="1"/>
          </p:nvPr>
        </p:nvSpPr>
        <p:spPr/>
        <p:txBody>
          <a:bodyPr/>
          <a:lstStyle/>
          <a:p>
            <a:pPr>
              <a:buFont typeface="Wingdings" pitchFamily="2" charset="2"/>
              <a:buChar char="Ø"/>
            </a:pPr>
            <a:r>
              <a:rPr lang="en-US" sz="2400"/>
              <a:t>Erosion is the morphological dual to dilation. It combines two sets using the vector subtraction of set elements.</a:t>
            </a:r>
          </a:p>
          <a:p>
            <a:pPr>
              <a:buFont typeface="Wingdings" pitchFamily="2" charset="2"/>
              <a:buChar char="Ø"/>
            </a:pPr>
            <a:r>
              <a:rPr lang="en-US" sz="2400"/>
              <a:t>Let         denotes the erosion of A by B</a:t>
            </a:r>
          </a:p>
        </p:txBody>
      </p:sp>
      <p:graphicFrame>
        <p:nvGraphicFramePr>
          <p:cNvPr id="107524" name="Object 4"/>
          <p:cNvGraphicFramePr>
            <a:graphicFrameLocks noChangeAspect="1"/>
          </p:cNvGraphicFramePr>
          <p:nvPr/>
        </p:nvGraphicFramePr>
        <p:xfrm>
          <a:off x="1600200" y="3276600"/>
          <a:ext cx="685800" cy="307975"/>
        </p:xfrm>
        <a:graphic>
          <a:graphicData uri="http://schemas.openxmlformats.org/presentationml/2006/ole">
            <mc:AlternateContent xmlns:mc="http://schemas.openxmlformats.org/markup-compatibility/2006">
              <mc:Choice xmlns:v="urn:schemas-microsoft-com:vml" Requires="v">
                <p:oleObj spid="_x0000_s414750" name="Equation" r:id="rId3" imgW="507960" imgH="228600" progId="Equation.3">
                  <p:embed/>
                </p:oleObj>
              </mc:Choice>
              <mc:Fallback>
                <p:oleObj name="Equation" r:id="rId3" imgW="507960" imgH="2286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3276600"/>
                        <a:ext cx="685800" cy="307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21"/>
          <p:cNvGrpSpPr>
            <a:grpSpLocks/>
          </p:cNvGrpSpPr>
          <p:nvPr/>
        </p:nvGrpSpPr>
        <p:grpSpPr bwMode="auto">
          <a:xfrm>
            <a:off x="1524000" y="3962400"/>
            <a:ext cx="6096000" cy="914400"/>
            <a:chOff x="960" y="2352"/>
            <a:chExt cx="3840" cy="576"/>
          </a:xfrm>
        </p:grpSpPr>
        <p:sp>
          <p:nvSpPr>
            <p:cNvPr id="107540" name="Rectangle 20"/>
            <p:cNvSpPr>
              <a:spLocks noChangeArrowheads="1"/>
            </p:cNvSpPr>
            <p:nvPr/>
          </p:nvSpPr>
          <p:spPr bwMode="auto">
            <a:xfrm>
              <a:off x="960" y="2352"/>
              <a:ext cx="3840" cy="576"/>
            </a:xfrm>
            <a:prstGeom prst="rect">
              <a:avLst/>
            </a:prstGeom>
            <a:solidFill>
              <a:schemeClr val="accent1"/>
            </a:solidFill>
            <a:ln w="9525">
              <a:solidFill>
                <a:schemeClr val="tx1"/>
              </a:solidFill>
              <a:miter lim="800000"/>
              <a:headEnd/>
              <a:tailEnd/>
            </a:ln>
            <a:effectLst/>
          </p:spPr>
          <p:txBody>
            <a:bodyPr wrap="none" anchor="ctr"/>
            <a:lstStyle/>
            <a:p>
              <a:pPr>
                <a:spcBef>
                  <a:spcPct val="20000"/>
                </a:spcBef>
                <a:buClr>
                  <a:srgbClr val="00FFCC"/>
                </a:buClr>
                <a:buSzPct val="80000"/>
                <a:buFont typeface="Wingdings" pitchFamily="2" charset="2"/>
                <a:buChar char="l"/>
              </a:pPr>
              <a:endParaRPr lang="en-US" b="1">
                <a:solidFill>
                  <a:srgbClr val="FFFFFF"/>
                </a:solidFill>
                <a:ea typeface="+mn-ea"/>
              </a:endParaRPr>
            </a:p>
          </p:txBody>
        </p:sp>
        <p:graphicFrame>
          <p:nvGraphicFramePr>
            <p:cNvPr id="107539" name="Object 19"/>
            <p:cNvGraphicFramePr>
              <a:graphicFrameLocks noChangeAspect="1"/>
            </p:cNvGraphicFramePr>
            <p:nvPr/>
          </p:nvGraphicFramePr>
          <p:xfrm>
            <a:off x="1104" y="2420"/>
            <a:ext cx="3544" cy="456"/>
          </p:xfrm>
          <a:graphic>
            <a:graphicData uri="http://schemas.openxmlformats.org/presentationml/2006/ole">
              <mc:AlternateContent xmlns:mc="http://schemas.openxmlformats.org/markup-compatibility/2006">
                <mc:Choice xmlns:v="urn:schemas-microsoft-com:vml" Requires="v">
                  <p:oleObj spid="_x0000_s414751" name="Equation" r:id="rId5" imgW="5626080" imgH="723600" progId="Equation.3">
                    <p:embed/>
                  </p:oleObj>
                </mc:Choice>
                <mc:Fallback>
                  <p:oleObj name="Equation" r:id="rId5" imgW="5626080" imgH="7236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04" y="2420"/>
                          <a:ext cx="3544" cy="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7522"/>
                                        </p:tgtEl>
                                        <p:attrNameLst>
                                          <p:attrName>style.visibility</p:attrName>
                                        </p:attrNameLst>
                                      </p:cBhvr>
                                      <p:to>
                                        <p:strVal val="visible"/>
                                      </p:to>
                                    </p:set>
                                    <p:anim calcmode="lin" valueType="num">
                                      <p:cBhvr additive="base">
                                        <p:cTn id="7" dur="500" fill="hold"/>
                                        <p:tgtEl>
                                          <p:spTgt spid="107522"/>
                                        </p:tgtEl>
                                        <p:attrNameLst>
                                          <p:attrName>ppt_x</p:attrName>
                                        </p:attrNameLst>
                                      </p:cBhvr>
                                      <p:tavLst>
                                        <p:tav tm="0">
                                          <p:val>
                                            <p:strVal val="0-#ppt_w/2"/>
                                          </p:val>
                                        </p:tav>
                                        <p:tav tm="100000">
                                          <p:val>
                                            <p:strVal val="#ppt_x"/>
                                          </p:val>
                                        </p:tav>
                                      </p:tavLst>
                                    </p:anim>
                                    <p:anim calcmode="lin" valueType="num">
                                      <p:cBhvr additive="base">
                                        <p:cTn id="8" dur="500" fill="hold"/>
                                        <p:tgtEl>
                                          <p:spTgt spid="10752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 presetClass="entr" presetSubtype="16" fill="hold" grpId="0" nodeType="afterEffect">
                                  <p:stCondLst>
                                    <p:cond delay="0"/>
                                  </p:stCondLst>
                                  <p:childTnLst>
                                    <p:set>
                                      <p:cBhvr>
                                        <p:cTn id="11" dur="1" fill="hold">
                                          <p:stCondLst>
                                            <p:cond delay="0"/>
                                          </p:stCondLst>
                                        </p:cTn>
                                        <p:tgtEl>
                                          <p:spTgt spid="107523">
                                            <p:txEl>
                                              <p:pRg st="0" end="0"/>
                                            </p:txEl>
                                          </p:spTgt>
                                        </p:tgtEl>
                                        <p:attrNameLst>
                                          <p:attrName>style.visibility</p:attrName>
                                        </p:attrNameLst>
                                      </p:cBhvr>
                                      <p:to>
                                        <p:strVal val="visible"/>
                                      </p:to>
                                    </p:set>
                                    <p:animEffect transition="in" filter="box(in)">
                                      <p:cBhvr>
                                        <p:cTn id="12" dur="500"/>
                                        <p:tgtEl>
                                          <p:spTgt spid="107523">
                                            <p:txEl>
                                              <p:pRg st="0" end="0"/>
                                            </p:txEl>
                                          </p:spTgt>
                                        </p:tgtEl>
                                      </p:cBhvr>
                                    </p:animEffect>
                                  </p:childTnLst>
                                </p:cTn>
                              </p:par>
                            </p:childTnLst>
                          </p:cTn>
                        </p:par>
                        <p:par>
                          <p:cTn id="13" fill="hold">
                            <p:stCondLst>
                              <p:cond delay="1000"/>
                            </p:stCondLst>
                            <p:childTnLst>
                              <p:par>
                                <p:cTn id="14" presetID="4" presetClass="entr" presetSubtype="16" fill="hold" grpId="0" nodeType="afterEffect">
                                  <p:stCondLst>
                                    <p:cond delay="0"/>
                                  </p:stCondLst>
                                  <p:childTnLst>
                                    <p:set>
                                      <p:cBhvr>
                                        <p:cTn id="15" dur="1" fill="hold">
                                          <p:stCondLst>
                                            <p:cond delay="0"/>
                                          </p:stCondLst>
                                        </p:cTn>
                                        <p:tgtEl>
                                          <p:spTgt spid="107523">
                                            <p:txEl>
                                              <p:pRg st="1" end="1"/>
                                            </p:txEl>
                                          </p:spTgt>
                                        </p:tgtEl>
                                        <p:attrNameLst>
                                          <p:attrName>style.visibility</p:attrName>
                                        </p:attrNameLst>
                                      </p:cBhvr>
                                      <p:to>
                                        <p:strVal val="visible"/>
                                      </p:to>
                                    </p:set>
                                    <p:animEffect transition="in" filter="box(in)">
                                      <p:cBhvr>
                                        <p:cTn id="16" dur="500"/>
                                        <p:tgtEl>
                                          <p:spTgt spid="107523">
                                            <p:txEl>
                                              <p:pRg st="1" end="1"/>
                                            </p:txEl>
                                          </p:spTgt>
                                        </p:tgtEl>
                                      </p:cBhvr>
                                    </p:animEffect>
                                  </p:childTnLst>
                                </p:cTn>
                              </p:par>
                            </p:childTnLst>
                          </p:cTn>
                        </p:par>
                        <p:par>
                          <p:cTn id="17" fill="hold">
                            <p:stCondLst>
                              <p:cond delay="1500"/>
                            </p:stCondLst>
                            <p:childTnLst>
                              <p:par>
                                <p:cTn id="18" presetID="4" presetClass="entr" presetSubtype="16" fill="hold" nodeType="afterEffect">
                                  <p:stCondLst>
                                    <p:cond delay="0"/>
                                  </p:stCondLst>
                                  <p:childTnLst>
                                    <p:set>
                                      <p:cBhvr>
                                        <p:cTn id="19" dur="1" fill="hold">
                                          <p:stCondLst>
                                            <p:cond delay="0"/>
                                          </p:stCondLst>
                                        </p:cTn>
                                        <p:tgtEl>
                                          <p:spTgt spid="107524"/>
                                        </p:tgtEl>
                                        <p:attrNameLst>
                                          <p:attrName>style.visibility</p:attrName>
                                        </p:attrNameLst>
                                      </p:cBhvr>
                                      <p:to>
                                        <p:strVal val="visible"/>
                                      </p:to>
                                    </p:set>
                                    <p:animEffect transition="in" filter="box(in)">
                                      <p:cBhvr>
                                        <p:cTn id="20" dur="500"/>
                                        <p:tgtEl>
                                          <p:spTgt spid="107524"/>
                                        </p:tgtEl>
                                      </p:cBhvr>
                                    </p:animEffect>
                                  </p:childTnLst>
                                </p:cTn>
                              </p:par>
                            </p:childTnLst>
                          </p:cTn>
                        </p:par>
                        <p:par>
                          <p:cTn id="21" fill="hold">
                            <p:stCondLst>
                              <p:cond delay="2000"/>
                            </p:stCondLst>
                            <p:childTnLst>
                              <p:par>
                                <p:cTn id="22" presetID="4" presetClass="entr" presetSubtype="16"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box(in)">
                                      <p:cBhvr>
                                        <p:cTn id="2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2" grpId="0" autoUpdateAnimBg="0"/>
      <p:bldP spid="107523" grpId="0" build="p" autoUpdateAnimBg="0" advAuto="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AutoShape 2"/>
          <p:cNvSpPr>
            <a:spLocks noGrp="1" noChangeArrowheads="1"/>
          </p:cNvSpPr>
          <p:nvPr>
            <p:ph type="title"/>
          </p:nvPr>
        </p:nvSpPr>
        <p:spPr/>
        <p:txBody>
          <a:bodyPr/>
          <a:lstStyle/>
          <a:p>
            <a:r>
              <a:rPr lang="en-US" altLang="zh-TW" sz="6600"/>
              <a:t>Erosion</a:t>
            </a:r>
          </a:p>
        </p:txBody>
      </p:sp>
      <p:graphicFrame>
        <p:nvGraphicFramePr>
          <p:cNvPr id="104452" name="Object 4"/>
          <p:cNvGraphicFramePr>
            <a:graphicFrameLocks noChangeAspect="1"/>
          </p:cNvGraphicFramePr>
          <p:nvPr/>
        </p:nvGraphicFramePr>
        <p:xfrm>
          <a:off x="4714875" y="908050"/>
          <a:ext cx="4033838" cy="854075"/>
        </p:xfrm>
        <a:graphic>
          <a:graphicData uri="http://schemas.openxmlformats.org/presentationml/2006/ole">
            <mc:AlternateContent xmlns:mc="http://schemas.openxmlformats.org/markup-compatibility/2006">
              <mc:Choice xmlns:v="urn:schemas-microsoft-com:vml" Requires="v">
                <p:oleObj spid="_x0000_s409616" name="Equation" r:id="rId3" imgW="1320480" imgH="279360" progId="">
                  <p:embed/>
                </p:oleObj>
              </mc:Choice>
              <mc:Fallback>
                <p:oleObj name="Equation" r:id="rId3" imgW="1320480" imgH="27936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4875" y="908050"/>
                        <a:ext cx="4033838"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234"/>
          <p:cNvGrpSpPr>
            <a:grpSpLocks/>
          </p:cNvGrpSpPr>
          <p:nvPr/>
        </p:nvGrpSpPr>
        <p:grpSpPr bwMode="auto">
          <a:xfrm>
            <a:off x="5724525" y="3716338"/>
            <a:ext cx="2159000" cy="2881312"/>
            <a:chOff x="1066" y="1706"/>
            <a:chExt cx="1360" cy="1815"/>
          </a:xfrm>
        </p:grpSpPr>
        <p:sp>
          <p:nvSpPr>
            <p:cNvPr id="104683" name="Rectangle 235"/>
            <p:cNvSpPr>
              <a:spLocks noChangeArrowheads="1"/>
            </p:cNvSpPr>
            <p:nvPr/>
          </p:nvSpPr>
          <p:spPr bwMode="auto">
            <a:xfrm>
              <a:off x="1066" y="216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684" name="Rectangle 236"/>
            <p:cNvSpPr>
              <a:spLocks noChangeArrowheads="1"/>
            </p:cNvSpPr>
            <p:nvPr/>
          </p:nvSpPr>
          <p:spPr bwMode="auto">
            <a:xfrm>
              <a:off x="1156" y="216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685" name="Rectangle 237"/>
            <p:cNvSpPr>
              <a:spLocks noChangeArrowheads="1"/>
            </p:cNvSpPr>
            <p:nvPr/>
          </p:nvSpPr>
          <p:spPr bwMode="auto">
            <a:xfrm>
              <a:off x="1247" y="216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686" name="Rectangle 238"/>
            <p:cNvSpPr>
              <a:spLocks noChangeArrowheads="1"/>
            </p:cNvSpPr>
            <p:nvPr/>
          </p:nvSpPr>
          <p:spPr bwMode="auto">
            <a:xfrm>
              <a:off x="1338" y="216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687" name="Rectangle 239"/>
            <p:cNvSpPr>
              <a:spLocks noChangeArrowheads="1"/>
            </p:cNvSpPr>
            <p:nvPr/>
          </p:nvSpPr>
          <p:spPr bwMode="auto">
            <a:xfrm>
              <a:off x="1428" y="216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688" name="Rectangle 240"/>
            <p:cNvSpPr>
              <a:spLocks noChangeArrowheads="1"/>
            </p:cNvSpPr>
            <p:nvPr/>
          </p:nvSpPr>
          <p:spPr bwMode="auto">
            <a:xfrm>
              <a:off x="1066" y="225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689" name="Rectangle 241"/>
            <p:cNvSpPr>
              <a:spLocks noChangeArrowheads="1"/>
            </p:cNvSpPr>
            <p:nvPr/>
          </p:nvSpPr>
          <p:spPr bwMode="auto">
            <a:xfrm>
              <a:off x="1156" y="225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690" name="Rectangle 242"/>
            <p:cNvSpPr>
              <a:spLocks noChangeArrowheads="1"/>
            </p:cNvSpPr>
            <p:nvPr/>
          </p:nvSpPr>
          <p:spPr bwMode="auto">
            <a:xfrm>
              <a:off x="1247" y="225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691" name="Rectangle 243"/>
            <p:cNvSpPr>
              <a:spLocks noChangeArrowheads="1"/>
            </p:cNvSpPr>
            <p:nvPr/>
          </p:nvSpPr>
          <p:spPr bwMode="auto">
            <a:xfrm>
              <a:off x="1338" y="225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692" name="Rectangle 244"/>
            <p:cNvSpPr>
              <a:spLocks noChangeArrowheads="1"/>
            </p:cNvSpPr>
            <p:nvPr/>
          </p:nvSpPr>
          <p:spPr bwMode="auto">
            <a:xfrm>
              <a:off x="1428" y="225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693" name="Rectangle 245"/>
            <p:cNvSpPr>
              <a:spLocks noChangeArrowheads="1"/>
            </p:cNvSpPr>
            <p:nvPr/>
          </p:nvSpPr>
          <p:spPr bwMode="auto">
            <a:xfrm>
              <a:off x="1066" y="234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694" name="Rectangle 246"/>
            <p:cNvSpPr>
              <a:spLocks noChangeArrowheads="1"/>
            </p:cNvSpPr>
            <p:nvPr/>
          </p:nvSpPr>
          <p:spPr bwMode="auto">
            <a:xfrm>
              <a:off x="1156" y="234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695" name="Rectangle 247"/>
            <p:cNvSpPr>
              <a:spLocks noChangeArrowheads="1"/>
            </p:cNvSpPr>
            <p:nvPr/>
          </p:nvSpPr>
          <p:spPr bwMode="auto">
            <a:xfrm>
              <a:off x="1247" y="234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696" name="Rectangle 248"/>
            <p:cNvSpPr>
              <a:spLocks noChangeArrowheads="1"/>
            </p:cNvSpPr>
            <p:nvPr/>
          </p:nvSpPr>
          <p:spPr bwMode="auto">
            <a:xfrm>
              <a:off x="1338" y="234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697" name="Rectangle 249"/>
            <p:cNvSpPr>
              <a:spLocks noChangeArrowheads="1"/>
            </p:cNvSpPr>
            <p:nvPr/>
          </p:nvSpPr>
          <p:spPr bwMode="auto">
            <a:xfrm>
              <a:off x="1428" y="234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698" name="Rectangle 250"/>
            <p:cNvSpPr>
              <a:spLocks noChangeArrowheads="1"/>
            </p:cNvSpPr>
            <p:nvPr/>
          </p:nvSpPr>
          <p:spPr bwMode="auto">
            <a:xfrm>
              <a:off x="1066" y="243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699" name="Rectangle 251"/>
            <p:cNvSpPr>
              <a:spLocks noChangeArrowheads="1"/>
            </p:cNvSpPr>
            <p:nvPr/>
          </p:nvSpPr>
          <p:spPr bwMode="auto">
            <a:xfrm>
              <a:off x="1156" y="243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700" name="Rectangle 252"/>
            <p:cNvSpPr>
              <a:spLocks noChangeArrowheads="1"/>
            </p:cNvSpPr>
            <p:nvPr/>
          </p:nvSpPr>
          <p:spPr bwMode="auto">
            <a:xfrm>
              <a:off x="1247" y="243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701" name="Rectangle 253"/>
            <p:cNvSpPr>
              <a:spLocks noChangeArrowheads="1"/>
            </p:cNvSpPr>
            <p:nvPr/>
          </p:nvSpPr>
          <p:spPr bwMode="auto">
            <a:xfrm>
              <a:off x="1338" y="243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702" name="Rectangle 254"/>
            <p:cNvSpPr>
              <a:spLocks noChangeArrowheads="1"/>
            </p:cNvSpPr>
            <p:nvPr/>
          </p:nvSpPr>
          <p:spPr bwMode="auto">
            <a:xfrm>
              <a:off x="1428" y="243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703" name="Rectangle 255"/>
            <p:cNvSpPr>
              <a:spLocks noChangeArrowheads="1"/>
            </p:cNvSpPr>
            <p:nvPr/>
          </p:nvSpPr>
          <p:spPr bwMode="auto">
            <a:xfrm>
              <a:off x="1066" y="252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704" name="Rectangle 256"/>
            <p:cNvSpPr>
              <a:spLocks noChangeArrowheads="1"/>
            </p:cNvSpPr>
            <p:nvPr/>
          </p:nvSpPr>
          <p:spPr bwMode="auto">
            <a:xfrm>
              <a:off x="1156" y="252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705" name="Rectangle 257"/>
            <p:cNvSpPr>
              <a:spLocks noChangeArrowheads="1"/>
            </p:cNvSpPr>
            <p:nvPr/>
          </p:nvSpPr>
          <p:spPr bwMode="auto">
            <a:xfrm>
              <a:off x="1247" y="252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706" name="Rectangle 258"/>
            <p:cNvSpPr>
              <a:spLocks noChangeArrowheads="1"/>
            </p:cNvSpPr>
            <p:nvPr/>
          </p:nvSpPr>
          <p:spPr bwMode="auto">
            <a:xfrm>
              <a:off x="1338" y="252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707" name="Rectangle 259"/>
            <p:cNvSpPr>
              <a:spLocks noChangeArrowheads="1"/>
            </p:cNvSpPr>
            <p:nvPr/>
          </p:nvSpPr>
          <p:spPr bwMode="auto">
            <a:xfrm>
              <a:off x="1428" y="252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708" name="Rectangle 260"/>
            <p:cNvSpPr>
              <a:spLocks noChangeArrowheads="1"/>
            </p:cNvSpPr>
            <p:nvPr/>
          </p:nvSpPr>
          <p:spPr bwMode="auto">
            <a:xfrm>
              <a:off x="1520" y="216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709" name="Rectangle 261"/>
            <p:cNvSpPr>
              <a:spLocks noChangeArrowheads="1"/>
            </p:cNvSpPr>
            <p:nvPr/>
          </p:nvSpPr>
          <p:spPr bwMode="auto">
            <a:xfrm>
              <a:off x="1610" y="216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710" name="Rectangle 262"/>
            <p:cNvSpPr>
              <a:spLocks noChangeArrowheads="1"/>
            </p:cNvSpPr>
            <p:nvPr/>
          </p:nvSpPr>
          <p:spPr bwMode="auto">
            <a:xfrm>
              <a:off x="1701" y="216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711" name="Rectangle 263"/>
            <p:cNvSpPr>
              <a:spLocks noChangeArrowheads="1"/>
            </p:cNvSpPr>
            <p:nvPr/>
          </p:nvSpPr>
          <p:spPr bwMode="auto">
            <a:xfrm>
              <a:off x="1792" y="216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712" name="Rectangle 264"/>
            <p:cNvSpPr>
              <a:spLocks noChangeArrowheads="1"/>
            </p:cNvSpPr>
            <p:nvPr/>
          </p:nvSpPr>
          <p:spPr bwMode="auto">
            <a:xfrm>
              <a:off x="1882" y="216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713" name="Rectangle 265"/>
            <p:cNvSpPr>
              <a:spLocks noChangeArrowheads="1"/>
            </p:cNvSpPr>
            <p:nvPr/>
          </p:nvSpPr>
          <p:spPr bwMode="auto">
            <a:xfrm>
              <a:off x="1520" y="225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714" name="Rectangle 266"/>
            <p:cNvSpPr>
              <a:spLocks noChangeArrowheads="1"/>
            </p:cNvSpPr>
            <p:nvPr/>
          </p:nvSpPr>
          <p:spPr bwMode="auto">
            <a:xfrm>
              <a:off x="1610" y="225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715" name="Rectangle 267"/>
            <p:cNvSpPr>
              <a:spLocks noChangeArrowheads="1"/>
            </p:cNvSpPr>
            <p:nvPr/>
          </p:nvSpPr>
          <p:spPr bwMode="auto">
            <a:xfrm>
              <a:off x="1701" y="225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716" name="Rectangle 268"/>
            <p:cNvSpPr>
              <a:spLocks noChangeArrowheads="1"/>
            </p:cNvSpPr>
            <p:nvPr/>
          </p:nvSpPr>
          <p:spPr bwMode="auto">
            <a:xfrm>
              <a:off x="1792" y="225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717" name="Rectangle 269"/>
            <p:cNvSpPr>
              <a:spLocks noChangeArrowheads="1"/>
            </p:cNvSpPr>
            <p:nvPr/>
          </p:nvSpPr>
          <p:spPr bwMode="auto">
            <a:xfrm>
              <a:off x="1882" y="225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718" name="Rectangle 270"/>
            <p:cNvSpPr>
              <a:spLocks noChangeArrowheads="1"/>
            </p:cNvSpPr>
            <p:nvPr/>
          </p:nvSpPr>
          <p:spPr bwMode="auto">
            <a:xfrm>
              <a:off x="1520" y="234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719" name="Rectangle 271"/>
            <p:cNvSpPr>
              <a:spLocks noChangeArrowheads="1"/>
            </p:cNvSpPr>
            <p:nvPr/>
          </p:nvSpPr>
          <p:spPr bwMode="auto">
            <a:xfrm>
              <a:off x="1610" y="234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720" name="Rectangle 272"/>
            <p:cNvSpPr>
              <a:spLocks noChangeArrowheads="1"/>
            </p:cNvSpPr>
            <p:nvPr/>
          </p:nvSpPr>
          <p:spPr bwMode="auto">
            <a:xfrm>
              <a:off x="1701" y="234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721" name="Rectangle 273"/>
            <p:cNvSpPr>
              <a:spLocks noChangeArrowheads="1"/>
            </p:cNvSpPr>
            <p:nvPr/>
          </p:nvSpPr>
          <p:spPr bwMode="auto">
            <a:xfrm>
              <a:off x="1792" y="234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722" name="Rectangle 274"/>
            <p:cNvSpPr>
              <a:spLocks noChangeArrowheads="1"/>
            </p:cNvSpPr>
            <p:nvPr/>
          </p:nvSpPr>
          <p:spPr bwMode="auto">
            <a:xfrm>
              <a:off x="1882" y="234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723" name="Rectangle 275"/>
            <p:cNvSpPr>
              <a:spLocks noChangeArrowheads="1"/>
            </p:cNvSpPr>
            <p:nvPr/>
          </p:nvSpPr>
          <p:spPr bwMode="auto">
            <a:xfrm>
              <a:off x="1520" y="243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724" name="Rectangle 276"/>
            <p:cNvSpPr>
              <a:spLocks noChangeArrowheads="1"/>
            </p:cNvSpPr>
            <p:nvPr/>
          </p:nvSpPr>
          <p:spPr bwMode="auto">
            <a:xfrm>
              <a:off x="1610" y="243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725" name="Rectangle 277"/>
            <p:cNvSpPr>
              <a:spLocks noChangeArrowheads="1"/>
            </p:cNvSpPr>
            <p:nvPr/>
          </p:nvSpPr>
          <p:spPr bwMode="auto">
            <a:xfrm>
              <a:off x="1701" y="243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726" name="Rectangle 278"/>
            <p:cNvSpPr>
              <a:spLocks noChangeArrowheads="1"/>
            </p:cNvSpPr>
            <p:nvPr/>
          </p:nvSpPr>
          <p:spPr bwMode="auto">
            <a:xfrm>
              <a:off x="1792" y="243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727" name="Rectangle 279"/>
            <p:cNvSpPr>
              <a:spLocks noChangeArrowheads="1"/>
            </p:cNvSpPr>
            <p:nvPr/>
          </p:nvSpPr>
          <p:spPr bwMode="auto">
            <a:xfrm>
              <a:off x="1882" y="243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728" name="Rectangle 280"/>
            <p:cNvSpPr>
              <a:spLocks noChangeArrowheads="1"/>
            </p:cNvSpPr>
            <p:nvPr/>
          </p:nvSpPr>
          <p:spPr bwMode="auto">
            <a:xfrm>
              <a:off x="1520" y="252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729" name="Rectangle 281"/>
            <p:cNvSpPr>
              <a:spLocks noChangeArrowheads="1"/>
            </p:cNvSpPr>
            <p:nvPr/>
          </p:nvSpPr>
          <p:spPr bwMode="auto">
            <a:xfrm>
              <a:off x="1610" y="252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730" name="Rectangle 282"/>
            <p:cNvSpPr>
              <a:spLocks noChangeArrowheads="1"/>
            </p:cNvSpPr>
            <p:nvPr/>
          </p:nvSpPr>
          <p:spPr bwMode="auto">
            <a:xfrm>
              <a:off x="1701" y="252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731" name="Rectangle 283"/>
            <p:cNvSpPr>
              <a:spLocks noChangeArrowheads="1"/>
            </p:cNvSpPr>
            <p:nvPr/>
          </p:nvSpPr>
          <p:spPr bwMode="auto">
            <a:xfrm>
              <a:off x="1792" y="252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732" name="Rectangle 284"/>
            <p:cNvSpPr>
              <a:spLocks noChangeArrowheads="1"/>
            </p:cNvSpPr>
            <p:nvPr/>
          </p:nvSpPr>
          <p:spPr bwMode="auto">
            <a:xfrm>
              <a:off x="1882" y="252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733" name="Rectangle 285"/>
            <p:cNvSpPr>
              <a:spLocks noChangeArrowheads="1"/>
            </p:cNvSpPr>
            <p:nvPr/>
          </p:nvSpPr>
          <p:spPr bwMode="auto">
            <a:xfrm>
              <a:off x="1066" y="2613"/>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734" name="Rectangle 286"/>
            <p:cNvSpPr>
              <a:spLocks noChangeArrowheads="1"/>
            </p:cNvSpPr>
            <p:nvPr/>
          </p:nvSpPr>
          <p:spPr bwMode="auto">
            <a:xfrm>
              <a:off x="1156" y="2613"/>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735" name="Rectangle 287"/>
            <p:cNvSpPr>
              <a:spLocks noChangeArrowheads="1"/>
            </p:cNvSpPr>
            <p:nvPr/>
          </p:nvSpPr>
          <p:spPr bwMode="auto">
            <a:xfrm>
              <a:off x="1247" y="2613"/>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736" name="Rectangle 288"/>
            <p:cNvSpPr>
              <a:spLocks noChangeArrowheads="1"/>
            </p:cNvSpPr>
            <p:nvPr/>
          </p:nvSpPr>
          <p:spPr bwMode="auto">
            <a:xfrm>
              <a:off x="1338" y="2613"/>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737" name="Rectangle 289"/>
            <p:cNvSpPr>
              <a:spLocks noChangeArrowheads="1"/>
            </p:cNvSpPr>
            <p:nvPr/>
          </p:nvSpPr>
          <p:spPr bwMode="auto">
            <a:xfrm>
              <a:off x="1428" y="2613"/>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738" name="Rectangle 290"/>
            <p:cNvSpPr>
              <a:spLocks noChangeArrowheads="1"/>
            </p:cNvSpPr>
            <p:nvPr/>
          </p:nvSpPr>
          <p:spPr bwMode="auto">
            <a:xfrm>
              <a:off x="1066" y="270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739" name="Rectangle 291"/>
            <p:cNvSpPr>
              <a:spLocks noChangeArrowheads="1"/>
            </p:cNvSpPr>
            <p:nvPr/>
          </p:nvSpPr>
          <p:spPr bwMode="auto">
            <a:xfrm>
              <a:off x="1156" y="270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740" name="Rectangle 292"/>
            <p:cNvSpPr>
              <a:spLocks noChangeArrowheads="1"/>
            </p:cNvSpPr>
            <p:nvPr/>
          </p:nvSpPr>
          <p:spPr bwMode="auto">
            <a:xfrm>
              <a:off x="1247" y="270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741" name="Rectangle 293"/>
            <p:cNvSpPr>
              <a:spLocks noChangeArrowheads="1"/>
            </p:cNvSpPr>
            <p:nvPr/>
          </p:nvSpPr>
          <p:spPr bwMode="auto">
            <a:xfrm>
              <a:off x="1338" y="270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742" name="Rectangle 294"/>
            <p:cNvSpPr>
              <a:spLocks noChangeArrowheads="1"/>
            </p:cNvSpPr>
            <p:nvPr/>
          </p:nvSpPr>
          <p:spPr bwMode="auto">
            <a:xfrm>
              <a:off x="1428" y="270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743" name="Rectangle 295"/>
            <p:cNvSpPr>
              <a:spLocks noChangeArrowheads="1"/>
            </p:cNvSpPr>
            <p:nvPr/>
          </p:nvSpPr>
          <p:spPr bwMode="auto">
            <a:xfrm>
              <a:off x="1066" y="279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744" name="Rectangle 296"/>
            <p:cNvSpPr>
              <a:spLocks noChangeArrowheads="1"/>
            </p:cNvSpPr>
            <p:nvPr/>
          </p:nvSpPr>
          <p:spPr bwMode="auto">
            <a:xfrm>
              <a:off x="1156" y="279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745" name="Rectangle 297"/>
            <p:cNvSpPr>
              <a:spLocks noChangeArrowheads="1"/>
            </p:cNvSpPr>
            <p:nvPr/>
          </p:nvSpPr>
          <p:spPr bwMode="auto">
            <a:xfrm>
              <a:off x="1247" y="279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746" name="Rectangle 298"/>
            <p:cNvSpPr>
              <a:spLocks noChangeArrowheads="1"/>
            </p:cNvSpPr>
            <p:nvPr/>
          </p:nvSpPr>
          <p:spPr bwMode="auto">
            <a:xfrm>
              <a:off x="1338" y="279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747" name="Rectangle 299"/>
            <p:cNvSpPr>
              <a:spLocks noChangeArrowheads="1"/>
            </p:cNvSpPr>
            <p:nvPr/>
          </p:nvSpPr>
          <p:spPr bwMode="auto">
            <a:xfrm>
              <a:off x="1428" y="279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748" name="Rectangle 300"/>
            <p:cNvSpPr>
              <a:spLocks noChangeArrowheads="1"/>
            </p:cNvSpPr>
            <p:nvPr/>
          </p:nvSpPr>
          <p:spPr bwMode="auto">
            <a:xfrm>
              <a:off x="1066" y="288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749" name="Rectangle 301"/>
            <p:cNvSpPr>
              <a:spLocks noChangeArrowheads="1"/>
            </p:cNvSpPr>
            <p:nvPr/>
          </p:nvSpPr>
          <p:spPr bwMode="auto">
            <a:xfrm>
              <a:off x="1156" y="288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750" name="Rectangle 302"/>
            <p:cNvSpPr>
              <a:spLocks noChangeArrowheads="1"/>
            </p:cNvSpPr>
            <p:nvPr/>
          </p:nvSpPr>
          <p:spPr bwMode="auto">
            <a:xfrm>
              <a:off x="1247" y="288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751" name="Rectangle 303"/>
            <p:cNvSpPr>
              <a:spLocks noChangeArrowheads="1"/>
            </p:cNvSpPr>
            <p:nvPr/>
          </p:nvSpPr>
          <p:spPr bwMode="auto">
            <a:xfrm>
              <a:off x="1338" y="288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752" name="Rectangle 304"/>
            <p:cNvSpPr>
              <a:spLocks noChangeArrowheads="1"/>
            </p:cNvSpPr>
            <p:nvPr/>
          </p:nvSpPr>
          <p:spPr bwMode="auto">
            <a:xfrm>
              <a:off x="1428" y="288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753" name="Rectangle 305"/>
            <p:cNvSpPr>
              <a:spLocks noChangeArrowheads="1"/>
            </p:cNvSpPr>
            <p:nvPr/>
          </p:nvSpPr>
          <p:spPr bwMode="auto">
            <a:xfrm>
              <a:off x="1066" y="297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754" name="Rectangle 306"/>
            <p:cNvSpPr>
              <a:spLocks noChangeArrowheads="1"/>
            </p:cNvSpPr>
            <p:nvPr/>
          </p:nvSpPr>
          <p:spPr bwMode="auto">
            <a:xfrm>
              <a:off x="1156" y="297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755" name="Rectangle 307"/>
            <p:cNvSpPr>
              <a:spLocks noChangeArrowheads="1"/>
            </p:cNvSpPr>
            <p:nvPr/>
          </p:nvSpPr>
          <p:spPr bwMode="auto">
            <a:xfrm>
              <a:off x="1247" y="297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756" name="Rectangle 308"/>
            <p:cNvSpPr>
              <a:spLocks noChangeArrowheads="1"/>
            </p:cNvSpPr>
            <p:nvPr/>
          </p:nvSpPr>
          <p:spPr bwMode="auto">
            <a:xfrm>
              <a:off x="1338" y="297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757" name="Rectangle 309"/>
            <p:cNvSpPr>
              <a:spLocks noChangeArrowheads="1"/>
            </p:cNvSpPr>
            <p:nvPr/>
          </p:nvSpPr>
          <p:spPr bwMode="auto">
            <a:xfrm>
              <a:off x="1428" y="297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758" name="Rectangle 310"/>
            <p:cNvSpPr>
              <a:spLocks noChangeArrowheads="1"/>
            </p:cNvSpPr>
            <p:nvPr/>
          </p:nvSpPr>
          <p:spPr bwMode="auto">
            <a:xfrm>
              <a:off x="1519" y="261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759" name="Rectangle 311"/>
            <p:cNvSpPr>
              <a:spLocks noChangeArrowheads="1"/>
            </p:cNvSpPr>
            <p:nvPr/>
          </p:nvSpPr>
          <p:spPr bwMode="auto">
            <a:xfrm>
              <a:off x="1609" y="261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760" name="Rectangle 312"/>
            <p:cNvSpPr>
              <a:spLocks noChangeArrowheads="1"/>
            </p:cNvSpPr>
            <p:nvPr/>
          </p:nvSpPr>
          <p:spPr bwMode="auto">
            <a:xfrm>
              <a:off x="1700" y="261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761" name="Rectangle 313"/>
            <p:cNvSpPr>
              <a:spLocks noChangeArrowheads="1"/>
            </p:cNvSpPr>
            <p:nvPr/>
          </p:nvSpPr>
          <p:spPr bwMode="auto">
            <a:xfrm>
              <a:off x="1791" y="261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762" name="Rectangle 314"/>
            <p:cNvSpPr>
              <a:spLocks noChangeArrowheads="1"/>
            </p:cNvSpPr>
            <p:nvPr/>
          </p:nvSpPr>
          <p:spPr bwMode="auto">
            <a:xfrm>
              <a:off x="1881" y="261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763" name="Rectangle 315"/>
            <p:cNvSpPr>
              <a:spLocks noChangeArrowheads="1"/>
            </p:cNvSpPr>
            <p:nvPr/>
          </p:nvSpPr>
          <p:spPr bwMode="auto">
            <a:xfrm>
              <a:off x="1519" y="270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764" name="Rectangle 316"/>
            <p:cNvSpPr>
              <a:spLocks noChangeArrowheads="1"/>
            </p:cNvSpPr>
            <p:nvPr/>
          </p:nvSpPr>
          <p:spPr bwMode="auto">
            <a:xfrm>
              <a:off x="1609" y="270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765" name="Rectangle 317"/>
            <p:cNvSpPr>
              <a:spLocks noChangeArrowheads="1"/>
            </p:cNvSpPr>
            <p:nvPr/>
          </p:nvSpPr>
          <p:spPr bwMode="auto">
            <a:xfrm>
              <a:off x="1700" y="270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766" name="Rectangle 318"/>
            <p:cNvSpPr>
              <a:spLocks noChangeArrowheads="1"/>
            </p:cNvSpPr>
            <p:nvPr/>
          </p:nvSpPr>
          <p:spPr bwMode="auto">
            <a:xfrm>
              <a:off x="1791" y="270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767" name="Rectangle 319"/>
            <p:cNvSpPr>
              <a:spLocks noChangeArrowheads="1"/>
            </p:cNvSpPr>
            <p:nvPr/>
          </p:nvSpPr>
          <p:spPr bwMode="auto">
            <a:xfrm>
              <a:off x="1881" y="270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768" name="Rectangle 320"/>
            <p:cNvSpPr>
              <a:spLocks noChangeArrowheads="1"/>
            </p:cNvSpPr>
            <p:nvPr/>
          </p:nvSpPr>
          <p:spPr bwMode="auto">
            <a:xfrm>
              <a:off x="1519" y="279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769" name="Rectangle 321"/>
            <p:cNvSpPr>
              <a:spLocks noChangeArrowheads="1"/>
            </p:cNvSpPr>
            <p:nvPr/>
          </p:nvSpPr>
          <p:spPr bwMode="auto">
            <a:xfrm>
              <a:off x="1609" y="279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770" name="Rectangle 322"/>
            <p:cNvSpPr>
              <a:spLocks noChangeArrowheads="1"/>
            </p:cNvSpPr>
            <p:nvPr/>
          </p:nvSpPr>
          <p:spPr bwMode="auto">
            <a:xfrm>
              <a:off x="1700" y="279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771" name="Rectangle 323"/>
            <p:cNvSpPr>
              <a:spLocks noChangeArrowheads="1"/>
            </p:cNvSpPr>
            <p:nvPr/>
          </p:nvSpPr>
          <p:spPr bwMode="auto">
            <a:xfrm>
              <a:off x="1791" y="279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772" name="Rectangle 324"/>
            <p:cNvSpPr>
              <a:spLocks noChangeArrowheads="1"/>
            </p:cNvSpPr>
            <p:nvPr/>
          </p:nvSpPr>
          <p:spPr bwMode="auto">
            <a:xfrm>
              <a:off x="1881" y="279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773" name="Rectangle 325"/>
            <p:cNvSpPr>
              <a:spLocks noChangeArrowheads="1"/>
            </p:cNvSpPr>
            <p:nvPr/>
          </p:nvSpPr>
          <p:spPr bwMode="auto">
            <a:xfrm>
              <a:off x="1519" y="288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774" name="Rectangle 326"/>
            <p:cNvSpPr>
              <a:spLocks noChangeArrowheads="1"/>
            </p:cNvSpPr>
            <p:nvPr/>
          </p:nvSpPr>
          <p:spPr bwMode="auto">
            <a:xfrm>
              <a:off x="1609" y="288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775" name="Rectangle 327"/>
            <p:cNvSpPr>
              <a:spLocks noChangeArrowheads="1"/>
            </p:cNvSpPr>
            <p:nvPr/>
          </p:nvSpPr>
          <p:spPr bwMode="auto">
            <a:xfrm>
              <a:off x="1700" y="288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776" name="Rectangle 328"/>
            <p:cNvSpPr>
              <a:spLocks noChangeArrowheads="1"/>
            </p:cNvSpPr>
            <p:nvPr/>
          </p:nvSpPr>
          <p:spPr bwMode="auto">
            <a:xfrm>
              <a:off x="1791" y="288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777" name="Rectangle 329"/>
            <p:cNvSpPr>
              <a:spLocks noChangeArrowheads="1"/>
            </p:cNvSpPr>
            <p:nvPr/>
          </p:nvSpPr>
          <p:spPr bwMode="auto">
            <a:xfrm>
              <a:off x="1881" y="288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778" name="Rectangle 330"/>
            <p:cNvSpPr>
              <a:spLocks noChangeArrowheads="1"/>
            </p:cNvSpPr>
            <p:nvPr/>
          </p:nvSpPr>
          <p:spPr bwMode="auto">
            <a:xfrm>
              <a:off x="1519" y="297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779" name="Rectangle 331"/>
            <p:cNvSpPr>
              <a:spLocks noChangeArrowheads="1"/>
            </p:cNvSpPr>
            <p:nvPr/>
          </p:nvSpPr>
          <p:spPr bwMode="auto">
            <a:xfrm>
              <a:off x="1609" y="297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780" name="Rectangle 332"/>
            <p:cNvSpPr>
              <a:spLocks noChangeArrowheads="1"/>
            </p:cNvSpPr>
            <p:nvPr/>
          </p:nvSpPr>
          <p:spPr bwMode="auto">
            <a:xfrm>
              <a:off x="1700" y="297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781" name="Rectangle 333"/>
            <p:cNvSpPr>
              <a:spLocks noChangeArrowheads="1"/>
            </p:cNvSpPr>
            <p:nvPr/>
          </p:nvSpPr>
          <p:spPr bwMode="auto">
            <a:xfrm>
              <a:off x="1791" y="297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782" name="Rectangle 334"/>
            <p:cNvSpPr>
              <a:spLocks noChangeArrowheads="1"/>
            </p:cNvSpPr>
            <p:nvPr/>
          </p:nvSpPr>
          <p:spPr bwMode="auto">
            <a:xfrm>
              <a:off x="1881" y="297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783" name="Rectangle 335"/>
            <p:cNvSpPr>
              <a:spLocks noChangeArrowheads="1"/>
            </p:cNvSpPr>
            <p:nvPr/>
          </p:nvSpPr>
          <p:spPr bwMode="auto">
            <a:xfrm>
              <a:off x="1066" y="306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784" name="Rectangle 336"/>
            <p:cNvSpPr>
              <a:spLocks noChangeArrowheads="1"/>
            </p:cNvSpPr>
            <p:nvPr/>
          </p:nvSpPr>
          <p:spPr bwMode="auto">
            <a:xfrm>
              <a:off x="1156" y="306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785" name="Rectangle 337"/>
            <p:cNvSpPr>
              <a:spLocks noChangeArrowheads="1"/>
            </p:cNvSpPr>
            <p:nvPr/>
          </p:nvSpPr>
          <p:spPr bwMode="auto">
            <a:xfrm>
              <a:off x="1247" y="306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786" name="Rectangle 338"/>
            <p:cNvSpPr>
              <a:spLocks noChangeArrowheads="1"/>
            </p:cNvSpPr>
            <p:nvPr/>
          </p:nvSpPr>
          <p:spPr bwMode="auto">
            <a:xfrm>
              <a:off x="1338" y="306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787" name="Rectangle 339"/>
            <p:cNvSpPr>
              <a:spLocks noChangeArrowheads="1"/>
            </p:cNvSpPr>
            <p:nvPr/>
          </p:nvSpPr>
          <p:spPr bwMode="auto">
            <a:xfrm>
              <a:off x="1428" y="306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788" name="Rectangle 340"/>
            <p:cNvSpPr>
              <a:spLocks noChangeArrowheads="1"/>
            </p:cNvSpPr>
            <p:nvPr/>
          </p:nvSpPr>
          <p:spPr bwMode="auto">
            <a:xfrm>
              <a:off x="1066" y="315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789" name="Rectangle 341"/>
            <p:cNvSpPr>
              <a:spLocks noChangeArrowheads="1"/>
            </p:cNvSpPr>
            <p:nvPr/>
          </p:nvSpPr>
          <p:spPr bwMode="auto">
            <a:xfrm>
              <a:off x="1156" y="315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790" name="Rectangle 342"/>
            <p:cNvSpPr>
              <a:spLocks noChangeArrowheads="1"/>
            </p:cNvSpPr>
            <p:nvPr/>
          </p:nvSpPr>
          <p:spPr bwMode="auto">
            <a:xfrm>
              <a:off x="1247" y="315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791" name="Rectangle 343"/>
            <p:cNvSpPr>
              <a:spLocks noChangeArrowheads="1"/>
            </p:cNvSpPr>
            <p:nvPr/>
          </p:nvSpPr>
          <p:spPr bwMode="auto">
            <a:xfrm>
              <a:off x="1338" y="315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792" name="Rectangle 344"/>
            <p:cNvSpPr>
              <a:spLocks noChangeArrowheads="1"/>
            </p:cNvSpPr>
            <p:nvPr/>
          </p:nvSpPr>
          <p:spPr bwMode="auto">
            <a:xfrm>
              <a:off x="1428" y="315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793" name="Rectangle 345"/>
            <p:cNvSpPr>
              <a:spLocks noChangeArrowheads="1"/>
            </p:cNvSpPr>
            <p:nvPr/>
          </p:nvSpPr>
          <p:spPr bwMode="auto">
            <a:xfrm>
              <a:off x="1066" y="324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794" name="Rectangle 346"/>
            <p:cNvSpPr>
              <a:spLocks noChangeArrowheads="1"/>
            </p:cNvSpPr>
            <p:nvPr/>
          </p:nvSpPr>
          <p:spPr bwMode="auto">
            <a:xfrm>
              <a:off x="1156" y="324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795" name="Rectangle 347"/>
            <p:cNvSpPr>
              <a:spLocks noChangeArrowheads="1"/>
            </p:cNvSpPr>
            <p:nvPr/>
          </p:nvSpPr>
          <p:spPr bwMode="auto">
            <a:xfrm>
              <a:off x="1247" y="324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796" name="Rectangle 348"/>
            <p:cNvSpPr>
              <a:spLocks noChangeArrowheads="1"/>
            </p:cNvSpPr>
            <p:nvPr/>
          </p:nvSpPr>
          <p:spPr bwMode="auto">
            <a:xfrm>
              <a:off x="1338" y="324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797" name="Rectangle 349"/>
            <p:cNvSpPr>
              <a:spLocks noChangeArrowheads="1"/>
            </p:cNvSpPr>
            <p:nvPr/>
          </p:nvSpPr>
          <p:spPr bwMode="auto">
            <a:xfrm>
              <a:off x="1428" y="324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798" name="Rectangle 350"/>
            <p:cNvSpPr>
              <a:spLocks noChangeArrowheads="1"/>
            </p:cNvSpPr>
            <p:nvPr/>
          </p:nvSpPr>
          <p:spPr bwMode="auto">
            <a:xfrm>
              <a:off x="1066" y="334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799" name="Rectangle 351"/>
            <p:cNvSpPr>
              <a:spLocks noChangeArrowheads="1"/>
            </p:cNvSpPr>
            <p:nvPr/>
          </p:nvSpPr>
          <p:spPr bwMode="auto">
            <a:xfrm>
              <a:off x="1156" y="334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800" name="Rectangle 352"/>
            <p:cNvSpPr>
              <a:spLocks noChangeArrowheads="1"/>
            </p:cNvSpPr>
            <p:nvPr/>
          </p:nvSpPr>
          <p:spPr bwMode="auto">
            <a:xfrm>
              <a:off x="1247" y="334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801" name="Rectangle 353"/>
            <p:cNvSpPr>
              <a:spLocks noChangeArrowheads="1"/>
            </p:cNvSpPr>
            <p:nvPr/>
          </p:nvSpPr>
          <p:spPr bwMode="auto">
            <a:xfrm>
              <a:off x="1338" y="334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802" name="Rectangle 354"/>
            <p:cNvSpPr>
              <a:spLocks noChangeArrowheads="1"/>
            </p:cNvSpPr>
            <p:nvPr/>
          </p:nvSpPr>
          <p:spPr bwMode="auto">
            <a:xfrm>
              <a:off x="1428" y="334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803" name="Rectangle 355"/>
            <p:cNvSpPr>
              <a:spLocks noChangeArrowheads="1"/>
            </p:cNvSpPr>
            <p:nvPr/>
          </p:nvSpPr>
          <p:spPr bwMode="auto">
            <a:xfrm>
              <a:off x="1066" y="343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804" name="Rectangle 356"/>
            <p:cNvSpPr>
              <a:spLocks noChangeArrowheads="1"/>
            </p:cNvSpPr>
            <p:nvPr/>
          </p:nvSpPr>
          <p:spPr bwMode="auto">
            <a:xfrm>
              <a:off x="1156" y="343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805" name="Rectangle 357"/>
            <p:cNvSpPr>
              <a:spLocks noChangeArrowheads="1"/>
            </p:cNvSpPr>
            <p:nvPr/>
          </p:nvSpPr>
          <p:spPr bwMode="auto">
            <a:xfrm>
              <a:off x="1247" y="343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806" name="Rectangle 358"/>
            <p:cNvSpPr>
              <a:spLocks noChangeArrowheads="1"/>
            </p:cNvSpPr>
            <p:nvPr/>
          </p:nvSpPr>
          <p:spPr bwMode="auto">
            <a:xfrm>
              <a:off x="1338" y="343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807" name="Rectangle 359"/>
            <p:cNvSpPr>
              <a:spLocks noChangeArrowheads="1"/>
            </p:cNvSpPr>
            <p:nvPr/>
          </p:nvSpPr>
          <p:spPr bwMode="auto">
            <a:xfrm>
              <a:off x="1428" y="343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808" name="Rectangle 360"/>
            <p:cNvSpPr>
              <a:spLocks noChangeArrowheads="1"/>
            </p:cNvSpPr>
            <p:nvPr/>
          </p:nvSpPr>
          <p:spPr bwMode="auto">
            <a:xfrm>
              <a:off x="1520" y="306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809" name="Rectangle 361"/>
            <p:cNvSpPr>
              <a:spLocks noChangeArrowheads="1"/>
            </p:cNvSpPr>
            <p:nvPr/>
          </p:nvSpPr>
          <p:spPr bwMode="auto">
            <a:xfrm>
              <a:off x="1610" y="306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810" name="Rectangle 362"/>
            <p:cNvSpPr>
              <a:spLocks noChangeArrowheads="1"/>
            </p:cNvSpPr>
            <p:nvPr/>
          </p:nvSpPr>
          <p:spPr bwMode="auto">
            <a:xfrm>
              <a:off x="1701" y="306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811" name="Rectangle 363"/>
            <p:cNvSpPr>
              <a:spLocks noChangeArrowheads="1"/>
            </p:cNvSpPr>
            <p:nvPr/>
          </p:nvSpPr>
          <p:spPr bwMode="auto">
            <a:xfrm>
              <a:off x="1792" y="306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812" name="Rectangle 364"/>
            <p:cNvSpPr>
              <a:spLocks noChangeArrowheads="1"/>
            </p:cNvSpPr>
            <p:nvPr/>
          </p:nvSpPr>
          <p:spPr bwMode="auto">
            <a:xfrm>
              <a:off x="1882" y="306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813" name="Rectangle 365"/>
            <p:cNvSpPr>
              <a:spLocks noChangeArrowheads="1"/>
            </p:cNvSpPr>
            <p:nvPr/>
          </p:nvSpPr>
          <p:spPr bwMode="auto">
            <a:xfrm>
              <a:off x="1520" y="315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814" name="Rectangle 366"/>
            <p:cNvSpPr>
              <a:spLocks noChangeArrowheads="1"/>
            </p:cNvSpPr>
            <p:nvPr/>
          </p:nvSpPr>
          <p:spPr bwMode="auto">
            <a:xfrm>
              <a:off x="1610" y="315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815" name="Rectangle 367"/>
            <p:cNvSpPr>
              <a:spLocks noChangeArrowheads="1"/>
            </p:cNvSpPr>
            <p:nvPr/>
          </p:nvSpPr>
          <p:spPr bwMode="auto">
            <a:xfrm>
              <a:off x="1701" y="315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816" name="Rectangle 368"/>
            <p:cNvSpPr>
              <a:spLocks noChangeArrowheads="1"/>
            </p:cNvSpPr>
            <p:nvPr/>
          </p:nvSpPr>
          <p:spPr bwMode="auto">
            <a:xfrm>
              <a:off x="1792" y="315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817" name="Rectangle 369"/>
            <p:cNvSpPr>
              <a:spLocks noChangeArrowheads="1"/>
            </p:cNvSpPr>
            <p:nvPr/>
          </p:nvSpPr>
          <p:spPr bwMode="auto">
            <a:xfrm>
              <a:off x="1882" y="315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818" name="Rectangle 370"/>
            <p:cNvSpPr>
              <a:spLocks noChangeArrowheads="1"/>
            </p:cNvSpPr>
            <p:nvPr/>
          </p:nvSpPr>
          <p:spPr bwMode="auto">
            <a:xfrm>
              <a:off x="1520" y="324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819" name="Rectangle 371"/>
            <p:cNvSpPr>
              <a:spLocks noChangeArrowheads="1"/>
            </p:cNvSpPr>
            <p:nvPr/>
          </p:nvSpPr>
          <p:spPr bwMode="auto">
            <a:xfrm>
              <a:off x="1610" y="324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820" name="Rectangle 372"/>
            <p:cNvSpPr>
              <a:spLocks noChangeArrowheads="1"/>
            </p:cNvSpPr>
            <p:nvPr/>
          </p:nvSpPr>
          <p:spPr bwMode="auto">
            <a:xfrm>
              <a:off x="1701" y="324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821" name="Rectangle 373"/>
            <p:cNvSpPr>
              <a:spLocks noChangeArrowheads="1"/>
            </p:cNvSpPr>
            <p:nvPr/>
          </p:nvSpPr>
          <p:spPr bwMode="auto">
            <a:xfrm>
              <a:off x="1792" y="324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822" name="Rectangle 374"/>
            <p:cNvSpPr>
              <a:spLocks noChangeArrowheads="1"/>
            </p:cNvSpPr>
            <p:nvPr/>
          </p:nvSpPr>
          <p:spPr bwMode="auto">
            <a:xfrm>
              <a:off x="1882" y="324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823" name="Rectangle 375"/>
            <p:cNvSpPr>
              <a:spLocks noChangeArrowheads="1"/>
            </p:cNvSpPr>
            <p:nvPr/>
          </p:nvSpPr>
          <p:spPr bwMode="auto">
            <a:xfrm>
              <a:off x="1520" y="334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824" name="Rectangle 376"/>
            <p:cNvSpPr>
              <a:spLocks noChangeArrowheads="1"/>
            </p:cNvSpPr>
            <p:nvPr/>
          </p:nvSpPr>
          <p:spPr bwMode="auto">
            <a:xfrm>
              <a:off x="1610" y="334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825" name="Rectangle 377"/>
            <p:cNvSpPr>
              <a:spLocks noChangeArrowheads="1"/>
            </p:cNvSpPr>
            <p:nvPr/>
          </p:nvSpPr>
          <p:spPr bwMode="auto">
            <a:xfrm>
              <a:off x="1701" y="334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826" name="Rectangle 378"/>
            <p:cNvSpPr>
              <a:spLocks noChangeArrowheads="1"/>
            </p:cNvSpPr>
            <p:nvPr/>
          </p:nvSpPr>
          <p:spPr bwMode="auto">
            <a:xfrm>
              <a:off x="1792" y="334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827" name="Rectangle 379"/>
            <p:cNvSpPr>
              <a:spLocks noChangeArrowheads="1"/>
            </p:cNvSpPr>
            <p:nvPr/>
          </p:nvSpPr>
          <p:spPr bwMode="auto">
            <a:xfrm>
              <a:off x="1882" y="334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828" name="Rectangle 380"/>
            <p:cNvSpPr>
              <a:spLocks noChangeArrowheads="1"/>
            </p:cNvSpPr>
            <p:nvPr/>
          </p:nvSpPr>
          <p:spPr bwMode="auto">
            <a:xfrm>
              <a:off x="1520" y="343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829" name="Rectangle 381"/>
            <p:cNvSpPr>
              <a:spLocks noChangeArrowheads="1"/>
            </p:cNvSpPr>
            <p:nvPr/>
          </p:nvSpPr>
          <p:spPr bwMode="auto">
            <a:xfrm>
              <a:off x="1610" y="343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830" name="Rectangle 382"/>
            <p:cNvSpPr>
              <a:spLocks noChangeArrowheads="1"/>
            </p:cNvSpPr>
            <p:nvPr/>
          </p:nvSpPr>
          <p:spPr bwMode="auto">
            <a:xfrm>
              <a:off x="1701" y="343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831" name="Rectangle 383"/>
            <p:cNvSpPr>
              <a:spLocks noChangeArrowheads="1"/>
            </p:cNvSpPr>
            <p:nvPr/>
          </p:nvSpPr>
          <p:spPr bwMode="auto">
            <a:xfrm>
              <a:off x="1792" y="343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832" name="Rectangle 384"/>
            <p:cNvSpPr>
              <a:spLocks noChangeArrowheads="1"/>
            </p:cNvSpPr>
            <p:nvPr/>
          </p:nvSpPr>
          <p:spPr bwMode="auto">
            <a:xfrm>
              <a:off x="1882" y="343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833" name="Rectangle 385"/>
            <p:cNvSpPr>
              <a:spLocks noChangeArrowheads="1"/>
            </p:cNvSpPr>
            <p:nvPr/>
          </p:nvSpPr>
          <p:spPr bwMode="auto">
            <a:xfrm>
              <a:off x="1973" y="216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834" name="Rectangle 386"/>
            <p:cNvSpPr>
              <a:spLocks noChangeArrowheads="1"/>
            </p:cNvSpPr>
            <p:nvPr/>
          </p:nvSpPr>
          <p:spPr bwMode="auto">
            <a:xfrm>
              <a:off x="2063" y="216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835" name="Rectangle 387"/>
            <p:cNvSpPr>
              <a:spLocks noChangeArrowheads="1"/>
            </p:cNvSpPr>
            <p:nvPr/>
          </p:nvSpPr>
          <p:spPr bwMode="auto">
            <a:xfrm>
              <a:off x="2154" y="216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836" name="Rectangle 388"/>
            <p:cNvSpPr>
              <a:spLocks noChangeArrowheads="1"/>
            </p:cNvSpPr>
            <p:nvPr/>
          </p:nvSpPr>
          <p:spPr bwMode="auto">
            <a:xfrm>
              <a:off x="2245" y="216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837" name="Rectangle 389"/>
            <p:cNvSpPr>
              <a:spLocks noChangeArrowheads="1"/>
            </p:cNvSpPr>
            <p:nvPr/>
          </p:nvSpPr>
          <p:spPr bwMode="auto">
            <a:xfrm>
              <a:off x="2335" y="216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838" name="Rectangle 390"/>
            <p:cNvSpPr>
              <a:spLocks noChangeArrowheads="1"/>
            </p:cNvSpPr>
            <p:nvPr/>
          </p:nvSpPr>
          <p:spPr bwMode="auto">
            <a:xfrm>
              <a:off x="1973" y="225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839" name="Rectangle 391"/>
            <p:cNvSpPr>
              <a:spLocks noChangeArrowheads="1"/>
            </p:cNvSpPr>
            <p:nvPr/>
          </p:nvSpPr>
          <p:spPr bwMode="auto">
            <a:xfrm>
              <a:off x="2063" y="225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840" name="Rectangle 392"/>
            <p:cNvSpPr>
              <a:spLocks noChangeArrowheads="1"/>
            </p:cNvSpPr>
            <p:nvPr/>
          </p:nvSpPr>
          <p:spPr bwMode="auto">
            <a:xfrm>
              <a:off x="2154" y="225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841" name="Rectangle 393"/>
            <p:cNvSpPr>
              <a:spLocks noChangeArrowheads="1"/>
            </p:cNvSpPr>
            <p:nvPr/>
          </p:nvSpPr>
          <p:spPr bwMode="auto">
            <a:xfrm>
              <a:off x="2245" y="225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842" name="Rectangle 394"/>
            <p:cNvSpPr>
              <a:spLocks noChangeArrowheads="1"/>
            </p:cNvSpPr>
            <p:nvPr/>
          </p:nvSpPr>
          <p:spPr bwMode="auto">
            <a:xfrm>
              <a:off x="2335" y="225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843" name="Rectangle 395"/>
            <p:cNvSpPr>
              <a:spLocks noChangeArrowheads="1"/>
            </p:cNvSpPr>
            <p:nvPr/>
          </p:nvSpPr>
          <p:spPr bwMode="auto">
            <a:xfrm>
              <a:off x="1973" y="234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844" name="Rectangle 396"/>
            <p:cNvSpPr>
              <a:spLocks noChangeArrowheads="1"/>
            </p:cNvSpPr>
            <p:nvPr/>
          </p:nvSpPr>
          <p:spPr bwMode="auto">
            <a:xfrm>
              <a:off x="2063" y="234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845" name="Rectangle 397"/>
            <p:cNvSpPr>
              <a:spLocks noChangeArrowheads="1"/>
            </p:cNvSpPr>
            <p:nvPr/>
          </p:nvSpPr>
          <p:spPr bwMode="auto">
            <a:xfrm>
              <a:off x="2154" y="234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846" name="Rectangle 398"/>
            <p:cNvSpPr>
              <a:spLocks noChangeArrowheads="1"/>
            </p:cNvSpPr>
            <p:nvPr/>
          </p:nvSpPr>
          <p:spPr bwMode="auto">
            <a:xfrm>
              <a:off x="2245" y="234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847" name="Rectangle 399"/>
            <p:cNvSpPr>
              <a:spLocks noChangeArrowheads="1"/>
            </p:cNvSpPr>
            <p:nvPr/>
          </p:nvSpPr>
          <p:spPr bwMode="auto">
            <a:xfrm>
              <a:off x="2335" y="234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848" name="Rectangle 400"/>
            <p:cNvSpPr>
              <a:spLocks noChangeArrowheads="1"/>
            </p:cNvSpPr>
            <p:nvPr/>
          </p:nvSpPr>
          <p:spPr bwMode="auto">
            <a:xfrm>
              <a:off x="1973" y="243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849" name="Rectangle 401"/>
            <p:cNvSpPr>
              <a:spLocks noChangeArrowheads="1"/>
            </p:cNvSpPr>
            <p:nvPr/>
          </p:nvSpPr>
          <p:spPr bwMode="auto">
            <a:xfrm>
              <a:off x="2063" y="243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850" name="Rectangle 402"/>
            <p:cNvSpPr>
              <a:spLocks noChangeArrowheads="1"/>
            </p:cNvSpPr>
            <p:nvPr/>
          </p:nvSpPr>
          <p:spPr bwMode="auto">
            <a:xfrm>
              <a:off x="2154" y="243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851" name="Rectangle 403"/>
            <p:cNvSpPr>
              <a:spLocks noChangeArrowheads="1"/>
            </p:cNvSpPr>
            <p:nvPr/>
          </p:nvSpPr>
          <p:spPr bwMode="auto">
            <a:xfrm>
              <a:off x="2245" y="243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852" name="Rectangle 404"/>
            <p:cNvSpPr>
              <a:spLocks noChangeArrowheads="1"/>
            </p:cNvSpPr>
            <p:nvPr/>
          </p:nvSpPr>
          <p:spPr bwMode="auto">
            <a:xfrm>
              <a:off x="2335" y="243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853" name="Rectangle 405"/>
            <p:cNvSpPr>
              <a:spLocks noChangeArrowheads="1"/>
            </p:cNvSpPr>
            <p:nvPr/>
          </p:nvSpPr>
          <p:spPr bwMode="auto">
            <a:xfrm>
              <a:off x="1973" y="252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854" name="Rectangle 406"/>
            <p:cNvSpPr>
              <a:spLocks noChangeArrowheads="1"/>
            </p:cNvSpPr>
            <p:nvPr/>
          </p:nvSpPr>
          <p:spPr bwMode="auto">
            <a:xfrm>
              <a:off x="2063" y="252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855" name="Rectangle 407"/>
            <p:cNvSpPr>
              <a:spLocks noChangeArrowheads="1"/>
            </p:cNvSpPr>
            <p:nvPr/>
          </p:nvSpPr>
          <p:spPr bwMode="auto">
            <a:xfrm>
              <a:off x="2154" y="252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856" name="Rectangle 408"/>
            <p:cNvSpPr>
              <a:spLocks noChangeArrowheads="1"/>
            </p:cNvSpPr>
            <p:nvPr/>
          </p:nvSpPr>
          <p:spPr bwMode="auto">
            <a:xfrm>
              <a:off x="2245" y="252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857" name="Rectangle 409"/>
            <p:cNvSpPr>
              <a:spLocks noChangeArrowheads="1"/>
            </p:cNvSpPr>
            <p:nvPr/>
          </p:nvSpPr>
          <p:spPr bwMode="auto">
            <a:xfrm>
              <a:off x="2335" y="252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858" name="Rectangle 410"/>
            <p:cNvSpPr>
              <a:spLocks noChangeArrowheads="1"/>
            </p:cNvSpPr>
            <p:nvPr/>
          </p:nvSpPr>
          <p:spPr bwMode="auto">
            <a:xfrm>
              <a:off x="1973" y="2613"/>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859" name="Rectangle 411"/>
            <p:cNvSpPr>
              <a:spLocks noChangeArrowheads="1"/>
            </p:cNvSpPr>
            <p:nvPr/>
          </p:nvSpPr>
          <p:spPr bwMode="auto">
            <a:xfrm>
              <a:off x="2063" y="2613"/>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860" name="Rectangle 412"/>
            <p:cNvSpPr>
              <a:spLocks noChangeArrowheads="1"/>
            </p:cNvSpPr>
            <p:nvPr/>
          </p:nvSpPr>
          <p:spPr bwMode="auto">
            <a:xfrm>
              <a:off x="2154" y="2613"/>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861" name="Rectangle 413"/>
            <p:cNvSpPr>
              <a:spLocks noChangeArrowheads="1"/>
            </p:cNvSpPr>
            <p:nvPr/>
          </p:nvSpPr>
          <p:spPr bwMode="auto">
            <a:xfrm>
              <a:off x="2245" y="2613"/>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862" name="Rectangle 414"/>
            <p:cNvSpPr>
              <a:spLocks noChangeArrowheads="1"/>
            </p:cNvSpPr>
            <p:nvPr/>
          </p:nvSpPr>
          <p:spPr bwMode="auto">
            <a:xfrm>
              <a:off x="2335" y="2613"/>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863" name="Rectangle 415"/>
            <p:cNvSpPr>
              <a:spLocks noChangeArrowheads="1"/>
            </p:cNvSpPr>
            <p:nvPr/>
          </p:nvSpPr>
          <p:spPr bwMode="auto">
            <a:xfrm>
              <a:off x="1973" y="270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864" name="Rectangle 416"/>
            <p:cNvSpPr>
              <a:spLocks noChangeArrowheads="1"/>
            </p:cNvSpPr>
            <p:nvPr/>
          </p:nvSpPr>
          <p:spPr bwMode="auto">
            <a:xfrm>
              <a:off x="2063" y="270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865" name="Rectangle 417"/>
            <p:cNvSpPr>
              <a:spLocks noChangeArrowheads="1"/>
            </p:cNvSpPr>
            <p:nvPr/>
          </p:nvSpPr>
          <p:spPr bwMode="auto">
            <a:xfrm>
              <a:off x="2154" y="270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866" name="Rectangle 418"/>
            <p:cNvSpPr>
              <a:spLocks noChangeArrowheads="1"/>
            </p:cNvSpPr>
            <p:nvPr/>
          </p:nvSpPr>
          <p:spPr bwMode="auto">
            <a:xfrm>
              <a:off x="2245" y="270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867" name="Rectangle 419"/>
            <p:cNvSpPr>
              <a:spLocks noChangeArrowheads="1"/>
            </p:cNvSpPr>
            <p:nvPr/>
          </p:nvSpPr>
          <p:spPr bwMode="auto">
            <a:xfrm>
              <a:off x="2335" y="270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868" name="Rectangle 420"/>
            <p:cNvSpPr>
              <a:spLocks noChangeArrowheads="1"/>
            </p:cNvSpPr>
            <p:nvPr/>
          </p:nvSpPr>
          <p:spPr bwMode="auto">
            <a:xfrm>
              <a:off x="1973" y="279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869" name="Rectangle 421"/>
            <p:cNvSpPr>
              <a:spLocks noChangeArrowheads="1"/>
            </p:cNvSpPr>
            <p:nvPr/>
          </p:nvSpPr>
          <p:spPr bwMode="auto">
            <a:xfrm>
              <a:off x="2063" y="279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870" name="Rectangle 422"/>
            <p:cNvSpPr>
              <a:spLocks noChangeArrowheads="1"/>
            </p:cNvSpPr>
            <p:nvPr/>
          </p:nvSpPr>
          <p:spPr bwMode="auto">
            <a:xfrm>
              <a:off x="2154" y="279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871" name="Rectangle 423"/>
            <p:cNvSpPr>
              <a:spLocks noChangeArrowheads="1"/>
            </p:cNvSpPr>
            <p:nvPr/>
          </p:nvSpPr>
          <p:spPr bwMode="auto">
            <a:xfrm>
              <a:off x="2245" y="279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872" name="Rectangle 424"/>
            <p:cNvSpPr>
              <a:spLocks noChangeArrowheads="1"/>
            </p:cNvSpPr>
            <p:nvPr/>
          </p:nvSpPr>
          <p:spPr bwMode="auto">
            <a:xfrm>
              <a:off x="2335" y="279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873" name="Rectangle 425"/>
            <p:cNvSpPr>
              <a:spLocks noChangeArrowheads="1"/>
            </p:cNvSpPr>
            <p:nvPr/>
          </p:nvSpPr>
          <p:spPr bwMode="auto">
            <a:xfrm>
              <a:off x="1973" y="288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874" name="Rectangle 426"/>
            <p:cNvSpPr>
              <a:spLocks noChangeArrowheads="1"/>
            </p:cNvSpPr>
            <p:nvPr/>
          </p:nvSpPr>
          <p:spPr bwMode="auto">
            <a:xfrm>
              <a:off x="2063" y="288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875" name="Rectangle 427"/>
            <p:cNvSpPr>
              <a:spLocks noChangeArrowheads="1"/>
            </p:cNvSpPr>
            <p:nvPr/>
          </p:nvSpPr>
          <p:spPr bwMode="auto">
            <a:xfrm>
              <a:off x="2154" y="288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876" name="Rectangle 428"/>
            <p:cNvSpPr>
              <a:spLocks noChangeArrowheads="1"/>
            </p:cNvSpPr>
            <p:nvPr/>
          </p:nvSpPr>
          <p:spPr bwMode="auto">
            <a:xfrm>
              <a:off x="2245" y="288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877" name="Rectangle 429"/>
            <p:cNvSpPr>
              <a:spLocks noChangeArrowheads="1"/>
            </p:cNvSpPr>
            <p:nvPr/>
          </p:nvSpPr>
          <p:spPr bwMode="auto">
            <a:xfrm>
              <a:off x="2335" y="288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878" name="Rectangle 430"/>
            <p:cNvSpPr>
              <a:spLocks noChangeArrowheads="1"/>
            </p:cNvSpPr>
            <p:nvPr/>
          </p:nvSpPr>
          <p:spPr bwMode="auto">
            <a:xfrm>
              <a:off x="1973" y="297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879" name="Rectangle 431"/>
            <p:cNvSpPr>
              <a:spLocks noChangeArrowheads="1"/>
            </p:cNvSpPr>
            <p:nvPr/>
          </p:nvSpPr>
          <p:spPr bwMode="auto">
            <a:xfrm>
              <a:off x="2063" y="297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880" name="Rectangle 432"/>
            <p:cNvSpPr>
              <a:spLocks noChangeArrowheads="1"/>
            </p:cNvSpPr>
            <p:nvPr/>
          </p:nvSpPr>
          <p:spPr bwMode="auto">
            <a:xfrm>
              <a:off x="2154" y="297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881" name="Rectangle 433"/>
            <p:cNvSpPr>
              <a:spLocks noChangeArrowheads="1"/>
            </p:cNvSpPr>
            <p:nvPr/>
          </p:nvSpPr>
          <p:spPr bwMode="auto">
            <a:xfrm>
              <a:off x="2245" y="297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882" name="Rectangle 434"/>
            <p:cNvSpPr>
              <a:spLocks noChangeArrowheads="1"/>
            </p:cNvSpPr>
            <p:nvPr/>
          </p:nvSpPr>
          <p:spPr bwMode="auto">
            <a:xfrm>
              <a:off x="2335" y="297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883" name="Rectangle 435"/>
            <p:cNvSpPr>
              <a:spLocks noChangeArrowheads="1"/>
            </p:cNvSpPr>
            <p:nvPr/>
          </p:nvSpPr>
          <p:spPr bwMode="auto">
            <a:xfrm>
              <a:off x="1520" y="170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884" name="Rectangle 436"/>
            <p:cNvSpPr>
              <a:spLocks noChangeArrowheads="1"/>
            </p:cNvSpPr>
            <p:nvPr/>
          </p:nvSpPr>
          <p:spPr bwMode="auto">
            <a:xfrm>
              <a:off x="1610" y="170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885" name="Rectangle 437"/>
            <p:cNvSpPr>
              <a:spLocks noChangeArrowheads="1"/>
            </p:cNvSpPr>
            <p:nvPr/>
          </p:nvSpPr>
          <p:spPr bwMode="auto">
            <a:xfrm>
              <a:off x="1701" y="170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886" name="Rectangle 438"/>
            <p:cNvSpPr>
              <a:spLocks noChangeArrowheads="1"/>
            </p:cNvSpPr>
            <p:nvPr/>
          </p:nvSpPr>
          <p:spPr bwMode="auto">
            <a:xfrm>
              <a:off x="1792" y="170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887" name="Rectangle 439"/>
            <p:cNvSpPr>
              <a:spLocks noChangeArrowheads="1"/>
            </p:cNvSpPr>
            <p:nvPr/>
          </p:nvSpPr>
          <p:spPr bwMode="auto">
            <a:xfrm>
              <a:off x="1882" y="170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888" name="Rectangle 440"/>
            <p:cNvSpPr>
              <a:spLocks noChangeArrowheads="1"/>
            </p:cNvSpPr>
            <p:nvPr/>
          </p:nvSpPr>
          <p:spPr bwMode="auto">
            <a:xfrm>
              <a:off x="1520" y="1797"/>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889" name="Rectangle 441"/>
            <p:cNvSpPr>
              <a:spLocks noChangeArrowheads="1"/>
            </p:cNvSpPr>
            <p:nvPr/>
          </p:nvSpPr>
          <p:spPr bwMode="auto">
            <a:xfrm>
              <a:off x="1610" y="1797"/>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890" name="Rectangle 442"/>
            <p:cNvSpPr>
              <a:spLocks noChangeArrowheads="1"/>
            </p:cNvSpPr>
            <p:nvPr/>
          </p:nvSpPr>
          <p:spPr bwMode="auto">
            <a:xfrm>
              <a:off x="1701" y="1797"/>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891" name="Rectangle 443"/>
            <p:cNvSpPr>
              <a:spLocks noChangeArrowheads="1"/>
            </p:cNvSpPr>
            <p:nvPr/>
          </p:nvSpPr>
          <p:spPr bwMode="auto">
            <a:xfrm>
              <a:off x="1792" y="1797"/>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892" name="Rectangle 444"/>
            <p:cNvSpPr>
              <a:spLocks noChangeArrowheads="1"/>
            </p:cNvSpPr>
            <p:nvPr/>
          </p:nvSpPr>
          <p:spPr bwMode="auto">
            <a:xfrm>
              <a:off x="1882" y="1797"/>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893" name="Rectangle 445"/>
            <p:cNvSpPr>
              <a:spLocks noChangeArrowheads="1"/>
            </p:cNvSpPr>
            <p:nvPr/>
          </p:nvSpPr>
          <p:spPr bwMode="auto">
            <a:xfrm>
              <a:off x="1520" y="1887"/>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894" name="Rectangle 446"/>
            <p:cNvSpPr>
              <a:spLocks noChangeArrowheads="1"/>
            </p:cNvSpPr>
            <p:nvPr/>
          </p:nvSpPr>
          <p:spPr bwMode="auto">
            <a:xfrm>
              <a:off x="1610" y="1887"/>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895" name="Rectangle 447"/>
            <p:cNvSpPr>
              <a:spLocks noChangeArrowheads="1"/>
            </p:cNvSpPr>
            <p:nvPr/>
          </p:nvSpPr>
          <p:spPr bwMode="auto">
            <a:xfrm>
              <a:off x="1701" y="1887"/>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896" name="Rectangle 448"/>
            <p:cNvSpPr>
              <a:spLocks noChangeArrowheads="1"/>
            </p:cNvSpPr>
            <p:nvPr/>
          </p:nvSpPr>
          <p:spPr bwMode="auto">
            <a:xfrm>
              <a:off x="1792" y="1887"/>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897" name="Rectangle 449"/>
            <p:cNvSpPr>
              <a:spLocks noChangeArrowheads="1"/>
            </p:cNvSpPr>
            <p:nvPr/>
          </p:nvSpPr>
          <p:spPr bwMode="auto">
            <a:xfrm>
              <a:off x="1882" y="1887"/>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898" name="Rectangle 450"/>
            <p:cNvSpPr>
              <a:spLocks noChangeArrowheads="1"/>
            </p:cNvSpPr>
            <p:nvPr/>
          </p:nvSpPr>
          <p:spPr bwMode="auto">
            <a:xfrm>
              <a:off x="1520" y="197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899" name="Rectangle 451"/>
            <p:cNvSpPr>
              <a:spLocks noChangeArrowheads="1"/>
            </p:cNvSpPr>
            <p:nvPr/>
          </p:nvSpPr>
          <p:spPr bwMode="auto">
            <a:xfrm>
              <a:off x="1610" y="197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900" name="Rectangle 452"/>
            <p:cNvSpPr>
              <a:spLocks noChangeArrowheads="1"/>
            </p:cNvSpPr>
            <p:nvPr/>
          </p:nvSpPr>
          <p:spPr bwMode="auto">
            <a:xfrm>
              <a:off x="1701" y="197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901" name="Rectangle 453"/>
            <p:cNvSpPr>
              <a:spLocks noChangeArrowheads="1"/>
            </p:cNvSpPr>
            <p:nvPr/>
          </p:nvSpPr>
          <p:spPr bwMode="auto">
            <a:xfrm>
              <a:off x="1792" y="197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902" name="Rectangle 454"/>
            <p:cNvSpPr>
              <a:spLocks noChangeArrowheads="1"/>
            </p:cNvSpPr>
            <p:nvPr/>
          </p:nvSpPr>
          <p:spPr bwMode="auto">
            <a:xfrm>
              <a:off x="1882" y="197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903" name="Rectangle 455"/>
            <p:cNvSpPr>
              <a:spLocks noChangeArrowheads="1"/>
            </p:cNvSpPr>
            <p:nvPr/>
          </p:nvSpPr>
          <p:spPr bwMode="auto">
            <a:xfrm>
              <a:off x="1520" y="206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904" name="Rectangle 456"/>
            <p:cNvSpPr>
              <a:spLocks noChangeArrowheads="1"/>
            </p:cNvSpPr>
            <p:nvPr/>
          </p:nvSpPr>
          <p:spPr bwMode="auto">
            <a:xfrm>
              <a:off x="1610" y="206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905" name="Rectangle 457"/>
            <p:cNvSpPr>
              <a:spLocks noChangeArrowheads="1"/>
            </p:cNvSpPr>
            <p:nvPr/>
          </p:nvSpPr>
          <p:spPr bwMode="auto">
            <a:xfrm>
              <a:off x="1701" y="206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906" name="Rectangle 458"/>
            <p:cNvSpPr>
              <a:spLocks noChangeArrowheads="1"/>
            </p:cNvSpPr>
            <p:nvPr/>
          </p:nvSpPr>
          <p:spPr bwMode="auto">
            <a:xfrm>
              <a:off x="1792" y="206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907" name="Rectangle 459"/>
            <p:cNvSpPr>
              <a:spLocks noChangeArrowheads="1"/>
            </p:cNvSpPr>
            <p:nvPr/>
          </p:nvSpPr>
          <p:spPr bwMode="auto">
            <a:xfrm>
              <a:off x="1882" y="206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grpSp>
      <p:grpSp>
        <p:nvGrpSpPr>
          <p:cNvPr id="3" name="Group 745"/>
          <p:cNvGrpSpPr>
            <a:grpSpLocks/>
          </p:cNvGrpSpPr>
          <p:nvPr/>
        </p:nvGrpSpPr>
        <p:grpSpPr bwMode="auto">
          <a:xfrm>
            <a:off x="1577975" y="2349500"/>
            <a:ext cx="1698625" cy="1441450"/>
            <a:chOff x="975" y="1480"/>
            <a:chExt cx="1070" cy="908"/>
          </a:xfrm>
        </p:grpSpPr>
        <p:sp>
          <p:nvSpPr>
            <p:cNvPr id="104681" name="Text Box 233"/>
            <p:cNvSpPr txBox="1">
              <a:spLocks noChangeArrowheads="1"/>
            </p:cNvSpPr>
            <p:nvPr/>
          </p:nvSpPr>
          <p:spPr bwMode="auto">
            <a:xfrm>
              <a:off x="975" y="1753"/>
              <a:ext cx="253" cy="327"/>
            </a:xfrm>
            <a:prstGeom prst="rect">
              <a:avLst/>
            </a:prstGeom>
            <a:noFill/>
            <a:ln w="9525">
              <a:noFill/>
              <a:miter lim="800000"/>
              <a:headEnd/>
              <a:tailEnd/>
            </a:ln>
            <a:effectLst/>
          </p:spPr>
          <p:txBody>
            <a:bodyPr wrap="none">
              <a:spAutoFit/>
            </a:bodyPr>
            <a:lstStyle/>
            <a:p>
              <a:pPr algn="ctr"/>
              <a:r>
                <a:rPr lang="en-US" sz="2800" i="1">
                  <a:solidFill>
                    <a:srgbClr val="0033CC"/>
                  </a:solidFill>
                  <a:latin typeface="Times New Roman" pitchFamily="18" charset="0"/>
                  <a:ea typeface="新細明體" pitchFamily="18" charset="-120"/>
                  <a:cs typeface="Angsana New" pitchFamily="18" charset="-34"/>
                </a:rPr>
                <a:t>B</a:t>
              </a:r>
              <a:endParaRPr lang="th-TH" altLang="zh-TW" sz="2800" i="1">
                <a:solidFill>
                  <a:srgbClr val="0033CC"/>
                </a:solidFill>
                <a:latin typeface="Times New Roman" pitchFamily="18" charset="0"/>
                <a:ea typeface="新細明體" pitchFamily="18" charset="-120"/>
                <a:cs typeface="Angsana New" pitchFamily="18" charset="-34"/>
              </a:endParaRPr>
            </a:p>
          </p:txBody>
        </p:sp>
        <p:grpSp>
          <p:nvGrpSpPr>
            <p:cNvPr id="4" name="Group 460"/>
            <p:cNvGrpSpPr>
              <a:grpSpLocks/>
            </p:cNvGrpSpPr>
            <p:nvPr/>
          </p:nvGrpSpPr>
          <p:grpSpPr bwMode="auto">
            <a:xfrm>
              <a:off x="1319" y="1480"/>
              <a:ext cx="726" cy="908"/>
              <a:chOff x="476" y="572"/>
              <a:chExt cx="726" cy="908"/>
            </a:xfrm>
          </p:grpSpPr>
          <p:grpSp>
            <p:nvGrpSpPr>
              <p:cNvPr id="5" name="Group 461"/>
              <p:cNvGrpSpPr>
                <a:grpSpLocks/>
              </p:cNvGrpSpPr>
              <p:nvPr/>
            </p:nvGrpSpPr>
            <p:grpSpPr bwMode="auto">
              <a:xfrm>
                <a:off x="612" y="799"/>
                <a:ext cx="453" cy="453"/>
                <a:chOff x="749" y="754"/>
                <a:chExt cx="453" cy="453"/>
              </a:xfrm>
            </p:grpSpPr>
            <p:sp>
              <p:nvSpPr>
                <p:cNvPr id="104910" name="Rectangle 462"/>
                <p:cNvSpPr>
                  <a:spLocks noChangeArrowheads="1"/>
                </p:cNvSpPr>
                <p:nvPr/>
              </p:nvSpPr>
              <p:spPr bwMode="auto">
                <a:xfrm>
                  <a:off x="749" y="754"/>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911" name="Rectangle 463"/>
                <p:cNvSpPr>
                  <a:spLocks noChangeArrowheads="1"/>
                </p:cNvSpPr>
                <p:nvPr/>
              </p:nvSpPr>
              <p:spPr bwMode="auto">
                <a:xfrm>
                  <a:off x="839" y="754"/>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912" name="Rectangle 464"/>
                <p:cNvSpPr>
                  <a:spLocks noChangeArrowheads="1"/>
                </p:cNvSpPr>
                <p:nvPr/>
              </p:nvSpPr>
              <p:spPr bwMode="auto">
                <a:xfrm>
                  <a:off x="930" y="754"/>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913" name="Rectangle 465"/>
                <p:cNvSpPr>
                  <a:spLocks noChangeArrowheads="1"/>
                </p:cNvSpPr>
                <p:nvPr/>
              </p:nvSpPr>
              <p:spPr bwMode="auto">
                <a:xfrm>
                  <a:off x="1021" y="754"/>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914" name="Rectangle 466"/>
                <p:cNvSpPr>
                  <a:spLocks noChangeArrowheads="1"/>
                </p:cNvSpPr>
                <p:nvPr/>
              </p:nvSpPr>
              <p:spPr bwMode="auto">
                <a:xfrm>
                  <a:off x="1111" y="754"/>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915" name="Rectangle 467"/>
                <p:cNvSpPr>
                  <a:spLocks noChangeArrowheads="1"/>
                </p:cNvSpPr>
                <p:nvPr/>
              </p:nvSpPr>
              <p:spPr bwMode="auto">
                <a:xfrm>
                  <a:off x="749" y="845"/>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916" name="Rectangle 468"/>
                <p:cNvSpPr>
                  <a:spLocks noChangeArrowheads="1"/>
                </p:cNvSpPr>
                <p:nvPr/>
              </p:nvSpPr>
              <p:spPr bwMode="auto">
                <a:xfrm>
                  <a:off x="839" y="845"/>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917" name="Rectangle 469"/>
                <p:cNvSpPr>
                  <a:spLocks noChangeArrowheads="1"/>
                </p:cNvSpPr>
                <p:nvPr/>
              </p:nvSpPr>
              <p:spPr bwMode="auto">
                <a:xfrm>
                  <a:off x="930" y="845"/>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918" name="Rectangle 470"/>
                <p:cNvSpPr>
                  <a:spLocks noChangeArrowheads="1"/>
                </p:cNvSpPr>
                <p:nvPr/>
              </p:nvSpPr>
              <p:spPr bwMode="auto">
                <a:xfrm>
                  <a:off x="1021" y="845"/>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919" name="Rectangle 471"/>
                <p:cNvSpPr>
                  <a:spLocks noChangeArrowheads="1"/>
                </p:cNvSpPr>
                <p:nvPr/>
              </p:nvSpPr>
              <p:spPr bwMode="auto">
                <a:xfrm>
                  <a:off x="1111" y="845"/>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920" name="Rectangle 472"/>
                <p:cNvSpPr>
                  <a:spLocks noChangeArrowheads="1"/>
                </p:cNvSpPr>
                <p:nvPr/>
              </p:nvSpPr>
              <p:spPr bwMode="auto">
                <a:xfrm>
                  <a:off x="749" y="935"/>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921" name="Rectangle 473"/>
                <p:cNvSpPr>
                  <a:spLocks noChangeArrowheads="1"/>
                </p:cNvSpPr>
                <p:nvPr/>
              </p:nvSpPr>
              <p:spPr bwMode="auto">
                <a:xfrm>
                  <a:off x="839" y="935"/>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922" name="Rectangle 474"/>
                <p:cNvSpPr>
                  <a:spLocks noChangeArrowheads="1"/>
                </p:cNvSpPr>
                <p:nvPr/>
              </p:nvSpPr>
              <p:spPr bwMode="auto">
                <a:xfrm>
                  <a:off x="930" y="935"/>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923" name="Rectangle 475"/>
                <p:cNvSpPr>
                  <a:spLocks noChangeArrowheads="1"/>
                </p:cNvSpPr>
                <p:nvPr/>
              </p:nvSpPr>
              <p:spPr bwMode="auto">
                <a:xfrm>
                  <a:off x="1021" y="935"/>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924" name="Rectangle 476"/>
                <p:cNvSpPr>
                  <a:spLocks noChangeArrowheads="1"/>
                </p:cNvSpPr>
                <p:nvPr/>
              </p:nvSpPr>
              <p:spPr bwMode="auto">
                <a:xfrm>
                  <a:off x="1111" y="935"/>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925" name="Rectangle 477"/>
                <p:cNvSpPr>
                  <a:spLocks noChangeArrowheads="1"/>
                </p:cNvSpPr>
                <p:nvPr/>
              </p:nvSpPr>
              <p:spPr bwMode="auto">
                <a:xfrm>
                  <a:off x="749" y="1026"/>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926" name="Rectangle 478"/>
                <p:cNvSpPr>
                  <a:spLocks noChangeArrowheads="1"/>
                </p:cNvSpPr>
                <p:nvPr/>
              </p:nvSpPr>
              <p:spPr bwMode="auto">
                <a:xfrm>
                  <a:off x="839" y="1026"/>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927" name="Rectangle 479"/>
                <p:cNvSpPr>
                  <a:spLocks noChangeArrowheads="1"/>
                </p:cNvSpPr>
                <p:nvPr/>
              </p:nvSpPr>
              <p:spPr bwMode="auto">
                <a:xfrm>
                  <a:off x="930" y="1026"/>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928" name="Rectangle 480"/>
                <p:cNvSpPr>
                  <a:spLocks noChangeArrowheads="1"/>
                </p:cNvSpPr>
                <p:nvPr/>
              </p:nvSpPr>
              <p:spPr bwMode="auto">
                <a:xfrm>
                  <a:off x="1021" y="1026"/>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929" name="Rectangle 481"/>
                <p:cNvSpPr>
                  <a:spLocks noChangeArrowheads="1"/>
                </p:cNvSpPr>
                <p:nvPr/>
              </p:nvSpPr>
              <p:spPr bwMode="auto">
                <a:xfrm>
                  <a:off x="1111" y="1026"/>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930" name="Rectangle 482"/>
                <p:cNvSpPr>
                  <a:spLocks noChangeArrowheads="1"/>
                </p:cNvSpPr>
                <p:nvPr/>
              </p:nvSpPr>
              <p:spPr bwMode="auto">
                <a:xfrm>
                  <a:off x="749" y="1116"/>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931" name="Rectangle 483"/>
                <p:cNvSpPr>
                  <a:spLocks noChangeArrowheads="1"/>
                </p:cNvSpPr>
                <p:nvPr/>
              </p:nvSpPr>
              <p:spPr bwMode="auto">
                <a:xfrm>
                  <a:off x="839" y="1116"/>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932" name="Rectangle 484"/>
                <p:cNvSpPr>
                  <a:spLocks noChangeArrowheads="1"/>
                </p:cNvSpPr>
                <p:nvPr/>
              </p:nvSpPr>
              <p:spPr bwMode="auto">
                <a:xfrm>
                  <a:off x="930" y="1116"/>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933" name="Rectangle 485"/>
                <p:cNvSpPr>
                  <a:spLocks noChangeArrowheads="1"/>
                </p:cNvSpPr>
                <p:nvPr/>
              </p:nvSpPr>
              <p:spPr bwMode="auto">
                <a:xfrm>
                  <a:off x="1021" y="1116"/>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934" name="Rectangle 486"/>
                <p:cNvSpPr>
                  <a:spLocks noChangeArrowheads="1"/>
                </p:cNvSpPr>
                <p:nvPr/>
              </p:nvSpPr>
              <p:spPr bwMode="auto">
                <a:xfrm>
                  <a:off x="1111" y="1116"/>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grpSp>
          <p:sp>
            <p:nvSpPr>
              <p:cNvPr id="104935" name="Line 487"/>
              <p:cNvSpPr>
                <a:spLocks noChangeShapeType="1"/>
              </p:cNvSpPr>
              <p:nvPr/>
            </p:nvSpPr>
            <p:spPr bwMode="auto">
              <a:xfrm>
                <a:off x="839" y="572"/>
                <a:ext cx="0" cy="227"/>
              </a:xfrm>
              <a:prstGeom prst="line">
                <a:avLst/>
              </a:prstGeom>
              <a:noFill/>
              <a:ln w="9525">
                <a:solidFill>
                  <a:schemeClr val="tx1"/>
                </a:solidFill>
                <a:round/>
                <a:headEnd/>
                <a:tailEnd/>
              </a:ln>
              <a:effectLst/>
            </p:spPr>
            <p:txBody>
              <a:bodyPr/>
              <a:lstStyle/>
              <a:p>
                <a:endParaRPr kumimoji="1" lang="en-US" sz="1800">
                  <a:solidFill>
                    <a:srgbClr val="003366"/>
                  </a:solidFill>
                  <a:latin typeface="Times New Roman" pitchFamily="18" charset="0"/>
                  <a:ea typeface="新細明體" pitchFamily="18" charset="-120"/>
                </a:endParaRPr>
              </a:p>
            </p:txBody>
          </p:sp>
          <p:sp>
            <p:nvSpPr>
              <p:cNvPr id="104936" name="Line 488"/>
              <p:cNvSpPr>
                <a:spLocks noChangeShapeType="1"/>
              </p:cNvSpPr>
              <p:nvPr/>
            </p:nvSpPr>
            <p:spPr bwMode="auto">
              <a:xfrm>
                <a:off x="839" y="1253"/>
                <a:ext cx="0" cy="227"/>
              </a:xfrm>
              <a:prstGeom prst="line">
                <a:avLst/>
              </a:prstGeom>
              <a:noFill/>
              <a:ln w="9525">
                <a:solidFill>
                  <a:schemeClr val="tx1"/>
                </a:solidFill>
                <a:round/>
                <a:headEnd/>
                <a:tailEnd/>
              </a:ln>
              <a:effectLst/>
            </p:spPr>
            <p:txBody>
              <a:bodyPr/>
              <a:lstStyle/>
              <a:p>
                <a:endParaRPr kumimoji="1" lang="en-US" sz="1800">
                  <a:solidFill>
                    <a:srgbClr val="003366"/>
                  </a:solidFill>
                  <a:latin typeface="Times New Roman" pitchFamily="18" charset="0"/>
                  <a:ea typeface="新細明體" pitchFamily="18" charset="-120"/>
                </a:endParaRPr>
              </a:p>
            </p:txBody>
          </p:sp>
          <p:sp>
            <p:nvSpPr>
              <p:cNvPr id="104937" name="Line 489"/>
              <p:cNvSpPr>
                <a:spLocks noChangeShapeType="1"/>
              </p:cNvSpPr>
              <p:nvPr/>
            </p:nvSpPr>
            <p:spPr bwMode="auto">
              <a:xfrm>
                <a:off x="1066" y="1026"/>
                <a:ext cx="136" cy="0"/>
              </a:xfrm>
              <a:prstGeom prst="line">
                <a:avLst/>
              </a:prstGeom>
              <a:noFill/>
              <a:ln w="9525">
                <a:solidFill>
                  <a:schemeClr val="tx1"/>
                </a:solidFill>
                <a:round/>
                <a:headEnd/>
                <a:tailEnd/>
              </a:ln>
              <a:effectLst/>
            </p:spPr>
            <p:txBody>
              <a:bodyPr/>
              <a:lstStyle/>
              <a:p>
                <a:endParaRPr kumimoji="1" lang="en-US" sz="1800">
                  <a:solidFill>
                    <a:srgbClr val="003366"/>
                  </a:solidFill>
                  <a:latin typeface="Times New Roman" pitchFamily="18" charset="0"/>
                  <a:ea typeface="新細明體" pitchFamily="18" charset="-120"/>
                </a:endParaRPr>
              </a:p>
            </p:txBody>
          </p:sp>
          <p:sp>
            <p:nvSpPr>
              <p:cNvPr id="104938" name="Line 490"/>
              <p:cNvSpPr>
                <a:spLocks noChangeShapeType="1"/>
              </p:cNvSpPr>
              <p:nvPr/>
            </p:nvSpPr>
            <p:spPr bwMode="auto">
              <a:xfrm>
                <a:off x="476" y="1026"/>
                <a:ext cx="136" cy="0"/>
              </a:xfrm>
              <a:prstGeom prst="line">
                <a:avLst/>
              </a:prstGeom>
              <a:noFill/>
              <a:ln w="9525">
                <a:solidFill>
                  <a:schemeClr val="tx1"/>
                </a:solidFill>
                <a:round/>
                <a:headEnd/>
                <a:tailEnd/>
              </a:ln>
              <a:effectLst/>
            </p:spPr>
            <p:txBody>
              <a:bodyPr/>
              <a:lstStyle/>
              <a:p>
                <a:endParaRPr kumimoji="1" lang="en-US" sz="1800">
                  <a:solidFill>
                    <a:srgbClr val="003366"/>
                  </a:solidFill>
                  <a:latin typeface="Times New Roman" pitchFamily="18" charset="0"/>
                  <a:ea typeface="新細明體" pitchFamily="18" charset="-120"/>
                </a:endParaRPr>
              </a:p>
            </p:txBody>
          </p:sp>
        </p:grpSp>
      </p:grpSp>
      <p:sp>
        <p:nvSpPr>
          <p:cNvPr id="104939" name="Freeform 491"/>
          <p:cNvSpPr>
            <a:spLocks/>
          </p:cNvSpPr>
          <p:nvPr/>
        </p:nvSpPr>
        <p:spPr bwMode="auto">
          <a:xfrm>
            <a:off x="5724525" y="3716338"/>
            <a:ext cx="2160588" cy="2879725"/>
          </a:xfrm>
          <a:custGeom>
            <a:avLst/>
            <a:gdLst/>
            <a:ahLst/>
            <a:cxnLst>
              <a:cxn ang="0">
                <a:pos x="0" y="454"/>
              </a:cxn>
              <a:cxn ang="0">
                <a:pos x="453" y="454"/>
              </a:cxn>
              <a:cxn ang="0">
                <a:pos x="453" y="0"/>
              </a:cxn>
              <a:cxn ang="0">
                <a:pos x="907" y="0"/>
              </a:cxn>
              <a:cxn ang="0">
                <a:pos x="907" y="454"/>
              </a:cxn>
              <a:cxn ang="0">
                <a:pos x="1361" y="454"/>
              </a:cxn>
              <a:cxn ang="0">
                <a:pos x="1361" y="1361"/>
              </a:cxn>
              <a:cxn ang="0">
                <a:pos x="907" y="1361"/>
              </a:cxn>
              <a:cxn ang="0">
                <a:pos x="907" y="1814"/>
              </a:cxn>
              <a:cxn ang="0">
                <a:pos x="0" y="1814"/>
              </a:cxn>
              <a:cxn ang="0">
                <a:pos x="0" y="454"/>
              </a:cxn>
            </a:cxnLst>
            <a:rect l="0" t="0" r="r" b="b"/>
            <a:pathLst>
              <a:path w="1361" h="1814">
                <a:moveTo>
                  <a:pt x="0" y="454"/>
                </a:moveTo>
                <a:lnTo>
                  <a:pt x="453" y="454"/>
                </a:lnTo>
                <a:lnTo>
                  <a:pt x="453" y="0"/>
                </a:lnTo>
                <a:lnTo>
                  <a:pt x="907" y="0"/>
                </a:lnTo>
                <a:lnTo>
                  <a:pt x="907" y="454"/>
                </a:lnTo>
                <a:lnTo>
                  <a:pt x="1361" y="454"/>
                </a:lnTo>
                <a:lnTo>
                  <a:pt x="1361" y="1361"/>
                </a:lnTo>
                <a:lnTo>
                  <a:pt x="907" y="1361"/>
                </a:lnTo>
                <a:lnTo>
                  <a:pt x="907" y="1814"/>
                </a:lnTo>
                <a:lnTo>
                  <a:pt x="0" y="1814"/>
                </a:lnTo>
                <a:lnTo>
                  <a:pt x="0" y="454"/>
                </a:lnTo>
                <a:close/>
              </a:path>
            </a:pathLst>
          </a:custGeom>
          <a:noFill/>
          <a:ln w="38100">
            <a:solidFill>
              <a:srgbClr val="800080"/>
            </a:solidFill>
            <a:round/>
            <a:headEnd/>
            <a:tailEnd/>
          </a:ln>
          <a:effectLst/>
        </p:spPr>
        <p:txBody>
          <a:bodyPr/>
          <a:lstStyle/>
          <a:p>
            <a:endParaRPr kumimoji="1" lang="en-US" sz="1800">
              <a:solidFill>
                <a:srgbClr val="003366"/>
              </a:solidFill>
              <a:latin typeface="Times New Roman" pitchFamily="18" charset="0"/>
              <a:ea typeface="新細明體" pitchFamily="18" charset="-120"/>
            </a:endParaRPr>
          </a:p>
        </p:txBody>
      </p:sp>
      <p:grpSp>
        <p:nvGrpSpPr>
          <p:cNvPr id="6" name="Group 492"/>
          <p:cNvGrpSpPr>
            <a:grpSpLocks/>
          </p:cNvGrpSpPr>
          <p:nvPr/>
        </p:nvGrpSpPr>
        <p:grpSpPr bwMode="auto">
          <a:xfrm>
            <a:off x="5724525" y="4435475"/>
            <a:ext cx="719138" cy="720725"/>
            <a:chOff x="2200" y="2205"/>
            <a:chExt cx="453" cy="454"/>
          </a:xfrm>
        </p:grpSpPr>
        <p:sp>
          <p:nvSpPr>
            <p:cNvPr id="104941" name="Rectangle 493"/>
            <p:cNvSpPr>
              <a:spLocks noChangeArrowheads="1"/>
            </p:cNvSpPr>
            <p:nvPr/>
          </p:nvSpPr>
          <p:spPr bwMode="auto">
            <a:xfrm>
              <a:off x="2200" y="2206"/>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942" name="Rectangle 494"/>
            <p:cNvSpPr>
              <a:spLocks noChangeArrowheads="1"/>
            </p:cNvSpPr>
            <p:nvPr/>
          </p:nvSpPr>
          <p:spPr bwMode="auto">
            <a:xfrm>
              <a:off x="2290" y="2206"/>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943" name="Rectangle 495"/>
            <p:cNvSpPr>
              <a:spLocks noChangeArrowheads="1"/>
            </p:cNvSpPr>
            <p:nvPr/>
          </p:nvSpPr>
          <p:spPr bwMode="auto">
            <a:xfrm>
              <a:off x="2381" y="2206"/>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944" name="Rectangle 496"/>
            <p:cNvSpPr>
              <a:spLocks noChangeArrowheads="1"/>
            </p:cNvSpPr>
            <p:nvPr/>
          </p:nvSpPr>
          <p:spPr bwMode="auto">
            <a:xfrm>
              <a:off x="2472" y="2206"/>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945" name="Rectangle 497"/>
            <p:cNvSpPr>
              <a:spLocks noChangeArrowheads="1"/>
            </p:cNvSpPr>
            <p:nvPr/>
          </p:nvSpPr>
          <p:spPr bwMode="auto">
            <a:xfrm>
              <a:off x="2562" y="2206"/>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946" name="Rectangle 498"/>
            <p:cNvSpPr>
              <a:spLocks noChangeArrowheads="1"/>
            </p:cNvSpPr>
            <p:nvPr/>
          </p:nvSpPr>
          <p:spPr bwMode="auto">
            <a:xfrm>
              <a:off x="2200" y="2297"/>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947" name="Rectangle 499"/>
            <p:cNvSpPr>
              <a:spLocks noChangeArrowheads="1"/>
            </p:cNvSpPr>
            <p:nvPr/>
          </p:nvSpPr>
          <p:spPr bwMode="auto">
            <a:xfrm>
              <a:off x="2290" y="2297"/>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948" name="Rectangle 500"/>
            <p:cNvSpPr>
              <a:spLocks noChangeArrowheads="1"/>
            </p:cNvSpPr>
            <p:nvPr/>
          </p:nvSpPr>
          <p:spPr bwMode="auto">
            <a:xfrm>
              <a:off x="2381" y="2297"/>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949" name="Rectangle 501"/>
            <p:cNvSpPr>
              <a:spLocks noChangeArrowheads="1"/>
            </p:cNvSpPr>
            <p:nvPr/>
          </p:nvSpPr>
          <p:spPr bwMode="auto">
            <a:xfrm>
              <a:off x="2472" y="2297"/>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950" name="Rectangle 502"/>
            <p:cNvSpPr>
              <a:spLocks noChangeArrowheads="1"/>
            </p:cNvSpPr>
            <p:nvPr/>
          </p:nvSpPr>
          <p:spPr bwMode="auto">
            <a:xfrm>
              <a:off x="2562" y="2297"/>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951" name="Rectangle 503"/>
            <p:cNvSpPr>
              <a:spLocks noChangeArrowheads="1"/>
            </p:cNvSpPr>
            <p:nvPr/>
          </p:nvSpPr>
          <p:spPr bwMode="auto">
            <a:xfrm>
              <a:off x="2200" y="2387"/>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952" name="Rectangle 504"/>
            <p:cNvSpPr>
              <a:spLocks noChangeArrowheads="1"/>
            </p:cNvSpPr>
            <p:nvPr/>
          </p:nvSpPr>
          <p:spPr bwMode="auto">
            <a:xfrm>
              <a:off x="2290" y="2387"/>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953" name="Rectangle 505"/>
            <p:cNvSpPr>
              <a:spLocks noChangeArrowheads="1"/>
            </p:cNvSpPr>
            <p:nvPr/>
          </p:nvSpPr>
          <p:spPr bwMode="auto">
            <a:xfrm>
              <a:off x="2381" y="2387"/>
              <a:ext cx="91" cy="91"/>
            </a:xfrm>
            <a:prstGeom prst="rect">
              <a:avLst/>
            </a:prstGeom>
            <a:solidFill>
              <a:srgbClr val="0000FF"/>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954" name="Rectangle 506"/>
            <p:cNvSpPr>
              <a:spLocks noChangeArrowheads="1"/>
            </p:cNvSpPr>
            <p:nvPr/>
          </p:nvSpPr>
          <p:spPr bwMode="auto">
            <a:xfrm>
              <a:off x="2472" y="2387"/>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955" name="Rectangle 507"/>
            <p:cNvSpPr>
              <a:spLocks noChangeArrowheads="1"/>
            </p:cNvSpPr>
            <p:nvPr/>
          </p:nvSpPr>
          <p:spPr bwMode="auto">
            <a:xfrm>
              <a:off x="2562" y="2387"/>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956" name="Rectangle 508"/>
            <p:cNvSpPr>
              <a:spLocks noChangeArrowheads="1"/>
            </p:cNvSpPr>
            <p:nvPr/>
          </p:nvSpPr>
          <p:spPr bwMode="auto">
            <a:xfrm>
              <a:off x="2200" y="2478"/>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957" name="Rectangle 509"/>
            <p:cNvSpPr>
              <a:spLocks noChangeArrowheads="1"/>
            </p:cNvSpPr>
            <p:nvPr/>
          </p:nvSpPr>
          <p:spPr bwMode="auto">
            <a:xfrm>
              <a:off x="2290" y="2478"/>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958" name="Rectangle 510"/>
            <p:cNvSpPr>
              <a:spLocks noChangeArrowheads="1"/>
            </p:cNvSpPr>
            <p:nvPr/>
          </p:nvSpPr>
          <p:spPr bwMode="auto">
            <a:xfrm>
              <a:off x="2381" y="2478"/>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959" name="Rectangle 511"/>
            <p:cNvSpPr>
              <a:spLocks noChangeArrowheads="1"/>
            </p:cNvSpPr>
            <p:nvPr/>
          </p:nvSpPr>
          <p:spPr bwMode="auto">
            <a:xfrm>
              <a:off x="2472" y="2478"/>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960" name="Rectangle 512"/>
            <p:cNvSpPr>
              <a:spLocks noChangeArrowheads="1"/>
            </p:cNvSpPr>
            <p:nvPr/>
          </p:nvSpPr>
          <p:spPr bwMode="auto">
            <a:xfrm>
              <a:off x="2562" y="2478"/>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961" name="Rectangle 513"/>
            <p:cNvSpPr>
              <a:spLocks noChangeArrowheads="1"/>
            </p:cNvSpPr>
            <p:nvPr/>
          </p:nvSpPr>
          <p:spPr bwMode="auto">
            <a:xfrm>
              <a:off x="2200" y="2568"/>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962" name="Rectangle 514"/>
            <p:cNvSpPr>
              <a:spLocks noChangeArrowheads="1"/>
            </p:cNvSpPr>
            <p:nvPr/>
          </p:nvSpPr>
          <p:spPr bwMode="auto">
            <a:xfrm>
              <a:off x="2290" y="2568"/>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963" name="Rectangle 515"/>
            <p:cNvSpPr>
              <a:spLocks noChangeArrowheads="1"/>
            </p:cNvSpPr>
            <p:nvPr/>
          </p:nvSpPr>
          <p:spPr bwMode="auto">
            <a:xfrm>
              <a:off x="2381" y="2568"/>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964" name="Rectangle 516"/>
            <p:cNvSpPr>
              <a:spLocks noChangeArrowheads="1"/>
            </p:cNvSpPr>
            <p:nvPr/>
          </p:nvSpPr>
          <p:spPr bwMode="auto">
            <a:xfrm>
              <a:off x="2472" y="2568"/>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965" name="Rectangle 517"/>
            <p:cNvSpPr>
              <a:spLocks noChangeArrowheads="1"/>
            </p:cNvSpPr>
            <p:nvPr/>
          </p:nvSpPr>
          <p:spPr bwMode="auto">
            <a:xfrm>
              <a:off x="2562" y="2568"/>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966" name="Rectangle 518"/>
            <p:cNvSpPr>
              <a:spLocks noChangeArrowheads="1"/>
            </p:cNvSpPr>
            <p:nvPr/>
          </p:nvSpPr>
          <p:spPr bwMode="auto">
            <a:xfrm>
              <a:off x="2200" y="2205"/>
              <a:ext cx="453" cy="454"/>
            </a:xfrm>
            <a:prstGeom prst="rect">
              <a:avLst/>
            </a:prstGeom>
            <a:noFill/>
            <a:ln w="38100">
              <a:solidFill>
                <a:srgbClr val="FF0000"/>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grpSp>
      <p:grpSp>
        <p:nvGrpSpPr>
          <p:cNvPr id="7" name="Group 519"/>
          <p:cNvGrpSpPr>
            <a:grpSpLocks/>
          </p:cNvGrpSpPr>
          <p:nvPr/>
        </p:nvGrpSpPr>
        <p:grpSpPr bwMode="auto">
          <a:xfrm>
            <a:off x="6443663" y="4435475"/>
            <a:ext cx="719137" cy="720725"/>
            <a:chOff x="2200" y="2205"/>
            <a:chExt cx="453" cy="454"/>
          </a:xfrm>
        </p:grpSpPr>
        <p:sp>
          <p:nvSpPr>
            <p:cNvPr id="104968" name="Rectangle 520"/>
            <p:cNvSpPr>
              <a:spLocks noChangeArrowheads="1"/>
            </p:cNvSpPr>
            <p:nvPr/>
          </p:nvSpPr>
          <p:spPr bwMode="auto">
            <a:xfrm>
              <a:off x="2200" y="2206"/>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969" name="Rectangle 521"/>
            <p:cNvSpPr>
              <a:spLocks noChangeArrowheads="1"/>
            </p:cNvSpPr>
            <p:nvPr/>
          </p:nvSpPr>
          <p:spPr bwMode="auto">
            <a:xfrm>
              <a:off x="2290" y="2206"/>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970" name="Rectangle 522"/>
            <p:cNvSpPr>
              <a:spLocks noChangeArrowheads="1"/>
            </p:cNvSpPr>
            <p:nvPr/>
          </p:nvSpPr>
          <p:spPr bwMode="auto">
            <a:xfrm>
              <a:off x="2381" y="2206"/>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971" name="Rectangle 523"/>
            <p:cNvSpPr>
              <a:spLocks noChangeArrowheads="1"/>
            </p:cNvSpPr>
            <p:nvPr/>
          </p:nvSpPr>
          <p:spPr bwMode="auto">
            <a:xfrm>
              <a:off x="2472" y="2206"/>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972" name="Rectangle 524"/>
            <p:cNvSpPr>
              <a:spLocks noChangeArrowheads="1"/>
            </p:cNvSpPr>
            <p:nvPr/>
          </p:nvSpPr>
          <p:spPr bwMode="auto">
            <a:xfrm>
              <a:off x="2562" y="2206"/>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973" name="Rectangle 525"/>
            <p:cNvSpPr>
              <a:spLocks noChangeArrowheads="1"/>
            </p:cNvSpPr>
            <p:nvPr/>
          </p:nvSpPr>
          <p:spPr bwMode="auto">
            <a:xfrm>
              <a:off x="2200" y="2297"/>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974" name="Rectangle 526"/>
            <p:cNvSpPr>
              <a:spLocks noChangeArrowheads="1"/>
            </p:cNvSpPr>
            <p:nvPr/>
          </p:nvSpPr>
          <p:spPr bwMode="auto">
            <a:xfrm>
              <a:off x="2290" y="2297"/>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975" name="Rectangle 527"/>
            <p:cNvSpPr>
              <a:spLocks noChangeArrowheads="1"/>
            </p:cNvSpPr>
            <p:nvPr/>
          </p:nvSpPr>
          <p:spPr bwMode="auto">
            <a:xfrm>
              <a:off x="2381" y="2297"/>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976" name="Rectangle 528"/>
            <p:cNvSpPr>
              <a:spLocks noChangeArrowheads="1"/>
            </p:cNvSpPr>
            <p:nvPr/>
          </p:nvSpPr>
          <p:spPr bwMode="auto">
            <a:xfrm>
              <a:off x="2472" y="2297"/>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977" name="Rectangle 529"/>
            <p:cNvSpPr>
              <a:spLocks noChangeArrowheads="1"/>
            </p:cNvSpPr>
            <p:nvPr/>
          </p:nvSpPr>
          <p:spPr bwMode="auto">
            <a:xfrm>
              <a:off x="2562" y="2297"/>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978" name="Rectangle 530"/>
            <p:cNvSpPr>
              <a:spLocks noChangeArrowheads="1"/>
            </p:cNvSpPr>
            <p:nvPr/>
          </p:nvSpPr>
          <p:spPr bwMode="auto">
            <a:xfrm>
              <a:off x="2200" y="2387"/>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979" name="Rectangle 531"/>
            <p:cNvSpPr>
              <a:spLocks noChangeArrowheads="1"/>
            </p:cNvSpPr>
            <p:nvPr/>
          </p:nvSpPr>
          <p:spPr bwMode="auto">
            <a:xfrm>
              <a:off x="2290" y="2387"/>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980" name="Rectangle 532"/>
            <p:cNvSpPr>
              <a:spLocks noChangeArrowheads="1"/>
            </p:cNvSpPr>
            <p:nvPr/>
          </p:nvSpPr>
          <p:spPr bwMode="auto">
            <a:xfrm>
              <a:off x="2381" y="2387"/>
              <a:ext cx="91" cy="91"/>
            </a:xfrm>
            <a:prstGeom prst="rect">
              <a:avLst/>
            </a:prstGeom>
            <a:solidFill>
              <a:srgbClr val="0000FF"/>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981" name="Rectangle 533"/>
            <p:cNvSpPr>
              <a:spLocks noChangeArrowheads="1"/>
            </p:cNvSpPr>
            <p:nvPr/>
          </p:nvSpPr>
          <p:spPr bwMode="auto">
            <a:xfrm>
              <a:off x="2472" y="2387"/>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982" name="Rectangle 534"/>
            <p:cNvSpPr>
              <a:spLocks noChangeArrowheads="1"/>
            </p:cNvSpPr>
            <p:nvPr/>
          </p:nvSpPr>
          <p:spPr bwMode="auto">
            <a:xfrm>
              <a:off x="2562" y="2387"/>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983" name="Rectangle 535"/>
            <p:cNvSpPr>
              <a:spLocks noChangeArrowheads="1"/>
            </p:cNvSpPr>
            <p:nvPr/>
          </p:nvSpPr>
          <p:spPr bwMode="auto">
            <a:xfrm>
              <a:off x="2200" y="2478"/>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984" name="Rectangle 536"/>
            <p:cNvSpPr>
              <a:spLocks noChangeArrowheads="1"/>
            </p:cNvSpPr>
            <p:nvPr/>
          </p:nvSpPr>
          <p:spPr bwMode="auto">
            <a:xfrm>
              <a:off x="2290" y="2478"/>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985" name="Rectangle 537"/>
            <p:cNvSpPr>
              <a:spLocks noChangeArrowheads="1"/>
            </p:cNvSpPr>
            <p:nvPr/>
          </p:nvSpPr>
          <p:spPr bwMode="auto">
            <a:xfrm>
              <a:off x="2381" y="2478"/>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986" name="Rectangle 538"/>
            <p:cNvSpPr>
              <a:spLocks noChangeArrowheads="1"/>
            </p:cNvSpPr>
            <p:nvPr/>
          </p:nvSpPr>
          <p:spPr bwMode="auto">
            <a:xfrm>
              <a:off x="2472" y="2478"/>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987" name="Rectangle 539"/>
            <p:cNvSpPr>
              <a:spLocks noChangeArrowheads="1"/>
            </p:cNvSpPr>
            <p:nvPr/>
          </p:nvSpPr>
          <p:spPr bwMode="auto">
            <a:xfrm>
              <a:off x="2562" y="2478"/>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988" name="Rectangle 540"/>
            <p:cNvSpPr>
              <a:spLocks noChangeArrowheads="1"/>
            </p:cNvSpPr>
            <p:nvPr/>
          </p:nvSpPr>
          <p:spPr bwMode="auto">
            <a:xfrm>
              <a:off x="2200" y="2568"/>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989" name="Rectangle 541"/>
            <p:cNvSpPr>
              <a:spLocks noChangeArrowheads="1"/>
            </p:cNvSpPr>
            <p:nvPr/>
          </p:nvSpPr>
          <p:spPr bwMode="auto">
            <a:xfrm>
              <a:off x="2290" y="2568"/>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990" name="Rectangle 542"/>
            <p:cNvSpPr>
              <a:spLocks noChangeArrowheads="1"/>
            </p:cNvSpPr>
            <p:nvPr/>
          </p:nvSpPr>
          <p:spPr bwMode="auto">
            <a:xfrm>
              <a:off x="2381" y="2568"/>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991" name="Rectangle 543"/>
            <p:cNvSpPr>
              <a:spLocks noChangeArrowheads="1"/>
            </p:cNvSpPr>
            <p:nvPr/>
          </p:nvSpPr>
          <p:spPr bwMode="auto">
            <a:xfrm>
              <a:off x="2472" y="2568"/>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992" name="Rectangle 544"/>
            <p:cNvSpPr>
              <a:spLocks noChangeArrowheads="1"/>
            </p:cNvSpPr>
            <p:nvPr/>
          </p:nvSpPr>
          <p:spPr bwMode="auto">
            <a:xfrm>
              <a:off x="2562" y="2568"/>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993" name="Rectangle 545"/>
            <p:cNvSpPr>
              <a:spLocks noChangeArrowheads="1"/>
            </p:cNvSpPr>
            <p:nvPr/>
          </p:nvSpPr>
          <p:spPr bwMode="auto">
            <a:xfrm>
              <a:off x="2200" y="2205"/>
              <a:ext cx="453" cy="454"/>
            </a:xfrm>
            <a:prstGeom prst="rect">
              <a:avLst/>
            </a:prstGeom>
            <a:noFill/>
            <a:ln w="38100">
              <a:solidFill>
                <a:srgbClr val="FF0000"/>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grpSp>
      <p:grpSp>
        <p:nvGrpSpPr>
          <p:cNvPr id="8" name="Group 546"/>
          <p:cNvGrpSpPr>
            <a:grpSpLocks/>
          </p:cNvGrpSpPr>
          <p:nvPr/>
        </p:nvGrpSpPr>
        <p:grpSpPr bwMode="auto">
          <a:xfrm>
            <a:off x="7165975" y="4435475"/>
            <a:ext cx="719138" cy="720725"/>
            <a:chOff x="2200" y="2205"/>
            <a:chExt cx="453" cy="454"/>
          </a:xfrm>
        </p:grpSpPr>
        <p:sp>
          <p:nvSpPr>
            <p:cNvPr id="104995" name="Rectangle 547"/>
            <p:cNvSpPr>
              <a:spLocks noChangeArrowheads="1"/>
            </p:cNvSpPr>
            <p:nvPr/>
          </p:nvSpPr>
          <p:spPr bwMode="auto">
            <a:xfrm>
              <a:off x="2200" y="2206"/>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996" name="Rectangle 548"/>
            <p:cNvSpPr>
              <a:spLocks noChangeArrowheads="1"/>
            </p:cNvSpPr>
            <p:nvPr/>
          </p:nvSpPr>
          <p:spPr bwMode="auto">
            <a:xfrm>
              <a:off x="2290" y="2206"/>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997" name="Rectangle 549"/>
            <p:cNvSpPr>
              <a:spLocks noChangeArrowheads="1"/>
            </p:cNvSpPr>
            <p:nvPr/>
          </p:nvSpPr>
          <p:spPr bwMode="auto">
            <a:xfrm>
              <a:off x="2381" y="2206"/>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998" name="Rectangle 550"/>
            <p:cNvSpPr>
              <a:spLocks noChangeArrowheads="1"/>
            </p:cNvSpPr>
            <p:nvPr/>
          </p:nvSpPr>
          <p:spPr bwMode="auto">
            <a:xfrm>
              <a:off x="2472" y="2206"/>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999" name="Rectangle 551"/>
            <p:cNvSpPr>
              <a:spLocks noChangeArrowheads="1"/>
            </p:cNvSpPr>
            <p:nvPr/>
          </p:nvSpPr>
          <p:spPr bwMode="auto">
            <a:xfrm>
              <a:off x="2562" y="2206"/>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000" name="Rectangle 552"/>
            <p:cNvSpPr>
              <a:spLocks noChangeArrowheads="1"/>
            </p:cNvSpPr>
            <p:nvPr/>
          </p:nvSpPr>
          <p:spPr bwMode="auto">
            <a:xfrm>
              <a:off x="2200" y="2297"/>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001" name="Rectangle 553"/>
            <p:cNvSpPr>
              <a:spLocks noChangeArrowheads="1"/>
            </p:cNvSpPr>
            <p:nvPr/>
          </p:nvSpPr>
          <p:spPr bwMode="auto">
            <a:xfrm>
              <a:off x="2290" y="2297"/>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002" name="Rectangle 554"/>
            <p:cNvSpPr>
              <a:spLocks noChangeArrowheads="1"/>
            </p:cNvSpPr>
            <p:nvPr/>
          </p:nvSpPr>
          <p:spPr bwMode="auto">
            <a:xfrm>
              <a:off x="2381" y="2297"/>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003" name="Rectangle 555"/>
            <p:cNvSpPr>
              <a:spLocks noChangeArrowheads="1"/>
            </p:cNvSpPr>
            <p:nvPr/>
          </p:nvSpPr>
          <p:spPr bwMode="auto">
            <a:xfrm>
              <a:off x="2472" y="2297"/>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004" name="Rectangle 556"/>
            <p:cNvSpPr>
              <a:spLocks noChangeArrowheads="1"/>
            </p:cNvSpPr>
            <p:nvPr/>
          </p:nvSpPr>
          <p:spPr bwMode="auto">
            <a:xfrm>
              <a:off x="2562" y="2297"/>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005" name="Rectangle 557"/>
            <p:cNvSpPr>
              <a:spLocks noChangeArrowheads="1"/>
            </p:cNvSpPr>
            <p:nvPr/>
          </p:nvSpPr>
          <p:spPr bwMode="auto">
            <a:xfrm>
              <a:off x="2200" y="2387"/>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006" name="Rectangle 558"/>
            <p:cNvSpPr>
              <a:spLocks noChangeArrowheads="1"/>
            </p:cNvSpPr>
            <p:nvPr/>
          </p:nvSpPr>
          <p:spPr bwMode="auto">
            <a:xfrm>
              <a:off x="2290" y="2387"/>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007" name="Rectangle 559"/>
            <p:cNvSpPr>
              <a:spLocks noChangeArrowheads="1"/>
            </p:cNvSpPr>
            <p:nvPr/>
          </p:nvSpPr>
          <p:spPr bwMode="auto">
            <a:xfrm>
              <a:off x="2381" y="2387"/>
              <a:ext cx="91" cy="91"/>
            </a:xfrm>
            <a:prstGeom prst="rect">
              <a:avLst/>
            </a:prstGeom>
            <a:solidFill>
              <a:srgbClr val="0000FF"/>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008" name="Rectangle 560"/>
            <p:cNvSpPr>
              <a:spLocks noChangeArrowheads="1"/>
            </p:cNvSpPr>
            <p:nvPr/>
          </p:nvSpPr>
          <p:spPr bwMode="auto">
            <a:xfrm>
              <a:off x="2472" y="2387"/>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009" name="Rectangle 561"/>
            <p:cNvSpPr>
              <a:spLocks noChangeArrowheads="1"/>
            </p:cNvSpPr>
            <p:nvPr/>
          </p:nvSpPr>
          <p:spPr bwMode="auto">
            <a:xfrm>
              <a:off x="2562" y="2387"/>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010" name="Rectangle 562"/>
            <p:cNvSpPr>
              <a:spLocks noChangeArrowheads="1"/>
            </p:cNvSpPr>
            <p:nvPr/>
          </p:nvSpPr>
          <p:spPr bwMode="auto">
            <a:xfrm>
              <a:off x="2200" y="2478"/>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011" name="Rectangle 563"/>
            <p:cNvSpPr>
              <a:spLocks noChangeArrowheads="1"/>
            </p:cNvSpPr>
            <p:nvPr/>
          </p:nvSpPr>
          <p:spPr bwMode="auto">
            <a:xfrm>
              <a:off x="2290" y="2478"/>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012" name="Rectangle 564"/>
            <p:cNvSpPr>
              <a:spLocks noChangeArrowheads="1"/>
            </p:cNvSpPr>
            <p:nvPr/>
          </p:nvSpPr>
          <p:spPr bwMode="auto">
            <a:xfrm>
              <a:off x="2381" y="2478"/>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013" name="Rectangle 565"/>
            <p:cNvSpPr>
              <a:spLocks noChangeArrowheads="1"/>
            </p:cNvSpPr>
            <p:nvPr/>
          </p:nvSpPr>
          <p:spPr bwMode="auto">
            <a:xfrm>
              <a:off x="2472" y="2478"/>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014" name="Rectangle 566"/>
            <p:cNvSpPr>
              <a:spLocks noChangeArrowheads="1"/>
            </p:cNvSpPr>
            <p:nvPr/>
          </p:nvSpPr>
          <p:spPr bwMode="auto">
            <a:xfrm>
              <a:off x="2562" y="2478"/>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015" name="Rectangle 567"/>
            <p:cNvSpPr>
              <a:spLocks noChangeArrowheads="1"/>
            </p:cNvSpPr>
            <p:nvPr/>
          </p:nvSpPr>
          <p:spPr bwMode="auto">
            <a:xfrm>
              <a:off x="2200" y="2568"/>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016" name="Rectangle 568"/>
            <p:cNvSpPr>
              <a:spLocks noChangeArrowheads="1"/>
            </p:cNvSpPr>
            <p:nvPr/>
          </p:nvSpPr>
          <p:spPr bwMode="auto">
            <a:xfrm>
              <a:off x="2290" y="2568"/>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017" name="Rectangle 569"/>
            <p:cNvSpPr>
              <a:spLocks noChangeArrowheads="1"/>
            </p:cNvSpPr>
            <p:nvPr/>
          </p:nvSpPr>
          <p:spPr bwMode="auto">
            <a:xfrm>
              <a:off x="2381" y="2568"/>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018" name="Rectangle 570"/>
            <p:cNvSpPr>
              <a:spLocks noChangeArrowheads="1"/>
            </p:cNvSpPr>
            <p:nvPr/>
          </p:nvSpPr>
          <p:spPr bwMode="auto">
            <a:xfrm>
              <a:off x="2472" y="2568"/>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019" name="Rectangle 571"/>
            <p:cNvSpPr>
              <a:spLocks noChangeArrowheads="1"/>
            </p:cNvSpPr>
            <p:nvPr/>
          </p:nvSpPr>
          <p:spPr bwMode="auto">
            <a:xfrm>
              <a:off x="2562" y="2568"/>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020" name="Rectangle 572"/>
            <p:cNvSpPr>
              <a:spLocks noChangeArrowheads="1"/>
            </p:cNvSpPr>
            <p:nvPr/>
          </p:nvSpPr>
          <p:spPr bwMode="auto">
            <a:xfrm>
              <a:off x="2200" y="2205"/>
              <a:ext cx="453" cy="454"/>
            </a:xfrm>
            <a:prstGeom prst="rect">
              <a:avLst/>
            </a:prstGeom>
            <a:noFill/>
            <a:ln w="38100">
              <a:solidFill>
                <a:srgbClr val="FF0000"/>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grpSp>
      <p:grpSp>
        <p:nvGrpSpPr>
          <p:cNvPr id="9" name="Group 573"/>
          <p:cNvGrpSpPr>
            <a:grpSpLocks/>
          </p:cNvGrpSpPr>
          <p:nvPr/>
        </p:nvGrpSpPr>
        <p:grpSpPr bwMode="auto">
          <a:xfrm>
            <a:off x="5724525" y="5156200"/>
            <a:ext cx="719138" cy="720725"/>
            <a:chOff x="2200" y="2205"/>
            <a:chExt cx="453" cy="454"/>
          </a:xfrm>
        </p:grpSpPr>
        <p:sp>
          <p:nvSpPr>
            <p:cNvPr id="105022" name="Rectangle 574"/>
            <p:cNvSpPr>
              <a:spLocks noChangeArrowheads="1"/>
            </p:cNvSpPr>
            <p:nvPr/>
          </p:nvSpPr>
          <p:spPr bwMode="auto">
            <a:xfrm>
              <a:off x="2200" y="2206"/>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023" name="Rectangle 575"/>
            <p:cNvSpPr>
              <a:spLocks noChangeArrowheads="1"/>
            </p:cNvSpPr>
            <p:nvPr/>
          </p:nvSpPr>
          <p:spPr bwMode="auto">
            <a:xfrm>
              <a:off x="2290" y="2206"/>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024" name="Rectangle 576"/>
            <p:cNvSpPr>
              <a:spLocks noChangeArrowheads="1"/>
            </p:cNvSpPr>
            <p:nvPr/>
          </p:nvSpPr>
          <p:spPr bwMode="auto">
            <a:xfrm>
              <a:off x="2381" y="2206"/>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025" name="Rectangle 577"/>
            <p:cNvSpPr>
              <a:spLocks noChangeArrowheads="1"/>
            </p:cNvSpPr>
            <p:nvPr/>
          </p:nvSpPr>
          <p:spPr bwMode="auto">
            <a:xfrm>
              <a:off x="2472" y="2206"/>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026" name="Rectangle 578"/>
            <p:cNvSpPr>
              <a:spLocks noChangeArrowheads="1"/>
            </p:cNvSpPr>
            <p:nvPr/>
          </p:nvSpPr>
          <p:spPr bwMode="auto">
            <a:xfrm>
              <a:off x="2562" y="2206"/>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027" name="Rectangle 579"/>
            <p:cNvSpPr>
              <a:spLocks noChangeArrowheads="1"/>
            </p:cNvSpPr>
            <p:nvPr/>
          </p:nvSpPr>
          <p:spPr bwMode="auto">
            <a:xfrm>
              <a:off x="2200" y="2297"/>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028" name="Rectangle 580"/>
            <p:cNvSpPr>
              <a:spLocks noChangeArrowheads="1"/>
            </p:cNvSpPr>
            <p:nvPr/>
          </p:nvSpPr>
          <p:spPr bwMode="auto">
            <a:xfrm>
              <a:off x="2290" y="2297"/>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029" name="Rectangle 581"/>
            <p:cNvSpPr>
              <a:spLocks noChangeArrowheads="1"/>
            </p:cNvSpPr>
            <p:nvPr/>
          </p:nvSpPr>
          <p:spPr bwMode="auto">
            <a:xfrm>
              <a:off x="2381" y="2297"/>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030" name="Rectangle 582"/>
            <p:cNvSpPr>
              <a:spLocks noChangeArrowheads="1"/>
            </p:cNvSpPr>
            <p:nvPr/>
          </p:nvSpPr>
          <p:spPr bwMode="auto">
            <a:xfrm>
              <a:off x="2472" y="2297"/>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031" name="Rectangle 583"/>
            <p:cNvSpPr>
              <a:spLocks noChangeArrowheads="1"/>
            </p:cNvSpPr>
            <p:nvPr/>
          </p:nvSpPr>
          <p:spPr bwMode="auto">
            <a:xfrm>
              <a:off x="2562" y="2297"/>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032" name="Rectangle 584"/>
            <p:cNvSpPr>
              <a:spLocks noChangeArrowheads="1"/>
            </p:cNvSpPr>
            <p:nvPr/>
          </p:nvSpPr>
          <p:spPr bwMode="auto">
            <a:xfrm>
              <a:off x="2200" y="2387"/>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033" name="Rectangle 585"/>
            <p:cNvSpPr>
              <a:spLocks noChangeArrowheads="1"/>
            </p:cNvSpPr>
            <p:nvPr/>
          </p:nvSpPr>
          <p:spPr bwMode="auto">
            <a:xfrm>
              <a:off x="2290" y="2387"/>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034" name="Rectangle 586"/>
            <p:cNvSpPr>
              <a:spLocks noChangeArrowheads="1"/>
            </p:cNvSpPr>
            <p:nvPr/>
          </p:nvSpPr>
          <p:spPr bwMode="auto">
            <a:xfrm>
              <a:off x="2381" y="2387"/>
              <a:ext cx="91" cy="91"/>
            </a:xfrm>
            <a:prstGeom prst="rect">
              <a:avLst/>
            </a:prstGeom>
            <a:solidFill>
              <a:srgbClr val="0000FF"/>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035" name="Rectangle 587"/>
            <p:cNvSpPr>
              <a:spLocks noChangeArrowheads="1"/>
            </p:cNvSpPr>
            <p:nvPr/>
          </p:nvSpPr>
          <p:spPr bwMode="auto">
            <a:xfrm>
              <a:off x="2472" y="2387"/>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036" name="Rectangle 588"/>
            <p:cNvSpPr>
              <a:spLocks noChangeArrowheads="1"/>
            </p:cNvSpPr>
            <p:nvPr/>
          </p:nvSpPr>
          <p:spPr bwMode="auto">
            <a:xfrm>
              <a:off x="2562" y="2387"/>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037" name="Rectangle 589"/>
            <p:cNvSpPr>
              <a:spLocks noChangeArrowheads="1"/>
            </p:cNvSpPr>
            <p:nvPr/>
          </p:nvSpPr>
          <p:spPr bwMode="auto">
            <a:xfrm>
              <a:off x="2200" y="2478"/>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038" name="Rectangle 590"/>
            <p:cNvSpPr>
              <a:spLocks noChangeArrowheads="1"/>
            </p:cNvSpPr>
            <p:nvPr/>
          </p:nvSpPr>
          <p:spPr bwMode="auto">
            <a:xfrm>
              <a:off x="2290" y="2478"/>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039" name="Rectangle 591"/>
            <p:cNvSpPr>
              <a:spLocks noChangeArrowheads="1"/>
            </p:cNvSpPr>
            <p:nvPr/>
          </p:nvSpPr>
          <p:spPr bwMode="auto">
            <a:xfrm>
              <a:off x="2381" y="2478"/>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040" name="Rectangle 592"/>
            <p:cNvSpPr>
              <a:spLocks noChangeArrowheads="1"/>
            </p:cNvSpPr>
            <p:nvPr/>
          </p:nvSpPr>
          <p:spPr bwMode="auto">
            <a:xfrm>
              <a:off x="2472" y="2478"/>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041" name="Rectangle 593"/>
            <p:cNvSpPr>
              <a:spLocks noChangeArrowheads="1"/>
            </p:cNvSpPr>
            <p:nvPr/>
          </p:nvSpPr>
          <p:spPr bwMode="auto">
            <a:xfrm>
              <a:off x="2562" y="2478"/>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042" name="Rectangle 594"/>
            <p:cNvSpPr>
              <a:spLocks noChangeArrowheads="1"/>
            </p:cNvSpPr>
            <p:nvPr/>
          </p:nvSpPr>
          <p:spPr bwMode="auto">
            <a:xfrm>
              <a:off x="2200" y="2568"/>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043" name="Rectangle 595"/>
            <p:cNvSpPr>
              <a:spLocks noChangeArrowheads="1"/>
            </p:cNvSpPr>
            <p:nvPr/>
          </p:nvSpPr>
          <p:spPr bwMode="auto">
            <a:xfrm>
              <a:off x="2290" y="2568"/>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044" name="Rectangle 596"/>
            <p:cNvSpPr>
              <a:spLocks noChangeArrowheads="1"/>
            </p:cNvSpPr>
            <p:nvPr/>
          </p:nvSpPr>
          <p:spPr bwMode="auto">
            <a:xfrm>
              <a:off x="2381" y="2568"/>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045" name="Rectangle 597"/>
            <p:cNvSpPr>
              <a:spLocks noChangeArrowheads="1"/>
            </p:cNvSpPr>
            <p:nvPr/>
          </p:nvSpPr>
          <p:spPr bwMode="auto">
            <a:xfrm>
              <a:off x="2472" y="2568"/>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046" name="Rectangle 598"/>
            <p:cNvSpPr>
              <a:spLocks noChangeArrowheads="1"/>
            </p:cNvSpPr>
            <p:nvPr/>
          </p:nvSpPr>
          <p:spPr bwMode="auto">
            <a:xfrm>
              <a:off x="2562" y="2568"/>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047" name="Rectangle 599"/>
            <p:cNvSpPr>
              <a:spLocks noChangeArrowheads="1"/>
            </p:cNvSpPr>
            <p:nvPr/>
          </p:nvSpPr>
          <p:spPr bwMode="auto">
            <a:xfrm>
              <a:off x="2200" y="2205"/>
              <a:ext cx="453" cy="454"/>
            </a:xfrm>
            <a:prstGeom prst="rect">
              <a:avLst/>
            </a:prstGeom>
            <a:noFill/>
            <a:ln w="38100">
              <a:solidFill>
                <a:srgbClr val="FF0000"/>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grpSp>
      <p:grpSp>
        <p:nvGrpSpPr>
          <p:cNvPr id="10" name="Group 600"/>
          <p:cNvGrpSpPr>
            <a:grpSpLocks/>
          </p:cNvGrpSpPr>
          <p:nvPr/>
        </p:nvGrpSpPr>
        <p:grpSpPr bwMode="auto">
          <a:xfrm>
            <a:off x="7165975" y="5156200"/>
            <a:ext cx="719138" cy="720725"/>
            <a:chOff x="2200" y="2205"/>
            <a:chExt cx="453" cy="454"/>
          </a:xfrm>
        </p:grpSpPr>
        <p:sp>
          <p:nvSpPr>
            <p:cNvPr id="105049" name="Rectangle 601"/>
            <p:cNvSpPr>
              <a:spLocks noChangeArrowheads="1"/>
            </p:cNvSpPr>
            <p:nvPr/>
          </p:nvSpPr>
          <p:spPr bwMode="auto">
            <a:xfrm>
              <a:off x="2200" y="2206"/>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050" name="Rectangle 602"/>
            <p:cNvSpPr>
              <a:spLocks noChangeArrowheads="1"/>
            </p:cNvSpPr>
            <p:nvPr/>
          </p:nvSpPr>
          <p:spPr bwMode="auto">
            <a:xfrm>
              <a:off x="2290" y="2206"/>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051" name="Rectangle 603"/>
            <p:cNvSpPr>
              <a:spLocks noChangeArrowheads="1"/>
            </p:cNvSpPr>
            <p:nvPr/>
          </p:nvSpPr>
          <p:spPr bwMode="auto">
            <a:xfrm>
              <a:off x="2381" y="2206"/>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052" name="Rectangle 604"/>
            <p:cNvSpPr>
              <a:spLocks noChangeArrowheads="1"/>
            </p:cNvSpPr>
            <p:nvPr/>
          </p:nvSpPr>
          <p:spPr bwMode="auto">
            <a:xfrm>
              <a:off x="2472" y="2206"/>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053" name="Rectangle 605"/>
            <p:cNvSpPr>
              <a:spLocks noChangeArrowheads="1"/>
            </p:cNvSpPr>
            <p:nvPr/>
          </p:nvSpPr>
          <p:spPr bwMode="auto">
            <a:xfrm>
              <a:off x="2562" y="2206"/>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054" name="Rectangle 606"/>
            <p:cNvSpPr>
              <a:spLocks noChangeArrowheads="1"/>
            </p:cNvSpPr>
            <p:nvPr/>
          </p:nvSpPr>
          <p:spPr bwMode="auto">
            <a:xfrm>
              <a:off x="2200" y="2297"/>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055" name="Rectangle 607"/>
            <p:cNvSpPr>
              <a:spLocks noChangeArrowheads="1"/>
            </p:cNvSpPr>
            <p:nvPr/>
          </p:nvSpPr>
          <p:spPr bwMode="auto">
            <a:xfrm>
              <a:off x="2290" y="2297"/>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056" name="Rectangle 608"/>
            <p:cNvSpPr>
              <a:spLocks noChangeArrowheads="1"/>
            </p:cNvSpPr>
            <p:nvPr/>
          </p:nvSpPr>
          <p:spPr bwMode="auto">
            <a:xfrm>
              <a:off x="2381" y="2297"/>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057" name="Rectangle 609"/>
            <p:cNvSpPr>
              <a:spLocks noChangeArrowheads="1"/>
            </p:cNvSpPr>
            <p:nvPr/>
          </p:nvSpPr>
          <p:spPr bwMode="auto">
            <a:xfrm>
              <a:off x="2472" y="2297"/>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058" name="Rectangle 610"/>
            <p:cNvSpPr>
              <a:spLocks noChangeArrowheads="1"/>
            </p:cNvSpPr>
            <p:nvPr/>
          </p:nvSpPr>
          <p:spPr bwMode="auto">
            <a:xfrm>
              <a:off x="2562" y="2297"/>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059" name="Rectangle 611"/>
            <p:cNvSpPr>
              <a:spLocks noChangeArrowheads="1"/>
            </p:cNvSpPr>
            <p:nvPr/>
          </p:nvSpPr>
          <p:spPr bwMode="auto">
            <a:xfrm>
              <a:off x="2200" y="2387"/>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060" name="Rectangle 612"/>
            <p:cNvSpPr>
              <a:spLocks noChangeArrowheads="1"/>
            </p:cNvSpPr>
            <p:nvPr/>
          </p:nvSpPr>
          <p:spPr bwMode="auto">
            <a:xfrm>
              <a:off x="2290" y="2387"/>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061" name="Rectangle 613"/>
            <p:cNvSpPr>
              <a:spLocks noChangeArrowheads="1"/>
            </p:cNvSpPr>
            <p:nvPr/>
          </p:nvSpPr>
          <p:spPr bwMode="auto">
            <a:xfrm>
              <a:off x="2381" y="2387"/>
              <a:ext cx="91" cy="91"/>
            </a:xfrm>
            <a:prstGeom prst="rect">
              <a:avLst/>
            </a:prstGeom>
            <a:solidFill>
              <a:srgbClr val="0000FF"/>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062" name="Rectangle 614"/>
            <p:cNvSpPr>
              <a:spLocks noChangeArrowheads="1"/>
            </p:cNvSpPr>
            <p:nvPr/>
          </p:nvSpPr>
          <p:spPr bwMode="auto">
            <a:xfrm>
              <a:off x="2472" y="2387"/>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063" name="Rectangle 615"/>
            <p:cNvSpPr>
              <a:spLocks noChangeArrowheads="1"/>
            </p:cNvSpPr>
            <p:nvPr/>
          </p:nvSpPr>
          <p:spPr bwMode="auto">
            <a:xfrm>
              <a:off x="2562" y="2387"/>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064" name="Rectangle 616"/>
            <p:cNvSpPr>
              <a:spLocks noChangeArrowheads="1"/>
            </p:cNvSpPr>
            <p:nvPr/>
          </p:nvSpPr>
          <p:spPr bwMode="auto">
            <a:xfrm>
              <a:off x="2200" y="2478"/>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065" name="Rectangle 617"/>
            <p:cNvSpPr>
              <a:spLocks noChangeArrowheads="1"/>
            </p:cNvSpPr>
            <p:nvPr/>
          </p:nvSpPr>
          <p:spPr bwMode="auto">
            <a:xfrm>
              <a:off x="2290" y="2478"/>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066" name="Rectangle 618"/>
            <p:cNvSpPr>
              <a:spLocks noChangeArrowheads="1"/>
            </p:cNvSpPr>
            <p:nvPr/>
          </p:nvSpPr>
          <p:spPr bwMode="auto">
            <a:xfrm>
              <a:off x="2381" y="2478"/>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067" name="Rectangle 619"/>
            <p:cNvSpPr>
              <a:spLocks noChangeArrowheads="1"/>
            </p:cNvSpPr>
            <p:nvPr/>
          </p:nvSpPr>
          <p:spPr bwMode="auto">
            <a:xfrm>
              <a:off x="2472" y="2478"/>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068" name="Rectangle 620"/>
            <p:cNvSpPr>
              <a:spLocks noChangeArrowheads="1"/>
            </p:cNvSpPr>
            <p:nvPr/>
          </p:nvSpPr>
          <p:spPr bwMode="auto">
            <a:xfrm>
              <a:off x="2562" y="2478"/>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069" name="Rectangle 621"/>
            <p:cNvSpPr>
              <a:spLocks noChangeArrowheads="1"/>
            </p:cNvSpPr>
            <p:nvPr/>
          </p:nvSpPr>
          <p:spPr bwMode="auto">
            <a:xfrm>
              <a:off x="2200" y="2568"/>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070" name="Rectangle 622"/>
            <p:cNvSpPr>
              <a:spLocks noChangeArrowheads="1"/>
            </p:cNvSpPr>
            <p:nvPr/>
          </p:nvSpPr>
          <p:spPr bwMode="auto">
            <a:xfrm>
              <a:off x="2290" y="2568"/>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071" name="Rectangle 623"/>
            <p:cNvSpPr>
              <a:spLocks noChangeArrowheads="1"/>
            </p:cNvSpPr>
            <p:nvPr/>
          </p:nvSpPr>
          <p:spPr bwMode="auto">
            <a:xfrm>
              <a:off x="2381" y="2568"/>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072" name="Rectangle 624"/>
            <p:cNvSpPr>
              <a:spLocks noChangeArrowheads="1"/>
            </p:cNvSpPr>
            <p:nvPr/>
          </p:nvSpPr>
          <p:spPr bwMode="auto">
            <a:xfrm>
              <a:off x="2472" y="2568"/>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073" name="Rectangle 625"/>
            <p:cNvSpPr>
              <a:spLocks noChangeArrowheads="1"/>
            </p:cNvSpPr>
            <p:nvPr/>
          </p:nvSpPr>
          <p:spPr bwMode="auto">
            <a:xfrm>
              <a:off x="2562" y="2568"/>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074" name="Rectangle 626"/>
            <p:cNvSpPr>
              <a:spLocks noChangeArrowheads="1"/>
            </p:cNvSpPr>
            <p:nvPr/>
          </p:nvSpPr>
          <p:spPr bwMode="auto">
            <a:xfrm>
              <a:off x="2200" y="2205"/>
              <a:ext cx="453" cy="454"/>
            </a:xfrm>
            <a:prstGeom prst="rect">
              <a:avLst/>
            </a:prstGeom>
            <a:noFill/>
            <a:ln w="38100">
              <a:solidFill>
                <a:srgbClr val="FF0000"/>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grpSp>
      <p:grpSp>
        <p:nvGrpSpPr>
          <p:cNvPr id="11" name="Group 627"/>
          <p:cNvGrpSpPr>
            <a:grpSpLocks/>
          </p:cNvGrpSpPr>
          <p:nvPr/>
        </p:nvGrpSpPr>
        <p:grpSpPr bwMode="auto">
          <a:xfrm>
            <a:off x="6443663" y="5156200"/>
            <a:ext cx="719137" cy="720725"/>
            <a:chOff x="2200" y="2205"/>
            <a:chExt cx="453" cy="454"/>
          </a:xfrm>
        </p:grpSpPr>
        <p:sp>
          <p:nvSpPr>
            <p:cNvPr id="105076" name="Rectangle 628"/>
            <p:cNvSpPr>
              <a:spLocks noChangeArrowheads="1"/>
            </p:cNvSpPr>
            <p:nvPr/>
          </p:nvSpPr>
          <p:spPr bwMode="auto">
            <a:xfrm>
              <a:off x="2200" y="2206"/>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077" name="Rectangle 629"/>
            <p:cNvSpPr>
              <a:spLocks noChangeArrowheads="1"/>
            </p:cNvSpPr>
            <p:nvPr/>
          </p:nvSpPr>
          <p:spPr bwMode="auto">
            <a:xfrm>
              <a:off x="2290" y="2206"/>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078" name="Rectangle 630"/>
            <p:cNvSpPr>
              <a:spLocks noChangeArrowheads="1"/>
            </p:cNvSpPr>
            <p:nvPr/>
          </p:nvSpPr>
          <p:spPr bwMode="auto">
            <a:xfrm>
              <a:off x="2381" y="2206"/>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079" name="Rectangle 631"/>
            <p:cNvSpPr>
              <a:spLocks noChangeArrowheads="1"/>
            </p:cNvSpPr>
            <p:nvPr/>
          </p:nvSpPr>
          <p:spPr bwMode="auto">
            <a:xfrm>
              <a:off x="2472" y="2206"/>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080" name="Rectangle 632"/>
            <p:cNvSpPr>
              <a:spLocks noChangeArrowheads="1"/>
            </p:cNvSpPr>
            <p:nvPr/>
          </p:nvSpPr>
          <p:spPr bwMode="auto">
            <a:xfrm>
              <a:off x="2562" y="2206"/>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081" name="Rectangle 633"/>
            <p:cNvSpPr>
              <a:spLocks noChangeArrowheads="1"/>
            </p:cNvSpPr>
            <p:nvPr/>
          </p:nvSpPr>
          <p:spPr bwMode="auto">
            <a:xfrm>
              <a:off x="2200" y="2297"/>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082" name="Rectangle 634"/>
            <p:cNvSpPr>
              <a:spLocks noChangeArrowheads="1"/>
            </p:cNvSpPr>
            <p:nvPr/>
          </p:nvSpPr>
          <p:spPr bwMode="auto">
            <a:xfrm>
              <a:off x="2290" y="2297"/>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083" name="Rectangle 635"/>
            <p:cNvSpPr>
              <a:spLocks noChangeArrowheads="1"/>
            </p:cNvSpPr>
            <p:nvPr/>
          </p:nvSpPr>
          <p:spPr bwMode="auto">
            <a:xfrm>
              <a:off x="2381" y="2297"/>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084" name="Rectangle 636"/>
            <p:cNvSpPr>
              <a:spLocks noChangeArrowheads="1"/>
            </p:cNvSpPr>
            <p:nvPr/>
          </p:nvSpPr>
          <p:spPr bwMode="auto">
            <a:xfrm>
              <a:off x="2472" y="2297"/>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085" name="Rectangle 637"/>
            <p:cNvSpPr>
              <a:spLocks noChangeArrowheads="1"/>
            </p:cNvSpPr>
            <p:nvPr/>
          </p:nvSpPr>
          <p:spPr bwMode="auto">
            <a:xfrm>
              <a:off x="2562" y="2297"/>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086" name="Rectangle 638"/>
            <p:cNvSpPr>
              <a:spLocks noChangeArrowheads="1"/>
            </p:cNvSpPr>
            <p:nvPr/>
          </p:nvSpPr>
          <p:spPr bwMode="auto">
            <a:xfrm>
              <a:off x="2200" y="2387"/>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087" name="Rectangle 639"/>
            <p:cNvSpPr>
              <a:spLocks noChangeArrowheads="1"/>
            </p:cNvSpPr>
            <p:nvPr/>
          </p:nvSpPr>
          <p:spPr bwMode="auto">
            <a:xfrm>
              <a:off x="2290" y="2387"/>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088" name="Rectangle 640"/>
            <p:cNvSpPr>
              <a:spLocks noChangeArrowheads="1"/>
            </p:cNvSpPr>
            <p:nvPr/>
          </p:nvSpPr>
          <p:spPr bwMode="auto">
            <a:xfrm>
              <a:off x="2381" y="2387"/>
              <a:ext cx="91" cy="91"/>
            </a:xfrm>
            <a:prstGeom prst="rect">
              <a:avLst/>
            </a:prstGeom>
            <a:solidFill>
              <a:srgbClr val="0000FF"/>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089" name="Rectangle 641"/>
            <p:cNvSpPr>
              <a:spLocks noChangeArrowheads="1"/>
            </p:cNvSpPr>
            <p:nvPr/>
          </p:nvSpPr>
          <p:spPr bwMode="auto">
            <a:xfrm>
              <a:off x="2472" y="2387"/>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090" name="Rectangle 642"/>
            <p:cNvSpPr>
              <a:spLocks noChangeArrowheads="1"/>
            </p:cNvSpPr>
            <p:nvPr/>
          </p:nvSpPr>
          <p:spPr bwMode="auto">
            <a:xfrm>
              <a:off x="2562" y="2387"/>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091" name="Rectangle 643"/>
            <p:cNvSpPr>
              <a:spLocks noChangeArrowheads="1"/>
            </p:cNvSpPr>
            <p:nvPr/>
          </p:nvSpPr>
          <p:spPr bwMode="auto">
            <a:xfrm>
              <a:off x="2200" y="2478"/>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092" name="Rectangle 644"/>
            <p:cNvSpPr>
              <a:spLocks noChangeArrowheads="1"/>
            </p:cNvSpPr>
            <p:nvPr/>
          </p:nvSpPr>
          <p:spPr bwMode="auto">
            <a:xfrm>
              <a:off x="2290" y="2478"/>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093" name="Rectangle 645"/>
            <p:cNvSpPr>
              <a:spLocks noChangeArrowheads="1"/>
            </p:cNvSpPr>
            <p:nvPr/>
          </p:nvSpPr>
          <p:spPr bwMode="auto">
            <a:xfrm>
              <a:off x="2381" y="2478"/>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094" name="Rectangle 646"/>
            <p:cNvSpPr>
              <a:spLocks noChangeArrowheads="1"/>
            </p:cNvSpPr>
            <p:nvPr/>
          </p:nvSpPr>
          <p:spPr bwMode="auto">
            <a:xfrm>
              <a:off x="2472" y="2478"/>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095" name="Rectangle 647"/>
            <p:cNvSpPr>
              <a:spLocks noChangeArrowheads="1"/>
            </p:cNvSpPr>
            <p:nvPr/>
          </p:nvSpPr>
          <p:spPr bwMode="auto">
            <a:xfrm>
              <a:off x="2562" y="2478"/>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096" name="Rectangle 648"/>
            <p:cNvSpPr>
              <a:spLocks noChangeArrowheads="1"/>
            </p:cNvSpPr>
            <p:nvPr/>
          </p:nvSpPr>
          <p:spPr bwMode="auto">
            <a:xfrm>
              <a:off x="2200" y="2568"/>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097" name="Rectangle 649"/>
            <p:cNvSpPr>
              <a:spLocks noChangeArrowheads="1"/>
            </p:cNvSpPr>
            <p:nvPr/>
          </p:nvSpPr>
          <p:spPr bwMode="auto">
            <a:xfrm>
              <a:off x="2290" y="2568"/>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098" name="Rectangle 650"/>
            <p:cNvSpPr>
              <a:spLocks noChangeArrowheads="1"/>
            </p:cNvSpPr>
            <p:nvPr/>
          </p:nvSpPr>
          <p:spPr bwMode="auto">
            <a:xfrm>
              <a:off x="2381" y="2568"/>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099" name="Rectangle 651"/>
            <p:cNvSpPr>
              <a:spLocks noChangeArrowheads="1"/>
            </p:cNvSpPr>
            <p:nvPr/>
          </p:nvSpPr>
          <p:spPr bwMode="auto">
            <a:xfrm>
              <a:off x="2472" y="2568"/>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100" name="Rectangle 652"/>
            <p:cNvSpPr>
              <a:spLocks noChangeArrowheads="1"/>
            </p:cNvSpPr>
            <p:nvPr/>
          </p:nvSpPr>
          <p:spPr bwMode="auto">
            <a:xfrm>
              <a:off x="2562" y="2568"/>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101" name="Rectangle 653"/>
            <p:cNvSpPr>
              <a:spLocks noChangeArrowheads="1"/>
            </p:cNvSpPr>
            <p:nvPr/>
          </p:nvSpPr>
          <p:spPr bwMode="auto">
            <a:xfrm>
              <a:off x="2200" y="2205"/>
              <a:ext cx="453" cy="454"/>
            </a:xfrm>
            <a:prstGeom prst="rect">
              <a:avLst/>
            </a:prstGeom>
            <a:noFill/>
            <a:ln w="38100">
              <a:solidFill>
                <a:srgbClr val="FF0000"/>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grpSp>
      <p:grpSp>
        <p:nvGrpSpPr>
          <p:cNvPr id="12" name="Group 654"/>
          <p:cNvGrpSpPr>
            <a:grpSpLocks/>
          </p:cNvGrpSpPr>
          <p:nvPr/>
        </p:nvGrpSpPr>
        <p:grpSpPr bwMode="auto">
          <a:xfrm>
            <a:off x="5724525" y="5875338"/>
            <a:ext cx="719138" cy="720725"/>
            <a:chOff x="2200" y="2205"/>
            <a:chExt cx="453" cy="454"/>
          </a:xfrm>
        </p:grpSpPr>
        <p:sp>
          <p:nvSpPr>
            <p:cNvPr id="105103" name="Rectangle 655"/>
            <p:cNvSpPr>
              <a:spLocks noChangeArrowheads="1"/>
            </p:cNvSpPr>
            <p:nvPr/>
          </p:nvSpPr>
          <p:spPr bwMode="auto">
            <a:xfrm>
              <a:off x="2200" y="2206"/>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104" name="Rectangle 656"/>
            <p:cNvSpPr>
              <a:spLocks noChangeArrowheads="1"/>
            </p:cNvSpPr>
            <p:nvPr/>
          </p:nvSpPr>
          <p:spPr bwMode="auto">
            <a:xfrm>
              <a:off x="2290" y="2206"/>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105" name="Rectangle 657"/>
            <p:cNvSpPr>
              <a:spLocks noChangeArrowheads="1"/>
            </p:cNvSpPr>
            <p:nvPr/>
          </p:nvSpPr>
          <p:spPr bwMode="auto">
            <a:xfrm>
              <a:off x="2381" y="2206"/>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106" name="Rectangle 658"/>
            <p:cNvSpPr>
              <a:spLocks noChangeArrowheads="1"/>
            </p:cNvSpPr>
            <p:nvPr/>
          </p:nvSpPr>
          <p:spPr bwMode="auto">
            <a:xfrm>
              <a:off x="2472" y="2206"/>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107" name="Rectangle 659"/>
            <p:cNvSpPr>
              <a:spLocks noChangeArrowheads="1"/>
            </p:cNvSpPr>
            <p:nvPr/>
          </p:nvSpPr>
          <p:spPr bwMode="auto">
            <a:xfrm>
              <a:off x="2562" y="2206"/>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108" name="Rectangle 660"/>
            <p:cNvSpPr>
              <a:spLocks noChangeArrowheads="1"/>
            </p:cNvSpPr>
            <p:nvPr/>
          </p:nvSpPr>
          <p:spPr bwMode="auto">
            <a:xfrm>
              <a:off x="2200" y="2297"/>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109" name="Rectangle 661"/>
            <p:cNvSpPr>
              <a:spLocks noChangeArrowheads="1"/>
            </p:cNvSpPr>
            <p:nvPr/>
          </p:nvSpPr>
          <p:spPr bwMode="auto">
            <a:xfrm>
              <a:off x="2290" y="2297"/>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110" name="Rectangle 662"/>
            <p:cNvSpPr>
              <a:spLocks noChangeArrowheads="1"/>
            </p:cNvSpPr>
            <p:nvPr/>
          </p:nvSpPr>
          <p:spPr bwMode="auto">
            <a:xfrm>
              <a:off x="2381" y="2297"/>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111" name="Rectangle 663"/>
            <p:cNvSpPr>
              <a:spLocks noChangeArrowheads="1"/>
            </p:cNvSpPr>
            <p:nvPr/>
          </p:nvSpPr>
          <p:spPr bwMode="auto">
            <a:xfrm>
              <a:off x="2472" y="2297"/>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112" name="Rectangle 664"/>
            <p:cNvSpPr>
              <a:spLocks noChangeArrowheads="1"/>
            </p:cNvSpPr>
            <p:nvPr/>
          </p:nvSpPr>
          <p:spPr bwMode="auto">
            <a:xfrm>
              <a:off x="2562" y="2297"/>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113" name="Rectangle 665"/>
            <p:cNvSpPr>
              <a:spLocks noChangeArrowheads="1"/>
            </p:cNvSpPr>
            <p:nvPr/>
          </p:nvSpPr>
          <p:spPr bwMode="auto">
            <a:xfrm>
              <a:off x="2200" y="2387"/>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114" name="Rectangle 666"/>
            <p:cNvSpPr>
              <a:spLocks noChangeArrowheads="1"/>
            </p:cNvSpPr>
            <p:nvPr/>
          </p:nvSpPr>
          <p:spPr bwMode="auto">
            <a:xfrm>
              <a:off x="2290" y="2387"/>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115" name="Rectangle 667"/>
            <p:cNvSpPr>
              <a:spLocks noChangeArrowheads="1"/>
            </p:cNvSpPr>
            <p:nvPr/>
          </p:nvSpPr>
          <p:spPr bwMode="auto">
            <a:xfrm>
              <a:off x="2381" y="2387"/>
              <a:ext cx="91" cy="91"/>
            </a:xfrm>
            <a:prstGeom prst="rect">
              <a:avLst/>
            </a:prstGeom>
            <a:solidFill>
              <a:srgbClr val="0000FF"/>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116" name="Rectangle 668"/>
            <p:cNvSpPr>
              <a:spLocks noChangeArrowheads="1"/>
            </p:cNvSpPr>
            <p:nvPr/>
          </p:nvSpPr>
          <p:spPr bwMode="auto">
            <a:xfrm>
              <a:off x="2472" y="2387"/>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117" name="Rectangle 669"/>
            <p:cNvSpPr>
              <a:spLocks noChangeArrowheads="1"/>
            </p:cNvSpPr>
            <p:nvPr/>
          </p:nvSpPr>
          <p:spPr bwMode="auto">
            <a:xfrm>
              <a:off x="2562" y="2387"/>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118" name="Rectangle 670"/>
            <p:cNvSpPr>
              <a:spLocks noChangeArrowheads="1"/>
            </p:cNvSpPr>
            <p:nvPr/>
          </p:nvSpPr>
          <p:spPr bwMode="auto">
            <a:xfrm>
              <a:off x="2200" y="2478"/>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119" name="Rectangle 671"/>
            <p:cNvSpPr>
              <a:spLocks noChangeArrowheads="1"/>
            </p:cNvSpPr>
            <p:nvPr/>
          </p:nvSpPr>
          <p:spPr bwMode="auto">
            <a:xfrm>
              <a:off x="2290" y="2478"/>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120" name="Rectangle 672"/>
            <p:cNvSpPr>
              <a:spLocks noChangeArrowheads="1"/>
            </p:cNvSpPr>
            <p:nvPr/>
          </p:nvSpPr>
          <p:spPr bwMode="auto">
            <a:xfrm>
              <a:off x="2381" y="2478"/>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121" name="Rectangle 673"/>
            <p:cNvSpPr>
              <a:spLocks noChangeArrowheads="1"/>
            </p:cNvSpPr>
            <p:nvPr/>
          </p:nvSpPr>
          <p:spPr bwMode="auto">
            <a:xfrm>
              <a:off x="2472" y="2478"/>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122" name="Rectangle 674"/>
            <p:cNvSpPr>
              <a:spLocks noChangeArrowheads="1"/>
            </p:cNvSpPr>
            <p:nvPr/>
          </p:nvSpPr>
          <p:spPr bwMode="auto">
            <a:xfrm>
              <a:off x="2562" y="2478"/>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123" name="Rectangle 675"/>
            <p:cNvSpPr>
              <a:spLocks noChangeArrowheads="1"/>
            </p:cNvSpPr>
            <p:nvPr/>
          </p:nvSpPr>
          <p:spPr bwMode="auto">
            <a:xfrm>
              <a:off x="2200" y="2568"/>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124" name="Rectangle 676"/>
            <p:cNvSpPr>
              <a:spLocks noChangeArrowheads="1"/>
            </p:cNvSpPr>
            <p:nvPr/>
          </p:nvSpPr>
          <p:spPr bwMode="auto">
            <a:xfrm>
              <a:off x="2290" y="2568"/>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125" name="Rectangle 677"/>
            <p:cNvSpPr>
              <a:spLocks noChangeArrowheads="1"/>
            </p:cNvSpPr>
            <p:nvPr/>
          </p:nvSpPr>
          <p:spPr bwMode="auto">
            <a:xfrm>
              <a:off x="2381" y="2568"/>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126" name="Rectangle 678"/>
            <p:cNvSpPr>
              <a:spLocks noChangeArrowheads="1"/>
            </p:cNvSpPr>
            <p:nvPr/>
          </p:nvSpPr>
          <p:spPr bwMode="auto">
            <a:xfrm>
              <a:off x="2472" y="2568"/>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127" name="Rectangle 679"/>
            <p:cNvSpPr>
              <a:spLocks noChangeArrowheads="1"/>
            </p:cNvSpPr>
            <p:nvPr/>
          </p:nvSpPr>
          <p:spPr bwMode="auto">
            <a:xfrm>
              <a:off x="2562" y="2568"/>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128" name="Rectangle 680"/>
            <p:cNvSpPr>
              <a:spLocks noChangeArrowheads="1"/>
            </p:cNvSpPr>
            <p:nvPr/>
          </p:nvSpPr>
          <p:spPr bwMode="auto">
            <a:xfrm>
              <a:off x="2200" y="2205"/>
              <a:ext cx="453" cy="454"/>
            </a:xfrm>
            <a:prstGeom prst="rect">
              <a:avLst/>
            </a:prstGeom>
            <a:noFill/>
            <a:ln w="38100">
              <a:solidFill>
                <a:srgbClr val="FF0000"/>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grpSp>
      <p:grpSp>
        <p:nvGrpSpPr>
          <p:cNvPr id="13" name="Group 681"/>
          <p:cNvGrpSpPr>
            <a:grpSpLocks/>
          </p:cNvGrpSpPr>
          <p:nvPr/>
        </p:nvGrpSpPr>
        <p:grpSpPr bwMode="auto">
          <a:xfrm>
            <a:off x="6443663" y="5875338"/>
            <a:ext cx="719137" cy="720725"/>
            <a:chOff x="2200" y="2205"/>
            <a:chExt cx="453" cy="454"/>
          </a:xfrm>
        </p:grpSpPr>
        <p:sp>
          <p:nvSpPr>
            <p:cNvPr id="105130" name="Rectangle 682"/>
            <p:cNvSpPr>
              <a:spLocks noChangeArrowheads="1"/>
            </p:cNvSpPr>
            <p:nvPr/>
          </p:nvSpPr>
          <p:spPr bwMode="auto">
            <a:xfrm>
              <a:off x="2200" y="2206"/>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131" name="Rectangle 683"/>
            <p:cNvSpPr>
              <a:spLocks noChangeArrowheads="1"/>
            </p:cNvSpPr>
            <p:nvPr/>
          </p:nvSpPr>
          <p:spPr bwMode="auto">
            <a:xfrm>
              <a:off x="2290" y="2206"/>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132" name="Rectangle 684"/>
            <p:cNvSpPr>
              <a:spLocks noChangeArrowheads="1"/>
            </p:cNvSpPr>
            <p:nvPr/>
          </p:nvSpPr>
          <p:spPr bwMode="auto">
            <a:xfrm>
              <a:off x="2381" y="2206"/>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133" name="Rectangle 685"/>
            <p:cNvSpPr>
              <a:spLocks noChangeArrowheads="1"/>
            </p:cNvSpPr>
            <p:nvPr/>
          </p:nvSpPr>
          <p:spPr bwMode="auto">
            <a:xfrm>
              <a:off x="2472" y="2206"/>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134" name="Rectangle 686"/>
            <p:cNvSpPr>
              <a:spLocks noChangeArrowheads="1"/>
            </p:cNvSpPr>
            <p:nvPr/>
          </p:nvSpPr>
          <p:spPr bwMode="auto">
            <a:xfrm>
              <a:off x="2562" y="2206"/>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135" name="Rectangle 687"/>
            <p:cNvSpPr>
              <a:spLocks noChangeArrowheads="1"/>
            </p:cNvSpPr>
            <p:nvPr/>
          </p:nvSpPr>
          <p:spPr bwMode="auto">
            <a:xfrm>
              <a:off x="2200" y="2297"/>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136" name="Rectangle 688"/>
            <p:cNvSpPr>
              <a:spLocks noChangeArrowheads="1"/>
            </p:cNvSpPr>
            <p:nvPr/>
          </p:nvSpPr>
          <p:spPr bwMode="auto">
            <a:xfrm>
              <a:off x="2290" y="2297"/>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137" name="Rectangle 689"/>
            <p:cNvSpPr>
              <a:spLocks noChangeArrowheads="1"/>
            </p:cNvSpPr>
            <p:nvPr/>
          </p:nvSpPr>
          <p:spPr bwMode="auto">
            <a:xfrm>
              <a:off x="2381" y="2297"/>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138" name="Rectangle 690"/>
            <p:cNvSpPr>
              <a:spLocks noChangeArrowheads="1"/>
            </p:cNvSpPr>
            <p:nvPr/>
          </p:nvSpPr>
          <p:spPr bwMode="auto">
            <a:xfrm>
              <a:off x="2472" y="2297"/>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139" name="Rectangle 691"/>
            <p:cNvSpPr>
              <a:spLocks noChangeArrowheads="1"/>
            </p:cNvSpPr>
            <p:nvPr/>
          </p:nvSpPr>
          <p:spPr bwMode="auto">
            <a:xfrm>
              <a:off x="2562" y="2297"/>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140" name="Rectangle 692"/>
            <p:cNvSpPr>
              <a:spLocks noChangeArrowheads="1"/>
            </p:cNvSpPr>
            <p:nvPr/>
          </p:nvSpPr>
          <p:spPr bwMode="auto">
            <a:xfrm>
              <a:off x="2200" y="2387"/>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141" name="Rectangle 693"/>
            <p:cNvSpPr>
              <a:spLocks noChangeArrowheads="1"/>
            </p:cNvSpPr>
            <p:nvPr/>
          </p:nvSpPr>
          <p:spPr bwMode="auto">
            <a:xfrm>
              <a:off x="2290" y="2387"/>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142" name="Rectangle 694"/>
            <p:cNvSpPr>
              <a:spLocks noChangeArrowheads="1"/>
            </p:cNvSpPr>
            <p:nvPr/>
          </p:nvSpPr>
          <p:spPr bwMode="auto">
            <a:xfrm>
              <a:off x="2381" y="2387"/>
              <a:ext cx="91" cy="91"/>
            </a:xfrm>
            <a:prstGeom prst="rect">
              <a:avLst/>
            </a:prstGeom>
            <a:solidFill>
              <a:srgbClr val="0000FF"/>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143" name="Rectangle 695"/>
            <p:cNvSpPr>
              <a:spLocks noChangeArrowheads="1"/>
            </p:cNvSpPr>
            <p:nvPr/>
          </p:nvSpPr>
          <p:spPr bwMode="auto">
            <a:xfrm>
              <a:off x="2472" y="2387"/>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144" name="Rectangle 696"/>
            <p:cNvSpPr>
              <a:spLocks noChangeArrowheads="1"/>
            </p:cNvSpPr>
            <p:nvPr/>
          </p:nvSpPr>
          <p:spPr bwMode="auto">
            <a:xfrm>
              <a:off x="2562" y="2387"/>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145" name="Rectangle 697"/>
            <p:cNvSpPr>
              <a:spLocks noChangeArrowheads="1"/>
            </p:cNvSpPr>
            <p:nvPr/>
          </p:nvSpPr>
          <p:spPr bwMode="auto">
            <a:xfrm>
              <a:off x="2200" y="2478"/>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146" name="Rectangle 698"/>
            <p:cNvSpPr>
              <a:spLocks noChangeArrowheads="1"/>
            </p:cNvSpPr>
            <p:nvPr/>
          </p:nvSpPr>
          <p:spPr bwMode="auto">
            <a:xfrm>
              <a:off x="2290" y="2478"/>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147" name="Rectangle 699"/>
            <p:cNvSpPr>
              <a:spLocks noChangeArrowheads="1"/>
            </p:cNvSpPr>
            <p:nvPr/>
          </p:nvSpPr>
          <p:spPr bwMode="auto">
            <a:xfrm>
              <a:off x="2381" y="2478"/>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148" name="Rectangle 700"/>
            <p:cNvSpPr>
              <a:spLocks noChangeArrowheads="1"/>
            </p:cNvSpPr>
            <p:nvPr/>
          </p:nvSpPr>
          <p:spPr bwMode="auto">
            <a:xfrm>
              <a:off x="2472" y="2478"/>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149" name="Rectangle 701"/>
            <p:cNvSpPr>
              <a:spLocks noChangeArrowheads="1"/>
            </p:cNvSpPr>
            <p:nvPr/>
          </p:nvSpPr>
          <p:spPr bwMode="auto">
            <a:xfrm>
              <a:off x="2562" y="2478"/>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150" name="Rectangle 702"/>
            <p:cNvSpPr>
              <a:spLocks noChangeArrowheads="1"/>
            </p:cNvSpPr>
            <p:nvPr/>
          </p:nvSpPr>
          <p:spPr bwMode="auto">
            <a:xfrm>
              <a:off x="2200" y="2568"/>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151" name="Rectangle 703"/>
            <p:cNvSpPr>
              <a:spLocks noChangeArrowheads="1"/>
            </p:cNvSpPr>
            <p:nvPr/>
          </p:nvSpPr>
          <p:spPr bwMode="auto">
            <a:xfrm>
              <a:off x="2290" y="2568"/>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152" name="Rectangle 704"/>
            <p:cNvSpPr>
              <a:spLocks noChangeArrowheads="1"/>
            </p:cNvSpPr>
            <p:nvPr/>
          </p:nvSpPr>
          <p:spPr bwMode="auto">
            <a:xfrm>
              <a:off x="2381" y="2568"/>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153" name="Rectangle 705"/>
            <p:cNvSpPr>
              <a:spLocks noChangeArrowheads="1"/>
            </p:cNvSpPr>
            <p:nvPr/>
          </p:nvSpPr>
          <p:spPr bwMode="auto">
            <a:xfrm>
              <a:off x="2472" y="2568"/>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154" name="Rectangle 706"/>
            <p:cNvSpPr>
              <a:spLocks noChangeArrowheads="1"/>
            </p:cNvSpPr>
            <p:nvPr/>
          </p:nvSpPr>
          <p:spPr bwMode="auto">
            <a:xfrm>
              <a:off x="2562" y="2568"/>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155" name="Rectangle 707"/>
            <p:cNvSpPr>
              <a:spLocks noChangeArrowheads="1"/>
            </p:cNvSpPr>
            <p:nvPr/>
          </p:nvSpPr>
          <p:spPr bwMode="auto">
            <a:xfrm>
              <a:off x="2200" y="2205"/>
              <a:ext cx="453" cy="454"/>
            </a:xfrm>
            <a:prstGeom prst="rect">
              <a:avLst/>
            </a:prstGeom>
            <a:noFill/>
            <a:ln w="38100">
              <a:solidFill>
                <a:srgbClr val="FF0000"/>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grpSp>
      <p:grpSp>
        <p:nvGrpSpPr>
          <p:cNvPr id="14" name="Group 708"/>
          <p:cNvGrpSpPr>
            <a:grpSpLocks/>
          </p:cNvGrpSpPr>
          <p:nvPr/>
        </p:nvGrpSpPr>
        <p:grpSpPr bwMode="auto">
          <a:xfrm>
            <a:off x="6443663" y="3716338"/>
            <a:ext cx="719137" cy="720725"/>
            <a:chOff x="2200" y="2205"/>
            <a:chExt cx="453" cy="454"/>
          </a:xfrm>
        </p:grpSpPr>
        <p:sp>
          <p:nvSpPr>
            <p:cNvPr id="105157" name="Rectangle 709"/>
            <p:cNvSpPr>
              <a:spLocks noChangeArrowheads="1"/>
            </p:cNvSpPr>
            <p:nvPr/>
          </p:nvSpPr>
          <p:spPr bwMode="auto">
            <a:xfrm>
              <a:off x="2200" y="2206"/>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158" name="Rectangle 710"/>
            <p:cNvSpPr>
              <a:spLocks noChangeArrowheads="1"/>
            </p:cNvSpPr>
            <p:nvPr/>
          </p:nvSpPr>
          <p:spPr bwMode="auto">
            <a:xfrm>
              <a:off x="2290" y="2206"/>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159" name="Rectangle 711"/>
            <p:cNvSpPr>
              <a:spLocks noChangeArrowheads="1"/>
            </p:cNvSpPr>
            <p:nvPr/>
          </p:nvSpPr>
          <p:spPr bwMode="auto">
            <a:xfrm>
              <a:off x="2381" y="2206"/>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160" name="Rectangle 712"/>
            <p:cNvSpPr>
              <a:spLocks noChangeArrowheads="1"/>
            </p:cNvSpPr>
            <p:nvPr/>
          </p:nvSpPr>
          <p:spPr bwMode="auto">
            <a:xfrm>
              <a:off x="2472" y="2206"/>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161" name="Rectangle 713"/>
            <p:cNvSpPr>
              <a:spLocks noChangeArrowheads="1"/>
            </p:cNvSpPr>
            <p:nvPr/>
          </p:nvSpPr>
          <p:spPr bwMode="auto">
            <a:xfrm>
              <a:off x="2562" y="2206"/>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162" name="Rectangle 714"/>
            <p:cNvSpPr>
              <a:spLocks noChangeArrowheads="1"/>
            </p:cNvSpPr>
            <p:nvPr/>
          </p:nvSpPr>
          <p:spPr bwMode="auto">
            <a:xfrm>
              <a:off x="2200" y="2297"/>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163" name="Rectangle 715"/>
            <p:cNvSpPr>
              <a:spLocks noChangeArrowheads="1"/>
            </p:cNvSpPr>
            <p:nvPr/>
          </p:nvSpPr>
          <p:spPr bwMode="auto">
            <a:xfrm>
              <a:off x="2290" y="2297"/>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164" name="Rectangle 716"/>
            <p:cNvSpPr>
              <a:spLocks noChangeArrowheads="1"/>
            </p:cNvSpPr>
            <p:nvPr/>
          </p:nvSpPr>
          <p:spPr bwMode="auto">
            <a:xfrm>
              <a:off x="2381" y="2297"/>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165" name="Rectangle 717"/>
            <p:cNvSpPr>
              <a:spLocks noChangeArrowheads="1"/>
            </p:cNvSpPr>
            <p:nvPr/>
          </p:nvSpPr>
          <p:spPr bwMode="auto">
            <a:xfrm>
              <a:off x="2472" y="2297"/>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166" name="Rectangle 718"/>
            <p:cNvSpPr>
              <a:spLocks noChangeArrowheads="1"/>
            </p:cNvSpPr>
            <p:nvPr/>
          </p:nvSpPr>
          <p:spPr bwMode="auto">
            <a:xfrm>
              <a:off x="2562" y="2297"/>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167" name="Rectangle 719"/>
            <p:cNvSpPr>
              <a:spLocks noChangeArrowheads="1"/>
            </p:cNvSpPr>
            <p:nvPr/>
          </p:nvSpPr>
          <p:spPr bwMode="auto">
            <a:xfrm>
              <a:off x="2200" y="2387"/>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168" name="Rectangle 720"/>
            <p:cNvSpPr>
              <a:spLocks noChangeArrowheads="1"/>
            </p:cNvSpPr>
            <p:nvPr/>
          </p:nvSpPr>
          <p:spPr bwMode="auto">
            <a:xfrm>
              <a:off x="2290" y="2387"/>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169" name="Rectangle 721"/>
            <p:cNvSpPr>
              <a:spLocks noChangeArrowheads="1"/>
            </p:cNvSpPr>
            <p:nvPr/>
          </p:nvSpPr>
          <p:spPr bwMode="auto">
            <a:xfrm>
              <a:off x="2381" y="2387"/>
              <a:ext cx="91" cy="91"/>
            </a:xfrm>
            <a:prstGeom prst="rect">
              <a:avLst/>
            </a:prstGeom>
            <a:solidFill>
              <a:srgbClr val="0000FF"/>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170" name="Rectangle 722"/>
            <p:cNvSpPr>
              <a:spLocks noChangeArrowheads="1"/>
            </p:cNvSpPr>
            <p:nvPr/>
          </p:nvSpPr>
          <p:spPr bwMode="auto">
            <a:xfrm>
              <a:off x="2472" y="2387"/>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171" name="Rectangle 723"/>
            <p:cNvSpPr>
              <a:spLocks noChangeArrowheads="1"/>
            </p:cNvSpPr>
            <p:nvPr/>
          </p:nvSpPr>
          <p:spPr bwMode="auto">
            <a:xfrm>
              <a:off x="2562" y="2387"/>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172" name="Rectangle 724"/>
            <p:cNvSpPr>
              <a:spLocks noChangeArrowheads="1"/>
            </p:cNvSpPr>
            <p:nvPr/>
          </p:nvSpPr>
          <p:spPr bwMode="auto">
            <a:xfrm>
              <a:off x="2200" y="2478"/>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173" name="Rectangle 725"/>
            <p:cNvSpPr>
              <a:spLocks noChangeArrowheads="1"/>
            </p:cNvSpPr>
            <p:nvPr/>
          </p:nvSpPr>
          <p:spPr bwMode="auto">
            <a:xfrm>
              <a:off x="2290" y="2478"/>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174" name="Rectangle 726"/>
            <p:cNvSpPr>
              <a:spLocks noChangeArrowheads="1"/>
            </p:cNvSpPr>
            <p:nvPr/>
          </p:nvSpPr>
          <p:spPr bwMode="auto">
            <a:xfrm>
              <a:off x="2381" y="2478"/>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175" name="Rectangle 727"/>
            <p:cNvSpPr>
              <a:spLocks noChangeArrowheads="1"/>
            </p:cNvSpPr>
            <p:nvPr/>
          </p:nvSpPr>
          <p:spPr bwMode="auto">
            <a:xfrm>
              <a:off x="2472" y="2478"/>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176" name="Rectangle 728"/>
            <p:cNvSpPr>
              <a:spLocks noChangeArrowheads="1"/>
            </p:cNvSpPr>
            <p:nvPr/>
          </p:nvSpPr>
          <p:spPr bwMode="auto">
            <a:xfrm>
              <a:off x="2562" y="2478"/>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177" name="Rectangle 729"/>
            <p:cNvSpPr>
              <a:spLocks noChangeArrowheads="1"/>
            </p:cNvSpPr>
            <p:nvPr/>
          </p:nvSpPr>
          <p:spPr bwMode="auto">
            <a:xfrm>
              <a:off x="2200" y="2568"/>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178" name="Rectangle 730"/>
            <p:cNvSpPr>
              <a:spLocks noChangeArrowheads="1"/>
            </p:cNvSpPr>
            <p:nvPr/>
          </p:nvSpPr>
          <p:spPr bwMode="auto">
            <a:xfrm>
              <a:off x="2290" y="2568"/>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179" name="Rectangle 731"/>
            <p:cNvSpPr>
              <a:spLocks noChangeArrowheads="1"/>
            </p:cNvSpPr>
            <p:nvPr/>
          </p:nvSpPr>
          <p:spPr bwMode="auto">
            <a:xfrm>
              <a:off x="2381" y="2568"/>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180" name="Rectangle 732"/>
            <p:cNvSpPr>
              <a:spLocks noChangeArrowheads="1"/>
            </p:cNvSpPr>
            <p:nvPr/>
          </p:nvSpPr>
          <p:spPr bwMode="auto">
            <a:xfrm>
              <a:off x="2472" y="2568"/>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181" name="Rectangle 733"/>
            <p:cNvSpPr>
              <a:spLocks noChangeArrowheads="1"/>
            </p:cNvSpPr>
            <p:nvPr/>
          </p:nvSpPr>
          <p:spPr bwMode="auto">
            <a:xfrm>
              <a:off x="2562" y="2568"/>
              <a:ext cx="91" cy="91"/>
            </a:xfrm>
            <a:prstGeom prst="rect">
              <a:avLst/>
            </a:prstGeom>
            <a:solidFill>
              <a:srgbClr val="FFFF00"/>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182" name="Rectangle 734"/>
            <p:cNvSpPr>
              <a:spLocks noChangeArrowheads="1"/>
            </p:cNvSpPr>
            <p:nvPr/>
          </p:nvSpPr>
          <p:spPr bwMode="auto">
            <a:xfrm>
              <a:off x="2200" y="2205"/>
              <a:ext cx="453" cy="454"/>
            </a:xfrm>
            <a:prstGeom prst="rect">
              <a:avLst/>
            </a:prstGeom>
            <a:noFill/>
            <a:ln w="38100">
              <a:solidFill>
                <a:srgbClr val="FF0000"/>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grpSp>
      <p:sp>
        <p:nvSpPr>
          <p:cNvPr id="105183" name="Rectangle 735"/>
          <p:cNvSpPr>
            <a:spLocks noChangeArrowheads="1"/>
          </p:cNvSpPr>
          <p:nvPr/>
        </p:nvSpPr>
        <p:spPr bwMode="auto">
          <a:xfrm>
            <a:off x="6732588" y="4003675"/>
            <a:ext cx="144462" cy="144463"/>
          </a:xfrm>
          <a:prstGeom prst="rect">
            <a:avLst/>
          </a:prstGeom>
          <a:solidFill>
            <a:srgbClr val="0000FF"/>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184" name="Rectangle 736"/>
          <p:cNvSpPr>
            <a:spLocks noChangeArrowheads="1"/>
          </p:cNvSpPr>
          <p:nvPr/>
        </p:nvSpPr>
        <p:spPr bwMode="auto">
          <a:xfrm>
            <a:off x="6732588" y="4724400"/>
            <a:ext cx="144462" cy="144463"/>
          </a:xfrm>
          <a:prstGeom prst="rect">
            <a:avLst/>
          </a:prstGeom>
          <a:solidFill>
            <a:srgbClr val="0000FF"/>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185" name="Rectangle 737"/>
          <p:cNvSpPr>
            <a:spLocks noChangeArrowheads="1"/>
          </p:cNvSpPr>
          <p:nvPr/>
        </p:nvSpPr>
        <p:spPr bwMode="auto">
          <a:xfrm>
            <a:off x="6011863" y="4724400"/>
            <a:ext cx="144462" cy="144463"/>
          </a:xfrm>
          <a:prstGeom prst="rect">
            <a:avLst/>
          </a:prstGeom>
          <a:solidFill>
            <a:srgbClr val="0000FF"/>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186" name="Rectangle 738"/>
          <p:cNvSpPr>
            <a:spLocks noChangeArrowheads="1"/>
          </p:cNvSpPr>
          <p:nvPr/>
        </p:nvSpPr>
        <p:spPr bwMode="auto">
          <a:xfrm>
            <a:off x="7453313" y="4724400"/>
            <a:ext cx="144462" cy="144463"/>
          </a:xfrm>
          <a:prstGeom prst="rect">
            <a:avLst/>
          </a:prstGeom>
          <a:solidFill>
            <a:srgbClr val="0000FF"/>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187" name="Rectangle 739"/>
          <p:cNvSpPr>
            <a:spLocks noChangeArrowheads="1"/>
          </p:cNvSpPr>
          <p:nvPr/>
        </p:nvSpPr>
        <p:spPr bwMode="auto">
          <a:xfrm>
            <a:off x="6732588" y="5443538"/>
            <a:ext cx="144462" cy="144462"/>
          </a:xfrm>
          <a:prstGeom prst="rect">
            <a:avLst/>
          </a:prstGeom>
          <a:solidFill>
            <a:srgbClr val="0000FF"/>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188" name="Rectangle 740"/>
          <p:cNvSpPr>
            <a:spLocks noChangeArrowheads="1"/>
          </p:cNvSpPr>
          <p:nvPr/>
        </p:nvSpPr>
        <p:spPr bwMode="auto">
          <a:xfrm>
            <a:off x="6011863" y="5443538"/>
            <a:ext cx="144462" cy="144462"/>
          </a:xfrm>
          <a:prstGeom prst="rect">
            <a:avLst/>
          </a:prstGeom>
          <a:solidFill>
            <a:srgbClr val="0000FF"/>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189" name="Rectangle 741"/>
          <p:cNvSpPr>
            <a:spLocks noChangeArrowheads="1"/>
          </p:cNvSpPr>
          <p:nvPr/>
        </p:nvSpPr>
        <p:spPr bwMode="auto">
          <a:xfrm>
            <a:off x="7451725" y="5443538"/>
            <a:ext cx="144463" cy="144462"/>
          </a:xfrm>
          <a:prstGeom prst="rect">
            <a:avLst/>
          </a:prstGeom>
          <a:solidFill>
            <a:srgbClr val="0000FF"/>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190" name="Rectangle 742"/>
          <p:cNvSpPr>
            <a:spLocks noChangeArrowheads="1"/>
          </p:cNvSpPr>
          <p:nvPr/>
        </p:nvSpPr>
        <p:spPr bwMode="auto">
          <a:xfrm>
            <a:off x="6732588" y="6164263"/>
            <a:ext cx="144462" cy="144462"/>
          </a:xfrm>
          <a:prstGeom prst="rect">
            <a:avLst/>
          </a:prstGeom>
          <a:solidFill>
            <a:srgbClr val="0000FF"/>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191" name="Rectangle 743"/>
          <p:cNvSpPr>
            <a:spLocks noChangeArrowheads="1"/>
          </p:cNvSpPr>
          <p:nvPr/>
        </p:nvSpPr>
        <p:spPr bwMode="auto">
          <a:xfrm>
            <a:off x="6011863" y="6164263"/>
            <a:ext cx="144462" cy="144462"/>
          </a:xfrm>
          <a:prstGeom prst="rect">
            <a:avLst/>
          </a:prstGeom>
          <a:solidFill>
            <a:srgbClr val="0000FF"/>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grpSp>
        <p:nvGrpSpPr>
          <p:cNvPr id="15" name="Group 746"/>
          <p:cNvGrpSpPr>
            <a:grpSpLocks/>
          </p:cNvGrpSpPr>
          <p:nvPr/>
        </p:nvGrpSpPr>
        <p:grpSpPr bwMode="auto">
          <a:xfrm>
            <a:off x="1590675" y="3846513"/>
            <a:ext cx="2159000" cy="2895600"/>
            <a:chOff x="1002" y="2423"/>
            <a:chExt cx="1360" cy="1824"/>
          </a:xfrm>
        </p:grpSpPr>
        <p:grpSp>
          <p:nvGrpSpPr>
            <p:cNvPr id="16" name="Group 7"/>
            <p:cNvGrpSpPr>
              <a:grpSpLocks/>
            </p:cNvGrpSpPr>
            <p:nvPr/>
          </p:nvGrpSpPr>
          <p:grpSpPr bwMode="auto">
            <a:xfrm>
              <a:off x="1002" y="2432"/>
              <a:ext cx="1360" cy="1815"/>
              <a:chOff x="1066" y="1706"/>
              <a:chExt cx="1360" cy="1815"/>
            </a:xfrm>
          </p:grpSpPr>
          <p:sp>
            <p:nvSpPr>
              <p:cNvPr id="104456" name="Rectangle 8"/>
              <p:cNvSpPr>
                <a:spLocks noChangeArrowheads="1"/>
              </p:cNvSpPr>
              <p:nvPr/>
            </p:nvSpPr>
            <p:spPr bwMode="auto">
              <a:xfrm>
                <a:off x="1066" y="216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457" name="Rectangle 9"/>
              <p:cNvSpPr>
                <a:spLocks noChangeArrowheads="1"/>
              </p:cNvSpPr>
              <p:nvPr/>
            </p:nvSpPr>
            <p:spPr bwMode="auto">
              <a:xfrm>
                <a:off x="1156" y="216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458" name="Rectangle 10"/>
              <p:cNvSpPr>
                <a:spLocks noChangeArrowheads="1"/>
              </p:cNvSpPr>
              <p:nvPr/>
            </p:nvSpPr>
            <p:spPr bwMode="auto">
              <a:xfrm>
                <a:off x="1247" y="216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459" name="Rectangle 11"/>
              <p:cNvSpPr>
                <a:spLocks noChangeArrowheads="1"/>
              </p:cNvSpPr>
              <p:nvPr/>
            </p:nvSpPr>
            <p:spPr bwMode="auto">
              <a:xfrm>
                <a:off x="1338" y="216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460" name="Rectangle 12"/>
              <p:cNvSpPr>
                <a:spLocks noChangeArrowheads="1"/>
              </p:cNvSpPr>
              <p:nvPr/>
            </p:nvSpPr>
            <p:spPr bwMode="auto">
              <a:xfrm>
                <a:off x="1428" y="216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461" name="Rectangle 13"/>
              <p:cNvSpPr>
                <a:spLocks noChangeArrowheads="1"/>
              </p:cNvSpPr>
              <p:nvPr/>
            </p:nvSpPr>
            <p:spPr bwMode="auto">
              <a:xfrm>
                <a:off x="1066" y="225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462" name="Rectangle 14"/>
              <p:cNvSpPr>
                <a:spLocks noChangeArrowheads="1"/>
              </p:cNvSpPr>
              <p:nvPr/>
            </p:nvSpPr>
            <p:spPr bwMode="auto">
              <a:xfrm>
                <a:off x="1156" y="225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463" name="Rectangle 15"/>
              <p:cNvSpPr>
                <a:spLocks noChangeArrowheads="1"/>
              </p:cNvSpPr>
              <p:nvPr/>
            </p:nvSpPr>
            <p:spPr bwMode="auto">
              <a:xfrm>
                <a:off x="1247" y="225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464" name="Rectangle 16"/>
              <p:cNvSpPr>
                <a:spLocks noChangeArrowheads="1"/>
              </p:cNvSpPr>
              <p:nvPr/>
            </p:nvSpPr>
            <p:spPr bwMode="auto">
              <a:xfrm>
                <a:off x="1338" y="225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465" name="Rectangle 17"/>
              <p:cNvSpPr>
                <a:spLocks noChangeArrowheads="1"/>
              </p:cNvSpPr>
              <p:nvPr/>
            </p:nvSpPr>
            <p:spPr bwMode="auto">
              <a:xfrm>
                <a:off x="1428" y="225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466" name="Rectangle 18"/>
              <p:cNvSpPr>
                <a:spLocks noChangeArrowheads="1"/>
              </p:cNvSpPr>
              <p:nvPr/>
            </p:nvSpPr>
            <p:spPr bwMode="auto">
              <a:xfrm>
                <a:off x="1066" y="234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467" name="Rectangle 19"/>
              <p:cNvSpPr>
                <a:spLocks noChangeArrowheads="1"/>
              </p:cNvSpPr>
              <p:nvPr/>
            </p:nvSpPr>
            <p:spPr bwMode="auto">
              <a:xfrm>
                <a:off x="1156" y="234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468" name="Rectangle 20"/>
              <p:cNvSpPr>
                <a:spLocks noChangeArrowheads="1"/>
              </p:cNvSpPr>
              <p:nvPr/>
            </p:nvSpPr>
            <p:spPr bwMode="auto">
              <a:xfrm>
                <a:off x="1247" y="234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469" name="Rectangle 21"/>
              <p:cNvSpPr>
                <a:spLocks noChangeArrowheads="1"/>
              </p:cNvSpPr>
              <p:nvPr/>
            </p:nvSpPr>
            <p:spPr bwMode="auto">
              <a:xfrm>
                <a:off x="1338" y="234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470" name="Rectangle 22"/>
              <p:cNvSpPr>
                <a:spLocks noChangeArrowheads="1"/>
              </p:cNvSpPr>
              <p:nvPr/>
            </p:nvSpPr>
            <p:spPr bwMode="auto">
              <a:xfrm>
                <a:off x="1428" y="234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471" name="Rectangle 23"/>
              <p:cNvSpPr>
                <a:spLocks noChangeArrowheads="1"/>
              </p:cNvSpPr>
              <p:nvPr/>
            </p:nvSpPr>
            <p:spPr bwMode="auto">
              <a:xfrm>
                <a:off x="1066" y="243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472" name="Rectangle 24"/>
              <p:cNvSpPr>
                <a:spLocks noChangeArrowheads="1"/>
              </p:cNvSpPr>
              <p:nvPr/>
            </p:nvSpPr>
            <p:spPr bwMode="auto">
              <a:xfrm>
                <a:off x="1156" y="243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473" name="Rectangle 25"/>
              <p:cNvSpPr>
                <a:spLocks noChangeArrowheads="1"/>
              </p:cNvSpPr>
              <p:nvPr/>
            </p:nvSpPr>
            <p:spPr bwMode="auto">
              <a:xfrm>
                <a:off x="1247" y="243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474" name="Rectangle 26"/>
              <p:cNvSpPr>
                <a:spLocks noChangeArrowheads="1"/>
              </p:cNvSpPr>
              <p:nvPr/>
            </p:nvSpPr>
            <p:spPr bwMode="auto">
              <a:xfrm>
                <a:off x="1338" y="243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475" name="Rectangle 27"/>
              <p:cNvSpPr>
                <a:spLocks noChangeArrowheads="1"/>
              </p:cNvSpPr>
              <p:nvPr/>
            </p:nvSpPr>
            <p:spPr bwMode="auto">
              <a:xfrm>
                <a:off x="1428" y="243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476" name="Rectangle 28"/>
              <p:cNvSpPr>
                <a:spLocks noChangeArrowheads="1"/>
              </p:cNvSpPr>
              <p:nvPr/>
            </p:nvSpPr>
            <p:spPr bwMode="auto">
              <a:xfrm>
                <a:off x="1066" y="252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477" name="Rectangle 29"/>
              <p:cNvSpPr>
                <a:spLocks noChangeArrowheads="1"/>
              </p:cNvSpPr>
              <p:nvPr/>
            </p:nvSpPr>
            <p:spPr bwMode="auto">
              <a:xfrm>
                <a:off x="1156" y="252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478" name="Rectangle 30"/>
              <p:cNvSpPr>
                <a:spLocks noChangeArrowheads="1"/>
              </p:cNvSpPr>
              <p:nvPr/>
            </p:nvSpPr>
            <p:spPr bwMode="auto">
              <a:xfrm>
                <a:off x="1247" y="252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479" name="Rectangle 31"/>
              <p:cNvSpPr>
                <a:spLocks noChangeArrowheads="1"/>
              </p:cNvSpPr>
              <p:nvPr/>
            </p:nvSpPr>
            <p:spPr bwMode="auto">
              <a:xfrm>
                <a:off x="1338" y="252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480" name="Rectangle 32"/>
              <p:cNvSpPr>
                <a:spLocks noChangeArrowheads="1"/>
              </p:cNvSpPr>
              <p:nvPr/>
            </p:nvSpPr>
            <p:spPr bwMode="auto">
              <a:xfrm>
                <a:off x="1428" y="252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481" name="Rectangle 33"/>
              <p:cNvSpPr>
                <a:spLocks noChangeArrowheads="1"/>
              </p:cNvSpPr>
              <p:nvPr/>
            </p:nvSpPr>
            <p:spPr bwMode="auto">
              <a:xfrm>
                <a:off x="1520" y="216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482" name="Rectangle 34"/>
              <p:cNvSpPr>
                <a:spLocks noChangeArrowheads="1"/>
              </p:cNvSpPr>
              <p:nvPr/>
            </p:nvSpPr>
            <p:spPr bwMode="auto">
              <a:xfrm>
                <a:off x="1610" y="216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483" name="Rectangle 35"/>
              <p:cNvSpPr>
                <a:spLocks noChangeArrowheads="1"/>
              </p:cNvSpPr>
              <p:nvPr/>
            </p:nvSpPr>
            <p:spPr bwMode="auto">
              <a:xfrm>
                <a:off x="1701" y="216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484" name="Rectangle 36"/>
              <p:cNvSpPr>
                <a:spLocks noChangeArrowheads="1"/>
              </p:cNvSpPr>
              <p:nvPr/>
            </p:nvSpPr>
            <p:spPr bwMode="auto">
              <a:xfrm>
                <a:off x="1792" y="216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485" name="Rectangle 37"/>
              <p:cNvSpPr>
                <a:spLocks noChangeArrowheads="1"/>
              </p:cNvSpPr>
              <p:nvPr/>
            </p:nvSpPr>
            <p:spPr bwMode="auto">
              <a:xfrm>
                <a:off x="1882" y="216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486" name="Rectangle 38"/>
              <p:cNvSpPr>
                <a:spLocks noChangeArrowheads="1"/>
              </p:cNvSpPr>
              <p:nvPr/>
            </p:nvSpPr>
            <p:spPr bwMode="auto">
              <a:xfrm>
                <a:off x="1520" y="225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487" name="Rectangle 39"/>
              <p:cNvSpPr>
                <a:spLocks noChangeArrowheads="1"/>
              </p:cNvSpPr>
              <p:nvPr/>
            </p:nvSpPr>
            <p:spPr bwMode="auto">
              <a:xfrm>
                <a:off x="1610" y="225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488" name="Rectangle 40"/>
              <p:cNvSpPr>
                <a:spLocks noChangeArrowheads="1"/>
              </p:cNvSpPr>
              <p:nvPr/>
            </p:nvSpPr>
            <p:spPr bwMode="auto">
              <a:xfrm>
                <a:off x="1701" y="225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489" name="Rectangle 41"/>
              <p:cNvSpPr>
                <a:spLocks noChangeArrowheads="1"/>
              </p:cNvSpPr>
              <p:nvPr/>
            </p:nvSpPr>
            <p:spPr bwMode="auto">
              <a:xfrm>
                <a:off x="1792" y="225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490" name="Rectangle 42"/>
              <p:cNvSpPr>
                <a:spLocks noChangeArrowheads="1"/>
              </p:cNvSpPr>
              <p:nvPr/>
            </p:nvSpPr>
            <p:spPr bwMode="auto">
              <a:xfrm>
                <a:off x="1882" y="225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491" name="Rectangle 43"/>
              <p:cNvSpPr>
                <a:spLocks noChangeArrowheads="1"/>
              </p:cNvSpPr>
              <p:nvPr/>
            </p:nvSpPr>
            <p:spPr bwMode="auto">
              <a:xfrm>
                <a:off x="1520" y="234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492" name="Rectangle 44"/>
              <p:cNvSpPr>
                <a:spLocks noChangeArrowheads="1"/>
              </p:cNvSpPr>
              <p:nvPr/>
            </p:nvSpPr>
            <p:spPr bwMode="auto">
              <a:xfrm>
                <a:off x="1610" y="234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493" name="Rectangle 45"/>
              <p:cNvSpPr>
                <a:spLocks noChangeArrowheads="1"/>
              </p:cNvSpPr>
              <p:nvPr/>
            </p:nvSpPr>
            <p:spPr bwMode="auto">
              <a:xfrm>
                <a:off x="1701" y="234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494" name="Rectangle 46"/>
              <p:cNvSpPr>
                <a:spLocks noChangeArrowheads="1"/>
              </p:cNvSpPr>
              <p:nvPr/>
            </p:nvSpPr>
            <p:spPr bwMode="auto">
              <a:xfrm>
                <a:off x="1792" y="234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495" name="Rectangle 47"/>
              <p:cNvSpPr>
                <a:spLocks noChangeArrowheads="1"/>
              </p:cNvSpPr>
              <p:nvPr/>
            </p:nvSpPr>
            <p:spPr bwMode="auto">
              <a:xfrm>
                <a:off x="1882" y="234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496" name="Rectangle 48"/>
              <p:cNvSpPr>
                <a:spLocks noChangeArrowheads="1"/>
              </p:cNvSpPr>
              <p:nvPr/>
            </p:nvSpPr>
            <p:spPr bwMode="auto">
              <a:xfrm>
                <a:off x="1520" y="243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497" name="Rectangle 49"/>
              <p:cNvSpPr>
                <a:spLocks noChangeArrowheads="1"/>
              </p:cNvSpPr>
              <p:nvPr/>
            </p:nvSpPr>
            <p:spPr bwMode="auto">
              <a:xfrm>
                <a:off x="1610" y="243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498" name="Rectangle 50"/>
              <p:cNvSpPr>
                <a:spLocks noChangeArrowheads="1"/>
              </p:cNvSpPr>
              <p:nvPr/>
            </p:nvSpPr>
            <p:spPr bwMode="auto">
              <a:xfrm>
                <a:off x="1701" y="243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499" name="Rectangle 51"/>
              <p:cNvSpPr>
                <a:spLocks noChangeArrowheads="1"/>
              </p:cNvSpPr>
              <p:nvPr/>
            </p:nvSpPr>
            <p:spPr bwMode="auto">
              <a:xfrm>
                <a:off x="1792" y="243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500" name="Rectangle 52"/>
              <p:cNvSpPr>
                <a:spLocks noChangeArrowheads="1"/>
              </p:cNvSpPr>
              <p:nvPr/>
            </p:nvSpPr>
            <p:spPr bwMode="auto">
              <a:xfrm>
                <a:off x="1882" y="243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501" name="Rectangle 53"/>
              <p:cNvSpPr>
                <a:spLocks noChangeArrowheads="1"/>
              </p:cNvSpPr>
              <p:nvPr/>
            </p:nvSpPr>
            <p:spPr bwMode="auto">
              <a:xfrm>
                <a:off x="1520" y="252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502" name="Rectangle 54"/>
              <p:cNvSpPr>
                <a:spLocks noChangeArrowheads="1"/>
              </p:cNvSpPr>
              <p:nvPr/>
            </p:nvSpPr>
            <p:spPr bwMode="auto">
              <a:xfrm>
                <a:off x="1610" y="252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503" name="Rectangle 55"/>
              <p:cNvSpPr>
                <a:spLocks noChangeArrowheads="1"/>
              </p:cNvSpPr>
              <p:nvPr/>
            </p:nvSpPr>
            <p:spPr bwMode="auto">
              <a:xfrm>
                <a:off x="1701" y="252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504" name="Rectangle 56"/>
              <p:cNvSpPr>
                <a:spLocks noChangeArrowheads="1"/>
              </p:cNvSpPr>
              <p:nvPr/>
            </p:nvSpPr>
            <p:spPr bwMode="auto">
              <a:xfrm>
                <a:off x="1792" y="252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505" name="Rectangle 57"/>
              <p:cNvSpPr>
                <a:spLocks noChangeArrowheads="1"/>
              </p:cNvSpPr>
              <p:nvPr/>
            </p:nvSpPr>
            <p:spPr bwMode="auto">
              <a:xfrm>
                <a:off x="1882" y="252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506" name="Rectangle 58"/>
              <p:cNvSpPr>
                <a:spLocks noChangeArrowheads="1"/>
              </p:cNvSpPr>
              <p:nvPr/>
            </p:nvSpPr>
            <p:spPr bwMode="auto">
              <a:xfrm>
                <a:off x="1066" y="2613"/>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507" name="Rectangle 59"/>
              <p:cNvSpPr>
                <a:spLocks noChangeArrowheads="1"/>
              </p:cNvSpPr>
              <p:nvPr/>
            </p:nvSpPr>
            <p:spPr bwMode="auto">
              <a:xfrm>
                <a:off x="1156" y="2613"/>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508" name="Rectangle 60"/>
              <p:cNvSpPr>
                <a:spLocks noChangeArrowheads="1"/>
              </p:cNvSpPr>
              <p:nvPr/>
            </p:nvSpPr>
            <p:spPr bwMode="auto">
              <a:xfrm>
                <a:off x="1247" y="2613"/>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509" name="Rectangle 61"/>
              <p:cNvSpPr>
                <a:spLocks noChangeArrowheads="1"/>
              </p:cNvSpPr>
              <p:nvPr/>
            </p:nvSpPr>
            <p:spPr bwMode="auto">
              <a:xfrm>
                <a:off x="1338" y="2613"/>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510" name="Rectangle 62"/>
              <p:cNvSpPr>
                <a:spLocks noChangeArrowheads="1"/>
              </p:cNvSpPr>
              <p:nvPr/>
            </p:nvSpPr>
            <p:spPr bwMode="auto">
              <a:xfrm>
                <a:off x="1428" y="2613"/>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511" name="Rectangle 63"/>
              <p:cNvSpPr>
                <a:spLocks noChangeArrowheads="1"/>
              </p:cNvSpPr>
              <p:nvPr/>
            </p:nvSpPr>
            <p:spPr bwMode="auto">
              <a:xfrm>
                <a:off x="1066" y="270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512" name="Rectangle 64"/>
              <p:cNvSpPr>
                <a:spLocks noChangeArrowheads="1"/>
              </p:cNvSpPr>
              <p:nvPr/>
            </p:nvSpPr>
            <p:spPr bwMode="auto">
              <a:xfrm>
                <a:off x="1156" y="270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513" name="Rectangle 65"/>
              <p:cNvSpPr>
                <a:spLocks noChangeArrowheads="1"/>
              </p:cNvSpPr>
              <p:nvPr/>
            </p:nvSpPr>
            <p:spPr bwMode="auto">
              <a:xfrm>
                <a:off x="1247" y="270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514" name="Rectangle 66"/>
              <p:cNvSpPr>
                <a:spLocks noChangeArrowheads="1"/>
              </p:cNvSpPr>
              <p:nvPr/>
            </p:nvSpPr>
            <p:spPr bwMode="auto">
              <a:xfrm>
                <a:off x="1338" y="270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515" name="Rectangle 67"/>
              <p:cNvSpPr>
                <a:spLocks noChangeArrowheads="1"/>
              </p:cNvSpPr>
              <p:nvPr/>
            </p:nvSpPr>
            <p:spPr bwMode="auto">
              <a:xfrm>
                <a:off x="1428" y="270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516" name="Rectangle 68"/>
              <p:cNvSpPr>
                <a:spLocks noChangeArrowheads="1"/>
              </p:cNvSpPr>
              <p:nvPr/>
            </p:nvSpPr>
            <p:spPr bwMode="auto">
              <a:xfrm>
                <a:off x="1066" y="279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517" name="Rectangle 69"/>
              <p:cNvSpPr>
                <a:spLocks noChangeArrowheads="1"/>
              </p:cNvSpPr>
              <p:nvPr/>
            </p:nvSpPr>
            <p:spPr bwMode="auto">
              <a:xfrm>
                <a:off x="1156" y="279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518" name="Rectangle 70"/>
              <p:cNvSpPr>
                <a:spLocks noChangeArrowheads="1"/>
              </p:cNvSpPr>
              <p:nvPr/>
            </p:nvSpPr>
            <p:spPr bwMode="auto">
              <a:xfrm>
                <a:off x="1247" y="279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519" name="Rectangle 71"/>
              <p:cNvSpPr>
                <a:spLocks noChangeArrowheads="1"/>
              </p:cNvSpPr>
              <p:nvPr/>
            </p:nvSpPr>
            <p:spPr bwMode="auto">
              <a:xfrm>
                <a:off x="1338" y="279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520" name="Rectangle 72"/>
              <p:cNvSpPr>
                <a:spLocks noChangeArrowheads="1"/>
              </p:cNvSpPr>
              <p:nvPr/>
            </p:nvSpPr>
            <p:spPr bwMode="auto">
              <a:xfrm>
                <a:off x="1428" y="279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521" name="Rectangle 73"/>
              <p:cNvSpPr>
                <a:spLocks noChangeArrowheads="1"/>
              </p:cNvSpPr>
              <p:nvPr/>
            </p:nvSpPr>
            <p:spPr bwMode="auto">
              <a:xfrm>
                <a:off x="1066" y="288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522" name="Rectangle 74"/>
              <p:cNvSpPr>
                <a:spLocks noChangeArrowheads="1"/>
              </p:cNvSpPr>
              <p:nvPr/>
            </p:nvSpPr>
            <p:spPr bwMode="auto">
              <a:xfrm>
                <a:off x="1156" y="288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523" name="Rectangle 75"/>
              <p:cNvSpPr>
                <a:spLocks noChangeArrowheads="1"/>
              </p:cNvSpPr>
              <p:nvPr/>
            </p:nvSpPr>
            <p:spPr bwMode="auto">
              <a:xfrm>
                <a:off x="1247" y="288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524" name="Rectangle 76"/>
              <p:cNvSpPr>
                <a:spLocks noChangeArrowheads="1"/>
              </p:cNvSpPr>
              <p:nvPr/>
            </p:nvSpPr>
            <p:spPr bwMode="auto">
              <a:xfrm>
                <a:off x="1338" y="288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525" name="Rectangle 77"/>
              <p:cNvSpPr>
                <a:spLocks noChangeArrowheads="1"/>
              </p:cNvSpPr>
              <p:nvPr/>
            </p:nvSpPr>
            <p:spPr bwMode="auto">
              <a:xfrm>
                <a:off x="1428" y="288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526" name="Rectangle 78"/>
              <p:cNvSpPr>
                <a:spLocks noChangeArrowheads="1"/>
              </p:cNvSpPr>
              <p:nvPr/>
            </p:nvSpPr>
            <p:spPr bwMode="auto">
              <a:xfrm>
                <a:off x="1066" y="297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527" name="Rectangle 79"/>
              <p:cNvSpPr>
                <a:spLocks noChangeArrowheads="1"/>
              </p:cNvSpPr>
              <p:nvPr/>
            </p:nvSpPr>
            <p:spPr bwMode="auto">
              <a:xfrm>
                <a:off x="1156" y="297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528" name="Rectangle 80"/>
              <p:cNvSpPr>
                <a:spLocks noChangeArrowheads="1"/>
              </p:cNvSpPr>
              <p:nvPr/>
            </p:nvSpPr>
            <p:spPr bwMode="auto">
              <a:xfrm>
                <a:off x="1247" y="297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529" name="Rectangle 81"/>
              <p:cNvSpPr>
                <a:spLocks noChangeArrowheads="1"/>
              </p:cNvSpPr>
              <p:nvPr/>
            </p:nvSpPr>
            <p:spPr bwMode="auto">
              <a:xfrm>
                <a:off x="1338" y="297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530" name="Rectangle 82"/>
              <p:cNvSpPr>
                <a:spLocks noChangeArrowheads="1"/>
              </p:cNvSpPr>
              <p:nvPr/>
            </p:nvSpPr>
            <p:spPr bwMode="auto">
              <a:xfrm>
                <a:off x="1428" y="297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531" name="Rectangle 83"/>
              <p:cNvSpPr>
                <a:spLocks noChangeArrowheads="1"/>
              </p:cNvSpPr>
              <p:nvPr/>
            </p:nvSpPr>
            <p:spPr bwMode="auto">
              <a:xfrm>
                <a:off x="1519" y="261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532" name="Rectangle 84"/>
              <p:cNvSpPr>
                <a:spLocks noChangeArrowheads="1"/>
              </p:cNvSpPr>
              <p:nvPr/>
            </p:nvSpPr>
            <p:spPr bwMode="auto">
              <a:xfrm>
                <a:off x="1609" y="261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533" name="Rectangle 85"/>
              <p:cNvSpPr>
                <a:spLocks noChangeArrowheads="1"/>
              </p:cNvSpPr>
              <p:nvPr/>
            </p:nvSpPr>
            <p:spPr bwMode="auto">
              <a:xfrm>
                <a:off x="1700" y="261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534" name="Rectangle 86"/>
              <p:cNvSpPr>
                <a:spLocks noChangeArrowheads="1"/>
              </p:cNvSpPr>
              <p:nvPr/>
            </p:nvSpPr>
            <p:spPr bwMode="auto">
              <a:xfrm>
                <a:off x="1791" y="261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535" name="Rectangle 87"/>
              <p:cNvSpPr>
                <a:spLocks noChangeArrowheads="1"/>
              </p:cNvSpPr>
              <p:nvPr/>
            </p:nvSpPr>
            <p:spPr bwMode="auto">
              <a:xfrm>
                <a:off x="1881" y="261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536" name="Rectangle 88"/>
              <p:cNvSpPr>
                <a:spLocks noChangeArrowheads="1"/>
              </p:cNvSpPr>
              <p:nvPr/>
            </p:nvSpPr>
            <p:spPr bwMode="auto">
              <a:xfrm>
                <a:off x="1519" y="270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537" name="Rectangle 89"/>
              <p:cNvSpPr>
                <a:spLocks noChangeArrowheads="1"/>
              </p:cNvSpPr>
              <p:nvPr/>
            </p:nvSpPr>
            <p:spPr bwMode="auto">
              <a:xfrm>
                <a:off x="1609" y="270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538" name="Rectangle 90"/>
              <p:cNvSpPr>
                <a:spLocks noChangeArrowheads="1"/>
              </p:cNvSpPr>
              <p:nvPr/>
            </p:nvSpPr>
            <p:spPr bwMode="auto">
              <a:xfrm>
                <a:off x="1700" y="270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539" name="Rectangle 91"/>
              <p:cNvSpPr>
                <a:spLocks noChangeArrowheads="1"/>
              </p:cNvSpPr>
              <p:nvPr/>
            </p:nvSpPr>
            <p:spPr bwMode="auto">
              <a:xfrm>
                <a:off x="1791" y="270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540" name="Rectangle 92"/>
              <p:cNvSpPr>
                <a:spLocks noChangeArrowheads="1"/>
              </p:cNvSpPr>
              <p:nvPr/>
            </p:nvSpPr>
            <p:spPr bwMode="auto">
              <a:xfrm>
                <a:off x="1881" y="270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541" name="Rectangle 93"/>
              <p:cNvSpPr>
                <a:spLocks noChangeArrowheads="1"/>
              </p:cNvSpPr>
              <p:nvPr/>
            </p:nvSpPr>
            <p:spPr bwMode="auto">
              <a:xfrm>
                <a:off x="1519" y="279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542" name="Rectangle 94"/>
              <p:cNvSpPr>
                <a:spLocks noChangeArrowheads="1"/>
              </p:cNvSpPr>
              <p:nvPr/>
            </p:nvSpPr>
            <p:spPr bwMode="auto">
              <a:xfrm>
                <a:off x="1609" y="279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543" name="Rectangle 95"/>
              <p:cNvSpPr>
                <a:spLocks noChangeArrowheads="1"/>
              </p:cNvSpPr>
              <p:nvPr/>
            </p:nvSpPr>
            <p:spPr bwMode="auto">
              <a:xfrm>
                <a:off x="1700" y="279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544" name="Rectangle 96"/>
              <p:cNvSpPr>
                <a:spLocks noChangeArrowheads="1"/>
              </p:cNvSpPr>
              <p:nvPr/>
            </p:nvSpPr>
            <p:spPr bwMode="auto">
              <a:xfrm>
                <a:off x="1791" y="279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545" name="Rectangle 97"/>
              <p:cNvSpPr>
                <a:spLocks noChangeArrowheads="1"/>
              </p:cNvSpPr>
              <p:nvPr/>
            </p:nvSpPr>
            <p:spPr bwMode="auto">
              <a:xfrm>
                <a:off x="1881" y="279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546" name="Rectangle 98"/>
              <p:cNvSpPr>
                <a:spLocks noChangeArrowheads="1"/>
              </p:cNvSpPr>
              <p:nvPr/>
            </p:nvSpPr>
            <p:spPr bwMode="auto">
              <a:xfrm>
                <a:off x="1519" y="288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547" name="Rectangle 99"/>
              <p:cNvSpPr>
                <a:spLocks noChangeArrowheads="1"/>
              </p:cNvSpPr>
              <p:nvPr/>
            </p:nvSpPr>
            <p:spPr bwMode="auto">
              <a:xfrm>
                <a:off x="1609" y="288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548" name="Rectangle 100"/>
              <p:cNvSpPr>
                <a:spLocks noChangeArrowheads="1"/>
              </p:cNvSpPr>
              <p:nvPr/>
            </p:nvSpPr>
            <p:spPr bwMode="auto">
              <a:xfrm>
                <a:off x="1700" y="288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549" name="Rectangle 101"/>
              <p:cNvSpPr>
                <a:spLocks noChangeArrowheads="1"/>
              </p:cNvSpPr>
              <p:nvPr/>
            </p:nvSpPr>
            <p:spPr bwMode="auto">
              <a:xfrm>
                <a:off x="1791" y="288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550" name="Rectangle 102"/>
              <p:cNvSpPr>
                <a:spLocks noChangeArrowheads="1"/>
              </p:cNvSpPr>
              <p:nvPr/>
            </p:nvSpPr>
            <p:spPr bwMode="auto">
              <a:xfrm>
                <a:off x="1881" y="288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551" name="Rectangle 103"/>
              <p:cNvSpPr>
                <a:spLocks noChangeArrowheads="1"/>
              </p:cNvSpPr>
              <p:nvPr/>
            </p:nvSpPr>
            <p:spPr bwMode="auto">
              <a:xfrm>
                <a:off x="1519" y="297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552" name="Rectangle 104"/>
              <p:cNvSpPr>
                <a:spLocks noChangeArrowheads="1"/>
              </p:cNvSpPr>
              <p:nvPr/>
            </p:nvSpPr>
            <p:spPr bwMode="auto">
              <a:xfrm>
                <a:off x="1609" y="297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553" name="Rectangle 105"/>
              <p:cNvSpPr>
                <a:spLocks noChangeArrowheads="1"/>
              </p:cNvSpPr>
              <p:nvPr/>
            </p:nvSpPr>
            <p:spPr bwMode="auto">
              <a:xfrm>
                <a:off x="1700" y="297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554" name="Rectangle 106"/>
              <p:cNvSpPr>
                <a:spLocks noChangeArrowheads="1"/>
              </p:cNvSpPr>
              <p:nvPr/>
            </p:nvSpPr>
            <p:spPr bwMode="auto">
              <a:xfrm>
                <a:off x="1791" y="297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555" name="Rectangle 107"/>
              <p:cNvSpPr>
                <a:spLocks noChangeArrowheads="1"/>
              </p:cNvSpPr>
              <p:nvPr/>
            </p:nvSpPr>
            <p:spPr bwMode="auto">
              <a:xfrm>
                <a:off x="1881" y="297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556" name="Rectangle 108"/>
              <p:cNvSpPr>
                <a:spLocks noChangeArrowheads="1"/>
              </p:cNvSpPr>
              <p:nvPr/>
            </p:nvSpPr>
            <p:spPr bwMode="auto">
              <a:xfrm>
                <a:off x="1066" y="306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557" name="Rectangle 109"/>
              <p:cNvSpPr>
                <a:spLocks noChangeArrowheads="1"/>
              </p:cNvSpPr>
              <p:nvPr/>
            </p:nvSpPr>
            <p:spPr bwMode="auto">
              <a:xfrm>
                <a:off x="1156" y="306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558" name="Rectangle 110"/>
              <p:cNvSpPr>
                <a:spLocks noChangeArrowheads="1"/>
              </p:cNvSpPr>
              <p:nvPr/>
            </p:nvSpPr>
            <p:spPr bwMode="auto">
              <a:xfrm>
                <a:off x="1247" y="306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559" name="Rectangle 111"/>
              <p:cNvSpPr>
                <a:spLocks noChangeArrowheads="1"/>
              </p:cNvSpPr>
              <p:nvPr/>
            </p:nvSpPr>
            <p:spPr bwMode="auto">
              <a:xfrm>
                <a:off x="1338" y="306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560" name="Rectangle 112"/>
              <p:cNvSpPr>
                <a:spLocks noChangeArrowheads="1"/>
              </p:cNvSpPr>
              <p:nvPr/>
            </p:nvSpPr>
            <p:spPr bwMode="auto">
              <a:xfrm>
                <a:off x="1428" y="306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561" name="Rectangle 113"/>
              <p:cNvSpPr>
                <a:spLocks noChangeArrowheads="1"/>
              </p:cNvSpPr>
              <p:nvPr/>
            </p:nvSpPr>
            <p:spPr bwMode="auto">
              <a:xfrm>
                <a:off x="1066" y="315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562" name="Rectangle 114"/>
              <p:cNvSpPr>
                <a:spLocks noChangeArrowheads="1"/>
              </p:cNvSpPr>
              <p:nvPr/>
            </p:nvSpPr>
            <p:spPr bwMode="auto">
              <a:xfrm>
                <a:off x="1156" y="315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563" name="Rectangle 115"/>
              <p:cNvSpPr>
                <a:spLocks noChangeArrowheads="1"/>
              </p:cNvSpPr>
              <p:nvPr/>
            </p:nvSpPr>
            <p:spPr bwMode="auto">
              <a:xfrm>
                <a:off x="1247" y="315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564" name="Rectangle 116"/>
              <p:cNvSpPr>
                <a:spLocks noChangeArrowheads="1"/>
              </p:cNvSpPr>
              <p:nvPr/>
            </p:nvSpPr>
            <p:spPr bwMode="auto">
              <a:xfrm>
                <a:off x="1338" y="315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565" name="Rectangle 117"/>
              <p:cNvSpPr>
                <a:spLocks noChangeArrowheads="1"/>
              </p:cNvSpPr>
              <p:nvPr/>
            </p:nvSpPr>
            <p:spPr bwMode="auto">
              <a:xfrm>
                <a:off x="1428" y="315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566" name="Rectangle 118"/>
              <p:cNvSpPr>
                <a:spLocks noChangeArrowheads="1"/>
              </p:cNvSpPr>
              <p:nvPr/>
            </p:nvSpPr>
            <p:spPr bwMode="auto">
              <a:xfrm>
                <a:off x="1066" y="324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567" name="Rectangle 119"/>
              <p:cNvSpPr>
                <a:spLocks noChangeArrowheads="1"/>
              </p:cNvSpPr>
              <p:nvPr/>
            </p:nvSpPr>
            <p:spPr bwMode="auto">
              <a:xfrm>
                <a:off x="1156" y="324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568" name="Rectangle 120"/>
              <p:cNvSpPr>
                <a:spLocks noChangeArrowheads="1"/>
              </p:cNvSpPr>
              <p:nvPr/>
            </p:nvSpPr>
            <p:spPr bwMode="auto">
              <a:xfrm>
                <a:off x="1247" y="324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569" name="Rectangle 121"/>
              <p:cNvSpPr>
                <a:spLocks noChangeArrowheads="1"/>
              </p:cNvSpPr>
              <p:nvPr/>
            </p:nvSpPr>
            <p:spPr bwMode="auto">
              <a:xfrm>
                <a:off x="1338" y="324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570" name="Rectangle 122"/>
              <p:cNvSpPr>
                <a:spLocks noChangeArrowheads="1"/>
              </p:cNvSpPr>
              <p:nvPr/>
            </p:nvSpPr>
            <p:spPr bwMode="auto">
              <a:xfrm>
                <a:off x="1428" y="324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571" name="Rectangle 123"/>
              <p:cNvSpPr>
                <a:spLocks noChangeArrowheads="1"/>
              </p:cNvSpPr>
              <p:nvPr/>
            </p:nvSpPr>
            <p:spPr bwMode="auto">
              <a:xfrm>
                <a:off x="1066" y="334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572" name="Rectangle 124"/>
              <p:cNvSpPr>
                <a:spLocks noChangeArrowheads="1"/>
              </p:cNvSpPr>
              <p:nvPr/>
            </p:nvSpPr>
            <p:spPr bwMode="auto">
              <a:xfrm>
                <a:off x="1156" y="334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573" name="Rectangle 125"/>
              <p:cNvSpPr>
                <a:spLocks noChangeArrowheads="1"/>
              </p:cNvSpPr>
              <p:nvPr/>
            </p:nvSpPr>
            <p:spPr bwMode="auto">
              <a:xfrm>
                <a:off x="1247" y="334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574" name="Rectangle 126"/>
              <p:cNvSpPr>
                <a:spLocks noChangeArrowheads="1"/>
              </p:cNvSpPr>
              <p:nvPr/>
            </p:nvSpPr>
            <p:spPr bwMode="auto">
              <a:xfrm>
                <a:off x="1338" y="334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575" name="Rectangle 127"/>
              <p:cNvSpPr>
                <a:spLocks noChangeArrowheads="1"/>
              </p:cNvSpPr>
              <p:nvPr/>
            </p:nvSpPr>
            <p:spPr bwMode="auto">
              <a:xfrm>
                <a:off x="1428" y="334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576" name="Rectangle 128"/>
              <p:cNvSpPr>
                <a:spLocks noChangeArrowheads="1"/>
              </p:cNvSpPr>
              <p:nvPr/>
            </p:nvSpPr>
            <p:spPr bwMode="auto">
              <a:xfrm>
                <a:off x="1066" y="343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577" name="Rectangle 129"/>
              <p:cNvSpPr>
                <a:spLocks noChangeArrowheads="1"/>
              </p:cNvSpPr>
              <p:nvPr/>
            </p:nvSpPr>
            <p:spPr bwMode="auto">
              <a:xfrm>
                <a:off x="1156" y="343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578" name="Rectangle 130"/>
              <p:cNvSpPr>
                <a:spLocks noChangeArrowheads="1"/>
              </p:cNvSpPr>
              <p:nvPr/>
            </p:nvSpPr>
            <p:spPr bwMode="auto">
              <a:xfrm>
                <a:off x="1247" y="343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579" name="Rectangle 131"/>
              <p:cNvSpPr>
                <a:spLocks noChangeArrowheads="1"/>
              </p:cNvSpPr>
              <p:nvPr/>
            </p:nvSpPr>
            <p:spPr bwMode="auto">
              <a:xfrm>
                <a:off x="1338" y="343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580" name="Rectangle 132"/>
              <p:cNvSpPr>
                <a:spLocks noChangeArrowheads="1"/>
              </p:cNvSpPr>
              <p:nvPr/>
            </p:nvSpPr>
            <p:spPr bwMode="auto">
              <a:xfrm>
                <a:off x="1428" y="343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581" name="Rectangle 133"/>
              <p:cNvSpPr>
                <a:spLocks noChangeArrowheads="1"/>
              </p:cNvSpPr>
              <p:nvPr/>
            </p:nvSpPr>
            <p:spPr bwMode="auto">
              <a:xfrm>
                <a:off x="1520" y="306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582" name="Rectangle 134"/>
              <p:cNvSpPr>
                <a:spLocks noChangeArrowheads="1"/>
              </p:cNvSpPr>
              <p:nvPr/>
            </p:nvSpPr>
            <p:spPr bwMode="auto">
              <a:xfrm>
                <a:off x="1610" y="306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583" name="Rectangle 135"/>
              <p:cNvSpPr>
                <a:spLocks noChangeArrowheads="1"/>
              </p:cNvSpPr>
              <p:nvPr/>
            </p:nvSpPr>
            <p:spPr bwMode="auto">
              <a:xfrm>
                <a:off x="1701" y="306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584" name="Rectangle 136"/>
              <p:cNvSpPr>
                <a:spLocks noChangeArrowheads="1"/>
              </p:cNvSpPr>
              <p:nvPr/>
            </p:nvSpPr>
            <p:spPr bwMode="auto">
              <a:xfrm>
                <a:off x="1792" y="306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585" name="Rectangle 137"/>
              <p:cNvSpPr>
                <a:spLocks noChangeArrowheads="1"/>
              </p:cNvSpPr>
              <p:nvPr/>
            </p:nvSpPr>
            <p:spPr bwMode="auto">
              <a:xfrm>
                <a:off x="1882" y="306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586" name="Rectangle 138"/>
              <p:cNvSpPr>
                <a:spLocks noChangeArrowheads="1"/>
              </p:cNvSpPr>
              <p:nvPr/>
            </p:nvSpPr>
            <p:spPr bwMode="auto">
              <a:xfrm>
                <a:off x="1520" y="315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587" name="Rectangle 139"/>
              <p:cNvSpPr>
                <a:spLocks noChangeArrowheads="1"/>
              </p:cNvSpPr>
              <p:nvPr/>
            </p:nvSpPr>
            <p:spPr bwMode="auto">
              <a:xfrm>
                <a:off x="1610" y="315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588" name="Rectangle 140"/>
              <p:cNvSpPr>
                <a:spLocks noChangeArrowheads="1"/>
              </p:cNvSpPr>
              <p:nvPr/>
            </p:nvSpPr>
            <p:spPr bwMode="auto">
              <a:xfrm>
                <a:off x="1701" y="315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589" name="Rectangle 141"/>
              <p:cNvSpPr>
                <a:spLocks noChangeArrowheads="1"/>
              </p:cNvSpPr>
              <p:nvPr/>
            </p:nvSpPr>
            <p:spPr bwMode="auto">
              <a:xfrm>
                <a:off x="1792" y="315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590" name="Rectangle 142"/>
              <p:cNvSpPr>
                <a:spLocks noChangeArrowheads="1"/>
              </p:cNvSpPr>
              <p:nvPr/>
            </p:nvSpPr>
            <p:spPr bwMode="auto">
              <a:xfrm>
                <a:off x="1882" y="315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591" name="Rectangle 143"/>
              <p:cNvSpPr>
                <a:spLocks noChangeArrowheads="1"/>
              </p:cNvSpPr>
              <p:nvPr/>
            </p:nvSpPr>
            <p:spPr bwMode="auto">
              <a:xfrm>
                <a:off x="1520" y="324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592" name="Rectangle 144"/>
              <p:cNvSpPr>
                <a:spLocks noChangeArrowheads="1"/>
              </p:cNvSpPr>
              <p:nvPr/>
            </p:nvSpPr>
            <p:spPr bwMode="auto">
              <a:xfrm>
                <a:off x="1610" y="324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593" name="Rectangle 145"/>
              <p:cNvSpPr>
                <a:spLocks noChangeArrowheads="1"/>
              </p:cNvSpPr>
              <p:nvPr/>
            </p:nvSpPr>
            <p:spPr bwMode="auto">
              <a:xfrm>
                <a:off x="1701" y="324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594" name="Rectangle 146"/>
              <p:cNvSpPr>
                <a:spLocks noChangeArrowheads="1"/>
              </p:cNvSpPr>
              <p:nvPr/>
            </p:nvSpPr>
            <p:spPr bwMode="auto">
              <a:xfrm>
                <a:off x="1792" y="324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595" name="Rectangle 147"/>
              <p:cNvSpPr>
                <a:spLocks noChangeArrowheads="1"/>
              </p:cNvSpPr>
              <p:nvPr/>
            </p:nvSpPr>
            <p:spPr bwMode="auto">
              <a:xfrm>
                <a:off x="1882" y="324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596" name="Rectangle 148"/>
              <p:cNvSpPr>
                <a:spLocks noChangeArrowheads="1"/>
              </p:cNvSpPr>
              <p:nvPr/>
            </p:nvSpPr>
            <p:spPr bwMode="auto">
              <a:xfrm>
                <a:off x="1520" y="334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597" name="Rectangle 149"/>
              <p:cNvSpPr>
                <a:spLocks noChangeArrowheads="1"/>
              </p:cNvSpPr>
              <p:nvPr/>
            </p:nvSpPr>
            <p:spPr bwMode="auto">
              <a:xfrm>
                <a:off x="1610" y="334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598" name="Rectangle 150"/>
              <p:cNvSpPr>
                <a:spLocks noChangeArrowheads="1"/>
              </p:cNvSpPr>
              <p:nvPr/>
            </p:nvSpPr>
            <p:spPr bwMode="auto">
              <a:xfrm>
                <a:off x="1701" y="334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599" name="Rectangle 151"/>
              <p:cNvSpPr>
                <a:spLocks noChangeArrowheads="1"/>
              </p:cNvSpPr>
              <p:nvPr/>
            </p:nvSpPr>
            <p:spPr bwMode="auto">
              <a:xfrm>
                <a:off x="1792" y="334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600" name="Rectangle 152"/>
              <p:cNvSpPr>
                <a:spLocks noChangeArrowheads="1"/>
              </p:cNvSpPr>
              <p:nvPr/>
            </p:nvSpPr>
            <p:spPr bwMode="auto">
              <a:xfrm>
                <a:off x="1882" y="334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601" name="Rectangle 153"/>
              <p:cNvSpPr>
                <a:spLocks noChangeArrowheads="1"/>
              </p:cNvSpPr>
              <p:nvPr/>
            </p:nvSpPr>
            <p:spPr bwMode="auto">
              <a:xfrm>
                <a:off x="1520" y="343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602" name="Rectangle 154"/>
              <p:cNvSpPr>
                <a:spLocks noChangeArrowheads="1"/>
              </p:cNvSpPr>
              <p:nvPr/>
            </p:nvSpPr>
            <p:spPr bwMode="auto">
              <a:xfrm>
                <a:off x="1610" y="343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603" name="Rectangle 155"/>
              <p:cNvSpPr>
                <a:spLocks noChangeArrowheads="1"/>
              </p:cNvSpPr>
              <p:nvPr/>
            </p:nvSpPr>
            <p:spPr bwMode="auto">
              <a:xfrm>
                <a:off x="1701" y="343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604" name="Rectangle 156"/>
              <p:cNvSpPr>
                <a:spLocks noChangeArrowheads="1"/>
              </p:cNvSpPr>
              <p:nvPr/>
            </p:nvSpPr>
            <p:spPr bwMode="auto">
              <a:xfrm>
                <a:off x="1792" y="343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605" name="Rectangle 157"/>
              <p:cNvSpPr>
                <a:spLocks noChangeArrowheads="1"/>
              </p:cNvSpPr>
              <p:nvPr/>
            </p:nvSpPr>
            <p:spPr bwMode="auto">
              <a:xfrm>
                <a:off x="1882" y="343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606" name="Rectangle 158"/>
              <p:cNvSpPr>
                <a:spLocks noChangeArrowheads="1"/>
              </p:cNvSpPr>
              <p:nvPr/>
            </p:nvSpPr>
            <p:spPr bwMode="auto">
              <a:xfrm>
                <a:off x="1973" y="216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607" name="Rectangle 159"/>
              <p:cNvSpPr>
                <a:spLocks noChangeArrowheads="1"/>
              </p:cNvSpPr>
              <p:nvPr/>
            </p:nvSpPr>
            <p:spPr bwMode="auto">
              <a:xfrm>
                <a:off x="2063" y="216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608" name="Rectangle 160"/>
              <p:cNvSpPr>
                <a:spLocks noChangeArrowheads="1"/>
              </p:cNvSpPr>
              <p:nvPr/>
            </p:nvSpPr>
            <p:spPr bwMode="auto">
              <a:xfrm>
                <a:off x="2154" y="216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609" name="Rectangle 161"/>
              <p:cNvSpPr>
                <a:spLocks noChangeArrowheads="1"/>
              </p:cNvSpPr>
              <p:nvPr/>
            </p:nvSpPr>
            <p:spPr bwMode="auto">
              <a:xfrm>
                <a:off x="2245" y="216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610" name="Rectangle 162"/>
              <p:cNvSpPr>
                <a:spLocks noChangeArrowheads="1"/>
              </p:cNvSpPr>
              <p:nvPr/>
            </p:nvSpPr>
            <p:spPr bwMode="auto">
              <a:xfrm>
                <a:off x="2335" y="216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611" name="Rectangle 163"/>
              <p:cNvSpPr>
                <a:spLocks noChangeArrowheads="1"/>
              </p:cNvSpPr>
              <p:nvPr/>
            </p:nvSpPr>
            <p:spPr bwMode="auto">
              <a:xfrm>
                <a:off x="1973" y="225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612" name="Rectangle 164"/>
              <p:cNvSpPr>
                <a:spLocks noChangeArrowheads="1"/>
              </p:cNvSpPr>
              <p:nvPr/>
            </p:nvSpPr>
            <p:spPr bwMode="auto">
              <a:xfrm>
                <a:off x="2063" y="225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613" name="Rectangle 165"/>
              <p:cNvSpPr>
                <a:spLocks noChangeArrowheads="1"/>
              </p:cNvSpPr>
              <p:nvPr/>
            </p:nvSpPr>
            <p:spPr bwMode="auto">
              <a:xfrm>
                <a:off x="2154" y="225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614" name="Rectangle 166"/>
              <p:cNvSpPr>
                <a:spLocks noChangeArrowheads="1"/>
              </p:cNvSpPr>
              <p:nvPr/>
            </p:nvSpPr>
            <p:spPr bwMode="auto">
              <a:xfrm>
                <a:off x="2245" y="225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615" name="Rectangle 167"/>
              <p:cNvSpPr>
                <a:spLocks noChangeArrowheads="1"/>
              </p:cNvSpPr>
              <p:nvPr/>
            </p:nvSpPr>
            <p:spPr bwMode="auto">
              <a:xfrm>
                <a:off x="2335" y="225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616" name="Rectangle 168"/>
              <p:cNvSpPr>
                <a:spLocks noChangeArrowheads="1"/>
              </p:cNvSpPr>
              <p:nvPr/>
            </p:nvSpPr>
            <p:spPr bwMode="auto">
              <a:xfrm>
                <a:off x="1973" y="234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617" name="Rectangle 169"/>
              <p:cNvSpPr>
                <a:spLocks noChangeArrowheads="1"/>
              </p:cNvSpPr>
              <p:nvPr/>
            </p:nvSpPr>
            <p:spPr bwMode="auto">
              <a:xfrm>
                <a:off x="2063" y="234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618" name="Rectangle 170"/>
              <p:cNvSpPr>
                <a:spLocks noChangeArrowheads="1"/>
              </p:cNvSpPr>
              <p:nvPr/>
            </p:nvSpPr>
            <p:spPr bwMode="auto">
              <a:xfrm>
                <a:off x="2154" y="234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619" name="Rectangle 171"/>
              <p:cNvSpPr>
                <a:spLocks noChangeArrowheads="1"/>
              </p:cNvSpPr>
              <p:nvPr/>
            </p:nvSpPr>
            <p:spPr bwMode="auto">
              <a:xfrm>
                <a:off x="2245" y="234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620" name="Rectangle 172"/>
              <p:cNvSpPr>
                <a:spLocks noChangeArrowheads="1"/>
              </p:cNvSpPr>
              <p:nvPr/>
            </p:nvSpPr>
            <p:spPr bwMode="auto">
              <a:xfrm>
                <a:off x="2335" y="234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621" name="Rectangle 173"/>
              <p:cNvSpPr>
                <a:spLocks noChangeArrowheads="1"/>
              </p:cNvSpPr>
              <p:nvPr/>
            </p:nvSpPr>
            <p:spPr bwMode="auto">
              <a:xfrm>
                <a:off x="1973" y="243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622" name="Rectangle 174"/>
              <p:cNvSpPr>
                <a:spLocks noChangeArrowheads="1"/>
              </p:cNvSpPr>
              <p:nvPr/>
            </p:nvSpPr>
            <p:spPr bwMode="auto">
              <a:xfrm>
                <a:off x="2063" y="243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623" name="Rectangle 175"/>
              <p:cNvSpPr>
                <a:spLocks noChangeArrowheads="1"/>
              </p:cNvSpPr>
              <p:nvPr/>
            </p:nvSpPr>
            <p:spPr bwMode="auto">
              <a:xfrm>
                <a:off x="2154" y="243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624" name="Rectangle 176"/>
              <p:cNvSpPr>
                <a:spLocks noChangeArrowheads="1"/>
              </p:cNvSpPr>
              <p:nvPr/>
            </p:nvSpPr>
            <p:spPr bwMode="auto">
              <a:xfrm>
                <a:off x="2245" y="243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625" name="Rectangle 177"/>
              <p:cNvSpPr>
                <a:spLocks noChangeArrowheads="1"/>
              </p:cNvSpPr>
              <p:nvPr/>
            </p:nvSpPr>
            <p:spPr bwMode="auto">
              <a:xfrm>
                <a:off x="2335" y="243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626" name="Rectangle 178"/>
              <p:cNvSpPr>
                <a:spLocks noChangeArrowheads="1"/>
              </p:cNvSpPr>
              <p:nvPr/>
            </p:nvSpPr>
            <p:spPr bwMode="auto">
              <a:xfrm>
                <a:off x="1973" y="252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627" name="Rectangle 179"/>
              <p:cNvSpPr>
                <a:spLocks noChangeArrowheads="1"/>
              </p:cNvSpPr>
              <p:nvPr/>
            </p:nvSpPr>
            <p:spPr bwMode="auto">
              <a:xfrm>
                <a:off x="2063" y="252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628" name="Rectangle 180"/>
              <p:cNvSpPr>
                <a:spLocks noChangeArrowheads="1"/>
              </p:cNvSpPr>
              <p:nvPr/>
            </p:nvSpPr>
            <p:spPr bwMode="auto">
              <a:xfrm>
                <a:off x="2154" y="252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629" name="Rectangle 181"/>
              <p:cNvSpPr>
                <a:spLocks noChangeArrowheads="1"/>
              </p:cNvSpPr>
              <p:nvPr/>
            </p:nvSpPr>
            <p:spPr bwMode="auto">
              <a:xfrm>
                <a:off x="2245" y="252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630" name="Rectangle 182"/>
              <p:cNvSpPr>
                <a:spLocks noChangeArrowheads="1"/>
              </p:cNvSpPr>
              <p:nvPr/>
            </p:nvSpPr>
            <p:spPr bwMode="auto">
              <a:xfrm>
                <a:off x="2335" y="252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631" name="Rectangle 183"/>
              <p:cNvSpPr>
                <a:spLocks noChangeArrowheads="1"/>
              </p:cNvSpPr>
              <p:nvPr/>
            </p:nvSpPr>
            <p:spPr bwMode="auto">
              <a:xfrm>
                <a:off x="1973" y="2613"/>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632" name="Rectangle 184"/>
              <p:cNvSpPr>
                <a:spLocks noChangeArrowheads="1"/>
              </p:cNvSpPr>
              <p:nvPr/>
            </p:nvSpPr>
            <p:spPr bwMode="auto">
              <a:xfrm>
                <a:off x="2063" y="2613"/>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633" name="Rectangle 185"/>
              <p:cNvSpPr>
                <a:spLocks noChangeArrowheads="1"/>
              </p:cNvSpPr>
              <p:nvPr/>
            </p:nvSpPr>
            <p:spPr bwMode="auto">
              <a:xfrm>
                <a:off x="2154" y="2613"/>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634" name="Rectangle 186"/>
              <p:cNvSpPr>
                <a:spLocks noChangeArrowheads="1"/>
              </p:cNvSpPr>
              <p:nvPr/>
            </p:nvSpPr>
            <p:spPr bwMode="auto">
              <a:xfrm>
                <a:off x="2245" y="2613"/>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635" name="Rectangle 187"/>
              <p:cNvSpPr>
                <a:spLocks noChangeArrowheads="1"/>
              </p:cNvSpPr>
              <p:nvPr/>
            </p:nvSpPr>
            <p:spPr bwMode="auto">
              <a:xfrm>
                <a:off x="2335" y="2613"/>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636" name="Rectangle 188"/>
              <p:cNvSpPr>
                <a:spLocks noChangeArrowheads="1"/>
              </p:cNvSpPr>
              <p:nvPr/>
            </p:nvSpPr>
            <p:spPr bwMode="auto">
              <a:xfrm>
                <a:off x="1973" y="270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637" name="Rectangle 189"/>
              <p:cNvSpPr>
                <a:spLocks noChangeArrowheads="1"/>
              </p:cNvSpPr>
              <p:nvPr/>
            </p:nvSpPr>
            <p:spPr bwMode="auto">
              <a:xfrm>
                <a:off x="2063" y="270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638" name="Rectangle 190"/>
              <p:cNvSpPr>
                <a:spLocks noChangeArrowheads="1"/>
              </p:cNvSpPr>
              <p:nvPr/>
            </p:nvSpPr>
            <p:spPr bwMode="auto">
              <a:xfrm>
                <a:off x="2154" y="270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639" name="Rectangle 191"/>
              <p:cNvSpPr>
                <a:spLocks noChangeArrowheads="1"/>
              </p:cNvSpPr>
              <p:nvPr/>
            </p:nvSpPr>
            <p:spPr bwMode="auto">
              <a:xfrm>
                <a:off x="2245" y="270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640" name="Rectangle 192"/>
              <p:cNvSpPr>
                <a:spLocks noChangeArrowheads="1"/>
              </p:cNvSpPr>
              <p:nvPr/>
            </p:nvSpPr>
            <p:spPr bwMode="auto">
              <a:xfrm>
                <a:off x="2335" y="270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641" name="Rectangle 193"/>
              <p:cNvSpPr>
                <a:spLocks noChangeArrowheads="1"/>
              </p:cNvSpPr>
              <p:nvPr/>
            </p:nvSpPr>
            <p:spPr bwMode="auto">
              <a:xfrm>
                <a:off x="1973" y="279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642" name="Rectangle 194"/>
              <p:cNvSpPr>
                <a:spLocks noChangeArrowheads="1"/>
              </p:cNvSpPr>
              <p:nvPr/>
            </p:nvSpPr>
            <p:spPr bwMode="auto">
              <a:xfrm>
                <a:off x="2063" y="279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643" name="Rectangle 195"/>
              <p:cNvSpPr>
                <a:spLocks noChangeArrowheads="1"/>
              </p:cNvSpPr>
              <p:nvPr/>
            </p:nvSpPr>
            <p:spPr bwMode="auto">
              <a:xfrm>
                <a:off x="2154" y="279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644" name="Rectangle 196"/>
              <p:cNvSpPr>
                <a:spLocks noChangeArrowheads="1"/>
              </p:cNvSpPr>
              <p:nvPr/>
            </p:nvSpPr>
            <p:spPr bwMode="auto">
              <a:xfrm>
                <a:off x="2245" y="279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645" name="Rectangle 197"/>
              <p:cNvSpPr>
                <a:spLocks noChangeArrowheads="1"/>
              </p:cNvSpPr>
              <p:nvPr/>
            </p:nvSpPr>
            <p:spPr bwMode="auto">
              <a:xfrm>
                <a:off x="2335" y="279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646" name="Rectangle 198"/>
              <p:cNvSpPr>
                <a:spLocks noChangeArrowheads="1"/>
              </p:cNvSpPr>
              <p:nvPr/>
            </p:nvSpPr>
            <p:spPr bwMode="auto">
              <a:xfrm>
                <a:off x="1973" y="288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647" name="Rectangle 199"/>
              <p:cNvSpPr>
                <a:spLocks noChangeArrowheads="1"/>
              </p:cNvSpPr>
              <p:nvPr/>
            </p:nvSpPr>
            <p:spPr bwMode="auto">
              <a:xfrm>
                <a:off x="2063" y="288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648" name="Rectangle 200"/>
              <p:cNvSpPr>
                <a:spLocks noChangeArrowheads="1"/>
              </p:cNvSpPr>
              <p:nvPr/>
            </p:nvSpPr>
            <p:spPr bwMode="auto">
              <a:xfrm>
                <a:off x="2154" y="288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649" name="Rectangle 201"/>
              <p:cNvSpPr>
                <a:spLocks noChangeArrowheads="1"/>
              </p:cNvSpPr>
              <p:nvPr/>
            </p:nvSpPr>
            <p:spPr bwMode="auto">
              <a:xfrm>
                <a:off x="2245" y="288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650" name="Rectangle 202"/>
              <p:cNvSpPr>
                <a:spLocks noChangeArrowheads="1"/>
              </p:cNvSpPr>
              <p:nvPr/>
            </p:nvSpPr>
            <p:spPr bwMode="auto">
              <a:xfrm>
                <a:off x="2335" y="288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651" name="Rectangle 203"/>
              <p:cNvSpPr>
                <a:spLocks noChangeArrowheads="1"/>
              </p:cNvSpPr>
              <p:nvPr/>
            </p:nvSpPr>
            <p:spPr bwMode="auto">
              <a:xfrm>
                <a:off x="1973" y="297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652" name="Rectangle 204"/>
              <p:cNvSpPr>
                <a:spLocks noChangeArrowheads="1"/>
              </p:cNvSpPr>
              <p:nvPr/>
            </p:nvSpPr>
            <p:spPr bwMode="auto">
              <a:xfrm>
                <a:off x="2063" y="297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653" name="Rectangle 205"/>
              <p:cNvSpPr>
                <a:spLocks noChangeArrowheads="1"/>
              </p:cNvSpPr>
              <p:nvPr/>
            </p:nvSpPr>
            <p:spPr bwMode="auto">
              <a:xfrm>
                <a:off x="2154" y="297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654" name="Rectangle 206"/>
              <p:cNvSpPr>
                <a:spLocks noChangeArrowheads="1"/>
              </p:cNvSpPr>
              <p:nvPr/>
            </p:nvSpPr>
            <p:spPr bwMode="auto">
              <a:xfrm>
                <a:off x="2245" y="297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655" name="Rectangle 207"/>
              <p:cNvSpPr>
                <a:spLocks noChangeArrowheads="1"/>
              </p:cNvSpPr>
              <p:nvPr/>
            </p:nvSpPr>
            <p:spPr bwMode="auto">
              <a:xfrm>
                <a:off x="2335" y="297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656" name="Rectangle 208"/>
              <p:cNvSpPr>
                <a:spLocks noChangeArrowheads="1"/>
              </p:cNvSpPr>
              <p:nvPr/>
            </p:nvSpPr>
            <p:spPr bwMode="auto">
              <a:xfrm>
                <a:off x="1520" y="170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657" name="Rectangle 209"/>
              <p:cNvSpPr>
                <a:spLocks noChangeArrowheads="1"/>
              </p:cNvSpPr>
              <p:nvPr/>
            </p:nvSpPr>
            <p:spPr bwMode="auto">
              <a:xfrm>
                <a:off x="1610" y="170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658" name="Rectangle 210"/>
              <p:cNvSpPr>
                <a:spLocks noChangeArrowheads="1"/>
              </p:cNvSpPr>
              <p:nvPr/>
            </p:nvSpPr>
            <p:spPr bwMode="auto">
              <a:xfrm>
                <a:off x="1701" y="170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659" name="Rectangle 211"/>
              <p:cNvSpPr>
                <a:spLocks noChangeArrowheads="1"/>
              </p:cNvSpPr>
              <p:nvPr/>
            </p:nvSpPr>
            <p:spPr bwMode="auto">
              <a:xfrm>
                <a:off x="1792" y="170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660" name="Rectangle 212"/>
              <p:cNvSpPr>
                <a:spLocks noChangeArrowheads="1"/>
              </p:cNvSpPr>
              <p:nvPr/>
            </p:nvSpPr>
            <p:spPr bwMode="auto">
              <a:xfrm>
                <a:off x="1882" y="170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661" name="Rectangle 213"/>
              <p:cNvSpPr>
                <a:spLocks noChangeArrowheads="1"/>
              </p:cNvSpPr>
              <p:nvPr/>
            </p:nvSpPr>
            <p:spPr bwMode="auto">
              <a:xfrm>
                <a:off x="1520" y="1797"/>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662" name="Rectangle 214"/>
              <p:cNvSpPr>
                <a:spLocks noChangeArrowheads="1"/>
              </p:cNvSpPr>
              <p:nvPr/>
            </p:nvSpPr>
            <p:spPr bwMode="auto">
              <a:xfrm>
                <a:off x="1610" y="1797"/>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663" name="Rectangle 215"/>
              <p:cNvSpPr>
                <a:spLocks noChangeArrowheads="1"/>
              </p:cNvSpPr>
              <p:nvPr/>
            </p:nvSpPr>
            <p:spPr bwMode="auto">
              <a:xfrm>
                <a:off x="1701" y="1797"/>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664" name="Rectangle 216"/>
              <p:cNvSpPr>
                <a:spLocks noChangeArrowheads="1"/>
              </p:cNvSpPr>
              <p:nvPr/>
            </p:nvSpPr>
            <p:spPr bwMode="auto">
              <a:xfrm>
                <a:off x="1792" y="1797"/>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665" name="Rectangle 217"/>
              <p:cNvSpPr>
                <a:spLocks noChangeArrowheads="1"/>
              </p:cNvSpPr>
              <p:nvPr/>
            </p:nvSpPr>
            <p:spPr bwMode="auto">
              <a:xfrm>
                <a:off x="1882" y="1797"/>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666" name="Rectangle 218"/>
              <p:cNvSpPr>
                <a:spLocks noChangeArrowheads="1"/>
              </p:cNvSpPr>
              <p:nvPr/>
            </p:nvSpPr>
            <p:spPr bwMode="auto">
              <a:xfrm>
                <a:off x="1520" y="1887"/>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667" name="Rectangle 219"/>
              <p:cNvSpPr>
                <a:spLocks noChangeArrowheads="1"/>
              </p:cNvSpPr>
              <p:nvPr/>
            </p:nvSpPr>
            <p:spPr bwMode="auto">
              <a:xfrm>
                <a:off x="1610" y="1887"/>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668" name="Rectangle 220"/>
              <p:cNvSpPr>
                <a:spLocks noChangeArrowheads="1"/>
              </p:cNvSpPr>
              <p:nvPr/>
            </p:nvSpPr>
            <p:spPr bwMode="auto">
              <a:xfrm>
                <a:off x="1701" y="1887"/>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669" name="Rectangle 221"/>
              <p:cNvSpPr>
                <a:spLocks noChangeArrowheads="1"/>
              </p:cNvSpPr>
              <p:nvPr/>
            </p:nvSpPr>
            <p:spPr bwMode="auto">
              <a:xfrm>
                <a:off x="1792" y="1887"/>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670" name="Rectangle 222"/>
              <p:cNvSpPr>
                <a:spLocks noChangeArrowheads="1"/>
              </p:cNvSpPr>
              <p:nvPr/>
            </p:nvSpPr>
            <p:spPr bwMode="auto">
              <a:xfrm>
                <a:off x="1882" y="1887"/>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671" name="Rectangle 223"/>
              <p:cNvSpPr>
                <a:spLocks noChangeArrowheads="1"/>
              </p:cNvSpPr>
              <p:nvPr/>
            </p:nvSpPr>
            <p:spPr bwMode="auto">
              <a:xfrm>
                <a:off x="1520" y="197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672" name="Rectangle 224"/>
              <p:cNvSpPr>
                <a:spLocks noChangeArrowheads="1"/>
              </p:cNvSpPr>
              <p:nvPr/>
            </p:nvSpPr>
            <p:spPr bwMode="auto">
              <a:xfrm>
                <a:off x="1610" y="197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673" name="Rectangle 225"/>
              <p:cNvSpPr>
                <a:spLocks noChangeArrowheads="1"/>
              </p:cNvSpPr>
              <p:nvPr/>
            </p:nvSpPr>
            <p:spPr bwMode="auto">
              <a:xfrm>
                <a:off x="1701" y="197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674" name="Rectangle 226"/>
              <p:cNvSpPr>
                <a:spLocks noChangeArrowheads="1"/>
              </p:cNvSpPr>
              <p:nvPr/>
            </p:nvSpPr>
            <p:spPr bwMode="auto">
              <a:xfrm>
                <a:off x="1792" y="197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675" name="Rectangle 227"/>
              <p:cNvSpPr>
                <a:spLocks noChangeArrowheads="1"/>
              </p:cNvSpPr>
              <p:nvPr/>
            </p:nvSpPr>
            <p:spPr bwMode="auto">
              <a:xfrm>
                <a:off x="1882" y="197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676" name="Rectangle 228"/>
              <p:cNvSpPr>
                <a:spLocks noChangeArrowheads="1"/>
              </p:cNvSpPr>
              <p:nvPr/>
            </p:nvSpPr>
            <p:spPr bwMode="auto">
              <a:xfrm>
                <a:off x="1520" y="206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677" name="Rectangle 229"/>
              <p:cNvSpPr>
                <a:spLocks noChangeArrowheads="1"/>
              </p:cNvSpPr>
              <p:nvPr/>
            </p:nvSpPr>
            <p:spPr bwMode="auto">
              <a:xfrm>
                <a:off x="1610" y="206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678" name="Rectangle 230"/>
              <p:cNvSpPr>
                <a:spLocks noChangeArrowheads="1"/>
              </p:cNvSpPr>
              <p:nvPr/>
            </p:nvSpPr>
            <p:spPr bwMode="auto">
              <a:xfrm>
                <a:off x="1701" y="206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679" name="Rectangle 231"/>
              <p:cNvSpPr>
                <a:spLocks noChangeArrowheads="1"/>
              </p:cNvSpPr>
              <p:nvPr/>
            </p:nvSpPr>
            <p:spPr bwMode="auto">
              <a:xfrm>
                <a:off x="1792" y="206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4680" name="Rectangle 232"/>
              <p:cNvSpPr>
                <a:spLocks noChangeArrowheads="1"/>
              </p:cNvSpPr>
              <p:nvPr/>
            </p:nvSpPr>
            <p:spPr bwMode="auto">
              <a:xfrm>
                <a:off x="1882" y="206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grpSp>
        <p:sp>
          <p:nvSpPr>
            <p:cNvPr id="105192" name="Text Box 744"/>
            <p:cNvSpPr txBox="1">
              <a:spLocks noChangeArrowheads="1"/>
            </p:cNvSpPr>
            <p:nvPr/>
          </p:nvSpPr>
          <p:spPr bwMode="auto">
            <a:xfrm>
              <a:off x="1067" y="2423"/>
              <a:ext cx="253" cy="327"/>
            </a:xfrm>
            <a:prstGeom prst="rect">
              <a:avLst/>
            </a:prstGeom>
            <a:noFill/>
            <a:ln w="9525">
              <a:noFill/>
              <a:miter lim="800000"/>
              <a:headEnd/>
              <a:tailEnd/>
            </a:ln>
            <a:effectLst/>
          </p:spPr>
          <p:txBody>
            <a:bodyPr wrap="none">
              <a:spAutoFit/>
            </a:bodyPr>
            <a:lstStyle/>
            <a:p>
              <a:pPr algn="ctr"/>
              <a:r>
                <a:rPr lang="en-US" altLang="zh-TW" sz="2800" i="1">
                  <a:solidFill>
                    <a:srgbClr val="0033CC"/>
                  </a:solidFill>
                  <a:latin typeface="Times New Roman" pitchFamily="18" charset="0"/>
                  <a:ea typeface="新細明體" pitchFamily="18" charset="-120"/>
                  <a:cs typeface="Angsana New" pitchFamily="18" charset="-34"/>
                </a:rPr>
                <a:t>A</a:t>
              </a:r>
              <a:endParaRPr lang="th-TH" altLang="zh-TW" sz="2800" i="1">
                <a:solidFill>
                  <a:srgbClr val="0033CC"/>
                </a:solidFill>
                <a:latin typeface="Times New Roman" pitchFamily="18" charset="0"/>
                <a:ea typeface="新細明體" pitchFamily="18" charset="-120"/>
                <a:cs typeface="Angsana New" pitchFamily="18" charset="-34"/>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104452"/>
                                        </p:tgtEl>
                                        <p:attrNameLst>
                                          <p:attrName>style.visibility</p:attrName>
                                        </p:attrNameLst>
                                      </p:cBhvr>
                                      <p:to>
                                        <p:strVal val="visible"/>
                                      </p:to>
                                    </p:set>
                                    <p:animEffect transition="in" filter="dissolve">
                                      <p:cBhvr>
                                        <p:cTn id="7" dur="500"/>
                                        <p:tgtEl>
                                          <p:spTgt spid="104452"/>
                                        </p:tgtEl>
                                      </p:cBhvr>
                                    </p:animEffect>
                                  </p:childTnLst>
                                </p:cTn>
                              </p:par>
                            </p:childTnLst>
                          </p:cTn>
                        </p:par>
                        <p:par>
                          <p:cTn id="8" fill="hold">
                            <p:stCondLst>
                              <p:cond delay="500"/>
                            </p:stCondLst>
                            <p:childTnLst>
                              <p:par>
                                <p:cTn id="9" presetID="9" presetClass="entr" presetSubtype="0" fill="hold" nodeType="afterEffect">
                                  <p:stCondLst>
                                    <p:cond delay="1500"/>
                                  </p:stCondLst>
                                  <p:childTnLst>
                                    <p:set>
                                      <p:cBhvr>
                                        <p:cTn id="10" dur="1" fill="hold">
                                          <p:stCondLst>
                                            <p:cond delay="0"/>
                                          </p:stCondLst>
                                        </p:cTn>
                                        <p:tgtEl>
                                          <p:spTgt spid="15"/>
                                        </p:tgtEl>
                                        <p:attrNameLst>
                                          <p:attrName>style.visibility</p:attrName>
                                        </p:attrNameLst>
                                      </p:cBhvr>
                                      <p:to>
                                        <p:strVal val="visible"/>
                                      </p:to>
                                    </p:set>
                                    <p:animEffect transition="in" filter="dissolve">
                                      <p:cBhvr>
                                        <p:cTn id="11" dur="500"/>
                                        <p:tgtEl>
                                          <p:spTgt spid="15"/>
                                        </p:tgtEl>
                                      </p:cBhvr>
                                    </p:animEffect>
                                  </p:childTnLst>
                                </p:cTn>
                              </p:par>
                            </p:childTnLst>
                          </p:cTn>
                        </p:par>
                        <p:par>
                          <p:cTn id="12" fill="hold">
                            <p:stCondLst>
                              <p:cond delay="2500"/>
                            </p:stCondLst>
                            <p:childTnLst>
                              <p:par>
                                <p:cTn id="13" presetID="9" presetClass="entr" presetSubtype="0" fill="hold" nodeType="afterEffect">
                                  <p:stCondLst>
                                    <p:cond delay="1500"/>
                                  </p:stCondLst>
                                  <p:childTnLst>
                                    <p:set>
                                      <p:cBhvr>
                                        <p:cTn id="14" dur="1" fill="hold">
                                          <p:stCondLst>
                                            <p:cond delay="0"/>
                                          </p:stCondLst>
                                        </p:cTn>
                                        <p:tgtEl>
                                          <p:spTgt spid="3"/>
                                        </p:tgtEl>
                                        <p:attrNameLst>
                                          <p:attrName>style.visibility</p:attrName>
                                        </p:attrNameLst>
                                      </p:cBhvr>
                                      <p:to>
                                        <p:strVal val="visible"/>
                                      </p:to>
                                    </p:set>
                                    <p:animEffect transition="in" filter="dissolv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dissolve">
                                      <p:cBhvr>
                                        <p:cTn id="20" dur="500"/>
                                        <p:tgtEl>
                                          <p:spTgt spid="2"/>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104939"/>
                                        </p:tgtEl>
                                        <p:attrNameLst>
                                          <p:attrName>style.visibility</p:attrName>
                                        </p:attrNameLst>
                                      </p:cBhvr>
                                      <p:to>
                                        <p:strVal val="visible"/>
                                      </p:to>
                                    </p:set>
                                    <p:animEffect transition="in" filter="dissolve">
                                      <p:cBhvr>
                                        <p:cTn id="23" dur="500"/>
                                        <p:tgtEl>
                                          <p:spTgt spid="104939"/>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9" fill="hold" nodeType="click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additive="base">
                                        <p:cTn id="28" dur="500" fill="hold"/>
                                        <p:tgtEl>
                                          <p:spTgt spid="14"/>
                                        </p:tgtEl>
                                        <p:attrNameLst>
                                          <p:attrName>ppt_x</p:attrName>
                                        </p:attrNameLst>
                                      </p:cBhvr>
                                      <p:tavLst>
                                        <p:tav tm="0">
                                          <p:val>
                                            <p:strVal val="0-#ppt_w/2"/>
                                          </p:val>
                                        </p:tav>
                                        <p:tav tm="100000">
                                          <p:val>
                                            <p:strVal val="#ppt_x"/>
                                          </p:val>
                                        </p:tav>
                                      </p:tavLst>
                                    </p:anim>
                                    <p:anim calcmode="lin" valueType="num">
                                      <p:cBhvr additive="base">
                                        <p:cTn id="29"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 presetClass="exit" presetSubtype="16" fill="hold" nodeType="clickEffect">
                                  <p:stCondLst>
                                    <p:cond delay="0"/>
                                  </p:stCondLst>
                                  <p:childTnLst>
                                    <p:animEffect transition="out" filter="box(in)">
                                      <p:cBhvr>
                                        <p:cTn id="33" dur="500"/>
                                        <p:tgtEl>
                                          <p:spTgt spid="14"/>
                                        </p:tgtEl>
                                      </p:cBhvr>
                                    </p:animEffect>
                                    <p:set>
                                      <p:cBhvr>
                                        <p:cTn id="34" dur="1" fill="hold">
                                          <p:stCondLst>
                                            <p:cond delay="499"/>
                                          </p:stCondLst>
                                        </p:cTn>
                                        <p:tgtEl>
                                          <p:spTgt spid="14"/>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grpId="0" nodeType="clickEffect">
                                  <p:stCondLst>
                                    <p:cond delay="0"/>
                                  </p:stCondLst>
                                  <p:childTnLst>
                                    <p:set>
                                      <p:cBhvr>
                                        <p:cTn id="38" dur="1" fill="hold">
                                          <p:stCondLst>
                                            <p:cond delay="0"/>
                                          </p:stCondLst>
                                        </p:cTn>
                                        <p:tgtEl>
                                          <p:spTgt spid="105183"/>
                                        </p:tgtEl>
                                        <p:attrNameLst>
                                          <p:attrName>style.visibility</p:attrName>
                                        </p:attrNameLst>
                                      </p:cBhvr>
                                      <p:to>
                                        <p:strVal val="visible"/>
                                      </p:to>
                                    </p:set>
                                    <p:animEffect transition="in" filter="box(in)">
                                      <p:cBhvr>
                                        <p:cTn id="39" dur="500"/>
                                        <p:tgtEl>
                                          <p:spTgt spid="105183"/>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9" fill="hold" nodeType="clickEffect">
                                  <p:stCondLst>
                                    <p:cond delay="0"/>
                                  </p:stCondLst>
                                  <p:childTnLst>
                                    <p:set>
                                      <p:cBhvr>
                                        <p:cTn id="43" dur="1" fill="hold">
                                          <p:stCondLst>
                                            <p:cond delay="0"/>
                                          </p:stCondLst>
                                        </p:cTn>
                                        <p:tgtEl>
                                          <p:spTgt spid="6"/>
                                        </p:tgtEl>
                                        <p:attrNameLst>
                                          <p:attrName>style.visibility</p:attrName>
                                        </p:attrNameLst>
                                      </p:cBhvr>
                                      <p:to>
                                        <p:strVal val="visible"/>
                                      </p:to>
                                    </p:set>
                                    <p:anim calcmode="lin" valueType="num">
                                      <p:cBhvr additive="base">
                                        <p:cTn id="44" dur="500" fill="hold"/>
                                        <p:tgtEl>
                                          <p:spTgt spid="6"/>
                                        </p:tgtEl>
                                        <p:attrNameLst>
                                          <p:attrName>ppt_x</p:attrName>
                                        </p:attrNameLst>
                                      </p:cBhvr>
                                      <p:tavLst>
                                        <p:tav tm="0">
                                          <p:val>
                                            <p:strVal val="0-#ppt_w/2"/>
                                          </p:val>
                                        </p:tav>
                                        <p:tav tm="100000">
                                          <p:val>
                                            <p:strVal val="#ppt_x"/>
                                          </p:val>
                                        </p:tav>
                                      </p:tavLst>
                                    </p:anim>
                                    <p:anim calcmode="lin" valueType="num">
                                      <p:cBhvr additive="base">
                                        <p:cTn id="45"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 presetClass="exit" presetSubtype="16" fill="hold" nodeType="clickEffect">
                                  <p:stCondLst>
                                    <p:cond delay="0"/>
                                  </p:stCondLst>
                                  <p:childTnLst>
                                    <p:animEffect transition="out" filter="box(in)">
                                      <p:cBhvr>
                                        <p:cTn id="49" dur="500"/>
                                        <p:tgtEl>
                                          <p:spTgt spid="6"/>
                                        </p:tgtEl>
                                      </p:cBhvr>
                                    </p:animEffect>
                                    <p:set>
                                      <p:cBhvr>
                                        <p:cTn id="50" dur="1" fill="hold">
                                          <p:stCondLst>
                                            <p:cond delay="499"/>
                                          </p:stCondLst>
                                        </p:cTn>
                                        <p:tgtEl>
                                          <p:spTgt spid="6"/>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4" presetClass="entr" presetSubtype="16" fill="hold" grpId="0" nodeType="clickEffect">
                                  <p:stCondLst>
                                    <p:cond delay="0"/>
                                  </p:stCondLst>
                                  <p:childTnLst>
                                    <p:set>
                                      <p:cBhvr>
                                        <p:cTn id="54" dur="1" fill="hold">
                                          <p:stCondLst>
                                            <p:cond delay="0"/>
                                          </p:stCondLst>
                                        </p:cTn>
                                        <p:tgtEl>
                                          <p:spTgt spid="105185"/>
                                        </p:tgtEl>
                                        <p:attrNameLst>
                                          <p:attrName>style.visibility</p:attrName>
                                        </p:attrNameLst>
                                      </p:cBhvr>
                                      <p:to>
                                        <p:strVal val="visible"/>
                                      </p:to>
                                    </p:set>
                                    <p:animEffect transition="in" filter="box(in)">
                                      <p:cBhvr>
                                        <p:cTn id="55" dur="500"/>
                                        <p:tgtEl>
                                          <p:spTgt spid="105185"/>
                                        </p:tgtEl>
                                      </p:cBhvr>
                                    </p:animEffect>
                                  </p:childTnLst>
                                </p:cTn>
                              </p:par>
                            </p:childTnLst>
                          </p:cTn>
                        </p:par>
                      </p:childTnLst>
                    </p:cTn>
                  </p:par>
                  <p:par>
                    <p:cTn id="56" fill="hold">
                      <p:stCondLst>
                        <p:cond delay="indefinite"/>
                      </p:stCondLst>
                      <p:childTnLst>
                        <p:par>
                          <p:cTn id="57" fill="hold">
                            <p:stCondLst>
                              <p:cond delay="0"/>
                            </p:stCondLst>
                            <p:childTnLst>
                              <p:par>
                                <p:cTn id="58" presetID="2" presetClass="entr" presetSubtype="9" fill="hold" nodeType="clickEffect">
                                  <p:stCondLst>
                                    <p:cond delay="0"/>
                                  </p:stCondLst>
                                  <p:childTnLst>
                                    <p:set>
                                      <p:cBhvr>
                                        <p:cTn id="59" dur="1" fill="hold">
                                          <p:stCondLst>
                                            <p:cond delay="0"/>
                                          </p:stCondLst>
                                        </p:cTn>
                                        <p:tgtEl>
                                          <p:spTgt spid="9"/>
                                        </p:tgtEl>
                                        <p:attrNameLst>
                                          <p:attrName>style.visibility</p:attrName>
                                        </p:attrNameLst>
                                      </p:cBhvr>
                                      <p:to>
                                        <p:strVal val="visible"/>
                                      </p:to>
                                    </p:set>
                                    <p:anim calcmode="lin" valueType="num">
                                      <p:cBhvr additive="base">
                                        <p:cTn id="60" dur="500" fill="hold"/>
                                        <p:tgtEl>
                                          <p:spTgt spid="9"/>
                                        </p:tgtEl>
                                        <p:attrNameLst>
                                          <p:attrName>ppt_x</p:attrName>
                                        </p:attrNameLst>
                                      </p:cBhvr>
                                      <p:tavLst>
                                        <p:tav tm="0">
                                          <p:val>
                                            <p:strVal val="0-#ppt_w/2"/>
                                          </p:val>
                                        </p:tav>
                                        <p:tav tm="100000">
                                          <p:val>
                                            <p:strVal val="#ppt_x"/>
                                          </p:val>
                                        </p:tav>
                                      </p:tavLst>
                                    </p:anim>
                                    <p:anim calcmode="lin" valueType="num">
                                      <p:cBhvr additive="base">
                                        <p:cTn id="61"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 presetClass="exit" presetSubtype="16" fill="hold" nodeType="clickEffect">
                                  <p:stCondLst>
                                    <p:cond delay="0"/>
                                  </p:stCondLst>
                                  <p:childTnLst>
                                    <p:animEffect transition="out" filter="box(in)">
                                      <p:cBhvr>
                                        <p:cTn id="65" dur="500"/>
                                        <p:tgtEl>
                                          <p:spTgt spid="9"/>
                                        </p:tgtEl>
                                      </p:cBhvr>
                                    </p:animEffect>
                                    <p:set>
                                      <p:cBhvr>
                                        <p:cTn id="66" dur="1" fill="hold">
                                          <p:stCondLst>
                                            <p:cond delay="499"/>
                                          </p:stCondLst>
                                        </p:cTn>
                                        <p:tgtEl>
                                          <p:spTgt spid="9"/>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4" presetClass="entr" presetSubtype="16" fill="hold" grpId="0" nodeType="clickEffect">
                                  <p:stCondLst>
                                    <p:cond delay="0"/>
                                  </p:stCondLst>
                                  <p:childTnLst>
                                    <p:set>
                                      <p:cBhvr>
                                        <p:cTn id="70" dur="1" fill="hold">
                                          <p:stCondLst>
                                            <p:cond delay="0"/>
                                          </p:stCondLst>
                                        </p:cTn>
                                        <p:tgtEl>
                                          <p:spTgt spid="105188"/>
                                        </p:tgtEl>
                                        <p:attrNameLst>
                                          <p:attrName>style.visibility</p:attrName>
                                        </p:attrNameLst>
                                      </p:cBhvr>
                                      <p:to>
                                        <p:strVal val="visible"/>
                                      </p:to>
                                    </p:set>
                                    <p:animEffect transition="in" filter="box(in)">
                                      <p:cBhvr>
                                        <p:cTn id="71" dur="500"/>
                                        <p:tgtEl>
                                          <p:spTgt spid="105188"/>
                                        </p:tgtEl>
                                      </p:cBhvr>
                                    </p:animEffect>
                                  </p:childTnLst>
                                </p:cTn>
                              </p:par>
                            </p:childTnLst>
                          </p:cTn>
                        </p:par>
                      </p:childTnLst>
                    </p:cTn>
                  </p:par>
                  <p:par>
                    <p:cTn id="72" fill="hold">
                      <p:stCondLst>
                        <p:cond delay="indefinite"/>
                      </p:stCondLst>
                      <p:childTnLst>
                        <p:par>
                          <p:cTn id="73" fill="hold">
                            <p:stCondLst>
                              <p:cond delay="0"/>
                            </p:stCondLst>
                            <p:childTnLst>
                              <p:par>
                                <p:cTn id="74" presetID="2" presetClass="entr" presetSubtype="9" fill="hold" nodeType="clickEffect">
                                  <p:stCondLst>
                                    <p:cond delay="0"/>
                                  </p:stCondLst>
                                  <p:childTnLst>
                                    <p:set>
                                      <p:cBhvr>
                                        <p:cTn id="75" dur="1" fill="hold">
                                          <p:stCondLst>
                                            <p:cond delay="0"/>
                                          </p:stCondLst>
                                        </p:cTn>
                                        <p:tgtEl>
                                          <p:spTgt spid="12"/>
                                        </p:tgtEl>
                                        <p:attrNameLst>
                                          <p:attrName>style.visibility</p:attrName>
                                        </p:attrNameLst>
                                      </p:cBhvr>
                                      <p:to>
                                        <p:strVal val="visible"/>
                                      </p:to>
                                    </p:set>
                                    <p:anim calcmode="lin" valueType="num">
                                      <p:cBhvr additive="base">
                                        <p:cTn id="76" dur="500" fill="hold"/>
                                        <p:tgtEl>
                                          <p:spTgt spid="12"/>
                                        </p:tgtEl>
                                        <p:attrNameLst>
                                          <p:attrName>ppt_x</p:attrName>
                                        </p:attrNameLst>
                                      </p:cBhvr>
                                      <p:tavLst>
                                        <p:tav tm="0">
                                          <p:val>
                                            <p:strVal val="0-#ppt_w/2"/>
                                          </p:val>
                                        </p:tav>
                                        <p:tav tm="100000">
                                          <p:val>
                                            <p:strVal val="#ppt_x"/>
                                          </p:val>
                                        </p:tav>
                                      </p:tavLst>
                                    </p:anim>
                                    <p:anim calcmode="lin" valueType="num">
                                      <p:cBhvr additive="base">
                                        <p:cTn id="77" dur="50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 presetClass="exit" presetSubtype="16" fill="hold" nodeType="clickEffect">
                                  <p:stCondLst>
                                    <p:cond delay="0"/>
                                  </p:stCondLst>
                                  <p:childTnLst>
                                    <p:animEffect transition="out" filter="box(in)">
                                      <p:cBhvr>
                                        <p:cTn id="81" dur="500"/>
                                        <p:tgtEl>
                                          <p:spTgt spid="12"/>
                                        </p:tgtEl>
                                      </p:cBhvr>
                                    </p:animEffect>
                                    <p:set>
                                      <p:cBhvr>
                                        <p:cTn id="82" dur="1" fill="hold">
                                          <p:stCondLst>
                                            <p:cond delay="499"/>
                                          </p:stCondLst>
                                        </p:cTn>
                                        <p:tgtEl>
                                          <p:spTgt spid="12"/>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4" presetClass="entr" presetSubtype="16" fill="hold" grpId="0" nodeType="clickEffect">
                                  <p:stCondLst>
                                    <p:cond delay="0"/>
                                  </p:stCondLst>
                                  <p:childTnLst>
                                    <p:set>
                                      <p:cBhvr>
                                        <p:cTn id="86" dur="1" fill="hold">
                                          <p:stCondLst>
                                            <p:cond delay="0"/>
                                          </p:stCondLst>
                                        </p:cTn>
                                        <p:tgtEl>
                                          <p:spTgt spid="105191"/>
                                        </p:tgtEl>
                                        <p:attrNameLst>
                                          <p:attrName>style.visibility</p:attrName>
                                        </p:attrNameLst>
                                      </p:cBhvr>
                                      <p:to>
                                        <p:strVal val="visible"/>
                                      </p:to>
                                    </p:set>
                                    <p:animEffect transition="in" filter="box(in)">
                                      <p:cBhvr>
                                        <p:cTn id="87" dur="500"/>
                                        <p:tgtEl>
                                          <p:spTgt spid="105191"/>
                                        </p:tgtEl>
                                      </p:cBhvr>
                                    </p:animEffect>
                                  </p:childTnLst>
                                </p:cTn>
                              </p:par>
                            </p:childTnLst>
                          </p:cTn>
                        </p:par>
                      </p:childTnLst>
                    </p:cTn>
                  </p:par>
                  <p:par>
                    <p:cTn id="88" fill="hold">
                      <p:stCondLst>
                        <p:cond delay="indefinite"/>
                      </p:stCondLst>
                      <p:childTnLst>
                        <p:par>
                          <p:cTn id="89" fill="hold">
                            <p:stCondLst>
                              <p:cond delay="0"/>
                            </p:stCondLst>
                            <p:childTnLst>
                              <p:par>
                                <p:cTn id="90" presetID="2" presetClass="entr" presetSubtype="9" fill="hold" nodeType="clickEffect">
                                  <p:stCondLst>
                                    <p:cond delay="0"/>
                                  </p:stCondLst>
                                  <p:childTnLst>
                                    <p:set>
                                      <p:cBhvr>
                                        <p:cTn id="91" dur="1" fill="hold">
                                          <p:stCondLst>
                                            <p:cond delay="0"/>
                                          </p:stCondLst>
                                        </p:cTn>
                                        <p:tgtEl>
                                          <p:spTgt spid="13"/>
                                        </p:tgtEl>
                                        <p:attrNameLst>
                                          <p:attrName>style.visibility</p:attrName>
                                        </p:attrNameLst>
                                      </p:cBhvr>
                                      <p:to>
                                        <p:strVal val="visible"/>
                                      </p:to>
                                    </p:set>
                                    <p:anim calcmode="lin" valueType="num">
                                      <p:cBhvr additive="base">
                                        <p:cTn id="92" dur="500" fill="hold"/>
                                        <p:tgtEl>
                                          <p:spTgt spid="13"/>
                                        </p:tgtEl>
                                        <p:attrNameLst>
                                          <p:attrName>ppt_x</p:attrName>
                                        </p:attrNameLst>
                                      </p:cBhvr>
                                      <p:tavLst>
                                        <p:tav tm="0">
                                          <p:val>
                                            <p:strVal val="0-#ppt_w/2"/>
                                          </p:val>
                                        </p:tav>
                                        <p:tav tm="100000">
                                          <p:val>
                                            <p:strVal val="#ppt_x"/>
                                          </p:val>
                                        </p:tav>
                                      </p:tavLst>
                                    </p:anim>
                                    <p:anim calcmode="lin" valueType="num">
                                      <p:cBhvr additive="base">
                                        <p:cTn id="93"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 presetClass="exit" presetSubtype="16" fill="hold" nodeType="clickEffect">
                                  <p:stCondLst>
                                    <p:cond delay="0"/>
                                  </p:stCondLst>
                                  <p:childTnLst>
                                    <p:animEffect transition="out" filter="box(in)">
                                      <p:cBhvr>
                                        <p:cTn id="97" dur="500"/>
                                        <p:tgtEl>
                                          <p:spTgt spid="13"/>
                                        </p:tgtEl>
                                      </p:cBhvr>
                                    </p:animEffect>
                                    <p:set>
                                      <p:cBhvr>
                                        <p:cTn id="98" dur="1" fill="hold">
                                          <p:stCondLst>
                                            <p:cond delay="499"/>
                                          </p:stCondLst>
                                        </p:cTn>
                                        <p:tgtEl>
                                          <p:spTgt spid="13"/>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4" presetClass="entr" presetSubtype="16" fill="hold" grpId="0" nodeType="clickEffect">
                                  <p:stCondLst>
                                    <p:cond delay="0"/>
                                  </p:stCondLst>
                                  <p:childTnLst>
                                    <p:set>
                                      <p:cBhvr>
                                        <p:cTn id="102" dur="1" fill="hold">
                                          <p:stCondLst>
                                            <p:cond delay="0"/>
                                          </p:stCondLst>
                                        </p:cTn>
                                        <p:tgtEl>
                                          <p:spTgt spid="105190"/>
                                        </p:tgtEl>
                                        <p:attrNameLst>
                                          <p:attrName>style.visibility</p:attrName>
                                        </p:attrNameLst>
                                      </p:cBhvr>
                                      <p:to>
                                        <p:strVal val="visible"/>
                                      </p:to>
                                    </p:set>
                                    <p:animEffect transition="in" filter="box(in)">
                                      <p:cBhvr>
                                        <p:cTn id="103" dur="500"/>
                                        <p:tgtEl>
                                          <p:spTgt spid="105190"/>
                                        </p:tgtEl>
                                      </p:cBhvr>
                                    </p:animEffect>
                                  </p:childTnLst>
                                </p:cTn>
                              </p:par>
                            </p:childTnLst>
                          </p:cTn>
                        </p:par>
                      </p:childTnLst>
                    </p:cTn>
                  </p:par>
                  <p:par>
                    <p:cTn id="104" fill="hold">
                      <p:stCondLst>
                        <p:cond delay="indefinite"/>
                      </p:stCondLst>
                      <p:childTnLst>
                        <p:par>
                          <p:cTn id="105" fill="hold">
                            <p:stCondLst>
                              <p:cond delay="0"/>
                            </p:stCondLst>
                            <p:childTnLst>
                              <p:par>
                                <p:cTn id="106" presetID="2" presetClass="entr" presetSubtype="9" fill="hold" nodeType="clickEffect">
                                  <p:stCondLst>
                                    <p:cond delay="0"/>
                                  </p:stCondLst>
                                  <p:childTnLst>
                                    <p:set>
                                      <p:cBhvr>
                                        <p:cTn id="107" dur="1" fill="hold">
                                          <p:stCondLst>
                                            <p:cond delay="0"/>
                                          </p:stCondLst>
                                        </p:cTn>
                                        <p:tgtEl>
                                          <p:spTgt spid="11"/>
                                        </p:tgtEl>
                                        <p:attrNameLst>
                                          <p:attrName>style.visibility</p:attrName>
                                        </p:attrNameLst>
                                      </p:cBhvr>
                                      <p:to>
                                        <p:strVal val="visible"/>
                                      </p:to>
                                    </p:set>
                                    <p:anim calcmode="lin" valueType="num">
                                      <p:cBhvr additive="base">
                                        <p:cTn id="108" dur="500" fill="hold"/>
                                        <p:tgtEl>
                                          <p:spTgt spid="11"/>
                                        </p:tgtEl>
                                        <p:attrNameLst>
                                          <p:attrName>ppt_x</p:attrName>
                                        </p:attrNameLst>
                                      </p:cBhvr>
                                      <p:tavLst>
                                        <p:tav tm="0">
                                          <p:val>
                                            <p:strVal val="0-#ppt_w/2"/>
                                          </p:val>
                                        </p:tav>
                                        <p:tav tm="100000">
                                          <p:val>
                                            <p:strVal val="#ppt_x"/>
                                          </p:val>
                                        </p:tav>
                                      </p:tavLst>
                                    </p:anim>
                                    <p:anim calcmode="lin" valueType="num">
                                      <p:cBhvr additive="base">
                                        <p:cTn id="109"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par>
                    <p:cTn id="110" fill="hold">
                      <p:stCondLst>
                        <p:cond delay="indefinite"/>
                      </p:stCondLst>
                      <p:childTnLst>
                        <p:par>
                          <p:cTn id="111" fill="hold">
                            <p:stCondLst>
                              <p:cond delay="0"/>
                            </p:stCondLst>
                            <p:childTnLst>
                              <p:par>
                                <p:cTn id="112" presetID="4" presetClass="exit" presetSubtype="16" fill="hold" nodeType="clickEffect">
                                  <p:stCondLst>
                                    <p:cond delay="0"/>
                                  </p:stCondLst>
                                  <p:childTnLst>
                                    <p:animEffect transition="out" filter="box(in)">
                                      <p:cBhvr>
                                        <p:cTn id="113" dur="500"/>
                                        <p:tgtEl>
                                          <p:spTgt spid="11"/>
                                        </p:tgtEl>
                                      </p:cBhvr>
                                    </p:animEffect>
                                    <p:set>
                                      <p:cBhvr>
                                        <p:cTn id="114" dur="1" fill="hold">
                                          <p:stCondLst>
                                            <p:cond delay="499"/>
                                          </p:stCondLst>
                                        </p:cTn>
                                        <p:tgtEl>
                                          <p:spTgt spid="11"/>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4" presetClass="entr" presetSubtype="16" fill="hold" grpId="0" nodeType="clickEffect">
                                  <p:stCondLst>
                                    <p:cond delay="0"/>
                                  </p:stCondLst>
                                  <p:childTnLst>
                                    <p:set>
                                      <p:cBhvr>
                                        <p:cTn id="118" dur="1" fill="hold">
                                          <p:stCondLst>
                                            <p:cond delay="0"/>
                                          </p:stCondLst>
                                        </p:cTn>
                                        <p:tgtEl>
                                          <p:spTgt spid="105187"/>
                                        </p:tgtEl>
                                        <p:attrNameLst>
                                          <p:attrName>style.visibility</p:attrName>
                                        </p:attrNameLst>
                                      </p:cBhvr>
                                      <p:to>
                                        <p:strVal val="visible"/>
                                      </p:to>
                                    </p:set>
                                    <p:animEffect transition="in" filter="box(in)">
                                      <p:cBhvr>
                                        <p:cTn id="119" dur="500"/>
                                        <p:tgtEl>
                                          <p:spTgt spid="105187"/>
                                        </p:tgtEl>
                                      </p:cBhvr>
                                    </p:animEffect>
                                  </p:childTnLst>
                                </p:cTn>
                              </p:par>
                            </p:childTnLst>
                          </p:cTn>
                        </p:par>
                      </p:childTnLst>
                    </p:cTn>
                  </p:par>
                  <p:par>
                    <p:cTn id="120" fill="hold">
                      <p:stCondLst>
                        <p:cond delay="indefinite"/>
                      </p:stCondLst>
                      <p:childTnLst>
                        <p:par>
                          <p:cTn id="121" fill="hold">
                            <p:stCondLst>
                              <p:cond delay="0"/>
                            </p:stCondLst>
                            <p:childTnLst>
                              <p:par>
                                <p:cTn id="122" presetID="2" presetClass="entr" presetSubtype="9" fill="hold" nodeType="clickEffect">
                                  <p:stCondLst>
                                    <p:cond delay="0"/>
                                  </p:stCondLst>
                                  <p:childTnLst>
                                    <p:set>
                                      <p:cBhvr>
                                        <p:cTn id="123" dur="1" fill="hold">
                                          <p:stCondLst>
                                            <p:cond delay="0"/>
                                          </p:stCondLst>
                                        </p:cTn>
                                        <p:tgtEl>
                                          <p:spTgt spid="7"/>
                                        </p:tgtEl>
                                        <p:attrNameLst>
                                          <p:attrName>style.visibility</p:attrName>
                                        </p:attrNameLst>
                                      </p:cBhvr>
                                      <p:to>
                                        <p:strVal val="visible"/>
                                      </p:to>
                                    </p:set>
                                    <p:anim calcmode="lin" valueType="num">
                                      <p:cBhvr additive="base">
                                        <p:cTn id="124" dur="500" fill="hold"/>
                                        <p:tgtEl>
                                          <p:spTgt spid="7"/>
                                        </p:tgtEl>
                                        <p:attrNameLst>
                                          <p:attrName>ppt_x</p:attrName>
                                        </p:attrNameLst>
                                      </p:cBhvr>
                                      <p:tavLst>
                                        <p:tav tm="0">
                                          <p:val>
                                            <p:strVal val="0-#ppt_w/2"/>
                                          </p:val>
                                        </p:tav>
                                        <p:tav tm="100000">
                                          <p:val>
                                            <p:strVal val="#ppt_x"/>
                                          </p:val>
                                        </p:tav>
                                      </p:tavLst>
                                    </p:anim>
                                    <p:anim calcmode="lin" valueType="num">
                                      <p:cBhvr additive="base">
                                        <p:cTn id="125"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126" fill="hold">
                      <p:stCondLst>
                        <p:cond delay="indefinite"/>
                      </p:stCondLst>
                      <p:childTnLst>
                        <p:par>
                          <p:cTn id="127" fill="hold">
                            <p:stCondLst>
                              <p:cond delay="0"/>
                            </p:stCondLst>
                            <p:childTnLst>
                              <p:par>
                                <p:cTn id="128" presetID="4" presetClass="exit" presetSubtype="16" fill="hold" nodeType="clickEffect">
                                  <p:stCondLst>
                                    <p:cond delay="0"/>
                                  </p:stCondLst>
                                  <p:childTnLst>
                                    <p:animEffect transition="out" filter="box(in)">
                                      <p:cBhvr>
                                        <p:cTn id="129" dur="500"/>
                                        <p:tgtEl>
                                          <p:spTgt spid="7"/>
                                        </p:tgtEl>
                                      </p:cBhvr>
                                    </p:animEffect>
                                    <p:set>
                                      <p:cBhvr>
                                        <p:cTn id="130" dur="1" fill="hold">
                                          <p:stCondLst>
                                            <p:cond delay="499"/>
                                          </p:stCondLst>
                                        </p:cTn>
                                        <p:tgtEl>
                                          <p:spTgt spid="7"/>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4" presetClass="entr" presetSubtype="16" fill="hold" grpId="0" nodeType="clickEffect">
                                  <p:stCondLst>
                                    <p:cond delay="0"/>
                                  </p:stCondLst>
                                  <p:childTnLst>
                                    <p:set>
                                      <p:cBhvr>
                                        <p:cTn id="134" dur="1" fill="hold">
                                          <p:stCondLst>
                                            <p:cond delay="0"/>
                                          </p:stCondLst>
                                        </p:cTn>
                                        <p:tgtEl>
                                          <p:spTgt spid="105184"/>
                                        </p:tgtEl>
                                        <p:attrNameLst>
                                          <p:attrName>style.visibility</p:attrName>
                                        </p:attrNameLst>
                                      </p:cBhvr>
                                      <p:to>
                                        <p:strVal val="visible"/>
                                      </p:to>
                                    </p:set>
                                    <p:animEffect transition="in" filter="box(in)">
                                      <p:cBhvr>
                                        <p:cTn id="135" dur="500"/>
                                        <p:tgtEl>
                                          <p:spTgt spid="105184"/>
                                        </p:tgtEl>
                                      </p:cBhvr>
                                    </p:animEffect>
                                  </p:childTnLst>
                                </p:cTn>
                              </p:par>
                            </p:childTnLst>
                          </p:cTn>
                        </p:par>
                      </p:childTnLst>
                    </p:cTn>
                  </p:par>
                  <p:par>
                    <p:cTn id="136" fill="hold">
                      <p:stCondLst>
                        <p:cond delay="indefinite"/>
                      </p:stCondLst>
                      <p:childTnLst>
                        <p:par>
                          <p:cTn id="137" fill="hold">
                            <p:stCondLst>
                              <p:cond delay="0"/>
                            </p:stCondLst>
                            <p:childTnLst>
                              <p:par>
                                <p:cTn id="138" presetID="2" presetClass="entr" presetSubtype="9" fill="hold" nodeType="clickEffect">
                                  <p:stCondLst>
                                    <p:cond delay="0"/>
                                  </p:stCondLst>
                                  <p:childTnLst>
                                    <p:set>
                                      <p:cBhvr>
                                        <p:cTn id="139" dur="1" fill="hold">
                                          <p:stCondLst>
                                            <p:cond delay="0"/>
                                          </p:stCondLst>
                                        </p:cTn>
                                        <p:tgtEl>
                                          <p:spTgt spid="10"/>
                                        </p:tgtEl>
                                        <p:attrNameLst>
                                          <p:attrName>style.visibility</p:attrName>
                                        </p:attrNameLst>
                                      </p:cBhvr>
                                      <p:to>
                                        <p:strVal val="visible"/>
                                      </p:to>
                                    </p:set>
                                    <p:anim calcmode="lin" valueType="num">
                                      <p:cBhvr additive="base">
                                        <p:cTn id="140" dur="500" fill="hold"/>
                                        <p:tgtEl>
                                          <p:spTgt spid="10"/>
                                        </p:tgtEl>
                                        <p:attrNameLst>
                                          <p:attrName>ppt_x</p:attrName>
                                        </p:attrNameLst>
                                      </p:cBhvr>
                                      <p:tavLst>
                                        <p:tav tm="0">
                                          <p:val>
                                            <p:strVal val="0-#ppt_w/2"/>
                                          </p:val>
                                        </p:tav>
                                        <p:tav tm="100000">
                                          <p:val>
                                            <p:strVal val="#ppt_x"/>
                                          </p:val>
                                        </p:tav>
                                      </p:tavLst>
                                    </p:anim>
                                    <p:anim calcmode="lin" valueType="num">
                                      <p:cBhvr additive="base">
                                        <p:cTn id="141"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par>
                    <p:cTn id="142" fill="hold">
                      <p:stCondLst>
                        <p:cond delay="indefinite"/>
                      </p:stCondLst>
                      <p:childTnLst>
                        <p:par>
                          <p:cTn id="143" fill="hold">
                            <p:stCondLst>
                              <p:cond delay="0"/>
                            </p:stCondLst>
                            <p:childTnLst>
                              <p:par>
                                <p:cTn id="144" presetID="4" presetClass="exit" presetSubtype="16" fill="hold" nodeType="clickEffect">
                                  <p:stCondLst>
                                    <p:cond delay="0"/>
                                  </p:stCondLst>
                                  <p:childTnLst>
                                    <p:animEffect transition="out" filter="box(in)">
                                      <p:cBhvr>
                                        <p:cTn id="145" dur="500"/>
                                        <p:tgtEl>
                                          <p:spTgt spid="10"/>
                                        </p:tgtEl>
                                      </p:cBhvr>
                                    </p:animEffect>
                                    <p:set>
                                      <p:cBhvr>
                                        <p:cTn id="146" dur="1" fill="hold">
                                          <p:stCondLst>
                                            <p:cond delay="499"/>
                                          </p:stCondLst>
                                        </p:cTn>
                                        <p:tgtEl>
                                          <p:spTgt spid="10"/>
                                        </p:tgtEl>
                                        <p:attrNameLst>
                                          <p:attrName>style.visibility</p:attrName>
                                        </p:attrNameLst>
                                      </p:cBhvr>
                                      <p:to>
                                        <p:strVal val="hidden"/>
                                      </p:to>
                                    </p:set>
                                  </p:childTnLst>
                                </p:cTn>
                              </p:par>
                            </p:childTnLst>
                          </p:cTn>
                        </p:par>
                      </p:childTnLst>
                    </p:cTn>
                  </p:par>
                  <p:par>
                    <p:cTn id="147" fill="hold">
                      <p:stCondLst>
                        <p:cond delay="indefinite"/>
                      </p:stCondLst>
                      <p:childTnLst>
                        <p:par>
                          <p:cTn id="148" fill="hold">
                            <p:stCondLst>
                              <p:cond delay="0"/>
                            </p:stCondLst>
                            <p:childTnLst>
                              <p:par>
                                <p:cTn id="149" presetID="4" presetClass="entr" presetSubtype="16" fill="hold" grpId="0" nodeType="clickEffect">
                                  <p:stCondLst>
                                    <p:cond delay="0"/>
                                  </p:stCondLst>
                                  <p:childTnLst>
                                    <p:set>
                                      <p:cBhvr>
                                        <p:cTn id="150" dur="1" fill="hold">
                                          <p:stCondLst>
                                            <p:cond delay="0"/>
                                          </p:stCondLst>
                                        </p:cTn>
                                        <p:tgtEl>
                                          <p:spTgt spid="105189"/>
                                        </p:tgtEl>
                                        <p:attrNameLst>
                                          <p:attrName>style.visibility</p:attrName>
                                        </p:attrNameLst>
                                      </p:cBhvr>
                                      <p:to>
                                        <p:strVal val="visible"/>
                                      </p:to>
                                    </p:set>
                                    <p:animEffect transition="in" filter="box(in)">
                                      <p:cBhvr>
                                        <p:cTn id="151" dur="500"/>
                                        <p:tgtEl>
                                          <p:spTgt spid="105189"/>
                                        </p:tgtEl>
                                      </p:cBhvr>
                                    </p:animEffect>
                                  </p:childTnLst>
                                </p:cTn>
                              </p:par>
                            </p:childTnLst>
                          </p:cTn>
                        </p:par>
                      </p:childTnLst>
                    </p:cTn>
                  </p:par>
                  <p:par>
                    <p:cTn id="152" fill="hold">
                      <p:stCondLst>
                        <p:cond delay="indefinite"/>
                      </p:stCondLst>
                      <p:childTnLst>
                        <p:par>
                          <p:cTn id="153" fill="hold">
                            <p:stCondLst>
                              <p:cond delay="0"/>
                            </p:stCondLst>
                            <p:childTnLst>
                              <p:par>
                                <p:cTn id="154" presetID="2" presetClass="entr" presetSubtype="9" fill="hold" nodeType="clickEffect">
                                  <p:stCondLst>
                                    <p:cond delay="0"/>
                                  </p:stCondLst>
                                  <p:childTnLst>
                                    <p:set>
                                      <p:cBhvr>
                                        <p:cTn id="155" dur="1" fill="hold">
                                          <p:stCondLst>
                                            <p:cond delay="0"/>
                                          </p:stCondLst>
                                        </p:cTn>
                                        <p:tgtEl>
                                          <p:spTgt spid="8"/>
                                        </p:tgtEl>
                                        <p:attrNameLst>
                                          <p:attrName>style.visibility</p:attrName>
                                        </p:attrNameLst>
                                      </p:cBhvr>
                                      <p:to>
                                        <p:strVal val="visible"/>
                                      </p:to>
                                    </p:set>
                                    <p:anim calcmode="lin" valueType="num">
                                      <p:cBhvr additive="base">
                                        <p:cTn id="156" dur="500" fill="hold"/>
                                        <p:tgtEl>
                                          <p:spTgt spid="8"/>
                                        </p:tgtEl>
                                        <p:attrNameLst>
                                          <p:attrName>ppt_x</p:attrName>
                                        </p:attrNameLst>
                                      </p:cBhvr>
                                      <p:tavLst>
                                        <p:tav tm="0">
                                          <p:val>
                                            <p:strVal val="0-#ppt_w/2"/>
                                          </p:val>
                                        </p:tav>
                                        <p:tav tm="100000">
                                          <p:val>
                                            <p:strVal val="#ppt_x"/>
                                          </p:val>
                                        </p:tav>
                                      </p:tavLst>
                                    </p:anim>
                                    <p:anim calcmode="lin" valueType="num">
                                      <p:cBhvr additive="base">
                                        <p:cTn id="157"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158" fill="hold">
                      <p:stCondLst>
                        <p:cond delay="indefinite"/>
                      </p:stCondLst>
                      <p:childTnLst>
                        <p:par>
                          <p:cTn id="159" fill="hold">
                            <p:stCondLst>
                              <p:cond delay="0"/>
                            </p:stCondLst>
                            <p:childTnLst>
                              <p:par>
                                <p:cTn id="160" presetID="4" presetClass="exit" presetSubtype="16" fill="hold" nodeType="clickEffect">
                                  <p:stCondLst>
                                    <p:cond delay="0"/>
                                  </p:stCondLst>
                                  <p:childTnLst>
                                    <p:animEffect transition="out" filter="box(in)">
                                      <p:cBhvr>
                                        <p:cTn id="161" dur="500"/>
                                        <p:tgtEl>
                                          <p:spTgt spid="8"/>
                                        </p:tgtEl>
                                      </p:cBhvr>
                                    </p:animEffect>
                                    <p:set>
                                      <p:cBhvr>
                                        <p:cTn id="162" dur="1" fill="hold">
                                          <p:stCondLst>
                                            <p:cond delay="499"/>
                                          </p:stCondLst>
                                        </p:cTn>
                                        <p:tgtEl>
                                          <p:spTgt spid="8"/>
                                        </p:tgtEl>
                                        <p:attrNameLst>
                                          <p:attrName>style.visibility</p:attrName>
                                        </p:attrNameLst>
                                      </p:cBhvr>
                                      <p:to>
                                        <p:strVal val="hidden"/>
                                      </p:to>
                                    </p:set>
                                  </p:childTnLst>
                                </p:cTn>
                              </p:par>
                            </p:childTnLst>
                          </p:cTn>
                        </p:par>
                      </p:childTnLst>
                    </p:cTn>
                  </p:par>
                  <p:par>
                    <p:cTn id="163" fill="hold">
                      <p:stCondLst>
                        <p:cond delay="indefinite"/>
                      </p:stCondLst>
                      <p:childTnLst>
                        <p:par>
                          <p:cTn id="164" fill="hold">
                            <p:stCondLst>
                              <p:cond delay="0"/>
                            </p:stCondLst>
                            <p:childTnLst>
                              <p:par>
                                <p:cTn id="165" presetID="4" presetClass="entr" presetSubtype="16" fill="hold" grpId="0" nodeType="clickEffect">
                                  <p:stCondLst>
                                    <p:cond delay="0"/>
                                  </p:stCondLst>
                                  <p:childTnLst>
                                    <p:set>
                                      <p:cBhvr>
                                        <p:cTn id="166" dur="1" fill="hold">
                                          <p:stCondLst>
                                            <p:cond delay="0"/>
                                          </p:stCondLst>
                                        </p:cTn>
                                        <p:tgtEl>
                                          <p:spTgt spid="105186"/>
                                        </p:tgtEl>
                                        <p:attrNameLst>
                                          <p:attrName>style.visibility</p:attrName>
                                        </p:attrNameLst>
                                      </p:cBhvr>
                                      <p:to>
                                        <p:strVal val="visible"/>
                                      </p:to>
                                    </p:set>
                                    <p:animEffect transition="in" filter="box(in)">
                                      <p:cBhvr>
                                        <p:cTn id="167" dur="500"/>
                                        <p:tgtEl>
                                          <p:spTgt spid="1051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39" grpId="0" animBg="1"/>
      <p:bldP spid="105183" grpId="0" animBg="1"/>
      <p:bldP spid="105184" grpId="0" animBg="1"/>
      <p:bldP spid="105185" grpId="0" animBg="1"/>
      <p:bldP spid="105186" grpId="0" animBg="1"/>
      <p:bldP spid="105187" grpId="0" animBg="1"/>
      <p:bldP spid="105188" grpId="0" animBg="1"/>
      <p:bldP spid="105189" grpId="0" animBg="1"/>
      <p:bldP spid="105190" grpId="0" animBg="1"/>
      <p:bldP spid="105191"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AutoShape 2"/>
          <p:cNvSpPr>
            <a:spLocks noGrp="1" noChangeArrowheads="1"/>
          </p:cNvSpPr>
          <p:nvPr>
            <p:ph type="title"/>
          </p:nvPr>
        </p:nvSpPr>
        <p:spPr/>
        <p:txBody>
          <a:bodyPr/>
          <a:lstStyle/>
          <a:p>
            <a:r>
              <a:rPr lang="en-US" altLang="zh-TW" sz="6600" dirty="0"/>
              <a:t>Erosion</a:t>
            </a:r>
          </a:p>
        </p:txBody>
      </p:sp>
      <p:graphicFrame>
        <p:nvGraphicFramePr>
          <p:cNvPr id="105475" name="Object 3"/>
          <p:cNvGraphicFramePr>
            <a:graphicFrameLocks noChangeAspect="1"/>
          </p:cNvGraphicFramePr>
          <p:nvPr/>
        </p:nvGraphicFramePr>
        <p:xfrm>
          <a:off x="4714875" y="908050"/>
          <a:ext cx="4033838" cy="854075"/>
        </p:xfrm>
        <a:graphic>
          <a:graphicData uri="http://schemas.openxmlformats.org/presentationml/2006/ole">
            <mc:AlternateContent xmlns:mc="http://schemas.openxmlformats.org/markup-compatibility/2006">
              <mc:Choice xmlns:v="urn:schemas-microsoft-com:vml" Requires="v">
                <p:oleObj spid="_x0000_s410641" name="Equation" r:id="rId3" imgW="1320480" imgH="279360" progId="">
                  <p:embed/>
                </p:oleObj>
              </mc:Choice>
              <mc:Fallback>
                <p:oleObj name="Equation" r:id="rId3" imgW="1320480" imgH="27936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4875" y="908050"/>
                        <a:ext cx="4033838"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4"/>
          <p:cNvGrpSpPr>
            <a:grpSpLocks/>
          </p:cNvGrpSpPr>
          <p:nvPr/>
        </p:nvGrpSpPr>
        <p:grpSpPr bwMode="auto">
          <a:xfrm>
            <a:off x="5724525" y="3716338"/>
            <a:ext cx="2159000" cy="2881312"/>
            <a:chOff x="1066" y="1706"/>
            <a:chExt cx="1360" cy="1815"/>
          </a:xfrm>
        </p:grpSpPr>
        <p:sp>
          <p:nvSpPr>
            <p:cNvPr id="105477" name="Rectangle 5"/>
            <p:cNvSpPr>
              <a:spLocks noChangeArrowheads="1"/>
            </p:cNvSpPr>
            <p:nvPr/>
          </p:nvSpPr>
          <p:spPr bwMode="auto">
            <a:xfrm>
              <a:off x="1066" y="216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478" name="Rectangle 6"/>
            <p:cNvSpPr>
              <a:spLocks noChangeArrowheads="1"/>
            </p:cNvSpPr>
            <p:nvPr/>
          </p:nvSpPr>
          <p:spPr bwMode="auto">
            <a:xfrm>
              <a:off x="1156" y="216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479" name="Rectangle 7"/>
            <p:cNvSpPr>
              <a:spLocks noChangeArrowheads="1"/>
            </p:cNvSpPr>
            <p:nvPr/>
          </p:nvSpPr>
          <p:spPr bwMode="auto">
            <a:xfrm>
              <a:off x="1247" y="216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480" name="Rectangle 8"/>
            <p:cNvSpPr>
              <a:spLocks noChangeArrowheads="1"/>
            </p:cNvSpPr>
            <p:nvPr/>
          </p:nvSpPr>
          <p:spPr bwMode="auto">
            <a:xfrm>
              <a:off x="1338" y="216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481" name="Rectangle 9"/>
            <p:cNvSpPr>
              <a:spLocks noChangeArrowheads="1"/>
            </p:cNvSpPr>
            <p:nvPr/>
          </p:nvSpPr>
          <p:spPr bwMode="auto">
            <a:xfrm>
              <a:off x="1428" y="216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482" name="Rectangle 10"/>
            <p:cNvSpPr>
              <a:spLocks noChangeArrowheads="1"/>
            </p:cNvSpPr>
            <p:nvPr/>
          </p:nvSpPr>
          <p:spPr bwMode="auto">
            <a:xfrm>
              <a:off x="1066" y="225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483" name="Rectangle 11"/>
            <p:cNvSpPr>
              <a:spLocks noChangeArrowheads="1"/>
            </p:cNvSpPr>
            <p:nvPr/>
          </p:nvSpPr>
          <p:spPr bwMode="auto">
            <a:xfrm>
              <a:off x="1156" y="225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484" name="Rectangle 12"/>
            <p:cNvSpPr>
              <a:spLocks noChangeArrowheads="1"/>
            </p:cNvSpPr>
            <p:nvPr/>
          </p:nvSpPr>
          <p:spPr bwMode="auto">
            <a:xfrm>
              <a:off x="1247" y="225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485" name="Rectangle 13"/>
            <p:cNvSpPr>
              <a:spLocks noChangeArrowheads="1"/>
            </p:cNvSpPr>
            <p:nvPr/>
          </p:nvSpPr>
          <p:spPr bwMode="auto">
            <a:xfrm>
              <a:off x="1338" y="225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486" name="Rectangle 14"/>
            <p:cNvSpPr>
              <a:spLocks noChangeArrowheads="1"/>
            </p:cNvSpPr>
            <p:nvPr/>
          </p:nvSpPr>
          <p:spPr bwMode="auto">
            <a:xfrm>
              <a:off x="1428" y="225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487" name="Rectangle 15"/>
            <p:cNvSpPr>
              <a:spLocks noChangeArrowheads="1"/>
            </p:cNvSpPr>
            <p:nvPr/>
          </p:nvSpPr>
          <p:spPr bwMode="auto">
            <a:xfrm>
              <a:off x="1066" y="234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488" name="Rectangle 16"/>
            <p:cNvSpPr>
              <a:spLocks noChangeArrowheads="1"/>
            </p:cNvSpPr>
            <p:nvPr/>
          </p:nvSpPr>
          <p:spPr bwMode="auto">
            <a:xfrm>
              <a:off x="1156" y="234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489" name="Rectangle 17"/>
            <p:cNvSpPr>
              <a:spLocks noChangeArrowheads="1"/>
            </p:cNvSpPr>
            <p:nvPr/>
          </p:nvSpPr>
          <p:spPr bwMode="auto">
            <a:xfrm>
              <a:off x="1247" y="234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490" name="Rectangle 18"/>
            <p:cNvSpPr>
              <a:spLocks noChangeArrowheads="1"/>
            </p:cNvSpPr>
            <p:nvPr/>
          </p:nvSpPr>
          <p:spPr bwMode="auto">
            <a:xfrm>
              <a:off x="1338" y="234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491" name="Rectangle 19"/>
            <p:cNvSpPr>
              <a:spLocks noChangeArrowheads="1"/>
            </p:cNvSpPr>
            <p:nvPr/>
          </p:nvSpPr>
          <p:spPr bwMode="auto">
            <a:xfrm>
              <a:off x="1428" y="234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492" name="Rectangle 20"/>
            <p:cNvSpPr>
              <a:spLocks noChangeArrowheads="1"/>
            </p:cNvSpPr>
            <p:nvPr/>
          </p:nvSpPr>
          <p:spPr bwMode="auto">
            <a:xfrm>
              <a:off x="1066" y="243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493" name="Rectangle 21"/>
            <p:cNvSpPr>
              <a:spLocks noChangeArrowheads="1"/>
            </p:cNvSpPr>
            <p:nvPr/>
          </p:nvSpPr>
          <p:spPr bwMode="auto">
            <a:xfrm>
              <a:off x="1156" y="243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494" name="Rectangle 22"/>
            <p:cNvSpPr>
              <a:spLocks noChangeArrowheads="1"/>
            </p:cNvSpPr>
            <p:nvPr/>
          </p:nvSpPr>
          <p:spPr bwMode="auto">
            <a:xfrm>
              <a:off x="1247" y="243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495" name="Rectangle 23"/>
            <p:cNvSpPr>
              <a:spLocks noChangeArrowheads="1"/>
            </p:cNvSpPr>
            <p:nvPr/>
          </p:nvSpPr>
          <p:spPr bwMode="auto">
            <a:xfrm>
              <a:off x="1338" y="243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496" name="Rectangle 24"/>
            <p:cNvSpPr>
              <a:spLocks noChangeArrowheads="1"/>
            </p:cNvSpPr>
            <p:nvPr/>
          </p:nvSpPr>
          <p:spPr bwMode="auto">
            <a:xfrm>
              <a:off x="1428" y="243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497" name="Rectangle 25"/>
            <p:cNvSpPr>
              <a:spLocks noChangeArrowheads="1"/>
            </p:cNvSpPr>
            <p:nvPr/>
          </p:nvSpPr>
          <p:spPr bwMode="auto">
            <a:xfrm>
              <a:off x="1066" y="252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498" name="Rectangle 26"/>
            <p:cNvSpPr>
              <a:spLocks noChangeArrowheads="1"/>
            </p:cNvSpPr>
            <p:nvPr/>
          </p:nvSpPr>
          <p:spPr bwMode="auto">
            <a:xfrm>
              <a:off x="1156" y="252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499" name="Rectangle 27"/>
            <p:cNvSpPr>
              <a:spLocks noChangeArrowheads="1"/>
            </p:cNvSpPr>
            <p:nvPr/>
          </p:nvSpPr>
          <p:spPr bwMode="auto">
            <a:xfrm>
              <a:off x="1247" y="252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500" name="Rectangle 28"/>
            <p:cNvSpPr>
              <a:spLocks noChangeArrowheads="1"/>
            </p:cNvSpPr>
            <p:nvPr/>
          </p:nvSpPr>
          <p:spPr bwMode="auto">
            <a:xfrm>
              <a:off x="1338" y="252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501" name="Rectangle 29"/>
            <p:cNvSpPr>
              <a:spLocks noChangeArrowheads="1"/>
            </p:cNvSpPr>
            <p:nvPr/>
          </p:nvSpPr>
          <p:spPr bwMode="auto">
            <a:xfrm>
              <a:off x="1428" y="252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502" name="Rectangle 30"/>
            <p:cNvSpPr>
              <a:spLocks noChangeArrowheads="1"/>
            </p:cNvSpPr>
            <p:nvPr/>
          </p:nvSpPr>
          <p:spPr bwMode="auto">
            <a:xfrm>
              <a:off x="1520" y="216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503" name="Rectangle 31"/>
            <p:cNvSpPr>
              <a:spLocks noChangeArrowheads="1"/>
            </p:cNvSpPr>
            <p:nvPr/>
          </p:nvSpPr>
          <p:spPr bwMode="auto">
            <a:xfrm>
              <a:off x="1610" y="216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504" name="Rectangle 32"/>
            <p:cNvSpPr>
              <a:spLocks noChangeArrowheads="1"/>
            </p:cNvSpPr>
            <p:nvPr/>
          </p:nvSpPr>
          <p:spPr bwMode="auto">
            <a:xfrm>
              <a:off x="1701" y="216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505" name="Rectangle 33"/>
            <p:cNvSpPr>
              <a:spLocks noChangeArrowheads="1"/>
            </p:cNvSpPr>
            <p:nvPr/>
          </p:nvSpPr>
          <p:spPr bwMode="auto">
            <a:xfrm>
              <a:off x="1792" y="216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506" name="Rectangle 34"/>
            <p:cNvSpPr>
              <a:spLocks noChangeArrowheads="1"/>
            </p:cNvSpPr>
            <p:nvPr/>
          </p:nvSpPr>
          <p:spPr bwMode="auto">
            <a:xfrm>
              <a:off x="1882" y="216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507" name="Rectangle 35"/>
            <p:cNvSpPr>
              <a:spLocks noChangeArrowheads="1"/>
            </p:cNvSpPr>
            <p:nvPr/>
          </p:nvSpPr>
          <p:spPr bwMode="auto">
            <a:xfrm>
              <a:off x="1520" y="225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508" name="Rectangle 36"/>
            <p:cNvSpPr>
              <a:spLocks noChangeArrowheads="1"/>
            </p:cNvSpPr>
            <p:nvPr/>
          </p:nvSpPr>
          <p:spPr bwMode="auto">
            <a:xfrm>
              <a:off x="1610" y="225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509" name="Rectangle 37"/>
            <p:cNvSpPr>
              <a:spLocks noChangeArrowheads="1"/>
            </p:cNvSpPr>
            <p:nvPr/>
          </p:nvSpPr>
          <p:spPr bwMode="auto">
            <a:xfrm>
              <a:off x="1701" y="225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510" name="Rectangle 38"/>
            <p:cNvSpPr>
              <a:spLocks noChangeArrowheads="1"/>
            </p:cNvSpPr>
            <p:nvPr/>
          </p:nvSpPr>
          <p:spPr bwMode="auto">
            <a:xfrm>
              <a:off x="1792" y="225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511" name="Rectangle 39"/>
            <p:cNvSpPr>
              <a:spLocks noChangeArrowheads="1"/>
            </p:cNvSpPr>
            <p:nvPr/>
          </p:nvSpPr>
          <p:spPr bwMode="auto">
            <a:xfrm>
              <a:off x="1882" y="225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512" name="Rectangle 40"/>
            <p:cNvSpPr>
              <a:spLocks noChangeArrowheads="1"/>
            </p:cNvSpPr>
            <p:nvPr/>
          </p:nvSpPr>
          <p:spPr bwMode="auto">
            <a:xfrm>
              <a:off x="1520" y="234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513" name="Rectangle 41"/>
            <p:cNvSpPr>
              <a:spLocks noChangeArrowheads="1"/>
            </p:cNvSpPr>
            <p:nvPr/>
          </p:nvSpPr>
          <p:spPr bwMode="auto">
            <a:xfrm>
              <a:off x="1610" y="234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514" name="Rectangle 42"/>
            <p:cNvSpPr>
              <a:spLocks noChangeArrowheads="1"/>
            </p:cNvSpPr>
            <p:nvPr/>
          </p:nvSpPr>
          <p:spPr bwMode="auto">
            <a:xfrm>
              <a:off x="1701" y="234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515" name="Rectangle 43"/>
            <p:cNvSpPr>
              <a:spLocks noChangeArrowheads="1"/>
            </p:cNvSpPr>
            <p:nvPr/>
          </p:nvSpPr>
          <p:spPr bwMode="auto">
            <a:xfrm>
              <a:off x="1792" y="234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516" name="Rectangle 44"/>
            <p:cNvSpPr>
              <a:spLocks noChangeArrowheads="1"/>
            </p:cNvSpPr>
            <p:nvPr/>
          </p:nvSpPr>
          <p:spPr bwMode="auto">
            <a:xfrm>
              <a:off x="1882" y="234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517" name="Rectangle 45"/>
            <p:cNvSpPr>
              <a:spLocks noChangeArrowheads="1"/>
            </p:cNvSpPr>
            <p:nvPr/>
          </p:nvSpPr>
          <p:spPr bwMode="auto">
            <a:xfrm>
              <a:off x="1520" y="243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518" name="Rectangle 46"/>
            <p:cNvSpPr>
              <a:spLocks noChangeArrowheads="1"/>
            </p:cNvSpPr>
            <p:nvPr/>
          </p:nvSpPr>
          <p:spPr bwMode="auto">
            <a:xfrm>
              <a:off x="1610" y="243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519" name="Rectangle 47"/>
            <p:cNvSpPr>
              <a:spLocks noChangeArrowheads="1"/>
            </p:cNvSpPr>
            <p:nvPr/>
          </p:nvSpPr>
          <p:spPr bwMode="auto">
            <a:xfrm>
              <a:off x="1701" y="243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520" name="Rectangle 48"/>
            <p:cNvSpPr>
              <a:spLocks noChangeArrowheads="1"/>
            </p:cNvSpPr>
            <p:nvPr/>
          </p:nvSpPr>
          <p:spPr bwMode="auto">
            <a:xfrm>
              <a:off x="1792" y="243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521" name="Rectangle 49"/>
            <p:cNvSpPr>
              <a:spLocks noChangeArrowheads="1"/>
            </p:cNvSpPr>
            <p:nvPr/>
          </p:nvSpPr>
          <p:spPr bwMode="auto">
            <a:xfrm>
              <a:off x="1882" y="243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522" name="Rectangle 50"/>
            <p:cNvSpPr>
              <a:spLocks noChangeArrowheads="1"/>
            </p:cNvSpPr>
            <p:nvPr/>
          </p:nvSpPr>
          <p:spPr bwMode="auto">
            <a:xfrm>
              <a:off x="1520" y="252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523" name="Rectangle 51"/>
            <p:cNvSpPr>
              <a:spLocks noChangeArrowheads="1"/>
            </p:cNvSpPr>
            <p:nvPr/>
          </p:nvSpPr>
          <p:spPr bwMode="auto">
            <a:xfrm>
              <a:off x="1610" y="252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524" name="Rectangle 52"/>
            <p:cNvSpPr>
              <a:spLocks noChangeArrowheads="1"/>
            </p:cNvSpPr>
            <p:nvPr/>
          </p:nvSpPr>
          <p:spPr bwMode="auto">
            <a:xfrm>
              <a:off x="1701" y="252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525" name="Rectangle 53"/>
            <p:cNvSpPr>
              <a:spLocks noChangeArrowheads="1"/>
            </p:cNvSpPr>
            <p:nvPr/>
          </p:nvSpPr>
          <p:spPr bwMode="auto">
            <a:xfrm>
              <a:off x="1792" y="252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526" name="Rectangle 54"/>
            <p:cNvSpPr>
              <a:spLocks noChangeArrowheads="1"/>
            </p:cNvSpPr>
            <p:nvPr/>
          </p:nvSpPr>
          <p:spPr bwMode="auto">
            <a:xfrm>
              <a:off x="1882" y="252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527" name="Rectangle 55"/>
            <p:cNvSpPr>
              <a:spLocks noChangeArrowheads="1"/>
            </p:cNvSpPr>
            <p:nvPr/>
          </p:nvSpPr>
          <p:spPr bwMode="auto">
            <a:xfrm>
              <a:off x="1066" y="2613"/>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528" name="Rectangle 56"/>
            <p:cNvSpPr>
              <a:spLocks noChangeArrowheads="1"/>
            </p:cNvSpPr>
            <p:nvPr/>
          </p:nvSpPr>
          <p:spPr bwMode="auto">
            <a:xfrm>
              <a:off x="1156" y="2613"/>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529" name="Rectangle 57"/>
            <p:cNvSpPr>
              <a:spLocks noChangeArrowheads="1"/>
            </p:cNvSpPr>
            <p:nvPr/>
          </p:nvSpPr>
          <p:spPr bwMode="auto">
            <a:xfrm>
              <a:off x="1247" y="2613"/>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530" name="Rectangle 58"/>
            <p:cNvSpPr>
              <a:spLocks noChangeArrowheads="1"/>
            </p:cNvSpPr>
            <p:nvPr/>
          </p:nvSpPr>
          <p:spPr bwMode="auto">
            <a:xfrm>
              <a:off x="1338" y="2613"/>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531" name="Rectangle 59"/>
            <p:cNvSpPr>
              <a:spLocks noChangeArrowheads="1"/>
            </p:cNvSpPr>
            <p:nvPr/>
          </p:nvSpPr>
          <p:spPr bwMode="auto">
            <a:xfrm>
              <a:off x="1428" y="2613"/>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532" name="Rectangle 60"/>
            <p:cNvSpPr>
              <a:spLocks noChangeArrowheads="1"/>
            </p:cNvSpPr>
            <p:nvPr/>
          </p:nvSpPr>
          <p:spPr bwMode="auto">
            <a:xfrm>
              <a:off x="1066" y="270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533" name="Rectangle 61"/>
            <p:cNvSpPr>
              <a:spLocks noChangeArrowheads="1"/>
            </p:cNvSpPr>
            <p:nvPr/>
          </p:nvSpPr>
          <p:spPr bwMode="auto">
            <a:xfrm>
              <a:off x="1156" y="270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534" name="Rectangle 62"/>
            <p:cNvSpPr>
              <a:spLocks noChangeArrowheads="1"/>
            </p:cNvSpPr>
            <p:nvPr/>
          </p:nvSpPr>
          <p:spPr bwMode="auto">
            <a:xfrm>
              <a:off x="1247" y="270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535" name="Rectangle 63"/>
            <p:cNvSpPr>
              <a:spLocks noChangeArrowheads="1"/>
            </p:cNvSpPr>
            <p:nvPr/>
          </p:nvSpPr>
          <p:spPr bwMode="auto">
            <a:xfrm>
              <a:off x="1338" y="270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536" name="Rectangle 64"/>
            <p:cNvSpPr>
              <a:spLocks noChangeArrowheads="1"/>
            </p:cNvSpPr>
            <p:nvPr/>
          </p:nvSpPr>
          <p:spPr bwMode="auto">
            <a:xfrm>
              <a:off x="1428" y="270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537" name="Rectangle 65"/>
            <p:cNvSpPr>
              <a:spLocks noChangeArrowheads="1"/>
            </p:cNvSpPr>
            <p:nvPr/>
          </p:nvSpPr>
          <p:spPr bwMode="auto">
            <a:xfrm>
              <a:off x="1066" y="279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538" name="Rectangle 66"/>
            <p:cNvSpPr>
              <a:spLocks noChangeArrowheads="1"/>
            </p:cNvSpPr>
            <p:nvPr/>
          </p:nvSpPr>
          <p:spPr bwMode="auto">
            <a:xfrm>
              <a:off x="1156" y="279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539" name="Rectangle 67"/>
            <p:cNvSpPr>
              <a:spLocks noChangeArrowheads="1"/>
            </p:cNvSpPr>
            <p:nvPr/>
          </p:nvSpPr>
          <p:spPr bwMode="auto">
            <a:xfrm>
              <a:off x="1247" y="279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540" name="Rectangle 68"/>
            <p:cNvSpPr>
              <a:spLocks noChangeArrowheads="1"/>
            </p:cNvSpPr>
            <p:nvPr/>
          </p:nvSpPr>
          <p:spPr bwMode="auto">
            <a:xfrm>
              <a:off x="1338" y="279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541" name="Rectangle 69"/>
            <p:cNvSpPr>
              <a:spLocks noChangeArrowheads="1"/>
            </p:cNvSpPr>
            <p:nvPr/>
          </p:nvSpPr>
          <p:spPr bwMode="auto">
            <a:xfrm>
              <a:off x="1428" y="279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542" name="Rectangle 70"/>
            <p:cNvSpPr>
              <a:spLocks noChangeArrowheads="1"/>
            </p:cNvSpPr>
            <p:nvPr/>
          </p:nvSpPr>
          <p:spPr bwMode="auto">
            <a:xfrm>
              <a:off x="1066" y="288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543" name="Rectangle 71"/>
            <p:cNvSpPr>
              <a:spLocks noChangeArrowheads="1"/>
            </p:cNvSpPr>
            <p:nvPr/>
          </p:nvSpPr>
          <p:spPr bwMode="auto">
            <a:xfrm>
              <a:off x="1156" y="288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544" name="Rectangle 72"/>
            <p:cNvSpPr>
              <a:spLocks noChangeArrowheads="1"/>
            </p:cNvSpPr>
            <p:nvPr/>
          </p:nvSpPr>
          <p:spPr bwMode="auto">
            <a:xfrm>
              <a:off x="1247" y="288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545" name="Rectangle 73"/>
            <p:cNvSpPr>
              <a:spLocks noChangeArrowheads="1"/>
            </p:cNvSpPr>
            <p:nvPr/>
          </p:nvSpPr>
          <p:spPr bwMode="auto">
            <a:xfrm>
              <a:off x="1338" y="288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546" name="Rectangle 74"/>
            <p:cNvSpPr>
              <a:spLocks noChangeArrowheads="1"/>
            </p:cNvSpPr>
            <p:nvPr/>
          </p:nvSpPr>
          <p:spPr bwMode="auto">
            <a:xfrm>
              <a:off x="1428" y="288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547" name="Rectangle 75"/>
            <p:cNvSpPr>
              <a:spLocks noChangeArrowheads="1"/>
            </p:cNvSpPr>
            <p:nvPr/>
          </p:nvSpPr>
          <p:spPr bwMode="auto">
            <a:xfrm>
              <a:off x="1066" y="297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548" name="Rectangle 76"/>
            <p:cNvSpPr>
              <a:spLocks noChangeArrowheads="1"/>
            </p:cNvSpPr>
            <p:nvPr/>
          </p:nvSpPr>
          <p:spPr bwMode="auto">
            <a:xfrm>
              <a:off x="1156" y="297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549" name="Rectangle 77"/>
            <p:cNvSpPr>
              <a:spLocks noChangeArrowheads="1"/>
            </p:cNvSpPr>
            <p:nvPr/>
          </p:nvSpPr>
          <p:spPr bwMode="auto">
            <a:xfrm>
              <a:off x="1247" y="297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550" name="Rectangle 78"/>
            <p:cNvSpPr>
              <a:spLocks noChangeArrowheads="1"/>
            </p:cNvSpPr>
            <p:nvPr/>
          </p:nvSpPr>
          <p:spPr bwMode="auto">
            <a:xfrm>
              <a:off x="1338" y="297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551" name="Rectangle 79"/>
            <p:cNvSpPr>
              <a:spLocks noChangeArrowheads="1"/>
            </p:cNvSpPr>
            <p:nvPr/>
          </p:nvSpPr>
          <p:spPr bwMode="auto">
            <a:xfrm>
              <a:off x="1428" y="297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552" name="Rectangle 80"/>
            <p:cNvSpPr>
              <a:spLocks noChangeArrowheads="1"/>
            </p:cNvSpPr>
            <p:nvPr/>
          </p:nvSpPr>
          <p:spPr bwMode="auto">
            <a:xfrm>
              <a:off x="1519" y="261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553" name="Rectangle 81"/>
            <p:cNvSpPr>
              <a:spLocks noChangeArrowheads="1"/>
            </p:cNvSpPr>
            <p:nvPr/>
          </p:nvSpPr>
          <p:spPr bwMode="auto">
            <a:xfrm>
              <a:off x="1609" y="261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554" name="Rectangle 82"/>
            <p:cNvSpPr>
              <a:spLocks noChangeArrowheads="1"/>
            </p:cNvSpPr>
            <p:nvPr/>
          </p:nvSpPr>
          <p:spPr bwMode="auto">
            <a:xfrm>
              <a:off x="1700" y="261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555" name="Rectangle 83"/>
            <p:cNvSpPr>
              <a:spLocks noChangeArrowheads="1"/>
            </p:cNvSpPr>
            <p:nvPr/>
          </p:nvSpPr>
          <p:spPr bwMode="auto">
            <a:xfrm>
              <a:off x="1791" y="261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556" name="Rectangle 84"/>
            <p:cNvSpPr>
              <a:spLocks noChangeArrowheads="1"/>
            </p:cNvSpPr>
            <p:nvPr/>
          </p:nvSpPr>
          <p:spPr bwMode="auto">
            <a:xfrm>
              <a:off x="1881" y="261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557" name="Rectangle 85"/>
            <p:cNvSpPr>
              <a:spLocks noChangeArrowheads="1"/>
            </p:cNvSpPr>
            <p:nvPr/>
          </p:nvSpPr>
          <p:spPr bwMode="auto">
            <a:xfrm>
              <a:off x="1519" y="270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558" name="Rectangle 86"/>
            <p:cNvSpPr>
              <a:spLocks noChangeArrowheads="1"/>
            </p:cNvSpPr>
            <p:nvPr/>
          </p:nvSpPr>
          <p:spPr bwMode="auto">
            <a:xfrm>
              <a:off x="1609" y="270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559" name="Rectangle 87"/>
            <p:cNvSpPr>
              <a:spLocks noChangeArrowheads="1"/>
            </p:cNvSpPr>
            <p:nvPr/>
          </p:nvSpPr>
          <p:spPr bwMode="auto">
            <a:xfrm>
              <a:off x="1700" y="270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560" name="Rectangle 88"/>
            <p:cNvSpPr>
              <a:spLocks noChangeArrowheads="1"/>
            </p:cNvSpPr>
            <p:nvPr/>
          </p:nvSpPr>
          <p:spPr bwMode="auto">
            <a:xfrm>
              <a:off x="1791" y="270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561" name="Rectangle 89"/>
            <p:cNvSpPr>
              <a:spLocks noChangeArrowheads="1"/>
            </p:cNvSpPr>
            <p:nvPr/>
          </p:nvSpPr>
          <p:spPr bwMode="auto">
            <a:xfrm>
              <a:off x="1881" y="270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562" name="Rectangle 90"/>
            <p:cNvSpPr>
              <a:spLocks noChangeArrowheads="1"/>
            </p:cNvSpPr>
            <p:nvPr/>
          </p:nvSpPr>
          <p:spPr bwMode="auto">
            <a:xfrm>
              <a:off x="1519" y="279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563" name="Rectangle 91"/>
            <p:cNvSpPr>
              <a:spLocks noChangeArrowheads="1"/>
            </p:cNvSpPr>
            <p:nvPr/>
          </p:nvSpPr>
          <p:spPr bwMode="auto">
            <a:xfrm>
              <a:off x="1609" y="279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564" name="Rectangle 92"/>
            <p:cNvSpPr>
              <a:spLocks noChangeArrowheads="1"/>
            </p:cNvSpPr>
            <p:nvPr/>
          </p:nvSpPr>
          <p:spPr bwMode="auto">
            <a:xfrm>
              <a:off x="1700" y="279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565" name="Rectangle 93"/>
            <p:cNvSpPr>
              <a:spLocks noChangeArrowheads="1"/>
            </p:cNvSpPr>
            <p:nvPr/>
          </p:nvSpPr>
          <p:spPr bwMode="auto">
            <a:xfrm>
              <a:off x="1791" y="279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566" name="Rectangle 94"/>
            <p:cNvSpPr>
              <a:spLocks noChangeArrowheads="1"/>
            </p:cNvSpPr>
            <p:nvPr/>
          </p:nvSpPr>
          <p:spPr bwMode="auto">
            <a:xfrm>
              <a:off x="1881" y="279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567" name="Rectangle 95"/>
            <p:cNvSpPr>
              <a:spLocks noChangeArrowheads="1"/>
            </p:cNvSpPr>
            <p:nvPr/>
          </p:nvSpPr>
          <p:spPr bwMode="auto">
            <a:xfrm>
              <a:off x="1519" y="288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568" name="Rectangle 96"/>
            <p:cNvSpPr>
              <a:spLocks noChangeArrowheads="1"/>
            </p:cNvSpPr>
            <p:nvPr/>
          </p:nvSpPr>
          <p:spPr bwMode="auto">
            <a:xfrm>
              <a:off x="1609" y="288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569" name="Rectangle 97"/>
            <p:cNvSpPr>
              <a:spLocks noChangeArrowheads="1"/>
            </p:cNvSpPr>
            <p:nvPr/>
          </p:nvSpPr>
          <p:spPr bwMode="auto">
            <a:xfrm>
              <a:off x="1700" y="288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570" name="Rectangle 98"/>
            <p:cNvSpPr>
              <a:spLocks noChangeArrowheads="1"/>
            </p:cNvSpPr>
            <p:nvPr/>
          </p:nvSpPr>
          <p:spPr bwMode="auto">
            <a:xfrm>
              <a:off x="1791" y="288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571" name="Rectangle 99"/>
            <p:cNvSpPr>
              <a:spLocks noChangeArrowheads="1"/>
            </p:cNvSpPr>
            <p:nvPr/>
          </p:nvSpPr>
          <p:spPr bwMode="auto">
            <a:xfrm>
              <a:off x="1881" y="288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572" name="Rectangle 100"/>
            <p:cNvSpPr>
              <a:spLocks noChangeArrowheads="1"/>
            </p:cNvSpPr>
            <p:nvPr/>
          </p:nvSpPr>
          <p:spPr bwMode="auto">
            <a:xfrm>
              <a:off x="1519" y="297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573" name="Rectangle 101"/>
            <p:cNvSpPr>
              <a:spLocks noChangeArrowheads="1"/>
            </p:cNvSpPr>
            <p:nvPr/>
          </p:nvSpPr>
          <p:spPr bwMode="auto">
            <a:xfrm>
              <a:off x="1609" y="297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574" name="Rectangle 102"/>
            <p:cNvSpPr>
              <a:spLocks noChangeArrowheads="1"/>
            </p:cNvSpPr>
            <p:nvPr/>
          </p:nvSpPr>
          <p:spPr bwMode="auto">
            <a:xfrm>
              <a:off x="1700" y="297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575" name="Rectangle 103"/>
            <p:cNvSpPr>
              <a:spLocks noChangeArrowheads="1"/>
            </p:cNvSpPr>
            <p:nvPr/>
          </p:nvSpPr>
          <p:spPr bwMode="auto">
            <a:xfrm>
              <a:off x="1791" y="297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576" name="Rectangle 104"/>
            <p:cNvSpPr>
              <a:spLocks noChangeArrowheads="1"/>
            </p:cNvSpPr>
            <p:nvPr/>
          </p:nvSpPr>
          <p:spPr bwMode="auto">
            <a:xfrm>
              <a:off x="1881" y="297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577" name="Rectangle 105"/>
            <p:cNvSpPr>
              <a:spLocks noChangeArrowheads="1"/>
            </p:cNvSpPr>
            <p:nvPr/>
          </p:nvSpPr>
          <p:spPr bwMode="auto">
            <a:xfrm>
              <a:off x="1066" y="306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578" name="Rectangle 106"/>
            <p:cNvSpPr>
              <a:spLocks noChangeArrowheads="1"/>
            </p:cNvSpPr>
            <p:nvPr/>
          </p:nvSpPr>
          <p:spPr bwMode="auto">
            <a:xfrm>
              <a:off x="1156" y="306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579" name="Rectangle 107"/>
            <p:cNvSpPr>
              <a:spLocks noChangeArrowheads="1"/>
            </p:cNvSpPr>
            <p:nvPr/>
          </p:nvSpPr>
          <p:spPr bwMode="auto">
            <a:xfrm>
              <a:off x="1247" y="306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580" name="Rectangle 108"/>
            <p:cNvSpPr>
              <a:spLocks noChangeArrowheads="1"/>
            </p:cNvSpPr>
            <p:nvPr/>
          </p:nvSpPr>
          <p:spPr bwMode="auto">
            <a:xfrm>
              <a:off x="1338" y="306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581" name="Rectangle 109"/>
            <p:cNvSpPr>
              <a:spLocks noChangeArrowheads="1"/>
            </p:cNvSpPr>
            <p:nvPr/>
          </p:nvSpPr>
          <p:spPr bwMode="auto">
            <a:xfrm>
              <a:off x="1428" y="306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582" name="Rectangle 110"/>
            <p:cNvSpPr>
              <a:spLocks noChangeArrowheads="1"/>
            </p:cNvSpPr>
            <p:nvPr/>
          </p:nvSpPr>
          <p:spPr bwMode="auto">
            <a:xfrm>
              <a:off x="1066" y="315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583" name="Rectangle 111"/>
            <p:cNvSpPr>
              <a:spLocks noChangeArrowheads="1"/>
            </p:cNvSpPr>
            <p:nvPr/>
          </p:nvSpPr>
          <p:spPr bwMode="auto">
            <a:xfrm>
              <a:off x="1156" y="315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584" name="Rectangle 112"/>
            <p:cNvSpPr>
              <a:spLocks noChangeArrowheads="1"/>
            </p:cNvSpPr>
            <p:nvPr/>
          </p:nvSpPr>
          <p:spPr bwMode="auto">
            <a:xfrm>
              <a:off x="1247" y="315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585" name="Rectangle 113"/>
            <p:cNvSpPr>
              <a:spLocks noChangeArrowheads="1"/>
            </p:cNvSpPr>
            <p:nvPr/>
          </p:nvSpPr>
          <p:spPr bwMode="auto">
            <a:xfrm>
              <a:off x="1338" y="315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586" name="Rectangle 114"/>
            <p:cNvSpPr>
              <a:spLocks noChangeArrowheads="1"/>
            </p:cNvSpPr>
            <p:nvPr/>
          </p:nvSpPr>
          <p:spPr bwMode="auto">
            <a:xfrm>
              <a:off x="1428" y="315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587" name="Rectangle 115"/>
            <p:cNvSpPr>
              <a:spLocks noChangeArrowheads="1"/>
            </p:cNvSpPr>
            <p:nvPr/>
          </p:nvSpPr>
          <p:spPr bwMode="auto">
            <a:xfrm>
              <a:off x="1066" y="324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588" name="Rectangle 116"/>
            <p:cNvSpPr>
              <a:spLocks noChangeArrowheads="1"/>
            </p:cNvSpPr>
            <p:nvPr/>
          </p:nvSpPr>
          <p:spPr bwMode="auto">
            <a:xfrm>
              <a:off x="1156" y="324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589" name="Rectangle 117"/>
            <p:cNvSpPr>
              <a:spLocks noChangeArrowheads="1"/>
            </p:cNvSpPr>
            <p:nvPr/>
          </p:nvSpPr>
          <p:spPr bwMode="auto">
            <a:xfrm>
              <a:off x="1247" y="324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590" name="Rectangle 118"/>
            <p:cNvSpPr>
              <a:spLocks noChangeArrowheads="1"/>
            </p:cNvSpPr>
            <p:nvPr/>
          </p:nvSpPr>
          <p:spPr bwMode="auto">
            <a:xfrm>
              <a:off x="1338" y="324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591" name="Rectangle 119"/>
            <p:cNvSpPr>
              <a:spLocks noChangeArrowheads="1"/>
            </p:cNvSpPr>
            <p:nvPr/>
          </p:nvSpPr>
          <p:spPr bwMode="auto">
            <a:xfrm>
              <a:off x="1428" y="324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592" name="Rectangle 120"/>
            <p:cNvSpPr>
              <a:spLocks noChangeArrowheads="1"/>
            </p:cNvSpPr>
            <p:nvPr/>
          </p:nvSpPr>
          <p:spPr bwMode="auto">
            <a:xfrm>
              <a:off x="1066" y="334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593" name="Rectangle 121"/>
            <p:cNvSpPr>
              <a:spLocks noChangeArrowheads="1"/>
            </p:cNvSpPr>
            <p:nvPr/>
          </p:nvSpPr>
          <p:spPr bwMode="auto">
            <a:xfrm>
              <a:off x="1156" y="334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594" name="Rectangle 122"/>
            <p:cNvSpPr>
              <a:spLocks noChangeArrowheads="1"/>
            </p:cNvSpPr>
            <p:nvPr/>
          </p:nvSpPr>
          <p:spPr bwMode="auto">
            <a:xfrm>
              <a:off x="1247" y="334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595" name="Rectangle 123"/>
            <p:cNvSpPr>
              <a:spLocks noChangeArrowheads="1"/>
            </p:cNvSpPr>
            <p:nvPr/>
          </p:nvSpPr>
          <p:spPr bwMode="auto">
            <a:xfrm>
              <a:off x="1338" y="334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596" name="Rectangle 124"/>
            <p:cNvSpPr>
              <a:spLocks noChangeArrowheads="1"/>
            </p:cNvSpPr>
            <p:nvPr/>
          </p:nvSpPr>
          <p:spPr bwMode="auto">
            <a:xfrm>
              <a:off x="1428" y="334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597" name="Rectangle 125"/>
            <p:cNvSpPr>
              <a:spLocks noChangeArrowheads="1"/>
            </p:cNvSpPr>
            <p:nvPr/>
          </p:nvSpPr>
          <p:spPr bwMode="auto">
            <a:xfrm>
              <a:off x="1066" y="343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598" name="Rectangle 126"/>
            <p:cNvSpPr>
              <a:spLocks noChangeArrowheads="1"/>
            </p:cNvSpPr>
            <p:nvPr/>
          </p:nvSpPr>
          <p:spPr bwMode="auto">
            <a:xfrm>
              <a:off x="1156" y="343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599" name="Rectangle 127"/>
            <p:cNvSpPr>
              <a:spLocks noChangeArrowheads="1"/>
            </p:cNvSpPr>
            <p:nvPr/>
          </p:nvSpPr>
          <p:spPr bwMode="auto">
            <a:xfrm>
              <a:off x="1247" y="343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600" name="Rectangle 128"/>
            <p:cNvSpPr>
              <a:spLocks noChangeArrowheads="1"/>
            </p:cNvSpPr>
            <p:nvPr/>
          </p:nvSpPr>
          <p:spPr bwMode="auto">
            <a:xfrm>
              <a:off x="1338" y="343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601" name="Rectangle 129"/>
            <p:cNvSpPr>
              <a:spLocks noChangeArrowheads="1"/>
            </p:cNvSpPr>
            <p:nvPr/>
          </p:nvSpPr>
          <p:spPr bwMode="auto">
            <a:xfrm>
              <a:off x="1428" y="343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602" name="Rectangle 130"/>
            <p:cNvSpPr>
              <a:spLocks noChangeArrowheads="1"/>
            </p:cNvSpPr>
            <p:nvPr/>
          </p:nvSpPr>
          <p:spPr bwMode="auto">
            <a:xfrm>
              <a:off x="1520" y="306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603" name="Rectangle 131"/>
            <p:cNvSpPr>
              <a:spLocks noChangeArrowheads="1"/>
            </p:cNvSpPr>
            <p:nvPr/>
          </p:nvSpPr>
          <p:spPr bwMode="auto">
            <a:xfrm>
              <a:off x="1610" y="306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604" name="Rectangle 132"/>
            <p:cNvSpPr>
              <a:spLocks noChangeArrowheads="1"/>
            </p:cNvSpPr>
            <p:nvPr/>
          </p:nvSpPr>
          <p:spPr bwMode="auto">
            <a:xfrm>
              <a:off x="1701" y="306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605" name="Rectangle 133"/>
            <p:cNvSpPr>
              <a:spLocks noChangeArrowheads="1"/>
            </p:cNvSpPr>
            <p:nvPr/>
          </p:nvSpPr>
          <p:spPr bwMode="auto">
            <a:xfrm>
              <a:off x="1792" y="306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606" name="Rectangle 134"/>
            <p:cNvSpPr>
              <a:spLocks noChangeArrowheads="1"/>
            </p:cNvSpPr>
            <p:nvPr/>
          </p:nvSpPr>
          <p:spPr bwMode="auto">
            <a:xfrm>
              <a:off x="1882" y="306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607" name="Rectangle 135"/>
            <p:cNvSpPr>
              <a:spLocks noChangeArrowheads="1"/>
            </p:cNvSpPr>
            <p:nvPr/>
          </p:nvSpPr>
          <p:spPr bwMode="auto">
            <a:xfrm>
              <a:off x="1520" y="315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608" name="Rectangle 136"/>
            <p:cNvSpPr>
              <a:spLocks noChangeArrowheads="1"/>
            </p:cNvSpPr>
            <p:nvPr/>
          </p:nvSpPr>
          <p:spPr bwMode="auto">
            <a:xfrm>
              <a:off x="1610" y="315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609" name="Rectangle 137"/>
            <p:cNvSpPr>
              <a:spLocks noChangeArrowheads="1"/>
            </p:cNvSpPr>
            <p:nvPr/>
          </p:nvSpPr>
          <p:spPr bwMode="auto">
            <a:xfrm>
              <a:off x="1701" y="315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610" name="Rectangle 138"/>
            <p:cNvSpPr>
              <a:spLocks noChangeArrowheads="1"/>
            </p:cNvSpPr>
            <p:nvPr/>
          </p:nvSpPr>
          <p:spPr bwMode="auto">
            <a:xfrm>
              <a:off x="1792" y="315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611" name="Rectangle 139"/>
            <p:cNvSpPr>
              <a:spLocks noChangeArrowheads="1"/>
            </p:cNvSpPr>
            <p:nvPr/>
          </p:nvSpPr>
          <p:spPr bwMode="auto">
            <a:xfrm>
              <a:off x="1882" y="315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612" name="Rectangle 140"/>
            <p:cNvSpPr>
              <a:spLocks noChangeArrowheads="1"/>
            </p:cNvSpPr>
            <p:nvPr/>
          </p:nvSpPr>
          <p:spPr bwMode="auto">
            <a:xfrm>
              <a:off x="1520" y="324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613" name="Rectangle 141"/>
            <p:cNvSpPr>
              <a:spLocks noChangeArrowheads="1"/>
            </p:cNvSpPr>
            <p:nvPr/>
          </p:nvSpPr>
          <p:spPr bwMode="auto">
            <a:xfrm>
              <a:off x="1610" y="324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614" name="Rectangle 142"/>
            <p:cNvSpPr>
              <a:spLocks noChangeArrowheads="1"/>
            </p:cNvSpPr>
            <p:nvPr/>
          </p:nvSpPr>
          <p:spPr bwMode="auto">
            <a:xfrm>
              <a:off x="1701" y="324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615" name="Rectangle 143"/>
            <p:cNvSpPr>
              <a:spLocks noChangeArrowheads="1"/>
            </p:cNvSpPr>
            <p:nvPr/>
          </p:nvSpPr>
          <p:spPr bwMode="auto">
            <a:xfrm>
              <a:off x="1792" y="324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616" name="Rectangle 144"/>
            <p:cNvSpPr>
              <a:spLocks noChangeArrowheads="1"/>
            </p:cNvSpPr>
            <p:nvPr/>
          </p:nvSpPr>
          <p:spPr bwMode="auto">
            <a:xfrm>
              <a:off x="1882" y="3249"/>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617" name="Rectangle 145"/>
            <p:cNvSpPr>
              <a:spLocks noChangeArrowheads="1"/>
            </p:cNvSpPr>
            <p:nvPr/>
          </p:nvSpPr>
          <p:spPr bwMode="auto">
            <a:xfrm>
              <a:off x="1520" y="334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618" name="Rectangle 146"/>
            <p:cNvSpPr>
              <a:spLocks noChangeArrowheads="1"/>
            </p:cNvSpPr>
            <p:nvPr/>
          </p:nvSpPr>
          <p:spPr bwMode="auto">
            <a:xfrm>
              <a:off x="1610" y="334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619" name="Rectangle 147"/>
            <p:cNvSpPr>
              <a:spLocks noChangeArrowheads="1"/>
            </p:cNvSpPr>
            <p:nvPr/>
          </p:nvSpPr>
          <p:spPr bwMode="auto">
            <a:xfrm>
              <a:off x="1701" y="334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620" name="Rectangle 148"/>
            <p:cNvSpPr>
              <a:spLocks noChangeArrowheads="1"/>
            </p:cNvSpPr>
            <p:nvPr/>
          </p:nvSpPr>
          <p:spPr bwMode="auto">
            <a:xfrm>
              <a:off x="1792" y="334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621" name="Rectangle 149"/>
            <p:cNvSpPr>
              <a:spLocks noChangeArrowheads="1"/>
            </p:cNvSpPr>
            <p:nvPr/>
          </p:nvSpPr>
          <p:spPr bwMode="auto">
            <a:xfrm>
              <a:off x="1882" y="334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622" name="Rectangle 150"/>
            <p:cNvSpPr>
              <a:spLocks noChangeArrowheads="1"/>
            </p:cNvSpPr>
            <p:nvPr/>
          </p:nvSpPr>
          <p:spPr bwMode="auto">
            <a:xfrm>
              <a:off x="1520" y="343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623" name="Rectangle 151"/>
            <p:cNvSpPr>
              <a:spLocks noChangeArrowheads="1"/>
            </p:cNvSpPr>
            <p:nvPr/>
          </p:nvSpPr>
          <p:spPr bwMode="auto">
            <a:xfrm>
              <a:off x="1610" y="343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624" name="Rectangle 152"/>
            <p:cNvSpPr>
              <a:spLocks noChangeArrowheads="1"/>
            </p:cNvSpPr>
            <p:nvPr/>
          </p:nvSpPr>
          <p:spPr bwMode="auto">
            <a:xfrm>
              <a:off x="1701" y="343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625" name="Rectangle 153"/>
            <p:cNvSpPr>
              <a:spLocks noChangeArrowheads="1"/>
            </p:cNvSpPr>
            <p:nvPr/>
          </p:nvSpPr>
          <p:spPr bwMode="auto">
            <a:xfrm>
              <a:off x="1792" y="343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626" name="Rectangle 154"/>
            <p:cNvSpPr>
              <a:spLocks noChangeArrowheads="1"/>
            </p:cNvSpPr>
            <p:nvPr/>
          </p:nvSpPr>
          <p:spPr bwMode="auto">
            <a:xfrm>
              <a:off x="1882" y="343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627" name="Rectangle 155"/>
            <p:cNvSpPr>
              <a:spLocks noChangeArrowheads="1"/>
            </p:cNvSpPr>
            <p:nvPr/>
          </p:nvSpPr>
          <p:spPr bwMode="auto">
            <a:xfrm>
              <a:off x="1973" y="216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628" name="Rectangle 156"/>
            <p:cNvSpPr>
              <a:spLocks noChangeArrowheads="1"/>
            </p:cNvSpPr>
            <p:nvPr/>
          </p:nvSpPr>
          <p:spPr bwMode="auto">
            <a:xfrm>
              <a:off x="2063" y="216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629" name="Rectangle 157"/>
            <p:cNvSpPr>
              <a:spLocks noChangeArrowheads="1"/>
            </p:cNvSpPr>
            <p:nvPr/>
          </p:nvSpPr>
          <p:spPr bwMode="auto">
            <a:xfrm>
              <a:off x="2154" y="216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630" name="Rectangle 158"/>
            <p:cNvSpPr>
              <a:spLocks noChangeArrowheads="1"/>
            </p:cNvSpPr>
            <p:nvPr/>
          </p:nvSpPr>
          <p:spPr bwMode="auto">
            <a:xfrm>
              <a:off x="2245" y="216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631" name="Rectangle 159"/>
            <p:cNvSpPr>
              <a:spLocks noChangeArrowheads="1"/>
            </p:cNvSpPr>
            <p:nvPr/>
          </p:nvSpPr>
          <p:spPr bwMode="auto">
            <a:xfrm>
              <a:off x="2335" y="2160"/>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632" name="Rectangle 160"/>
            <p:cNvSpPr>
              <a:spLocks noChangeArrowheads="1"/>
            </p:cNvSpPr>
            <p:nvPr/>
          </p:nvSpPr>
          <p:spPr bwMode="auto">
            <a:xfrm>
              <a:off x="1973" y="225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633" name="Rectangle 161"/>
            <p:cNvSpPr>
              <a:spLocks noChangeArrowheads="1"/>
            </p:cNvSpPr>
            <p:nvPr/>
          </p:nvSpPr>
          <p:spPr bwMode="auto">
            <a:xfrm>
              <a:off x="2063" y="225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634" name="Rectangle 162"/>
            <p:cNvSpPr>
              <a:spLocks noChangeArrowheads="1"/>
            </p:cNvSpPr>
            <p:nvPr/>
          </p:nvSpPr>
          <p:spPr bwMode="auto">
            <a:xfrm>
              <a:off x="2154" y="225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635" name="Rectangle 163"/>
            <p:cNvSpPr>
              <a:spLocks noChangeArrowheads="1"/>
            </p:cNvSpPr>
            <p:nvPr/>
          </p:nvSpPr>
          <p:spPr bwMode="auto">
            <a:xfrm>
              <a:off x="2245" y="225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636" name="Rectangle 164"/>
            <p:cNvSpPr>
              <a:spLocks noChangeArrowheads="1"/>
            </p:cNvSpPr>
            <p:nvPr/>
          </p:nvSpPr>
          <p:spPr bwMode="auto">
            <a:xfrm>
              <a:off x="2335" y="225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637" name="Rectangle 165"/>
            <p:cNvSpPr>
              <a:spLocks noChangeArrowheads="1"/>
            </p:cNvSpPr>
            <p:nvPr/>
          </p:nvSpPr>
          <p:spPr bwMode="auto">
            <a:xfrm>
              <a:off x="1973" y="234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638" name="Rectangle 166"/>
            <p:cNvSpPr>
              <a:spLocks noChangeArrowheads="1"/>
            </p:cNvSpPr>
            <p:nvPr/>
          </p:nvSpPr>
          <p:spPr bwMode="auto">
            <a:xfrm>
              <a:off x="2063" y="234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639" name="Rectangle 167"/>
            <p:cNvSpPr>
              <a:spLocks noChangeArrowheads="1"/>
            </p:cNvSpPr>
            <p:nvPr/>
          </p:nvSpPr>
          <p:spPr bwMode="auto">
            <a:xfrm>
              <a:off x="2154" y="234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640" name="Rectangle 168"/>
            <p:cNvSpPr>
              <a:spLocks noChangeArrowheads="1"/>
            </p:cNvSpPr>
            <p:nvPr/>
          </p:nvSpPr>
          <p:spPr bwMode="auto">
            <a:xfrm>
              <a:off x="2245" y="234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641" name="Rectangle 169"/>
            <p:cNvSpPr>
              <a:spLocks noChangeArrowheads="1"/>
            </p:cNvSpPr>
            <p:nvPr/>
          </p:nvSpPr>
          <p:spPr bwMode="auto">
            <a:xfrm>
              <a:off x="2335" y="2341"/>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642" name="Rectangle 170"/>
            <p:cNvSpPr>
              <a:spLocks noChangeArrowheads="1"/>
            </p:cNvSpPr>
            <p:nvPr/>
          </p:nvSpPr>
          <p:spPr bwMode="auto">
            <a:xfrm>
              <a:off x="1973" y="243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643" name="Rectangle 171"/>
            <p:cNvSpPr>
              <a:spLocks noChangeArrowheads="1"/>
            </p:cNvSpPr>
            <p:nvPr/>
          </p:nvSpPr>
          <p:spPr bwMode="auto">
            <a:xfrm>
              <a:off x="2063" y="243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644" name="Rectangle 172"/>
            <p:cNvSpPr>
              <a:spLocks noChangeArrowheads="1"/>
            </p:cNvSpPr>
            <p:nvPr/>
          </p:nvSpPr>
          <p:spPr bwMode="auto">
            <a:xfrm>
              <a:off x="2154" y="243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645" name="Rectangle 173"/>
            <p:cNvSpPr>
              <a:spLocks noChangeArrowheads="1"/>
            </p:cNvSpPr>
            <p:nvPr/>
          </p:nvSpPr>
          <p:spPr bwMode="auto">
            <a:xfrm>
              <a:off x="2245" y="243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646" name="Rectangle 174"/>
            <p:cNvSpPr>
              <a:spLocks noChangeArrowheads="1"/>
            </p:cNvSpPr>
            <p:nvPr/>
          </p:nvSpPr>
          <p:spPr bwMode="auto">
            <a:xfrm>
              <a:off x="2335" y="243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647" name="Rectangle 175"/>
            <p:cNvSpPr>
              <a:spLocks noChangeArrowheads="1"/>
            </p:cNvSpPr>
            <p:nvPr/>
          </p:nvSpPr>
          <p:spPr bwMode="auto">
            <a:xfrm>
              <a:off x="1973" y="252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648" name="Rectangle 176"/>
            <p:cNvSpPr>
              <a:spLocks noChangeArrowheads="1"/>
            </p:cNvSpPr>
            <p:nvPr/>
          </p:nvSpPr>
          <p:spPr bwMode="auto">
            <a:xfrm>
              <a:off x="2063" y="252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649" name="Rectangle 177"/>
            <p:cNvSpPr>
              <a:spLocks noChangeArrowheads="1"/>
            </p:cNvSpPr>
            <p:nvPr/>
          </p:nvSpPr>
          <p:spPr bwMode="auto">
            <a:xfrm>
              <a:off x="2154" y="252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650" name="Rectangle 178"/>
            <p:cNvSpPr>
              <a:spLocks noChangeArrowheads="1"/>
            </p:cNvSpPr>
            <p:nvPr/>
          </p:nvSpPr>
          <p:spPr bwMode="auto">
            <a:xfrm>
              <a:off x="2245" y="252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651" name="Rectangle 179"/>
            <p:cNvSpPr>
              <a:spLocks noChangeArrowheads="1"/>
            </p:cNvSpPr>
            <p:nvPr/>
          </p:nvSpPr>
          <p:spPr bwMode="auto">
            <a:xfrm>
              <a:off x="2335" y="2522"/>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652" name="Rectangle 180"/>
            <p:cNvSpPr>
              <a:spLocks noChangeArrowheads="1"/>
            </p:cNvSpPr>
            <p:nvPr/>
          </p:nvSpPr>
          <p:spPr bwMode="auto">
            <a:xfrm>
              <a:off x="1973" y="2613"/>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653" name="Rectangle 181"/>
            <p:cNvSpPr>
              <a:spLocks noChangeArrowheads="1"/>
            </p:cNvSpPr>
            <p:nvPr/>
          </p:nvSpPr>
          <p:spPr bwMode="auto">
            <a:xfrm>
              <a:off x="2063" y="2613"/>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654" name="Rectangle 182"/>
            <p:cNvSpPr>
              <a:spLocks noChangeArrowheads="1"/>
            </p:cNvSpPr>
            <p:nvPr/>
          </p:nvSpPr>
          <p:spPr bwMode="auto">
            <a:xfrm>
              <a:off x="2154" y="2613"/>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655" name="Rectangle 183"/>
            <p:cNvSpPr>
              <a:spLocks noChangeArrowheads="1"/>
            </p:cNvSpPr>
            <p:nvPr/>
          </p:nvSpPr>
          <p:spPr bwMode="auto">
            <a:xfrm>
              <a:off x="2245" y="2613"/>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656" name="Rectangle 184"/>
            <p:cNvSpPr>
              <a:spLocks noChangeArrowheads="1"/>
            </p:cNvSpPr>
            <p:nvPr/>
          </p:nvSpPr>
          <p:spPr bwMode="auto">
            <a:xfrm>
              <a:off x="2335" y="2613"/>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657" name="Rectangle 185"/>
            <p:cNvSpPr>
              <a:spLocks noChangeArrowheads="1"/>
            </p:cNvSpPr>
            <p:nvPr/>
          </p:nvSpPr>
          <p:spPr bwMode="auto">
            <a:xfrm>
              <a:off x="1973" y="270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658" name="Rectangle 186"/>
            <p:cNvSpPr>
              <a:spLocks noChangeArrowheads="1"/>
            </p:cNvSpPr>
            <p:nvPr/>
          </p:nvSpPr>
          <p:spPr bwMode="auto">
            <a:xfrm>
              <a:off x="2063" y="270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659" name="Rectangle 187"/>
            <p:cNvSpPr>
              <a:spLocks noChangeArrowheads="1"/>
            </p:cNvSpPr>
            <p:nvPr/>
          </p:nvSpPr>
          <p:spPr bwMode="auto">
            <a:xfrm>
              <a:off x="2154" y="270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660" name="Rectangle 188"/>
            <p:cNvSpPr>
              <a:spLocks noChangeArrowheads="1"/>
            </p:cNvSpPr>
            <p:nvPr/>
          </p:nvSpPr>
          <p:spPr bwMode="auto">
            <a:xfrm>
              <a:off x="2245" y="270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661" name="Rectangle 189"/>
            <p:cNvSpPr>
              <a:spLocks noChangeArrowheads="1"/>
            </p:cNvSpPr>
            <p:nvPr/>
          </p:nvSpPr>
          <p:spPr bwMode="auto">
            <a:xfrm>
              <a:off x="2335" y="270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662" name="Rectangle 190"/>
            <p:cNvSpPr>
              <a:spLocks noChangeArrowheads="1"/>
            </p:cNvSpPr>
            <p:nvPr/>
          </p:nvSpPr>
          <p:spPr bwMode="auto">
            <a:xfrm>
              <a:off x="1973" y="279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663" name="Rectangle 191"/>
            <p:cNvSpPr>
              <a:spLocks noChangeArrowheads="1"/>
            </p:cNvSpPr>
            <p:nvPr/>
          </p:nvSpPr>
          <p:spPr bwMode="auto">
            <a:xfrm>
              <a:off x="2063" y="279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664" name="Rectangle 192"/>
            <p:cNvSpPr>
              <a:spLocks noChangeArrowheads="1"/>
            </p:cNvSpPr>
            <p:nvPr/>
          </p:nvSpPr>
          <p:spPr bwMode="auto">
            <a:xfrm>
              <a:off x="2154" y="279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665" name="Rectangle 193"/>
            <p:cNvSpPr>
              <a:spLocks noChangeArrowheads="1"/>
            </p:cNvSpPr>
            <p:nvPr/>
          </p:nvSpPr>
          <p:spPr bwMode="auto">
            <a:xfrm>
              <a:off x="2245" y="279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666" name="Rectangle 194"/>
            <p:cNvSpPr>
              <a:spLocks noChangeArrowheads="1"/>
            </p:cNvSpPr>
            <p:nvPr/>
          </p:nvSpPr>
          <p:spPr bwMode="auto">
            <a:xfrm>
              <a:off x="2335" y="2794"/>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667" name="Rectangle 195"/>
            <p:cNvSpPr>
              <a:spLocks noChangeArrowheads="1"/>
            </p:cNvSpPr>
            <p:nvPr/>
          </p:nvSpPr>
          <p:spPr bwMode="auto">
            <a:xfrm>
              <a:off x="1973" y="288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668" name="Rectangle 196"/>
            <p:cNvSpPr>
              <a:spLocks noChangeArrowheads="1"/>
            </p:cNvSpPr>
            <p:nvPr/>
          </p:nvSpPr>
          <p:spPr bwMode="auto">
            <a:xfrm>
              <a:off x="2063" y="288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669" name="Rectangle 197"/>
            <p:cNvSpPr>
              <a:spLocks noChangeArrowheads="1"/>
            </p:cNvSpPr>
            <p:nvPr/>
          </p:nvSpPr>
          <p:spPr bwMode="auto">
            <a:xfrm>
              <a:off x="2154" y="288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670" name="Rectangle 198"/>
            <p:cNvSpPr>
              <a:spLocks noChangeArrowheads="1"/>
            </p:cNvSpPr>
            <p:nvPr/>
          </p:nvSpPr>
          <p:spPr bwMode="auto">
            <a:xfrm>
              <a:off x="2245" y="288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671" name="Rectangle 199"/>
            <p:cNvSpPr>
              <a:spLocks noChangeArrowheads="1"/>
            </p:cNvSpPr>
            <p:nvPr/>
          </p:nvSpPr>
          <p:spPr bwMode="auto">
            <a:xfrm>
              <a:off x="2335" y="288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672" name="Rectangle 200"/>
            <p:cNvSpPr>
              <a:spLocks noChangeArrowheads="1"/>
            </p:cNvSpPr>
            <p:nvPr/>
          </p:nvSpPr>
          <p:spPr bwMode="auto">
            <a:xfrm>
              <a:off x="1973" y="297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673" name="Rectangle 201"/>
            <p:cNvSpPr>
              <a:spLocks noChangeArrowheads="1"/>
            </p:cNvSpPr>
            <p:nvPr/>
          </p:nvSpPr>
          <p:spPr bwMode="auto">
            <a:xfrm>
              <a:off x="2063" y="297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674" name="Rectangle 202"/>
            <p:cNvSpPr>
              <a:spLocks noChangeArrowheads="1"/>
            </p:cNvSpPr>
            <p:nvPr/>
          </p:nvSpPr>
          <p:spPr bwMode="auto">
            <a:xfrm>
              <a:off x="2154" y="297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675" name="Rectangle 203"/>
            <p:cNvSpPr>
              <a:spLocks noChangeArrowheads="1"/>
            </p:cNvSpPr>
            <p:nvPr/>
          </p:nvSpPr>
          <p:spPr bwMode="auto">
            <a:xfrm>
              <a:off x="2245" y="297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676" name="Rectangle 204"/>
            <p:cNvSpPr>
              <a:spLocks noChangeArrowheads="1"/>
            </p:cNvSpPr>
            <p:nvPr/>
          </p:nvSpPr>
          <p:spPr bwMode="auto">
            <a:xfrm>
              <a:off x="2335" y="2975"/>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677" name="Rectangle 205"/>
            <p:cNvSpPr>
              <a:spLocks noChangeArrowheads="1"/>
            </p:cNvSpPr>
            <p:nvPr/>
          </p:nvSpPr>
          <p:spPr bwMode="auto">
            <a:xfrm>
              <a:off x="1520" y="170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678" name="Rectangle 206"/>
            <p:cNvSpPr>
              <a:spLocks noChangeArrowheads="1"/>
            </p:cNvSpPr>
            <p:nvPr/>
          </p:nvSpPr>
          <p:spPr bwMode="auto">
            <a:xfrm>
              <a:off x="1610" y="170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679" name="Rectangle 207"/>
            <p:cNvSpPr>
              <a:spLocks noChangeArrowheads="1"/>
            </p:cNvSpPr>
            <p:nvPr/>
          </p:nvSpPr>
          <p:spPr bwMode="auto">
            <a:xfrm>
              <a:off x="1701" y="170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680" name="Rectangle 208"/>
            <p:cNvSpPr>
              <a:spLocks noChangeArrowheads="1"/>
            </p:cNvSpPr>
            <p:nvPr/>
          </p:nvSpPr>
          <p:spPr bwMode="auto">
            <a:xfrm>
              <a:off x="1792" y="170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681" name="Rectangle 209"/>
            <p:cNvSpPr>
              <a:spLocks noChangeArrowheads="1"/>
            </p:cNvSpPr>
            <p:nvPr/>
          </p:nvSpPr>
          <p:spPr bwMode="auto">
            <a:xfrm>
              <a:off x="1882" y="1706"/>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682" name="Rectangle 210"/>
            <p:cNvSpPr>
              <a:spLocks noChangeArrowheads="1"/>
            </p:cNvSpPr>
            <p:nvPr/>
          </p:nvSpPr>
          <p:spPr bwMode="auto">
            <a:xfrm>
              <a:off x="1520" y="1797"/>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683" name="Rectangle 211"/>
            <p:cNvSpPr>
              <a:spLocks noChangeArrowheads="1"/>
            </p:cNvSpPr>
            <p:nvPr/>
          </p:nvSpPr>
          <p:spPr bwMode="auto">
            <a:xfrm>
              <a:off x="1610" y="1797"/>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684" name="Rectangle 212"/>
            <p:cNvSpPr>
              <a:spLocks noChangeArrowheads="1"/>
            </p:cNvSpPr>
            <p:nvPr/>
          </p:nvSpPr>
          <p:spPr bwMode="auto">
            <a:xfrm>
              <a:off x="1701" y="1797"/>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685" name="Rectangle 213"/>
            <p:cNvSpPr>
              <a:spLocks noChangeArrowheads="1"/>
            </p:cNvSpPr>
            <p:nvPr/>
          </p:nvSpPr>
          <p:spPr bwMode="auto">
            <a:xfrm>
              <a:off x="1792" y="1797"/>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686" name="Rectangle 214"/>
            <p:cNvSpPr>
              <a:spLocks noChangeArrowheads="1"/>
            </p:cNvSpPr>
            <p:nvPr/>
          </p:nvSpPr>
          <p:spPr bwMode="auto">
            <a:xfrm>
              <a:off x="1882" y="1797"/>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687" name="Rectangle 215"/>
            <p:cNvSpPr>
              <a:spLocks noChangeArrowheads="1"/>
            </p:cNvSpPr>
            <p:nvPr/>
          </p:nvSpPr>
          <p:spPr bwMode="auto">
            <a:xfrm>
              <a:off x="1520" y="1887"/>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688" name="Rectangle 216"/>
            <p:cNvSpPr>
              <a:spLocks noChangeArrowheads="1"/>
            </p:cNvSpPr>
            <p:nvPr/>
          </p:nvSpPr>
          <p:spPr bwMode="auto">
            <a:xfrm>
              <a:off x="1610" y="1887"/>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689" name="Rectangle 217"/>
            <p:cNvSpPr>
              <a:spLocks noChangeArrowheads="1"/>
            </p:cNvSpPr>
            <p:nvPr/>
          </p:nvSpPr>
          <p:spPr bwMode="auto">
            <a:xfrm>
              <a:off x="1701" y="1887"/>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690" name="Rectangle 218"/>
            <p:cNvSpPr>
              <a:spLocks noChangeArrowheads="1"/>
            </p:cNvSpPr>
            <p:nvPr/>
          </p:nvSpPr>
          <p:spPr bwMode="auto">
            <a:xfrm>
              <a:off x="1792" y="1887"/>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691" name="Rectangle 219"/>
            <p:cNvSpPr>
              <a:spLocks noChangeArrowheads="1"/>
            </p:cNvSpPr>
            <p:nvPr/>
          </p:nvSpPr>
          <p:spPr bwMode="auto">
            <a:xfrm>
              <a:off x="1882" y="1887"/>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692" name="Rectangle 220"/>
            <p:cNvSpPr>
              <a:spLocks noChangeArrowheads="1"/>
            </p:cNvSpPr>
            <p:nvPr/>
          </p:nvSpPr>
          <p:spPr bwMode="auto">
            <a:xfrm>
              <a:off x="1520" y="197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693" name="Rectangle 221"/>
            <p:cNvSpPr>
              <a:spLocks noChangeArrowheads="1"/>
            </p:cNvSpPr>
            <p:nvPr/>
          </p:nvSpPr>
          <p:spPr bwMode="auto">
            <a:xfrm>
              <a:off x="1610" y="197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694" name="Rectangle 222"/>
            <p:cNvSpPr>
              <a:spLocks noChangeArrowheads="1"/>
            </p:cNvSpPr>
            <p:nvPr/>
          </p:nvSpPr>
          <p:spPr bwMode="auto">
            <a:xfrm>
              <a:off x="1701" y="197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695" name="Rectangle 223"/>
            <p:cNvSpPr>
              <a:spLocks noChangeArrowheads="1"/>
            </p:cNvSpPr>
            <p:nvPr/>
          </p:nvSpPr>
          <p:spPr bwMode="auto">
            <a:xfrm>
              <a:off x="1792" y="197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696" name="Rectangle 224"/>
            <p:cNvSpPr>
              <a:spLocks noChangeArrowheads="1"/>
            </p:cNvSpPr>
            <p:nvPr/>
          </p:nvSpPr>
          <p:spPr bwMode="auto">
            <a:xfrm>
              <a:off x="1882" y="197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697" name="Rectangle 225"/>
            <p:cNvSpPr>
              <a:spLocks noChangeArrowheads="1"/>
            </p:cNvSpPr>
            <p:nvPr/>
          </p:nvSpPr>
          <p:spPr bwMode="auto">
            <a:xfrm>
              <a:off x="1520" y="206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698" name="Rectangle 226"/>
            <p:cNvSpPr>
              <a:spLocks noChangeArrowheads="1"/>
            </p:cNvSpPr>
            <p:nvPr/>
          </p:nvSpPr>
          <p:spPr bwMode="auto">
            <a:xfrm>
              <a:off x="1610" y="206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699" name="Rectangle 227"/>
            <p:cNvSpPr>
              <a:spLocks noChangeArrowheads="1"/>
            </p:cNvSpPr>
            <p:nvPr/>
          </p:nvSpPr>
          <p:spPr bwMode="auto">
            <a:xfrm>
              <a:off x="1701" y="206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700" name="Rectangle 228"/>
            <p:cNvSpPr>
              <a:spLocks noChangeArrowheads="1"/>
            </p:cNvSpPr>
            <p:nvPr/>
          </p:nvSpPr>
          <p:spPr bwMode="auto">
            <a:xfrm>
              <a:off x="1792" y="206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701" name="Rectangle 229"/>
            <p:cNvSpPr>
              <a:spLocks noChangeArrowheads="1"/>
            </p:cNvSpPr>
            <p:nvPr/>
          </p:nvSpPr>
          <p:spPr bwMode="auto">
            <a:xfrm>
              <a:off x="1882" y="2068"/>
              <a:ext cx="91" cy="91"/>
            </a:xfrm>
            <a:prstGeom prst="rect">
              <a:avLst/>
            </a:prstGeom>
            <a:solidFill>
              <a:srgbClr val="00FF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grpSp>
      <p:sp>
        <p:nvSpPr>
          <p:cNvPr id="105735" name="Freeform 263"/>
          <p:cNvSpPr>
            <a:spLocks/>
          </p:cNvSpPr>
          <p:nvPr/>
        </p:nvSpPr>
        <p:spPr bwMode="auto">
          <a:xfrm>
            <a:off x="5724525" y="3716338"/>
            <a:ext cx="2160588" cy="2879725"/>
          </a:xfrm>
          <a:custGeom>
            <a:avLst/>
            <a:gdLst/>
            <a:ahLst/>
            <a:cxnLst>
              <a:cxn ang="0">
                <a:pos x="0" y="454"/>
              </a:cxn>
              <a:cxn ang="0">
                <a:pos x="453" y="454"/>
              </a:cxn>
              <a:cxn ang="0">
                <a:pos x="453" y="0"/>
              </a:cxn>
              <a:cxn ang="0">
                <a:pos x="907" y="0"/>
              </a:cxn>
              <a:cxn ang="0">
                <a:pos x="907" y="454"/>
              </a:cxn>
              <a:cxn ang="0">
                <a:pos x="1361" y="454"/>
              </a:cxn>
              <a:cxn ang="0">
                <a:pos x="1361" y="1361"/>
              </a:cxn>
              <a:cxn ang="0">
                <a:pos x="907" y="1361"/>
              </a:cxn>
              <a:cxn ang="0">
                <a:pos x="907" y="1814"/>
              </a:cxn>
              <a:cxn ang="0">
                <a:pos x="0" y="1814"/>
              </a:cxn>
              <a:cxn ang="0">
                <a:pos x="0" y="454"/>
              </a:cxn>
            </a:cxnLst>
            <a:rect l="0" t="0" r="r" b="b"/>
            <a:pathLst>
              <a:path w="1361" h="1814">
                <a:moveTo>
                  <a:pt x="0" y="454"/>
                </a:moveTo>
                <a:lnTo>
                  <a:pt x="453" y="454"/>
                </a:lnTo>
                <a:lnTo>
                  <a:pt x="453" y="0"/>
                </a:lnTo>
                <a:lnTo>
                  <a:pt x="907" y="0"/>
                </a:lnTo>
                <a:lnTo>
                  <a:pt x="907" y="454"/>
                </a:lnTo>
                <a:lnTo>
                  <a:pt x="1361" y="454"/>
                </a:lnTo>
                <a:lnTo>
                  <a:pt x="1361" y="1361"/>
                </a:lnTo>
                <a:lnTo>
                  <a:pt x="907" y="1361"/>
                </a:lnTo>
                <a:lnTo>
                  <a:pt x="907" y="1814"/>
                </a:lnTo>
                <a:lnTo>
                  <a:pt x="0" y="1814"/>
                </a:lnTo>
                <a:lnTo>
                  <a:pt x="0" y="454"/>
                </a:lnTo>
                <a:close/>
              </a:path>
            </a:pathLst>
          </a:custGeom>
          <a:noFill/>
          <a:ln w="38100">
            <a:solidFill>
              <a:srgbClr val="800080"/>
            </a:solidFill>
            <a:round/>
            <a:headEnd/>
            <a:tailEnd/>
          </a:ln>
          <a:effectLst/>
        </p:spPr>
        <p:txBody>
          <a:bodyPr/>
          <a:lstStyle/>
          <a:p>
            <a:endParaRPr kumimoji="1" lang="en-US" sz="1800">
              <a:solidFill>
                <a:srgbClr val="003366"/>
              </a:solidFill>
              <a:latin typeface="Times New Roman" pitchFamily="18" charset="0"/>
              <a:ea typeface="新細明體" pitchFamily="18" charset="-120"/>
            </a:endParaRPr>
          </a:p>
        </p:txBody>
      </p:sp>
      <p:sp>
        <p:nvSpPr>
          <p:cNvPr id="105979" name="Rectangle 507"/>
          <p:cNvSpPr>
            <a:spLocks noChangeArrowheads="1"/>
          </p:cNvSpPr>
          <p:nvPr/>
        </p:nvSpPr>
        <p:spPr bwMode="auto">
          <a:xfrm>
            <a:off x="6732588" y="4003675"/>
            <a:ext cx="144462" cy="144463"/>
          </a:xfrm>
          <a:prstGeom prst="rect">
            <a:avLst/>
          </a:prstGeom>
          <a:solidFill>
            <a:srgbClr val="0000FF"/>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980" name="Rectangle 508"/>
          <p:cNvSpPr>
            <a:spLocks noChangeArrowheads="1"/>
          </p:cNvSpPr>
          <p:nvPr/>
        </p:nvSpPr>
        <p:spPr bwMode="auto">
          <a:xfrm>
            <a:off x="6732588" y="4724400"/>
            <a:ext cx="144462" cy="144463"/>
          </a:xfrm>
          <a:prstGeom prst="rect">
            <a:avLst/>
          </a:prstGeom>
          <a:solidFill>
            <a:srgbClr val="0000FF"/>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981" name="Rectangle 509"/>
          <p:cNvSpPr>
            <a:spLocks noChangeArrowheads="1"/>
          </p:cNvSpPr>
          <p:nvPr/>
        </p:nvSpPr>
        <p:spPr bwMode="auto">
          <a:xfrm>
            <a:off x="6011863" y="4724400"/>
            <a:ext cx="144462" cy="144463"/>
          </a:xfrm>
          <a:prstGeom prst="rect">
            <a:avLst/>
          </a:prstGeom>
          <a:solidFill>
            <a:srgbClr val="0000FF"/>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982" name="Rectangle 510"/>
          <p:cNvSpPr>
            <a:spLocks noChangeArrowheads="1"/>
          </p:cNvSpPr>
          <p:nvPr/>
        </p:nvSpPr>
        <p:spPr bwMode="auto">
          <a:xfrm>
            <a:off x="7453313" y="4724400"/>
            <a:ext cx="144462" cy="144463"/>
          </a:xfrm>
          <a:prstGeom prst="rect">
            <a:avLst/>
          </a:prstGeom>
          <a:solidFill>
            <a:srgbClr val="0000FF"/>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983" name="Rectangle 511"/>
          <p:cNvSpPr>
            <a:spLocks noChangeArrowheads="1"/>
          </p:cNvSpPr>
          <p:nvPr/>
        </p:nvSpPr>
        <p:spPr bwMode="auto">
          <a:xfrm>
            <a:off x="6732588" y="5443538"/>
            <a:ext cx="144462" cy="144462"/>
          </a:xfrm>
          <a:prstGeom prst="rect">
            <a:avLst/>
          </a:prstGeom>
          <a:solidFill>
            <a:srgbClr val="0000FF"/>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984" name="Rectangle 512"/>
          <p:cNvSpPr>
            <a:spLocks noChangeArrowheads="1"/>
          </p:cNvSpPr>
          <p:nvPr/>
        </p:nvSpPr>
        <p:spPr bwMode="auto">
          <a:xfrm>
            <a:off x="6011863" y="5443538"/>
            <a:ext cx="144462" cy="144462"/>
          </a:xfrm>
          <a:prstGeom prst="rect">
            <a:avLst/>
          </a:prstGeom>
          <a:solidFill>
            <a:srgbClr val="0000FF"/>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985" name="Rectangle 513"/>
          <p:cNvSpPr>
            <a:spLocks noChangeArrowheads="1"/>
          </p:cNvSpPr>
          <p:nvPr/>
        </p:nvSpPr>
        <p:spPr bwMode="auto">
          <a:xfrm>
            <a:off x="7451725" y="5443538"/>
            <a:ext cx="144463" cy="144462"/>
          </a:xfrm>
          <a:prstGeom prst="rect">
            <a:avLst/>
          </a:prstGeom>
          <a:solidFill>
            <a:srgbClr val="0000FF"/>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986" name="Rectangle 514"/>
          <p:cNvSpPr>
            <a:spLocks noChangeArrowheads="1"/>
          </p:cNvSpPr>
          <p:nvPr/>
        </p:nvSpPr>
        <p:spPr bwMode="auto">
          <a:xfrm>
            <a:off x="6732588" y="6164263"/>
            <a:ext cx="144462" cy="144462"/>
          </a:xfrm>
          <a:prstGeom prst="rect">
            <a:avLst/>
          </a:prstGeom>
          <a:solidFill>
            <a:srgbClr val="0000FF"/>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5987" name="Rectangle 515"/>
          <p:cNvSpPr>
            <a:spLocks noChangeArrowheads="1"/>
          </p:cNvSpPr>
          <p:nvPr/>
        </p:nvSpPr>
        <p:spPr bwMode="auto">
          <a:xfrm>
            <a:off x="6011863" y="6164263"/>
            <a:ext cx="144462" cy="144462"/>
          </a:xfrm>
          <a:prstGeom prst="rect">
            <a:avLst/>
          </a:prstGeom>
          <a:solidFill>
            <a:srgbClr val="0000FF"/>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grpSp>
        <p:nvGrpSpPr>
          <p:cNvPr id="3" name="Group 744"/>
          <p:cNvGrpSpPr>
            <a:grpSpLocks/>
          </p:cNvGrpSpPr>
          <p:nvPr/>
        </p:nvGrpSpPr>
        <p:grpSpPr bwMode="auto">
          <a:xfrm>
            <a:off x="6010275" y="4005263"/>
            <a:ext cx="1585913" cy="2305050"/>
            <a:chOff x="3696" y="1978"/>
            <a:chExt cx="999" cy="1452"/>
          </a:xfrm>
        </p:grpSpPr>
        <p:sp>
          <p:nvSpPr>
            <p:cNvPr id="106217" name="Rectangle 745"/>
            <p:cNvSpPr>
              <a:spLocks noChangeArrowheads="1"/>
            </p:cNvSpPr>
            <p:nvPr/>
          </p:nvSpPr>
          <p:spPr bwMode="auto">
            <a:xfrm>
              <a:off x="4150" y="1978"/>
              <a:ext cx="91" cy="91"/>
            </a:xfrm>
            <a:prstGeom prst="rect">
              <a:avLst/>
            </a:prstGeom>
            <a:solidFill>
              <a:srgbClr val="0000FF"/>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218" name="Rectangle 746"/>
            <p:cNvSpPr>
              <a:spLocks noChangeArrowheads="1"/>
            </p:cNvSpPr>
            <p:nvPr/>
          </p:nvSpPr>
          <p:spPr bwMode="auto">
            <a:xfrm>
              <a:off x="4150" y="2432"/>
              <a:ext cx="91" cy="91"/>
            </a:xfrm>
            <a:prstGeom prst="rect">
              <a:avLst/>
            </a:prstGeom>
            <a:solidFill>
              <a:srgbClr val="0000FF"/>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219" name="Rectangle 747"/>
            <p:cNvSpPr>
              <a:spLocks noChangeArrowheads="1"/>
            </p:cNvSpPr>
            <p:nvPr/>
          </p:nvSpPr>
          <p:spPr bwMode="auto">
            <a:xfrm>
              <a:off x="3696" y="2432"/>
              <a:ext cx="91" cy="91"/>
            </a:xfrm>
            <a:prstGeom prst="rect">
              <a:avLst/>
            </a:prstGeom>
            <a:solidFill>
              <a:srgbClr val="0000FF"/>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220" name="Rectangle 748"/>
            <p:cNvSpPr>
              <a:spLocks noChangeArrowheads="1"/>
            </p:cNvSpPr>
            <p:nvPr/>
          </p:nvSpPr>
          <p:spPr bwMode="auto">
            <a:xfrm>
              <a:off x="4604" y="2432"/>
              <a:ext cx="91" cy="91"/>
            </a:xfrm>
            <a:prstGeom prst="rect">
              <a:avLst/>
            </a:prstGeom>
            <a:solidFill>
              <a:srgbClr val="0000FF"/>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221" name="Rectangle 749"/>
            <p:cNvSpPr>
              <a:spLocks noChangeArrowheads="1"/>
            </p:cNvSpPr>
            <p:nvPr/>
          </p:nvSpPr>
          <p:spPr bwMode="auto">
            <a:xfrm>
              <a:off x="4150" y="2885"/>
              <a:ext cx="91" cy="91"/>
            </a:xfrm>
            <a:prstGeom prst="rect">
              <a:avLst/>
            </a:prstGeom>
            <a:solidFill>
              <a:srgbClr val="0000FF"/>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222" name="Rectangle 750"/>
            <p:cNvSpPr>
              <a:spLocks noChangeArrowheads="1"/>
            </p:cNvSpPr>
            <p:nvPr/>
          </p:nvSpPr>
          <p:spPr bwMode="auto">
            <a:xfrm>
              <a:off x="3696" y="2885"/>
              <a:ext cx="91" cy="91"/>
            </a:xfrm>
            <a:prstGeom prst="rect">
              <a:avLst/>
            </a:prstGeom>
            <a:solidFill>
              <a:srgbClr val="0000FF"/>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223" name="Rectangle 751"/>
            <p:cNvSpPr>
              <a:spLocks noChangeArrowheads="1"/>
            </p:cNvSpPr>
            <p:nvPr/>
          </p:nvSpPr>
          <p:spPr bwMode="auto">
            <a:xfrm>
              <a:off x="4603" y="2885"/>
              <a:ext cx="91" cy="91"/>
            </a:xfrm>
            <a:prstGeom prst="rect">
              <a:avLst/>
            </a:prstGeom>
            <a:solidFill>
              <a:srgbClr val="0000FF"/>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224" name="Rectangle 752"/>
            <p:cNvSpPr>
              <a:spLocks noChangeArrowheads="1"/>
            </p:cNvSpPr>
            <p:nvPr/>
          </p:nvSpPr>
          <p:spPr bwMode="auto">
            <a:xfrm>
              <a:off x="4150" y="3339"/>
              <a:ext cx="91" cy="91"/>
            </a:xfrm>
            <a:prstGeom prst="rect">
              <a:avLst/>
            </a:prstGeom>
            <a:solidFill>
              <a:srgbClr val="0000FF"/>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225" name="Rectangle 753"/>
            <p:cNvSpPr>
              <a:spLocks noChangeArrowheads="1"/>
            </p:cNvSpPr>
            <p:nvPr/>
          </p:nvSpPr>
          <p:spPr bwMode="auto">
            <a:xfrm>
              <a:off x="3696" y="3339"/>
              <a:ext cx="91" cy="91"/>
            </a:xfrm>
            <a:prstGeom prst="rect">
              <a:avLst/>
            </a:prstGeom>
            <a:solidFill>
              <a:srgbClr val="0000FF"/>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226" name="Rectangle 754"/>
            <p:cNvSpPr>
              <a:spLocks noChangeArrowheads="1"/>
            </p:cNvSpPr>
            <p:nvPr/>
          </p:nvSpPr>
          <p:spPr bwMode="auto">
            <a:xfrm>
              <a:off x="3696" y="2523"/>
              <a:ext cx="91" cy="91"/>
            </a:xfrm>
            <a:prstGeom prst="rect">
              <a:avLst/>
            </a:prstGeom>
            <a:solidFill>
              <a:srgbClr val="0000FF"/>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227" name="Rectangle 755"/>
            <p:cNvSpPr>
              <a:spLocks noChangeArrowheads="1"/>
            </p:cNvSpPr>
            <p:nvPr/>
          </p:nvSpPr>
          <p:spPr bwMode="auto">
            <a:xfrm>
              <a:off x="3696" y="2614"/>
              <a:ext cx="91" cy="91"/>
            </a:xfrm>
            <a:prstGeom prst="rect">
              <a:avLst/>
            </a:prstGeom>
            <a:solidFill>
              <a:srgbClr val="0000FF"/>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228" name="Rectangle 756"/>
            <p:cNvSpPr>
              <a:spLocks noChangeArrowheads="1"/>
            </p:cNvSpPr>
            <p:nvPr/>
          </p:nvSpPr>
          <p:spPr bwMode="auto">
            <a:xfrm>
              <a:off x="3696" y="2704"/>
              <a:ext cx="91" cy="91"/>
            </a:xfrm>
            <a:prstGeom prst="rect">
              <a:avLst/>
            </a:prstGeom>
            <a:solidFill>
              <a:srgbClr val="0000FF"/>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229" name="Rectangle 757"/>
            <p:cNvSpPr>
              <a:spLocks noChangeArrowheads="1"/>
            </p:cNvSpPr>
            <p:nvPr/>
          </p:nvSpPr>
          <p:spPr bwMode="auto">
            <a:xfrm>
              <a:off x="3696" y="2795"/>
              <a:ext cx="91" cy="91"/>
            </a:xfrm>
            <a:prstGeom prst="rect">
              <a:avLst/>
            </a:prstGeom>
            <a:solidFill>
              <a:srgbClr val="0000FF"/>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230" name="Rectangle 758"/>
            <p:cNvSpPr>
              <a:spLocks noChangeArrowheads="1"/>
            </p:cNvSpPr>
            <p:nvPr/>
          </p:nvSpPr>
          <p:spPr bwMode="auto">
            <a:xfrm>
              <a:off x="3696" y="2976"/>
              <a:ext cx="91" cy="91"/>
            </a:xfrm>
            <a:prstGeom prst="rect">
              <a:avLst/>
            </a:prstGeom>
            <a:solidFill>
              <a:srgbClr val="0000FF"/>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231" name="Rectangle 759"/>
            <p:cNvSpPr>
              <a:spLocks noChangeArrowheads="1"/>
            </p:cNvSpPr>
            <p:nvPr/>
          </p:nvSpPr>
          <p:spPr bwMode="auto">
            <a:xfrm>
              <a:off x="3696" y="3067"/>
              <a:ext cx="91" cy="91"/>
            </a:xfrm>
            <a:prstGeom prst="rect">
              <a:avLst/>
            </a:prstGeom>
            <a:solidFill>
              <a:srgbClr val="0000FF"/>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232" name="Rectangle 760"/>
            <p:cNvSpPr>
              <a:spLocks noChangeArrowheads="1"/>
            </p:cNvSpPr>
            <p:nvPr/>
          </p:nvSpPr>
          <p:spPr bwMode="auto">
            <a:xfrm>
              <a:off x="3696" y="3158"/>
              <a:ext cx="91" cy="91"/>
            </a:xfrm>
            <a:prstGeom prst="rect">
              <a:avLst/>
            </a:prstGeom>
            <a:solidFill>
              <a:srgbClr val="0000FF"/>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233" name="Rectangle 761"/>
            <p:cNvSpPr>
              <a:spLocks noChangeArrowheads="1"/>
            </p:cNvSpPr>
            <p:nvPr/>
          </p:nvSpPr>
          <p:spPr bwMode="auto">
            <a:xfrm>
              <a:off x="3696" y="3248"/>
              <a:ext cx="91" cy="91"/>
            </a:xfrm>
            <a:prstGeom prst="rect">
              <a:avLst/>
            </a:prstGeom>
            <a:solidFill>
              <a:srgbClr val="0000FF"/>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234" name="Rectangle 762"/>
            <p:cNvSpPr>
              <a:spLocks noChangeArrowheads="1"/>
            </p:cNvSpPr>
            <p:nvPr/>
          </p:nvSpPr>
          <p:spPr bwMode="auto">
            <a:xfrm>
              <a:off x="3787" y="2432"/>
              <a:ext cx="91" cy="91"/>
            </a:xfrm>
            <a:prstGeom prst="rect">
              <a:avLst/>
            </a:prstGeom>
            <a:solidFill>
              <a:srgbClr val="0000FF"/>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235" name="Rectangle 763"/>
            <p:cNvSpPr>
              <a:spLocks noChangeArrowheads="1"/>
            </p:cNvSpPr>
            <p:nvPr/>
          </p:nvSpPr>
          <p:spPr bwMode="auto">
            <a:xfrm>
              <a:off x="3878" y="2432"/>
              <a:ext cx="91" cy="91"/>
            </a:xfrm>
            <a:prstGeom prst="rect">
              <a:avLst/>
            </a:prstGeom>
            <a:solidFill>
              <a:srgbClr val="0000FF"/>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236" name="Rectangle 764"/>
            <p:cNvSpPr>
              <a:spLocks noChangeArrowheads="1"/>
            </p:cNvSpPr>
            <p:nvPr/>
          </p:nvSpPr>
          <p:spPr bwMode="auto">
            <a:xfrm>
              <a:off x="3968" y="2432"/>
              <a:ext cx="91" cy="91"/>
            </a:xfrm>
            <a:prstGeom prst="rect">
              <a:avLst/>
            </a:prstGeom>
            <a:solidFill>
              <a:srgbClr val="0000FF"/>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237" name="Rectangle 765"/>
            <p:cNvSpPr>
              <a:spLocks noChangeArrowheads="1"/>
            </p:cNvSpPr>
            <p:nvPr/>
          </p:nvSpPr>
          <p:spPr bwMode="auto">
            <a:xfrm>
              <a:off x="4059" y="2432"/>
              <a:ext cx="91" cy="91"/>
            </a:xfrm>
            <a:prstGeom prst="rect">
              <a:avLst/>
            </a:prstGeom>
            <a:solidFill>
              <a:srgbClr val="0000FF"/>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238" name="Rectangle 766"/>
            <p:cNvSpPr>
              <a:spLocks noChangeArrowheads="1"/>
            </p:cNvSpPr>
            <p:nvPr/>
          </p:nvSpPr>
          <p:spPr bwMode="auto">
            <a:xfrm>
              <a:off x="4150" y="2341"/>
              <a:ext cx="91" cy="91"/>
            </a:xfrm>
            <a:prstGeom prst="rect">
              <a:avLst/>
            </a:prstGeom>
            <a:solidFill>
              <a:srgbClr val="0000FF"/>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239" name="Rectangle 767"/>
            <p:cNvSpPr>
              <a:spLocks noChangeArrowheads="1"/>
            </p:cNvSpPr>
            <p:nvPr/>
          </p:nvSpPr>
          <p:spPr bwMode="auto">
            <a:xfrm>
              <a:off x="4150" y="2251"/>
              <a:ext cx="91" cy="91"/>
            </a:xfrm>
            <a:prstGeom prst="rect">
              <a:avLst/>
            </a:prstGeom>
            <a:solidFill>
              <a:srgbClr val="0000FF"/>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240" name="Rectangle 768"/>
            <p:cNvSpPr>
              <a:spLocks noChangeArrowheads="1"/>
            </p:cNvSpPr>
            <p:nvPr/>
          </p:nvSpPr>
          <p:spPr bwMode="auto">
            <a:xfrm>
              <a:off x="4150" y="2069"/>
              <a:ext cx="91" cy="91"/>
            </a:xfrm>
            <a:prstGeom prst="rect">
              <a:avLst/>
            </a:prstGeom>
            <a:solidFill>
              <a:srgbClr val="0000FF"/>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241" name="Rectangle 769"/>
            <p:cNvSpPr>
              <a:spLocks noChangeArrowheads="1"/>
            </p:cNvSpPr>
            <p:nvPr/>
          </p:nvSpPr>
          <p:spPr bwMode="auto">
            <a:xfrm>
              <a:off x="4150" y="2160"/>
              <a:ext cx="91" cy="91"/>
            </a:xfrm>
            <a:prstGeom prst="rect">
              <a:avLst/>
            </a:prstGeom>
            <a:solidFill>
              <a:srgbClr val="0000FF"/>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242" name="Rectangle 770"/>
            <p:cNvSpPr>
              <a:spLocks noChangeArrowheads="1"/>
            </p:cNvSpPr>
            <p:nvPr/>
          </p:nvSpPr>
          <p:spPr bwMode="auto">
            <a:xfrm>
              <a:off x="4513" y="2432"/>
              <a:ext cx="91" cy="91"/>
            </a:xfrm>
            <a:prstGeom prst="rect">
              <a:avLst/>
            </a:prstGeom>
            <a:solidFill>
              <a:srgbClr val="0000FF"/>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243" name="Rectangle 771"/>
            <p:cNvSpPr>
              <a:spLocks noChangeArrowheads="1"/>
            </p:cNvSpPr>
            <p:nvPr/>
          </p:nvSpPr>
          <p:spPr bwMode="auto">
            <a:xfrm>
              <a:off x="4422" y="2432"/>
              <a:ext cx="91" cy="91"/>
            </a:xfrm>
            <a:prstGeom prst="rect">
              <a:avLst/>
            </a:prstGeom>
            <a:solidFill>
              <a:srgbClr val="0000FF"/>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244" name="Rectangle 772"/>
            <p:cNvSpPr>
              <a:spLocks noChangeArrowheads="1"/>
            </p:cNvSpPr>
            <p:nvPr/>
          </p:nvSpPr>
          <p:spPr bwMode="auto">
            <a:xfrm>
              <a:off x="4331" y="2432"/>
              <a:ext cx="91" cy="91"/>
            </a:xfrm>
            <a:prstGeom prst="rect">
              <a:avLst/>
            </a:prstGeom>
            <a:solidFill>
              <a:srgbClr val="0000FF"/>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245" name="Rectangle 773"/>
            <p:cNvSpPr>
              <a:spLocks noChangeArrowheads="1"/>
            </p:cNvSpPr>
            <p:nvPr/>
          </p:nvSpPr>
          <p:spPr bwMode="auto">
            <a:xfrm>
              <a:off x="4241" y="2432"/>
              <a:ext cx="91" cy="91"/>
            </a:xfrm>
            <a:prstGeom prst="rect">
              <a:avLst/>
            </a:prstGeom>
            <a:solidFill>
              <a:srgbClr val="0000FF"/>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246" name="Rectangle 774"/>
            <p:cNvSpPr>
              <a:spLocks noChangeArrowheads="1"/>
            </p:cNvSpPr>
            <p:nvPr/>
          </p:nvSpPr>
          <p:spPr bwMode="auto">
            <a:xfrm>
              <a:off x="4513" y="2885"/>
              <a:ext cx="91" cy="91"/>
            </a:xfrm>
            <a:prstGeom prst="rect">
              <a:avLst/>
            </a:prstGeom>
            <a:solidFill>
              <a:srgbClr val="0000FF"/>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247" name="Rectangle 775"/>
            <p:cNvSpPr>
              <a:spLocks noChangeArrowheads="1"/>
            </p:cNvSpPr>
            <p:nvPr/>
          </p:nvSpPr>
          <p:spPr bwMode="auto">
            <a:xfrm>
              <a:off x="4422" y="2885"/>
              <a:ext cx="91" cy="91"/>
            </a:xfrm>
            <a:prstGeom prst="rect">
              <a:avLst/>
            </a:prstGeom>
            <a:solidFill>
              <a:srgbClr val="0000FF"/>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248" name="Rectangle 776"/>
            <p:cNvSpPr>
              <a:spLocks noChangeArrowheads="1"/>
            </p:cNvSpPr>
            <p:nvPr/>
          </p:nvSpPr>
          <p:spPr bwMode="auto">
            <a:xfrm>
              <a:off x="4331" y="2885"/>
              <a:ext cx="91" cy="91"/>
            </a:xfrm>
            <a:prstGeom prst="rect">
              <a:avLst/>
            </a:prstGeom>
            <a:solidFill>
              <a:srgbClr val="0000FF"/>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249" name="Rectangle 777"/>
            <p:cNvSpPr>
              <a:spLocks noChangeArrowheads="1"/>
            </p:cNvSpPr>
            <p:nvPr/>
          </p:nvSpPr>
          <p:spPr bwMode="auto">
            <a:xfrm>
              <a:off x="4060" y="3339"/>
              <a:ext cx="91" cy="91"/>
            </a:xfrm>
            <a:prstGeom prst="rect">
              <a:avLst/>
            </a:prstGeom>
            <a:solidFill>
              <a:srgbClr val="0000FF"/>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250" name="Rectangle 778"/>
            <p:cNvSpPr>
              <a:spLocks noChangeArrowheads="1"/>
            </p:cNvSpPr>
            <p:nvPr/>
          </p:nvSpPr>
          <p:spPr bwMode="auto">
            <a:xfrm>
              <a:off x="3969" y="3339"/>
              <a:ext cx="91" cy="91"/>
            </a:xfrm>
            <a:prstGeom prst="rect">
              <a:avLst/>
            </a:prstGeom>
            <a:solidFill>
              <a:srgbClr val="0000FF"/>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251" name="Rectangle 779"/>
            <p:cNvSpPr>
              <a:spLocks noChangeArrowheads="1"/>
            </p:cNvSpPr>
            <p:nvPr/>
          </p:nvSpPr>
          <p:spPr bwMode="auto">
            <a:xfrm>
              <a:off x="3878" y="3339"/>
              <a:ext cx="91" cy="91"/>
            </a:xfrm>
            <a:prstGeom prst="rect">
              <a:avLst/>
            </a:prstGeom>
            <a:solidFill>
              <a:srgbClr val="0000FF"/>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252" name="Rectangle 780"/>
            <p:cNvSpPr>
              <a:spLocks noChangeArrowheads="1"/>
            </p:cNvSpPr>
            <p:nvPr/>
          </p:nvSpPr>
          <p:spPr bwMode="auto">
            <a:xfrm>
              <a:off x="4241" y="2886"/>
              <a:ext cx="91" cy="91"/>
            </a:xfrm>
            <a:prstGeom prst="rect">
              <a:avLst/>
            </a:prstGeom>
            <a:solidFill>
              <a:srgbClr val="0000FF"/>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253" name="Rectangle 781"/>
            <p:cNvSpPr>
              <a:spLocks noChangeArrowheads="1"/>
            </p:cNvSpPr>
            <p:nvPr/>
          </p:nvSpPr>
          <p:spPr bwMode="auto">
            <a:xfrm>
              <a:off x="3787" y="3339"/>
              <a:ext cx="91" cy="91"/>
            </a:xfrm>
            <a:prstGeom prst="rect">
              <a:avLst/>
            </a:prstGeom>
            <a:solidFill>
              <a:srgbClr val="0000FF"/>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254" name="Rectangle 782"/>
            <p:cNvSpPr>
              <a:spLocks noChangeArrowheads="1"/>
            </p:cNvSpPr>
            <p:nvPr/>
          </p:nvSpPr>
          <p:spPr bwMode="auto">
            <a:xfrm>
              <a:off x="4603" y="2522"/>
              <a:ext cx="91" cy="91"/>
            </a:xfrm>
            <a:prstGeom prst="rect">
              <a:avLst/>
            </a:prstGeom>
            <a:solidFill>
              <a:srgbClr val="0000FF"/>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255" name="Rectangle 783"/>
            <p:cNvSpPr>
              <a:spLocks noChangeArrowheads="1"/>
            </p:cNvSpPr>
            <p:nvPr/>
          </p:nvSpPr>
          <p:spPr bwMode="auto">
            <a:xfrm>
              <a:off x="4603" y="2795"/>
              <a:ext cx="91" cy="91"/>
            </a:xfrm>
            <a:prstGeom prst="rect">
              <a:avLst/>
            </a:prstGeom>
            <a:solidFill>
              <a:srgbClr val="0000FF"/>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256" name="Rectangle 784"/>
            <p:cNvSpPr>
              <a:spLocks noChangeArrowheads="1"/>
            </p:cNvSpPr>
            <p:nvPr/>
          </p:nvSpPr>
          <p:spPr bwMode="auto">
            <a:xfrm>
              <a:off x="4603" y="2613"/>
              <a:ext cx="91" cy="91"/>
            </a:xfrm>
            <a:prstGeom prst="rect">
              <a:avLst/>
            </a:prstGeom>
            <a:solidFill>
              <a:srgbClr val="0000FF"/>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257" name="Rectangle 785"/>
            <p:cNvSpPr>
              <a:spLocks noChangeArrowheads="1"/>
            </p:cNvSpPr>
            <p:nvPr/>
          </p:nvSpPr>
          <p:spPr bwMode="auto">
            <a:xfrm>
              <a:off x="4603" y="2704"/>
              <a:ext cx="91" cy="91"/>
            </a:xfrm>
            <a:prstGeom prst="rect">
              <a:avLst/>
            </a:prstGeom>
            <a:solidFill>
              <a:srgbClr val="0000FF"/>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258" name="Rectangle 786"/>
            <p:cNvSpPr>
              <a:spLocks noChangeArrowheads="1"/>
            </p:cNvSpPr>
            <p:nvPr/>
          </p:nvSpPr>
          <p:spPr bwMode="auto">
            <a:xfrm>
              <a:off x="4150" y="2975"/>
              <a:ext cx="91" cy="91"/>
            </a:xfrm>
            <a:prstGeom prst="rect">
              <a:avLst/>
            </a:prstGeom>
            <a:solidFill>
              <a:srgbClr val="0000FF"/>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259" name="Rectangle 787"/>
            <p:cNvSpPr>
              <a:spLocks noChangeArrowheads="1"/>
            </p:cNvSpPr>
            <p:nvPr/>
          </p:nvSpPr>
          <p:spPr bwMode="auto">
            <a:xfrm>
              <a:off x="4150" y="3248"/>
              <a:ext cx="91" cy="91"/>
            </a:xfrm>
            <a:prstGeom prst="rect">
              <a:avLst/>
            </a:prstGeom>
            <a:solidFill>
              <a:srgbClr val="0000FF"/>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260" name="Rectangle 788"/>
            <p:cNvSpPr>
              <a:spLocks noChangeArrowheads="1"/>
            </p:cNvSpPr>
            <p:nvPr/>
          </p:nvSpPr>
          <p:spPr bwMode="auto">
            <a:xfrm>
              <a:off x="4150" y="3066"/>
              <a:ext cx="91" cy="91"/>
            </a:xfrm>
            <a:prstGeom prst="rect">
              <a:avLst/>
            </a:prstGeom>
            <a:solidFill>
              <a:srgbClr val="0000FF"/>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261" name="Rectangle 789"/>
            <p:cNvSpPr>
              <a:spLocks noChangeArrowheads="1"/>
            </p:cNvSpPr>
            <p:nvPr/>
          </p:nvSpPr>
          <p:spPr bwMode="auto">
            <a:xfrm>
              <a:off x="4150" y="3157"/>
              <a:ext cx="91" cy="91"/>
            </a:xfrm>
            <a:prstGeom prst="rect">
              <a:avLst/>
            </a:prstGeom>
            <a:solidFill>
              <a:srgbClr val="0000FF"/>
            </a:solidFill>
            <a:ln w="381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grpSp>
      <p:sp>
        <p:nvSpPr>
          <p:cNvPr id="106262" name="AutoShape 790"/>
          <p:cNvSpPr>
            <a:spLocks noChangeArrowheads="1"/>
          </p:cNvSpPr>
          <p:nvPr/>
        </p:nvSpPr>
        <p:spPr bwMode="auto">
          <a:xfrm>
            <a:off x="4140200" y="4941888"/>
            <a:ext cx="576263" cy="503237"/>
          </a:xfrm>
          <a:prstGeom prst="leftArrow">
            <a:avLst>
              <a:gd name="adj1" fmla="val 50000"/>
              <a:gd name="adj2" fmla="val 28628"/>
            </a:avLst>
          </a:prstGeom>
          <a:solidFill>
            <a:srgbClr val="FF0000"/>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endParaRPr kumimoji="1" lang="en-US" sz="1800">
              <a:solidFill>
                <a:srgbClr val="003366"/>
              </a:solidFill>
              <a:latin typeface="Times New Roman" pitchFamily="18" charset="0"/>
              <a:ea typeface="新細明體" pitchFamily="18" charset="-120"/>
            </a:endParaRPr>
          </a:p>
        </p:txBody>
      </p:sp>
      <p:grpSp>
        <p:nvGrpSpPr>
          <p:cNvPr id="4" name="Group 994"/>
          <p:cNvGrpSpPr>
            <a:grpSpLocks/>
          </p:cNvGrpSpPr>
          <p:nvPr/>
        </p:nvGrpSpPr>
        <p:grpSpPr bwMode="auto">
          <a:xfrm>
            <a:off x="1619250" y="4005263"/>
            <a:ext cx="1585913" cy="2305050"/>
            <a:chOff x="1156" y="2523"/>
            <a:chExt cx="999" cy="1452"/>
          </a:xfrm>
        </p:grpSpPr>
        <p:sp>
          <p:nvSpPr>
            <p:cNvPr id="106263" name="Rectangle 791"/>
            <p:cNvSpPr>
              <a:spLocks noChangeArrowheads="1"/>
            </p:cNvSpPr>
            <p:nvPr/>
          </p:nvSpPr>
          <p:spPr bwMode="auto">
            <a:xfrm>
              <a:off x="1610" y="2523"/>
              <a:ext cx="91" cy="91"/>
            </a:xfrm>
            <a:prstGeom prst="rect">
              <a:avLst/>
            </a:prstGeom>
            <a:solidFill>
              <a:srgbClr val="0000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264" name="Rectangle 792"/>
            <p:cNvSpPr>
              <a:spLocks noChangeArrowheads="1"/>
            </p:cNvSpPr>
            <p:nvPr/>
          </p:nvSpPr>
          <p:spPr bwMode="auto">
            <a:xfrm>
              <a:off x="1610" y="2977"/>
              <a:ext cx="91" cy="91"/>
            </a:xfrm>
            <a:prstGeom prst="rect">
              <a:avLst/>
            </a:prstGeom>
            <a:solidFill>
              <a:srgbClr val="0000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265" name="Rectangle 793"/>
            <p:cNvSpPr>
              <a:spLocks noChangeArrowheads="1"/>
            </p:cNvSpPr>
            <p:nvPr/>
          </p:nvSpPr>
          <p:spPr bwMode="auto">
            <a:xfrm>
              <a:off x="1156" y="2977"/>
              <a:ext cx="91" cy="91"/>
            </a:xfrm>
            <a:prstGeom prst="rect">
              <a:avLst/>
            </a:prstGeom>
            <a:solidFill>
              <a:srgbClr val="0000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266" name="Rectangle 794"/>
            <p:cNvSpPr>
              <a:spLocks noChangeArrowheads="1"/>
            </p:cNvSpPr>
            <p:nvPr/>
          </p:nvSpPr>
          <p:spPr bwMode="auto">
            <a:xfrm>
              <a:off x="2064" y="2977"/>
              <a:ext cx="91" cy="91"/>
            </a:xfrm>
            <a:prstGeom prst="rect">
              <a:avLst/>
            </a:prstGeom>
            <a:solidFill>
              <a:srgbClr val="0000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267" name="Rectangle 795"/>
            <p:cNvSpPr>
              <a:spLocks noChangeArrowheads="1"/>
            </p:cNvSpPr>
            <p:nvPr/>
          </p:nvSpPr>
          <p:spPr bwMode="auto">
            <a:xfrm>
              <a:off x="1610" y="3430"/>
              <a:ext cx="91" cy="91"/>
            </a:xfrm>
            <a:prstGeom prst="rect">
              <a:avLst/>
            </a:prstGeom>
            <a:solidFill>
              <a:srgbClr val="0000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268" name="Rectangle 796"/>
            <p:cNvSpPr>
              <a:spLocks noChangeArrowheads="1"/>
            </p:cNvSpPr>
            <p:nvPr/>
          </p:nvSpPr>
          <p:spPr bwMode="auto">
            <a:xfrm>
              <a:off x="1156" y="3430"/>
              <a:ext cx="91" cy="91"/>
            </a:xfrm>
            <a:prstGeom prst="rect">
              <a:avLst/>
            </a:prstGeom>
            <a:solidFill>
              <a:srgbClr val="0000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269" name="Rectangle 797"/>
            <p:cNvSpPr>
              <a:spLocks noChangeArrowheads="1"/>
            </p:cNvSpPr>
            <p:nvPr/>
          </p:nvSpPr>
          <p:spPr bwMode="auto">
            <a:xfrm>
              <a:off x="2063" y="3430"/>
              <a:ext cx="91" cy="91"/>
            </a:xfrm>
            <a:prstGeom prst="rect">
              <a:avLst/>
            </a:prstGeom>
            <a:solidFill>
              <a:srgbClr val="0000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270" name="Rectangle 798"/>
            <p:cNvSpPr>
              <a:spLocks noChangeArrowheads="1"/>
            </p:cNvSpPr>
            <p:nvPr/>
          </p:nvSpPr>
          <p:spPr bwMode="auto">
            <a:xfrm>
              <a:off x="1610" y="3884"/>
              <a:ext cx="91" cy="91"/>
            </a:xfrm>
            <a:prstGeom prst="rect">
              <a:avLst/>
            </a:prstGeom>
            <a:solidFill>
              <a:srgbClr val="0000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271" name="Rectangle 799"/>
            <p:cNvSpPr>
              <a:spLocks noChangeArrowheads="1"/>
            </p:cNvSpPr>
            <p:nvPr/>
          </p:nvSpPr>
          <p:spPr bwMode="auto">
            <a:xfrm>
              <a:off x="1156" y="3884"/>
              <a:ext cx="91" cy="91"/>
            </a:xfrm>
            <a:prstGeom prst="rect">
              <a:avLst/>
            </a:prstGeom>
            <a:solidFill>
              <a:srgbClr val="0000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272" name="Rectangle 800"/>
            <p:cNvSpPr>
              <a:spLocks noChangeArrowheads="1"/>
            </p:cNvSpPr>
            <p:nvPr/>
          </p:nvSpPr>
          <p:spPr bwMode="auto">
            <a:xfrm>
              <a:off x="1156" y="3068"/>
              <a:ext cx="91" cy="91"/>
            </a:xfrm>
            <a:prstGeom prst="rect">
              <a:avLst/>
            </a:prstGeom>
            <a:solidFill>
              <a:srgbClr val="0000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273" name="Rectangle 801"/>
            <p:cNvSpPr>
              <a:spLocks noChangeArrowheads="1"/>
            </p:cNvSpPr>
            <p:nvPr/>
          </p:nvSpPr>
          <p:spPr bwMode="auto">
            <a:xfrm>
              <a:off x="1156" y="3159"/>
              <a:ext cx="91" cy="91"/>
            </a:xfrm>
            <a:prstGeom prst="rect">
              <a:avLst/>
            </a:prstGeom>
            <a:solidFill>
              <a:srgbClr val="0000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274" name="Rectangle 802"/>
            <p:cNvSpPr>
              <a:spLocks noChangeArrowheads="1"/>
            </p:cNvSpPr>
            <p:nvPr/>
          </p:nvSpPr>
          <p:spPr bwMode="auto">
            <a:xfrm>
              <a:off x="1156" y="3249"/>
              <a:ext cx="91" cy="91"/>
            </a:xfrm>
            <a:prstGeom prst="rect">
              <a:avLst/>
            </a:prstGeom>
            <a:solidFill>
              <a:srgbClr val="0000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275" name="Rectangle 803"/>
            <p:cNvSpPr>
              <a:spLocks noChangeArrowheads="1"/>
            </p:cNvSpPr>
            <p:nvPr/>
          </p:nvSpPr>
          <p:spPr bwMode="auto">
            <a:xfrm>
              <a:off x="1156" y="3340"/>
              <a:ext cx="91" cy="91"/>
            </a:xfrm>
            <a:prstGeom prst="rect">
              <a:avLst/>
            </a:prstGeom>
            <a:solidFill>
              <a:srgbClr val="0000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276" name="Rectangle 804"/>
            <p:cNvSpPr>
              <a:spLocks noChangeArrowheads="1"/>
            </p:cNvSpPr>
            <p:nvPr/>
          </p:nvSpPr>
          <p:spPr bwMode="auto">
            <a:xfrm>
              <a:off x="1156" y="3521"/>
              <a:ext cx="91" cy="91"/>
            </a:xfrm>
            <a:prstGeom prst="rect">
              <a:avLst/>
            </a:prstGeom>
            <a:solidFill>
              <a:srgbClr val="0000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277" name="Rectangle 805"/>
            <p:cNvSpPr>
              <a:spLocks noChangeArrowheads="1"/>
            </p:cNvSpPr>
            <p:nvPr/>
          </p:nvSpPr>
          <p:spPr bwMode="auto">
            <a:xfrm>
              <a:off x="1156" y="3612"/>
              <a:ext cx="91" cy="91"/>
            </a:xfrm>
            <a:prstGeom prst="rect">
              <a:avLst/>
            </a:prstGeom>
            <a:solidFill>
              <a:srgbClr val="0000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278" name="Rectangle 806"/>
            <p:cNvSpPr>
              <a:spLocks noChangeArrowheads="1"/>
            </p:cNvSpPr>
            <p:nvPr/>
          </p:nvSpPr>
          <p:spPr bwMode="auto">
            <a:xfrm>
              <a:off x="1156" y="3703"/>
              <a:ext cx="91" cy="91"/>
            </a:xfrm>
            <a:prstGeom prst="rect">
              <a:avLst/>
            </a:prstGeom>
            <a:solidFill>
              <a:srgbClr val="0000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279" name="Rectangle 807"/>
            <p:cNvSpPr>
              <a:spLocks noChangeArrowheads="1"/>
            </p:cNvSpPr>
            <p:nvPr/>
          </p:nvSpPr>
          <p:spPr bwMode="auto">
            <a:xfrm>
              <a:off x="1156" y="3793"/>
              <a:ext cx="91" cy="91"/>
            </a:xfrm>
            <a:prstGeom prst="rect">
              <a:avLst/>
            </a:prstGeom>
            <a:solidFill>
              <a:srgbClr val="0000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280" name="Rectangle 808"/>
            <p:cNvSpPr>
              <a:spLocks noChangeArrowheads="1"/>
            </p:cNvSpPr>
            <p:nvPr/>
          </p:nvSpPr>
          <p:spPr bwMode="auto">
            <a:xfrm>
              <a:off x="1247" y="2977"/>
              <a:ext cx="91" cy="91"/>
            </a:xfrm>
            <a:prstGeom prst="rect">
              <a:avLst/>
            </a:prstGeom>
            <a:solidFill>
              <a:srgbClr val="0000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281" name="Rectangle 809"/>
            <p:cNvSpPr>
              <a:spLocks noChangeArrowheads="1"/>
            </p:cNvSpPr>
            <p:nvPr/>
          </p:nvSpPr>
          <p:spPr bwMode="auto">
            <a:xfrm>
              <a:off x="1338" y="2977"/>
              <a:ext cx="91" cy="91"/>
            </a:xfrm>
            <a:prstGeom prst="rect">
              <a:avLst/>
            </a:prstGeom>
            <a:solidFill>
              <a:srgbClr val="0000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282" name="Rectangle 810"/>
            <p:cNvSpPr>
              <a:spLocks noChangeArrowheads="1"/>
            </p:cNvSpPr>
            <p:nvPr/>
          </p:nvSpPr>
          <p:spPr bwMode="auto">
            <a:xfrm>
              <a:off x="1428" y="2977"/>
              <a:ext cx="91" cy="91"/>
            </a:xfrm>
            <a:prstGeom prst="rect">
              <a:avLst/>
            </a:prstGeom>
            <a:solidFill>
              <a:srgbClr val="0000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283" name="Rectangle 811"/>
            <p:cNvSpPr>
              <a:spLocks noChangeArrowheads="1"/>
            </p:cNvSpPr>
            <p:nvPr/>
          </p:nvSpPr>
          <p:spPr bwMode="auto">
            <a:xfrm>
              <a:off x="1519" y="2977"/>
              <a:ext cx="91" cy="91"/>
            </a:xfrm>
            <a:prstGeom prst="rect">
              <a:avLst/>
            </a:prstGeom>
            <a:solidFill>
              <a:srgbClr val="0000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284" name="Rectangle 812"/>
            <p:cNvSpPr>
              <a:spLocks noChangeArrowheads="1"/>
            </p:cNvSpPr>
            <p:nvPr/>
          </p:nvSpPr>
          <p:spPr bwMode="auto">
            <a:xfrm>
              <a:off x="1610" y="2886"/>
              <a:ext cx="91" cy="91"/>
            </a:xfrm>
            <a:prstGeom prst="rect">
              <a:avLst/>
            </a:prstGeom>
            <a:solidFill>
              <a:srgbClr val="0000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285" name="Rectangle 813"/>
            <p:cNvSpPr>
              <a:spLocks noChangeArrowheads="1"/>
            </p:cNvSpPr>
            <p:nvPr/>
          </p:nvSpPr>
          <p:spPr bwMode="auto">
            <a:xfrm>
              <a:off x="1610" y="2796"/>
              <a:ext cx="91" cy="91"/>
            </a:xfrm>
            <a:prstGeom prst="rect">
              <a:avLst/>
            </a:prstGeom>
            <a:solidFill>
              <a:srgbClr val="0000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286" name="Rectangle 814"/>
            <p:cNvSpPr>
              <a:spLocks noChangeArrowheads="1"/>
            </p:cNvSpPr>
            <p:nvPr/>
          </p:nvSpPr>
          <p:spPr bwMode="auto">
            <a:xfrm>
              <a:off x="1610" y="2614"/>
              <a:ext cx="91" cy="91"/>
            </a:xfrm>
            <a:prstGeom prst="rect">
              <a:avLst/>
            </a:prstGeom>
            <a:solidFill>
              <a:srgbClr val="0000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287" name="Rectangle 815"/>
            <p:cNvSpPr>
              <a:spLocks noChangeArrowheads="1"/>
            </p:cNvSpPr>
            <p:nvPr/>
          </p:nvSpPr>
          <p:spPr bwMode="auto">
            <a:xfrm>
              <a:off x="1610" y="2705"/>
              <a:ext cx="91" cy="91"/>
            </a:xfrm>
            <a:prstGeom prst="rect">
              <a:avLst/>
            </a:prstGeom>
            <a:solidFill>
              <a:srgbClr val="0000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288" name="Rectangle 816"/>
            <p:cNvSpPr>
              <a:spLocks noChangeArrowheads="1"/>
            </p:cNvSpPr>
            <p:nvPr/>
          </p:nvSpPr>
          <p:spPr bwMode="auto">
            <a:xfrm>
              <a:off x="1973" y="2977"/>
              <a:ext cx="91" cy="91"/>
            </a:xfrm>
            <a:prstGeom prst="rect">
              <a:avLst/>
            </a:prstGeom>
            <a:solidFill>
              <a:srgbClr val="0000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289" name="Rectangle 817"/>
            <p:cNvSpPr>
              <a:spLocks noChangeArrowheads="1"/>
            </p:cNvSpPr>
            <p:nvPr/>
          </p:nvSpPr>
          <p:spPr bwMode="auto">
            <a:xfrm>
              <a:off x="1882" y="2977"/>
              <a:ext cx="91" cy="91"/>
            </a:xfrm>
            <a:prstGeom prst="rect">
              <a:avLst/>
            </a:prstGeom>
            <a:solidFill>
              <a:srgbClr val="0000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290" name="Rectangle 818"/>
            <p:cNvSpPr>
              <a:spLocks noChangeArrowheads="1"/>
            </p:cNvSpPr>
            <p:nvPr/>
          </p:nvSpPr>
          <p:spPr bwMode="auto">
            <a:xfrm>
              <a:off x="1791" y="2977"/>
              <a:ext cx="91" cy="91"/>
            </a:xfrm>
            <a:prstGeom prst="rect">
              <a:avLst/>
            </a:prstGeom>
            <a:solidFill>
              <a:srgbClr val="0000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291" name="Rectangle 819"/>
            <p:cNvSpPr>
              <a:spLocks noChangeArrowheads="1"/>
            </p:cNvSpPr>
            <p:nvPr/>
          </p:nvSpPr>
          <p:spPr bwMode="auto">
            <a:xfrm>
              <a:off x="1701" y="2977"/>
              <a:ext cx="91" cy="91"/>
            </a:xfrm>
            <a:prstGeom prst="rect">
              <a:avLst/>
            </a:prstGeom>
            <a:solidFill>
              <a:srgbClr val="0000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292" name="Rectangle 820"/>
            <p:cNvSpPr>
              <a:spLocks noChangeArrowheads="1"/>
            </p:cNvSpPr>
            <p:nvPr/>
          </p:nvSpPr>
          <p:spPr bwMode="auto">
            <a:xfrm>
              <a:off x="1973" y="3430"/>
              <a:ext cx="91" cy="91"/>
            </a:xfrm>
            <a:prstGeom prst="rect">
              <a:avLst/>
            </a:prstGeom>
            <a:solidFill>
              <a:srgbClr val="0000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293" name="Rectangle 821"/>
            <p:cNvSpPr>
              <a:spLocks noChangeArrowheads="1"/>
            </p:cNvSpPr>
            <p:nvPr/>
          </p:nvSpPr>
          <p:spPr bwMode="auto">
            <a:xfrm>
              <a:off x="1882" y="3430"/>
              <a:ext cx="91" cy="91"/>
            </a:xfrm>
            <a:prstGeom prst="rect">
              <a:avLst/>
            </a:prstGeom>
            <a:solidFill>
              <a:srgbClr val="0000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294" name="Rectangle 822"/>
            <p:cNvSpPr>
              <a:spLocks noChangeArrowheads="1"/>
            </p:cNvSpPr>
            <p:nvPr/>
          </p:nvSpPr>
          <p:spPr bwMode="auto">
            <a:xfrm>
              <a:off x="1791" y="3430"/>
              <a:ext cx="91" cy="91"/>
            </a:xfrm>
            <a:prstGeom prst="rect">
              <a:avLst/>
            </a:prstGeom>
            <a:solidFill>
              <a:srgbClr val="0000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295" name="Rectangle 823"/>
            <p:cNvSpPr>
              <a:spLocks noChangeArrowheads="1"/>
            </p:cNvSpPr>
            <p:nvPr/>
          </p:nvSpPr>
          <p:spPr bwMode="auto">
            <a:xfrm>
              <a:off x="1520" y="3884"/>
              <a:ext cx="91" cy="91"/>
            </a:xfrm>
            <a:prstGeom prst="rect">
              <a:avLst/>
            </a:prstGeom>
            <a:solidFill>
              <a:srgbClr val="0000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296" name="Rectangle 824"/>
            <p:cNvSpPr>
              <a:spLocks noChangeArrowheads="1"/>
            </p:cNvSpPr>
            <p:nvPr/>
          </p:nvSpPr>
          <p:spPr bwMode="auto">
            <a:xfrm>
              <a:off x="1429" y="3884"/>
              <a:ext cx="91" cy="91"/>
            </a:xfrm>
            <a:prstGeom prst="rect">
              <a:avLst/>
            </a:prstGeom>
            <a:solidFill>
              <a:srgbClr val="0000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297" name="Rectangle 825"/>
            <p:cNvSpPr>
              <a:spLocks noChangeArrowheads="1"/>
            </p:cNvSpPr>
            <p:nvPr/>
          </p:nvSpPr>
          <p:spPr bwMode="auto">
            <a:xfrm>
              <a:off x="1338" y="3884"/>
              <a:ext cx="91" cy="91"/>
            </a:xfrm>
            <a:prstGeom prst="rect">
              <a:avLst/>
            </a:prstGeom>
            <a:solidFill>
              <a:srgbClr val="0000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298" name="Rectangle 826"/>
            <p:cNvSpPr>
              <a:spLocks noChangeArrowheads="1"/>
            </p:cNvSpPr>
            <p:nvPr/>
          </p:nvSpPr>
          <p:spPr bwMode="auto">
            <a:xfrm>
              <a:off x="1701" y="3431"/>
              <a:ext cx="91" cy="91"/>
            </a:xfrm>
            <a:prstGeom prst="rect">
              <a:avLst/>
            </a:prstGeom>
            <a:solidFill>
              <a:srgbClr val="0000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299" name="Rectangle 827"/>
            <p:cNvSpPr>
              <a:spLocks noChangeArrowheads="1"/>
            </p:cNvSpPr>
            <p:nvPr/>
          </p:nvSpPr>
          <p:spPr bwMode="auto">
            <a:xfrm>
              <a:off x="1247" y="3884"/>
              <a:ext cx="91" cy="91"/>
            </a:xfrm>
            <a:prstGeom prst="rect">
              <a:avLst/>
            </a:prstGeom>
            <a:solidFill>
              <a:srgbClr val="0000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300" name="Rectangle 828"/>
            <p:cNvSpPr>
              <a:spLocks noChangeArrowheads="1"/>
            </p:cNvSpPr>
            <p:nvPr/>
          </p:nvSpPr>
          <p:spPr bwMode="auto">
            <a:xfrm>
              <a:off x="2063" y="3067"/>
              <a:ext cx="91" cy="91"/>
            </a:xfrm>
            <a:prstGeom prst="rect">
              <a:avLst/>
            </a:prstGeom>
            <a:solidFill>
              <a:srgbClr val="0000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301" name="Rectangle 829"/>
            <p:cNvSpPr>
              <a:spLocks noChangeArrowheads="1"/>
            </p:cNvSpPr>
            <p:nvPr/>
          </p:nvSpPr>
          <p:spPr bwMode="auto">
            <a:xfrm>
              <a:off x="2063" y="3340"/>
              <a:ext cx="91" cy="91"/>
            </a:xfrm>
            <a:prstGeom prst="rect">
              <a:avLst/>
            </a:prstGeom>
            <a:solidFill>
              <a:srgbClr val="0000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302" name="Rectangle 830"/>
            <p:cNvSpPr>
              <a:spLocks noChangeArrowheads="1"/>
            </p:cNvSpPr>
            <p:nvPr/>
          </p:nvSpPr>
          <p:spPr bwMode="auto">
            <a:xfrm>
              <a:off x="2063" y="3158"/>
              <a:ext cx="91" cy="91"/>
            </a:xfrm>
            <a:prstGeom prst="rect">
              <a:avLst/>
            </a:prstGeom>
            <a:solidFill>
              <a:srgbClr val="0000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303" name="Rectangle 831"/>
            <p:cNvSpPr>
              <a:spLocks noChangeArrowheads="1"/>
            </p:cNvSpPr>
            <p:nvPr/>
          </p:nvSpPr>
          <p:spPr bwMode="auto">
            <a:xfrm>
              <a:off x="2063" y="3249"/>
              <a:ext cx="91" cy="91"/>
            </a:xfrm>
            <a:prstGeom prst="rect">
              <a:avLst/>
            </a:prstGeom>
            <a:solidFill>
              <a:srgbClr val="0000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304" name="Rectangle 832"/>
            <p:cNvSpPr>
              <a:spLocks noChangeArrowheads="1"/>
            </p:cNvSpPr>
            <p:nvPr/>
          </p:nvSpPr>
          <p:spPr bwMode="auto">
            <a:xfrm>
              <a:off x="1610" y="3520"/>
              <a:ext cx="91" cy="91"/>
            </a:xfrm>
            <a:prstGeom prst="rect">
              <a:avLst/>
            </a:prstGeom>
            <a:solidFill>
              <a:srgbClr val="0000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305" name="Rectangle 833"/>
            <p:cNvSpPr>
              <a:spLocks noChangeArrowheads="1"/>
            </p:cNvSpPr>
            <p:nvPr/>
          </p:nvSpPr>
          <p:spPr bwMode="auto">
            <a:xfrm>
              <a:off x="1610" y="3793"/>
              <a:ext cx="91" cy="91"/>
            </a:xfrm>
            <a:prstGeom prst="rect">
              <a:avLst/>
            </a:prstGeom>
            <a:solidFill>
              <a:srgbClr val="0000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306" name="Rectangle 834"/>
            <p:cNvSpPr>
              <a:spLocks noChangeArrowheads="1"/>
            </p:cNvSpPr>
            <p:nvPr/>
          </p:nvSpPr>
          <p:spPr bwMode="auto">
            <a:xfrm>
              <a:off x="1610" y="3611"/>
              <a:ext cx="91" cy="91"/>
            </a:xfrm>
            <a:prstGeom prst="rect">
              <a:avLst/>
            </a:prstGeom>
            <a:solidFill>
              <a:srgbClr val="0000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307" name="Rectangle 835"/>
            <p:cNvSpPr>
              <a:spLocks noChangeArrowheads="1"/>
            </p:cNvSpPr>
            <p:nvPr/>
          </p:nvSpPr>
          <p:spPr bwMode="auto">
            <a:xfrm>
              <a:off x="1610" y="3702"/>
              <a:ext cx="91" cy="91"/>
            </a:xfrm>
            <a:prstGeom prst="rect">
              <a:avLst/>
            </a:prstGeom>
            <a:solidFill>
              <a:srgbClr val="0000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308" name="Rectangle 836"/>
            <p:cNvSpPr>
              <a:spLocks noChangeArrowheads="1"/>
            </p:cNvSpPr>
            <p:nvPr/>
          </p:nvSpPr>
          <p:spPr bwMode="auto">
            <a:xfrm>
              <a:off x="1247" y="3430"/>
              <a:ext cx="91" cy="91"/>
            </a:xfrm>
            <a:prstGeom prst="rect">
              <a:avLst/>
            </a:prstGeom>
            <a:solidFill>
              <a:srgbClr val="0000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309" name="Rectangle 837"/>
            <p:cNvSpPr>
              <a:spLocks noChangeArrowheads="1"/>
            </p:cNvSpPr>
            <p:nvPr/>
          </p:nvSpPr>
          <p:spPr bwMode="auto">
            <a:xfrm>
              <a:off x="1247" y="3068"/>
              <a:ext cx="91" cy="91"/>
            </a:xfrm>
            <a:prstGeom prst="rect">
              <a:avLst/>
            </a:prstGeom>
            <a:solidFill>
              <a:srgbClr val="0000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310" name="Rectangle 838"/>
            <p:cNvSpPr>
              <a:spLocks noChangeArrowheads="1"/>
            </p:cNvSpPr>
            <p:nvPr/>
          </p:nvSpPr>
          <p:spPr bwMode="auto">
            <a:xfrm>
              <a:off x="1247" y="3159"/>
              <a:ext cx="91" cy="91"/>
            </a:xfrm>
            <a:prstGeom prst="rect">
              <a:avLst/>
            </a:prstGeom>
            <a:solidFill>
              <a:srgbClr val="0000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311" name="Rectangle 839"/>
            <p:cNvSpPr>
              <a:spLocks noChangeArrowheads="1"/>
            </p:cNvSpPr>
            <p:nvPr/>
          </p:nvSpPr>
          <p:spPr bwMode="auto">
            <a:xfrm>
              <a:off x="1247" y="3249"/>
              <a:ext cx="91" cy="91"/>
            </a:xfrm>
            <a:prstGeom prst="rect">
              <a:avLst/>
            </a:prstGeom>
            <a:solidFill>
              <a:srgbClr val="0000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312" name="Rectangle 840"/>
            <p:cNvSpPr>
              <a:spLocks noChangeArrowheads="1"/>
            </p:cNvSpPr>
            <p:nvPr/>
          </p:nvSpPr>
          <p:spPr bwMode="auto">
            <a:xfrm>
              <a:off x="1247" y="3340"/>
              <a:ext cx="91" cy="91"/>
            </a:xfrm>
            <a:prstGeom prst="rect">
              <a:avLst/>
            </a:prstGeom>
            <a:solidFill>
              <a:srgbClr val="0000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313" name="Rectangle 841"/>
            <p:cNvSpPr>
              <a:spLocks noChangeArrowheads="1"/>
            </p:cNvSpPr>
            <p:nvPr/>
          </p:nvSpPr>
          <p:spPr bwMode="auto">
            <a:xfrm>
              <a:off x="1247" y="3521"/>
              <a:ext cx="91" cy="91"/>
            </a:xfrm>
            <a:prstGeom prst="rect">
              <a:avLst/>
            </a:prstGeom>
            <a:solidFill>
              <a:srgbClr val="0000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314" name="Rectangle 842"/>
            <p:cNvSpPr>
              <a:spLocks noChangeArrowheads="1"/>
            </p:cNvSpPr>
            <p:nvPr/>
          </p:nvSpPr>
          <p:spPr bwMode="auto">
            <a:xfrm>
              <a:off x="1247" y="3612"/>
              <a:ext cx="91" cy="91"/>
            </a:xfrm>
            <a:prstGeom prst="rect">
              <a:avLst/>
            </a:prstGeom>
            <a:solidFill>
              <a:srgbClr val="0000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315" name="Rectangle 843"/>
            <p:cNvSpPr>
              <a:spLocks noChangeArrowheads="1"/>
            </p:cNvSpPr>
            <p:nvPr/>
          </p:nvSpPr>
          <p:spPr bwMode="auto">
            <a:xfrm>
              <a:off x="1247" y="3703"/>
              <a:ext cx="91" cy="91"/>
            </a:xfrm>
            <a:prstGeom prst="rect">
              <a:avLst/>
            </a:prstGeom>
            <a:solidFill>
              <a:srgbClr val="0000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316" name="Rectangle 844"/>
            <p:cNvSpPr>
              <a:spLocks noChangeArrowheads="1"/>
            </p:cNvSpPr>
            <p:nvPr/>
          </p:nvSpPr>
          <p:spPr bwMode="auto">
            <a:xfrm>
              <a:off x="1247" y="3793"/>
              <a:ext cx="91" cy="91"/>
            </a:xfrm>
            <a:prstGeom prst="rect">
              <a:avLst/>
            </a:prstGeom>
            <a:solidFill>
              <a:srgbClr val="0000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317" name="Rectangle 845"/>
            <p:cNvSpPr>
              <a:spLocks noChangeArrowheads="1"/>
            </p:cNvSpPr>
            <p:nvPr/>
          </p:nvSpPr>
          <p:spPr bwMode="auto">
            <a:xfrm>
              <a:off x="1338" y="3430"/>
              <a:ext cx="91" cy="91"/>
            </a:xfrm>
            <a:prstGeom prst="rect">
              <a:avLst/>
            </a:prstGeom>
            <a:solidFill>
              <a:srgbClr val="0000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318" name="Rectangle 846"/>
            <p:cNvSpPr>
              <a:spLocks noChangeArrowheads="1"/>
            </p:cNvSpPr>
            <p:nvPr/>
          </p:nvSpPr>
          <p:spPr bwMode="auto">
            <a:xfrm>
              <a:off x="1338" y="3068"/>
              <a:ext cx="91" cy="91"/>
            </a:xfrm>
            <a:prstGeom prst="rect">
              <a:avLst/>
            </a:prstGeom>
            <a:solidFill>
              <a:srgbClr val="0000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319" name="Rectangle 847"/>
            <p:cNvSpPr>
              <a:spLocks noChangeArrowheads="1"/>
            </p:cNvSpPr>
            <p:nvPr/>
          </p:nvSpPr>
          <p:spPr bwMode="auto">
            <a:xfrm>
              <a:off x="1338" y="3159"/>
              <a:ext cx="91" cy="91"/>
            </a:xfrm>
            <a:prstGeom prst="rect">
              <a:avLst/>
            </a:prstGeom>
            <a:solidFill>
              <a:srgbClr val="0000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320" name="Rectangle 848"/>
            <p:cNvSpPr>
              <a:spLocks noChangeArrowheads="1"/>
            </p:cNvSpPr>
            <p:nvPr/>
          </p:nvSpPr>
          <p:spPr bwMode="auto">
            <a:xfrm>
              <a:off x="1338" y="3249"/>
              <a:ext cx="91" cy="91"/>
            </a:xfrm>
            <a:prstGeom prst="rect">
              <a:avLst/>
            </a:prstGeom>
            <a:solidFill>
              <a:srgbClr val="0000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321" name="Rectangle 849"/>
            <p:cNvSpPr>
              <a:spLocks noChangeArrowheads="1"/>
            </p:cNvSpPr>
            <p:nvPr/>
          </p:nvSpPr>
          <p:spPr bwMode="auto">
            <a:xfrm>
              <a:off x="1338" y="3340"/>
              <a:ext cx="91" cy="91"/>
            </a:xfrm>
            <a:prstGeom prst="rect">
              <a:avLst/>
            </a:prstGeom>
            <a:solidFill>
              <a:srgbClr val="0000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322" name="Rectangle 850"/>
            <p:cNvSpPr>
              <a:spLocks noChangeArrowheads="1"/>
            </p:cNvSpPr>
            <p:nvPr/>
          </p:nvSpPr>
          <p:spPr bwMode="auto">
            <a:xfrm>
              <a:off x="1338" y="3521"/>
              <a:ext cx="91" cy="91"/>
            </a:xfrm>
            <a:prstGeom prst="rect">
              <a:avLst/>
            </a:prstGeom>
            <a:solidFill>
              <a:srgbClr val="0000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323" name="Rectangle 851"/>
            <p:cNvSpPr>
              <a:spLocks noChangeArrowheads="1"/>
            </p:cNvSpPr>
            <p:nvPr/>
          </p:nvSpPr>
          <p:spPr bwMode="auto">
            <a:xfrm>
              <a:off x="1338" y="3612"/>
              <a:ext cx="91" cy="91"/>
            </a:xfrm>
            <a:prstGeom prst="rect">
              <a:avLst/>
            </a:prstGeom>
            <a:solidFill>
              <a:srgbClr val="0000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324" name="Rectangle 852"/>
            <p:cNvSpPr>
              <a:spLocks noChangeArrowheads="1"/>
            </p:cNvSpPr>
            <p:nvPr/>
          </p:nvSpPr>
          <p:spPr bwMode="auto">
            <a:xfrm>
              <a:off x="1338" y="3703"/>
              <a:ext cx="91" cy="91"/>
            </a:xfrm>
            <a:prstGeom prst="rect">
              <a:avLst/>
            </a:prstGeom>
            <a:solidFill>
              <a:srgbClr val="0000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325" name="Rectangle 853"/>
            <p:cNvSpPr>
              <a:spLocks noChangeArrowheads="1"/>
            </p:cNvSpPr>
            <p:nvPr/>
          </p:nvSpPr>
          <p:spPr bwMode="auto">
            <a:xfrm>
              <a:off x="1338" y="3793"/>
              <a:ext cx="91" cy="91"/>
            </a:xfrm>
            <a:prstGeom prst="rect">
              <a:avLst/>
            </a:prstGeom>
            <a:solidFill>
              <a:srgbClr val="0000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326" name="Rectangle 854"/>
            <p:cNvSpPr>
              <a:spLocks noChangeArrowheads="1"/>
            </p:cNvSpPr>
            <p:nvPr/>
          </p:nvSpPr>
          <p:spPr bwMode="auto">
            <a:xfrm>
              <a:off x="1428" y="3430"/>
              <a:ext cx="91" cy="91"/>
            </a:xfrm>
            <a:prstGeom prst="rect">
              <a:avLst/>
            </a:prstGeom>
            <a:solidFill>
              <a:srgbClr val="0000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327" name="Rectangle 855"/>
            <p:cNvSpPr>
              <a:spLocks noChangeArrowheads="1"/>
            </p:cNvSpPr>
            <p:nvPr/>
          </p:nvSpPr>
          <p:spPr bwMode="auto">
            <a:xfrm>
              <a:off x="1428" y="3068"/>
              <a:ext cx="91" cy="91"/>
            </a:xfrm>
            <a:prstGeom prst="rect">
              <a:avLst/>
            </a:prstGeom>
            <a:solidFill>
              <a:srgbClr val="0000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328" name="Rectangle 856"/>
            <p:cNvSpPr>
              <a:spLocks noChangeArrowheads="1"/>
            </p:cNvSpPr>
            <p:nvPr/>
          </p:nvSpPr>
          <p:spPr bwMode="auto">
            <a:xfrm>
              <a:off x="1428" y="3159"/>
              <a:ext cx="91" cy="91"/>
            </a:xfrm>
            <a:prstGeom prst="rect">
              <a:avLst/>
            </a:prstGeom>
            <a:solidFill>
              <a:srgbClr val="0000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329" name="Rectangle 857"/>
            <p:cNvSpPr>
              <a:spLocks noChangeArrowheads="1"/>
            </p:cNvSpPr>
            <p:nvPr/>
          </p:nvSpPr>
          <p:spPr bwMode="auto">
            <a:xfrm>
              <a:off x="1428" y="3249"/>
              <a:ext cx="91" cy="91"/>
            </a:xfrm>
            <a:prstGeom prst="rect">
              <a:avLst/>
            </a:prstGeom>
            <a:solidFill>
              <a:srgbClr val="0000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330" name="Rectangle 858"/>
            <p:cNvSpPr>
              <a:spLocks noChangeArrowheads="1"/>
            </p:cNvSpPr>
            <p:nvPr/>
          </p:nvSpPr>
          <p:spPr bwMode="auto">
            <a:xfrm>
              <a:off x="1428" y="3340"/>
              <a:ext cx="91" cy="91"/>
            </a:xfrm>
            <a:prstGeom prst="rect">
              <a:avLst/>
            </a:prstGeom>
            <a:solidFill>
              <a:srgbClr val="0000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331" name="Rectangle 859"/>
            <p:cNvSpPr>
              <a:spLocks noChangeArrowheads="1"/>
            </p:cNvSpPr>
            <p:nvPr/>
          </p:nvSpPr>
          <p:spPr bwMode="auto">
            <a:xfrm>
              <a:off x="1428" y="3521"/>
              <a:ext cx="91" cy="91"/>
            </a:xfrm>
            <a:prstGeom prst="rect">
              <a:avLst/>
            </a:prstGeom>
            <a:solidFill>
              <a:srgbClr val="0000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332" name="Rectangle 860"/>
            <p:cNvSpPr>
              <a:spLocks noChangeArrowheads="1"/>
            </p:cNvSpPr>
            <p:nvPr/>
          </p:nvSpPr>
          <p:spPr bwMode="auto">
            <a:xfrm>
              <a:off x="1428" y="3612"/>
              <a:ext cx="91" cy="91"/>
            </a:xfrm>
            <a:prstGeom prst="rect">
              <a:avLst/>
            </a:prstGeom>
            <a:solidFill>
              <a:srgbClr val="0000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333" name="Rectangle 861"/>
            <p:cNvSpPr>
              <a:spLocks noChangeArrowheads="1"/>
            </p:cNvSpPr>
            <p:nvPr/>
          </p:nvSpPr>
          <p:spPr bwMode="auto">
            <a:xfrm>
              <a:off x="1428" y="3703"/>
              <a:ext cx="91" cy="91"/>
            </a:xfrm>
            <a:prstGeom prst="rect">
              <a:avLst/>
            </a:prstGeom>
            <a:solidFill>
              <a:srgbClr val="0000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334" name="Rectangle 862"/>
            <p:cNvSpPr>
              <a:spLocks noChangeArrowheads="1"/>
            </p:cNvSpPr>
            <p:nvPr/>
          </p:nvSpPr>
          <p:spPr bwMode="auto">
            <a:xfrm>
              <a:off x="1428" y="3793"/>
              <a:ext cx="91" cy="91"/>
            </a:xfrm>
            <a:prstGeom prst="rect">
              <a:avLst/>
            </a:prstGeom>
            <a:solidFill>
              <a:srgbClr val="0000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335" name="Rectangle 863"/>
            <p:cNvSpPr>
              <a:spLocks noChangeArrowheads="1"/>
            </p:cNvSpPr>
            <p:nvPr/>
          </p:nvSpPr>
          <p:spPr bwMode="auto">
            <a:xfrm>
              <a:off x="1519" y="3430"/>
              <a:ext cx="91" cy="91"/>
            </a:xfrm>
            <a:prstGeom prst="rect">
              <a:avLst/>
            </a:prstGeom>
            <a:solidFill>
              <a:srgbClr val="0000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336" name="Rectangle 864"/>
            <p:cNvSpPr>
              <a:spLocks noChangeArrowheads="1"/>
            </p:cNvSpPr>
            <p:nvPr/>
          </p:nvSpPr>
          <p:spPr bwMode="auto">
            <a:xfrm>
              <a:off x="1519" y="3068"/>
              <a:ext cx="91" cy="91"/>
            </a:xfrm>
            <a:prstGeom prst="rect">
              <a:avLst/>
            </a:prstGeom>
            <a:solidFill>
              <a:srgbClr val="0000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337" name="Rectangle 865"/>
            <p:cNvSpPr>
              <a:spLocks noChangeArrowheads="1"/>
            </p:cNvSpPr>
            <p:nvPr/>
          </p:nvSpPr>
          <p:spPr bwMode="auto">
            <a:xfrm>
              <a:off x="1519" y="3159"/>
              <a:ext cx="91" cy="91"/>
            </a:xfrm>
            <a:prstGeom prst="rect">
              <a:avLst/>
            </a:prstGeom>
            <a:solidFill>
              <a:srgbClr val="0000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338" name="Rectangle 866"/>
            <p:cNvSpPr>
              <a:spLocks noChangeArrowheads="1"/>
            </p:cNvSpPr>
            <p:nvPr/>
          </p:nvSpPr>
          <p:spPr bwMode="auto">
            <a:xfrm>
              <a:off x="1519" y="3249"/>
              <a:ext cx="91" cy="91"/>
            </a:xfrm>
            <a:prstGeom prst="rect">
              <a:avLst/>
            </a:prstGeom>
            <a:solidFill>
              <a:srgbClr val="0000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339" name="Rectangle 867"/>
            <p:cNvSpPr>
              <a:spLocks noChangeArrowheads="1"/>
            </p:cNvSpPr>
            <p:nvPr/>
          </p:nvSpPr>
          <p:spPr bwMode="auto">
            <a:xfrm>
              <a:off x="1519" y="3340"/>
              <a:ext cx="91" cy="91"/>
            </a:xfrm>
            <a:prstGeom prst="rect">
              <a:avLst/>
            </a:prstGeom>
            <a:solidFill>
              <a:srgbClr val="0000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340" name="Rectangle 868"/>
            <p:cNvSpPr>
              <a:spLocks noChangeArrowheads="1"/>
            </p:cNvSpPr>
            <p:nvPr/>
          </p:nvSpPr>
          <p:spPr bwMode="auto">
            <a:xfrm>
              <a:off x="1519" y="3521"/>
              <a:ext cx="91" cy="91"/>
            </a:xfrm>
            <a:prstGeom prst="rect">
              <a:avLst/>
            </a:prstGeom>
            <a:solidFill>
              <a:srgbClr val="0000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341" name="Rectangle 869"/>
            <p:cNvSpPr>
              <a:spLocks noChangeArrowheads="1"/>
            </p:cNvSpPr>
            <p:nvPr/>
          </p:nvSpPr>
          <p:spPr bwMode="auto">
            <a:xfrm>
              <a:off x="1519" y="3612"/>
              <a:ext cx="91" cy="91"/>
            </a:xfrm>
            <a:prstGeom prst="rect">
              <a:avLst/>
            </a:prstGeom>
            <a:solidFill>
              <a:srgbClr val="0000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342" name="Rectangle 870"/>
            <p:cNvSpPr>
              <a:spLocks noChangeArrowheads="1"/>
            </p:cNvSpPr>
            <p:nvPr/>
          </p:nvSpPr>
          <p:spPr bwMode="auto">
            <a:xfrm>
              <a:off x="1519" y="3703"/>
              <a:ext cx="91" cy="91"/>
            </a:xfrm>
            <a:prstGeom prst="rect">
              <a:avLst/>
            </a:prstGeom>
            <a:solidFill>
              <a:srgbClr val="0000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343" name="Rectangle 871"/>
            <p:cNvSpPr>
              <a:spLocks noChangeArrowheads="1"/>
            </p:cNvSpPr>
            <p:nvPr/>
          </p:nvSpPr>
          <p:spPr bwMode="auto">
            <a:xfrm>
              <a:off x="1519" y="3793"/>
              <a:ext cx="91" cy="91"/>
            </a:xfrm>
            <a:prstGeom prst="rect">
              <a:avLst/>
            </a:prstGeom>
            <a:solidFill>
              <a:srgbClr val="0000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344" name="Rectangle 872"/>
            <p:cNvSpPr>
              <a:spLocks noChangeArrowheads="1"/>
            </p:cNvSpPr>
            <p:nvPr/>
          </p:nvSpPr>
          <p:spPr bwMode="auto">
            <a:xfrm>
              <a:off x="1973" y="3068"/>
              <a:ext cx="91" cy="91"/>
            </a:xfrm>
            <a:prstGeom prst="rect">
              <a:avLst/>
            </a:prstGeom>
            <a:solidFill>
              <a:srgbClr val="0000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345" name="Rectangle 873"/>
            <p:cNvSpPr>
              <a:spLocks noChangeArrowheads="1"/>
            </p:cNvSpPr>
            <p:nvPr/>
          </p:nvSpPr>
          <p:spPr bwMode="auto">
            <a:xfrm>
              <a:off x="1882" y="3068"/>
              <a:ext cx="91" cy="91"/>
            </a:xfrm>
            <a:prstGeom prst="rect">
              <a:avLst/>
            </a:prstGeom>
            <a:solidFill>
              <a:srgbClr val="0000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346" name="Rectangle 874"/>
            <p:cNvSpPr>
              <a:spLocks noChangeArrowheads="1"/>
            </p:cNvSpPr>
            <p:nvPr/>
          </p:nvSpPr>
          <p:spPr bwMode="auto">
            <a:xfrm>
              <a:off x="1791" y="3068"/>
              <a:ext cx="91" cy="91"/>
            </a:xfrm>
            <a:prstGeom prst="rect">
              <a:avLst/>
            </a:prstGeom>
            <a:solidFill>
              <a:srgbClr val="0000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347" name="Rectangle 875"/>
            <p:cNvSpPr>
              <a:spLocks noChangeArrowheads="1"/>
            </p:cNvSpPr>
            <p:nvPr/>
          </p:nvSpPr>
          <p:spPr bwMode="auto">
            <a:xfrm>
              <a:off x="1700" y="3068"/>
              <a:ext cx="91" cy="91"/>
            </a:xfrm>
            <a:prstGeom prst="rect">
              <a:avLst/>
            </a:prstGeom>
            <a:solidFill>
              <a:srgbClr val="0000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348" name="Rectangle 876"/>
            <p:cNvSpPr>
              <a:spLocks noChangeArrowheads="1"/>
            </p:cNvSpPr>
            <p:nvPr/>
          </p:nvSpPr>
          <p:spPr bwMode="auto">
            <a:xfrm>
              <a:off x="1610" y="3068"/>
              <a:ext cx="91" cy="91"/>
            </a:xfrm>
            <a:prstGeom prst="rect">
              <a:avLst/>
            </a:prstGeom>
            <a:solidFill>
              <a:srgbClr val="0000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349" name="Rectangle 877"/>
            <p:cNvSpPr>
              <a:spLocks noChangeArrowheads="1"/>
            </p:cNvSpPr>
            <p:nvPr/>
          </p:nvSpPr>
          <p:spPr bwMode="auto">
            <a:xfrm>
              <a:off x="1973" y="3158"/>
              <a:ext cx="91" cy="91"/>
            </a:xfrm>
            <a:prstGeom prst="rect">
              <a:avLst/>
            </a:prstGeom>
            <a:solidFill>
              <a:srgbClr val="0000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350" name="Rectangle 878"/>
            <p:cNvSpPr>
              <a:spLocks noChangeArrowheads="1"/>
            </p:cNvSpPr>
            <p:nvPr/>
          </p:nvSpPr>
          <p:spPr bwMode="auto">
            <a:xfrm>
              <a:off x="1882" y="3158"/>
              <a:ext cx="91" cy="91"/>
            </a:xfrm>
            <a:prstGeom prst="rect">
              <a:avLst/>
            </a:prstGeom>
            <a:solidFill>
              <a:srgbClr val="0000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351" name="Rectangle 879"/>
            <p:cNvSpPr>
              <a:spLocks noChangeArrowheads="1"/>
            </p:cNvSpPr>
            <p:nvPr/>
          </p:nvSpPr>
          <p:spPr bwMode="auto">
            <a:xfrm>
              <a:off x="1791" y="3158"/>
              <a:ext cx="91" cy="91"/>
            </a:xfrm>
            <a:prstGeom prst="rect">
              <a:avLst/>
            </a:prstGeom>
            <a:solidFill>
              <a:srgbClr val="0000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352" name="Rectangle 880"/>
            <p:cNvSpPr>
              <a:spLocks noChangeArrowheads="1"/>
            </p:cNvSpPr>
            <p:nvPr/>
          </p:nvSpPr>
          <p:spPr bwMode="auto">
            <a:xfrm>
              <a:off x="1700" y="3158"/>
              <a:ext cx="91" cy="91"/>
            </a:xfrm>
            <a:prstGeom prst="rect">
              <a:avLst/>
            </a:prstGeom>
            <a:solidFill>
              <a:srgbClr val="0000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353" name="Rectangle 881"/>
            <p:cNvSpPr>
              <a:spLocks noChangeArrowheads="1"/>
            </p:cNvSpPr>
            <p:nvPr/>
          </p:nvSpPr>
          <p:spPr bwMode="auto">
            <a:xfrm>
              <a:off x="1610" y="3158"/>
              <a:ext cx="91" cy="91"/>
            </a:xfrm>
            <a:prstGeom prst="rect">
              <a:avLst/>
            </a:prstGeom>
            <a:solidFill>
              <a:srgbClr val="0000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354" name="Rectangle 882"/>
            <p:cNvSpPr>
              <a:spLocks noChangeArrowheads="1"/>
            </p:cNvSpPr>
            <p:nvPr/>
          </p:nvSpPr>
          <p:spPr bwMode="auto">
            <a:xfrm>
              <a:off x="1973" y="3249"/>
              <a:ext cx="91" cy="91"/>
            </a:xfrm>
            <a:prstGeom prst="rect">
              <a:avLst/>
            </a:prstGeom>
            <a:solidFill>
              <a:srgbClr val="0000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355" name="Rectangle 883"/>
            <p:cNvSpPr>
              <a:spLocks noChangeArrowheads="1"/>
            </p:cNvSpPr>
            <p:nvPr/>
          </p:nvSpPr>
          <p:spPr bwMode="auto">
            <a:xfrm>
              <a:off x="1882" y="3249"/>
              <a:ext cx="91" cy="91"/>
            </a:xfrm>
            <a:prstGeom prst="rect">
              <a:avLst/>
            </a:prstGeom>
            <a:solidFill>
              <a:srgbClr val="0000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356" name="Rectangle 884"/>
            <p:cNvSpPr>
              <a:spLocks noChangeArrowheads="1"/>
            </p:cNvSpPr>
            <p:nvPr/>
          </p:nvSpPr>
          <p:spPr bwMode="auto">
            <a:xfrm>
              <a:off x="1791" y="3249"/>
              <a:ext cx="91" cy="91"/>
            </a:xfrm>
            <a:prstGeom prst="rect">
              <a:avLst/>
            </a:prstGeom>
            <a:solidFill>
              <a:srgbClr val="0000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357" name="Rectangle 885"/>
            <p:cNvSpPr>
              <a:spLocks noChangeArrowheads="1"/>
            </p:cNvSpPr>
            <p:nvPr/>
          </p:nvSpPr>
          <p:spPr bwMode="auto">
            <a:xfrm>
              <a:off x="1700" y="3249"/>
              <a:ext cx="91" cy="91"/>
            </a:xfrm>
            <a:prstGeom prst="rect">
              <a:avLst/>
            </a:prstGeom>
            <a:solidFill>
              <a:srgbClr val="0000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358" name="Rectangle 886"/>
            <p:cNvSpPr>
              <a:spLocks noChangeArrowheads="1"/>
            </p:cNvSpPr>
            <p:nvPr/>
          </p:nvSpPr>
          <p:spPr bwMode="auto">
            <a:xfrm>
              <a:off x="1610" y="3249"/>
              <a:ext cx="91" cy="91"/>
            </a:xfrm>
            <a:prstGeom prst="rect">
              <a:avLst/>
            </a:prstGeom>
            <a:solidFill>
              <a:srgbClr val="0000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359" name="Rectangle 887"/>
            <p:cNvSpPr>
              <a:spLocks noChangeArrowheads="1"/>
            </p:cNvSpPr>
            <p:nvPr/>
          </p:nvSpPr>
          <p:spPr bwMode="auto">
            <a:xfrm>
              <a:off x="1973" y="3340"/>
              <a:ext cx="91" cy="91"/>
            </a:xfrm>
            <a:prstGeom prst="rect">
              <a:avLst/>
            </a:prstGeom>
            <a:solidFill>
              <a:srgbClr val="0000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360" name="Rectangle 888"/>
            <p:cNvSpPr>
              <a:spLocks noChangeArrowheads="1"/>
            </p:cNvSpPr>
            <p:nvPr/>
          </p:nvSpPr>
          <p:spPr bwMode="auto">
            <a:xfrm>
              <a:off x="1882" y="3340"/>
              <a:ext cx="91" cy="91"/>
            </a:xfrm>
            <a:prstGeom prst="rect">
              <a:avLst/>
            </a:prstGeom>
            <a:solidFill>
              <a:srgbClr val="0000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361" name="Rectangle 889"/>
            <p:cNvSpPr>
              <a:spLocks noChangeArrowheads="1"/>
            </p:cNvSpPr>
            <p:nvPr/>
          </p:nvSpPr>
          <p:spPr bwMode="auto">
            <a:xfrm>
              <a:off x="1791" y="3340"/>
              <a:ext cx="91" cy="91"/>
            </a:xfrm>
            <a:prstGeom prst="rect">
              <a:avLst/>
            </a:prstGeom>
            <a:solidFill>
              <a:srgbClr val="0000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362" name="Rectangle 890"/>
            <p:cNvSpPr>
              <a:spLocks noChangeArrowheads="1"/>
            </p:cNvSpPr>
            <p:nvPr/>
          </p:nvSpPr>
          <p:spPr bwMode="auto">
            <a:xfrm>
              <a:off x="1700" y="3340"/>
              <a:ext cx="91" cy="91"/>
            </a:xfrm>
            <a:prstGeom prst="rect">
              <a:avLst/>
            </a:prstGeom>
            <a:solidFill>
              <a:srgbClr val="0000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sp>
          <p:nvSpPr>
            <p:cNvPr id="106363" name="Rectangle 891"/>
            <p:cNvSpPr>
              <a:spLocks noChangeArrowheads="1"/>
            </p:cNvSpPr>
            <p:nvPr/>
          </p:nvSpPr>
          <p:spPr bwMode="auto">
            <a:xfrm>
              <a:off x="1610" y="3340"/>
              <a:ext cx="91" cy="91"/>
            </a:xfrm>
            <a:prstGeom prst="rect">
              <a:avLst/>
            </a:prstGeom>
            <a:solidFill>
              <a:srgbClr val="0000FF"/>
            </a:solidFill>
            <a:ln w="12700">
              <a:solidFill>
                <a:schemeClr val="tx1"/>
              </a:solidFill>
              <a:miter lim="800000"/>
              <a:headEnd/>
              <a:tailEnd/>
            </a:ln>
            <a:effectLst/>
          </p:spPr>
          <p:txBody>
            <a:bodyPr wrap="none" anchor="ctr"/>
            <a:lstStyle/>
            <a:p>
              <a:endParaRPr kumimoji="1" lang="en-US" sz="1800">
                <a:solidFill>
                  <a:srgbClr val="003366"/>
                </a:solidFill>
                <a:latin typeface="Times New Roman" pitchFamily="18" charset="0"/>
                <a:ea typeface="新細明體" pitchFamily="18" charset="-12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par>
                          <p:cTn id="8" fill="hold">
                            <p:stCondLst>
                              <p:cond delay="2000"/>
                            </p:stCondLst>
                            <p:childTnLst>
                              <p:par>
                                <p:cTn id="9" presetID="22" presetClass="entr" presetSubtype="2" fill="hold" grpId="0" nodeType="afterEffect">
                                  <p:stCondLst>
                                    <p:cond delay="1500"/>
                                  </p:stCondLst>
                                  <p:childTnLst>
                                    <p:set>
                                      <p:cBhvr>
                                        <p:cTn id="10" dur="1" fill="hold">
                                          <p:stCondLst>
                                            <p:cond delay="0"/>
                                          </p:stCondLst>
                                        </p:cTn>
                                        <p:tgtEl>
                                          <p:spTgt spid="106262"/>
                                        </p:tgtEl>
                                        <p:attrNameLst>
                                          <p:attrName>style.visibility</p:attrName>
                                        </p:attrNameLst>
                                      </p:cBhvr>
                                      <p:to>
                                        <p:strVal val="visible"/>
                                      </p:to>
                                    </p:set>
                                    <p:animEffect transition="in" filter="wipe(right)">
                                      <p:cBhvr>
                                        <p:cTn id="11" dur="500"/>
                                        <p:tgtEl>
                                          <p:spTgt spid="106262"/>
                                        </p:tgtEl>
                                      </p:cBhvr>
                                    </p:animEffect>
                                  </p:childTnLst>
                                </p:cTn>
                              </p:par>
                            </p:childTnLst>
                          </p:cTn>
                        </p:par>
                        <p:par>
                          <p:cTn id="12" fill="hold">
                            <p:stCondLst>
                              <p:cond delay="4000"/>
                            </p:stCondLst>
                            <p:childTnLst>
                              <p:par>
                                <p:cTn id="13" presetID="9" presetClass="entr" presetSubtype="0" fill="hold" nodeType="afterEffect">
                                  <p:stCondLst>
                                    <p:cond delay="1500"/>
                                  </p:stCondLst>
                                  <p:childTnLst>
                                    <p:set>
                                      <p:cBhvr>
                                        <p:cTn id="14" dur="1" fill="hold">
                                          <p:stCondLst>
                                            <p:cond delay="0"/>
                                          </p:stCondLst>
                                        </p:cTn>
                                        <p:tgtEl>
                                          <p:spTgt spid="4"/>
                                        </p:tgtEl>
                                        <p:attrNameLst>
                                          <p:attrName>style.visibility</p:attrName>
                                        </p:attrNameLst>
                                      </p:cBhvr>
                                      <p:to>
                                        <p:strVal val="visible"/>
                                      </p:to>
                                    </p:set>
                                    <p:animEffect transition="in" filter="dissolv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262"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3"/>
          <p:cNvSpPr txBox="1">
            <a:spLocks noChangeArrowheads="1"/>
          </p:cNvSpPr>
          <p:nvPr/>
        </p:nvSpPr>
        <p:spPr bwMode="auto">
          <a:xfrm>
            <a:off x="593725" y="955675"/>
            <a:ext cx="7270750" cy="822325"/>
          </a:xfrm>
          <a:prstGeom prst="rect">
            <a:avLst/>
          </a:prstGeom>
          <a:noFill/>
          <a:ln w="9525">
            <a:noFill/>
            <a:miter lim="800000"/>
            <a:headEnd/>
            <a:tailEnd/>
          </a:ln>
        </p:spPr>
        <p:txBody>
          <a:bodyPr wrap="none">
            <a:spAutoFit/>
          </a:bodyPr>
          <a:lstStyle/>
          <a:p>
            <a:r>
              <a:rPr lang="ca-ES"/>
              <a:t>Erosion : </a:t>
            </a:r>
            <a:r>
              <a:rPr lang="ca-ES" i="1">
                <a:latin typeface="Times New Roman" pitchFamily="18" charset="0"/>
              </a:rPr>
              <a:t>x </a:t>
            </a:r>
            <a:r>
              <a:rPr lang="ca-ES">
                <a:latin typeface="Times New Roman" pitchFamily="18" charset="0"/>
              </a:rPr>
              <a:t>= (</a:t>
            </a:r>
            <a:r>
              <a:rPr lang="ca-ES" i="1">
                <a:latin typeface="Times New Roman" pitchFamily="18" charset="0"/>
              </a:rPr>
              <a:t>x</a:t>
            </a:r>
            <a:r>
              <a:rPr lang="ca-ES" baseline="-25000">
                <a:latin typeface="Times New Roman" pitchFamily="18" charset="0"/>
              </a:rPr>
              <a:t>1</a:t>
            </a:r>
            <a:r>
              <a:rPr lang="ca-ES">
                <a:latin typeface="Times New Roman" pitchFamily="18" charset="0"/>
              </a:rPr>
              <a:t>,</a:t>
            </a:r>
            <a:r>
              <a:rPr lang="ca-ES" i="1">
                <a:latin typeface="Times New Roman" pitchFamily="18" charset="0"/>
              </a:rPr>
              <a:t>x</a:t>
            </a:r>
            <a:r>
              <a:rPr lang="ca-ES" baseline="-25000">
                <a:latin typeface="Times New Roman" pitchFamily="18" charset="0"/>
              </a:rPr>
              <a:t>2</a:t>
            </a:r>
            <a:r>
              <a:rPr lang="ca-ES">
                <a:latin typeface="Times New Roman" pitchFamily="18" charset="0"/>
              </a:rPr>
              <a:t>)</a:t>
            </a:r>
            <a:r>
              <a:rPr lang="ca-ES"/>
              <a:t> such that if we center </a:t>
            </a:r>
            <a:r>
              <a:rPr lang="ca-ES" i="1">
                <a:latin typeface="Times New Roman" pitchFamily="18" charset="0"/>
              </a:rPr>
              <a:t>B</a:t>
            </a:r>
            <a:r>
              <a:rPr lang="ca-ES"/>
              <a:t> on them, </a:t>
            </a:r>
            <a:br>
              <a:rPr lang="ca-ES"/>
            </a:br>
            <a:r>
              <a:rPr lang="ca-ES"/>
              <a:t>               then the so translated </a:t>
            </a:r>
            <a:r>
              <a:rPr lang="ca-ES" i="1">
                <a:latin typeface="Times New Roman" pitchFamily="18" charset="0"/>
              </a:rPr>
              <a:t>B</a:t>
            </a:r>
            <a:r>
              <a:rPr lang="ca-ES"/>
              <a:t> is contained in </a:t>
            </a:r>
            <a:r>
              <a:rPr lang="ca-ES" i="1">
                <a:latin typeface="Times New Roman" pitchFamily="18" charset="0"/>
              </a:rPr>
              <a:t>X</a:t>
            </a:r>
            <a:r>
              <a:rPr lang="ca-ES"/>
              <a:t>.</a:t>
            </a:r>
            <a:endParaRPr lang="es-ES"/>
          </a:p>
        </p:txBody>
      </p:sp>
      <p:pic>
        <p:nvPicPr>
          <p:cNvPr id="92163" name="Picture 5" descr="original"/>
          <p:cNvPicPr>
            <a:picLocks noChangeAspect="1" noChangeArrowheads="1"/>
          </p:cNvPicPr>
          <p:nvPr/>
        </p:nvPicPr>
        <p:blipFill>
          <a:blip r:embed="rId2"/>
          <a:srcRect/>
          <a:stretch>
            <a:fillRect/>
          </a:stretch>
        </p:blipFill>
        <p:spPr bwMode="auto">
          <a:xfrm>
            <a:off x="685800" y="2114550"/>
            <a:ext cx="2628900" cy="2628900"/>
          </a:xfrm>
          <a:prstGeom prst="rect">
            <a:avLst/>
          </a:prstGeom>
          <a:noFill/>
          <a:ln w="9525">
            <a:noFill/>
            <a:miter lim="800000"/>
            <a:headEnd/>
            <a:tailEnd/>
          </a:ln>
        </p:spPr>
      </p:pic>
      <p:pic>
        <p:nvPicPr>
          <p:cNvPr id="92164" name="Picture 6" descr="quadrat3x3"/>
          <p:cNvPicPr>
            <a:picLocks noChangeAspect="1" noChangeArrowheads="1"/>
          </p:cNvPicPr>
          <p:nvPr/>
        </p:nvPicPr>
        <p:blipFill>
          <a:blip r:embed="rId3"/>
          <a:srcRect/>
          <a:stretch>
            <a:fillRect/>
          </a:stretch>
        </p:blipFill>
        <p:spPr bwMode="auto">
          <a:xfrm>
            <a:off x="1828800" y="5524500"/>
            <a:ext cx="571500" cy="571500"/>
          </a:xfrm>
          <a:prstGeom prst="rect">
            <a:avLst/>
          </a:prstGeom>
          <a:noFill/>
          <a:ln w="9525">
            <a:noFill/>
            <a:miter lim="800000"/>
            <a:headEnd/>
            <a:tailEnd/>
          </a:ln>
        </p:spPr>
      </p:pic>
      <p:pic>
        <p:nvPicPr>
          <p:cNvPr id="92165" name="Picture 7" descr="erosio 3x3"/>
          <p:cNvPicPr>
            <a:picLocks noChangeAspect="1" noChangeArrowheads="1"/>
          </p:cNvPicPr>
          <p:nvPr/>
        </p:nvPicPr>
        <p:blipFill>
          <a:blip r:embed="rId4"/>
          <a:srcRect/>
          <a:stretch>
            <a:fillRect/>
          </a:stretch>
        </p:blipFill>
        <p:spPr bwMode="auto">
          <a:xfrm>
            <a:off x="3505200" y="2114550"/>
            <a:ext cx="2628900" cy="2628900"/>
          </a:xfrm>
          <a:prstGeom prst="rect">
            <a:avLst/>
          </a:prstGeom>
          <a:noFill/>
          <a:ln w="9525">
            <a:noFill/>
            <a:miter lim="800000"/>
            <a:headEnd/>
            <a:tailEnd/>
          </a:ln>
        </p:spPr>
      </p:pic>
      <p:pic>
        <p:nvPicPr>
          <p:cNvPr id="92166" name="Picture 8" descr="DifErosio 3x3"/>
          <p:cNvPicPr>
            <a:picLocks noChangeAspect="1" noChangeArrowheads="1"/>
          </p:cNvPicPr>
          <p:nvPr/>
        </p:nvPicPr>
        <p:blipFill>
          <a:blip r:embed="rId5"/>
          <a:srcRect/>
          <a:stretch>
            <a:fillRect/>
          </a:stretch>
        </p:blipFill>
        <p:spPr bwMode="auto">
          <a:xfrm>
            <a:off x="6286500" y="2114550"/>
            <a:ext cx="2628900" cy="2628900"/>
          </a:xfrm>
          <a:prstGeom prst="rect">
            <a:avLst/>
          </a:prstGeom>
          <a:noFill/>
          <a:ln w="9525">
            <a:noFill/>
            <a:miter lim="800000"/>
            <a:headEnd/>
            <a:tailEnd/>
          </a:ln>
        </p:spPr>
      </p:pic>
      <p:sp>
        <p:nvSpPr>
          <p:cNvPr id="3084" name="Text Box 12"/>
          <p:cNvSpPr txBox="1">
            <a:spLocks noChangeArrowheads="1"/>
          </p:cNvSpPr>
          <p:nvPr/>
        </p:nvSpPr>
        <p:spPr bwMode="auto">
          <a:xfrm>
            <a:off x="2743200" y="42863"/>
            <a:ext cx="4451350" cy="641350"/>
          </a:xfrm>
          <a:prstGeom prst="rect">
            <a:avLst/>
          </a:prstGeom>
          <a:solidFill>
            <a:srgbClr val="FFFF00"/>
          </a:solidFill>
          <a:ln w="9525">
            <a:noFill/>
            <a:miter lim="800000"/>
            <a:headEnd/>
            <a:tailEnd/>
          </a:ln>
          <a:effectLst/>
        </p:spPr>
        <p:txBody>
          <a:bodyPr wrap="none">
            <a:spAutoFit/>
          </a:bodyPr>
          <a:lstStyle/>
          <a:p>
            <a:pPr>
              <a:defRPr/>
            </a:pPr>
            <a:r>
              <a:rPr lang="ca-ES" sz="3600" b="1">
                <a:solidFill>
                  <a:srgbClr val="FF0000"/>
                </a:solidFill>
                <a:effectLst>
                  <a:outerShdw blurRad="38100" dist="38100" dir="2700000" algn="tl">
                    <a:srgbClr val="000000"/>
                  </a:outerShdw>
                </a:effectLst>
                <a:ea typeface="ＭＳ Ｐゴシック" pitchFamily="-106" charset="-128"/>
              </a:rPr>
              <a:t>Example of Erosion</a:t>
            </a:r>
            <a:endParaRPr lang="es-ES" sz="3600" b="1">
              <a:solidFill>
                <a:srgbClr val="FF0000"/>
              </a:solidFill>
              <a:effectLst>
                <a:outerShdw blurRad="38100" dist="38100" dir="2700000" algn="tl">
                  <a:srgbClr val="000000"/>
                </a:outerShdw>
              </a:effectLst>
              <a:ea typeface="ＭＳ Ｐゴシック" pitchFamily="-106" charset="-128"/>
            </a:endParaRPr>
          </a:p>
        </p:txBody>
      </p:sp>
      <p:grpSp>
        <p:nvGrpSpPr>
          <p:cNvPr id="2" name="Group 385"/>
          <p:cNvGrpSpPr>
            <a:grpSpLocks/>
          </p:cNvGrpSpPr>
          <p:nvPr/>
        </p:nvGrpSpPr>
        <p:grpSpPr bwMode="auto">
          <a:xfrm>
            <a:off x="685800" y="2576513"/>
            <a:ext cx="3049588" cy="357187"/>
            <a:chOff x="435" y="1332"/>
            <a:chExt cx="1921" cy="225"/>
          </a:xfrm>
        </p:grpSpPr>
        <p:sp>
          <p:nvSpPr>
            <p:cNvPr id="92496" name="Rectangle 386"/>
            <p:cNvSpPr>
              <a:spLocks noChangeArrowheads="1"/>
            </p:cNvSpPr>
            <p:nvPr/>
          </p:nvSpPr>
          <p:spPr bwMode="auto">
            <a:xfrm>
              <a:off x="2288" y="1409"/>
              <a:ext cx="68" cy="71"/>
            </a:xfrm>
            <a:prstGeom prst="rect">
              <a:avLst/>
            </a:prstGeom>
            <a:solidFill>
              <a:srgbClr val="00CCFF">
                <a:alpha val="50195"/>
              </a:srgbClr>
            </a:solidFill>
            <a:ln w="9525">
              <a:noFill/>
              <a:miter lim="800000"/>
              <a:headEnd/>
              <a:tailEnd/>
            </a:ln>
          </p:spPr>
          <p:txBody>
            <a:bodyPr wrap="none" anchor="ctr"/>
            <a:lstStyle/>
            <a:p>
              <a:endParaRPr lang="en-US"/>
            </a:p>
          </p:txBody>
        </p:sp>
        <p:grpSp>
          <p:nvGrpSpPr>
            <p:cNvPr id="92497" name="Group 387"/>
            <p:cNvGrpSpPr>
              <a:grpSpLocks/>
            </p:cNvGrpSpPr>
            <p:nvPr/>
          </p:nvGrpSpPr>
          <p:grpSpPr bwMode="auto">
            <a:xfrm>
              <a:off x="435" y="1332"/>
              <a:ext cx="216" cy="225"/>
              <a:chOff x="1008" y="1692"/>
              <a:chExt cx="210" cy="228"/>
            </a:xfrm>
          </p:grpSpPr>
          <p:sp>
            <p:nvSpPr>
              <p:cNvPr id="92498" name="Rectangle 388"/>
              <p:cNvSpPr>
                <a:spLocks noChangeArrowheads="1"/>
              </p:cNvSpPr>
              <p:nvPr/>
            </p:nvSpPr>
            <p:spPr bwMode="auto">
              <a:xfrm>
                <a:off x="1080" y="1692"/>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499" name="Rectangle 389"/>
              <p:cNvSpPr>
                <a:spLocks noChangeArrowheads="1"/>
              </p:cNvSpPr>
              <p:nvPr/>
            </p:nvSpPr>
            <p:spPr bwMode="auto">
              <a:xfrm>
                <a:off x="1152" y="1692"/>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500" name="Rectangle 390"/>
              <p:cNvSpPr>
                <a:spLocks noChangeArrowheads="1"/>
              </p:cNvSpPr>
              <p:nvPr/>
            </p:nvSpPr>
            <p:spPr bwMode="auto">
              <a:xfrm>
                <a:off x="1008" y="1692"/>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501" name="Rectangle 391"/>
              <p:cNvSpPr>
                <a:spLocks noChangeArrowheads="1"/>
              </p:cNvSpPr>
              <p:nvPr/>
            </p:nvSpPr>
            <p:spPr bwMode="auto">
              <a:xfrm>
                <a:off x="1080" y="1770"/>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502" name="Rectangle 392"/>
              <p:cNvSpPr>
                <a:spLocks noChangeArrowheads="1"/>
              </p:cNvSpPr>
              <p:nvPr/>
            </p:nvSpPr>
            <p:spPr bwMode="auto">
              <a:xfrm>
                <a:off x="1152" y="1770"/>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503" name="Rectangle 393"/>
              <p:cNvSpPr>
                <a:spLocks noChangeArrowheads="1"/>
              </p:cNvSpPr>
              <p:nvPr/>
            </p:nvSpPr>
            <p:spPr bwMode="auto">
              <a:xfrm>
                <a:off x="1008" y="1770"/>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504" name="Rectangle 394"/>
              <p:cNvSpPr>
                <a:spLocks noChangeArrowheads="1"/>
              </p:cNvSpPr>
              <p:nvPr/>
            </p:nvSpPr>
            <p:spPr bwMode="auto">
              <a:xfrm>
                <a:off x="1080" y="1848"/>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505" name="Rectangle 395"/>
              <p:cNvSpPr>
                <a:spLocks noChangeArrowheads="1"/>
              </p:cNvSpPr>
              <p:nvPr/>
            </p:nvSpPr>
            <p:spPr bwMode="auto">
              <a:xfrm>
                <a:off x="1152" y="1848"/>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506" name="Rectangle 396"/>
              <p:cNvSpPr>
                <a:spLocks noChangeArrowheads="1"/>
              </p:cNvSpPr>
              <p:nvPr/>
            </p:nvSpPr>
            <p:spPr bwMode="auto">
              <a:xfrm>
                <a:off x="1008" y="1848"/>
                <a:ext cx="66" cy="72"/>
              </a:xfrm>
              <a:prstGeom prst="rect">
                <a:avLst/>
              </a:prstGeom>
              <a:solidFill>
                <a:srgbClr val="00CCFF">
                  <a:alpha val="50195"/>
                </a:srgbClr>
              </a:solidFill>
              <a:ln w="9525">
                <a:noFill/>
                <a:miter lim="800000"/>
                <a:headEnd/>
                <a:tailEnd/>
              </a:ln>
            </p:spPr>
            <p:txBody>
              <a:bodyPr wrap="none" anchor="ctr"/>
              <a:lstStyle/>
              <a:p>
                <a:endParaRPr lang="en-US"/>
              </a:p>
            </p:txBody>
          </p:sp>
        </p:grpSp>
      </p:grpSp>
      <p:grpSp>
        <p:nvGrpSpPr>
          <p:cNvPr id="4" name="Group 397"/>
          <p:cNvGrpSpPr>
            <a:grpSpLocks/>
          </p:cNvGrpSpPr>
          <p:nvPr/>
        </p:nvGrpSpPr>
        <p:grpSpPr bwMode="auto">
          <a:xfrm>
            <a:off x="800100" y="2576513"/>
            <a:ext cx="3049588" cy="357187"/>
            <a:chOff x="435" y="1332"/>
            <a:chExt cx="1921" cy="225"/>
          </a:xfrm>
        </p:grpSpPr>
        <p:sp>
          <p:nvSpPr>
            <p:cNvPr id="92485" name="Rectangle 398"/>
            <p:cNvSpPr>
              <a:spLocks noChangeArrowheads="1"/>
            </p:cNvSpPr>
            <p:nvPr/>
          </p:nvSpPr>
          <p:spPr bwMode="auto">
            <a:xfrm>
              <a:off x="2288" y="1409"/>
              <a:ext cx="68" cy="71"/>
            </a:xfrm>
            <a:prstGeom prst="rect">
              <a:avLst/>
            </a:prstGeom>
            <a:solidFill>
              <a:srgbClr val="00CCFF">
                <a:alpha val="50195"/>
              </a:srgbClr>
            </a:solidFill>
            <a:ln w="9525">
              <a:noFill/>
              <a:miter lim="800000"/>
              <a:headEnd/>
              <a:tailEnd/>
            </a:ln>
          </p:spPr>
          <p:txBody>
            <a:bodyPr wrap="none" anchor="ctr"/>
            <a:lstStyle/>
            <a:p>
              <a:endParaRPr lang="en-US"/>
            </a:p>
          </p:txBody>
        </p:sp>
        <p:grpSp>
          <p:nvGrpSpPr>
            <p:cNvPr id="92486" name="Group 399"/>
            <p:cNvGrpSpPr>
              <a:grpSpLocks/>
            </p:cNvGrpSpPr>
            <p:nvPr/>
          </p:nvGrpSpPr>
          <p:grpSpPr bwMode="auto">
            <a:xfrm>
              <a:off x="435" y="1332"/>
              <a:ext cx="216" cy="225"/>
              <a:chOff x="1008" y="1692"/>
              <a:chExt cx="210" cy="228"/>
            </a:xfrm>
          </p:grpSpPr>
          <p:sp>
            <p:nvSpPr>
              <p:cNvPr id="92487" name="Rectangle 400"/>
              <p:cNvSpPr>
                <a:spLocks noChangeArrowheads="1"/>
              </p:cNvSpPr>
              <p:nvPr/>
            </p:nvSpPr>
            <p:spPr bwMode="auto">
              <a:xfrm>
                <a:off x="1080" y="1692"/>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488" name="Rectangle 401"/>
              <p:cNvSpPr>
                <a:spLocks noChangeArrowheads="1"/>
              </p:cNvSpPr>
              <p:nvPr/>
            </p:nvSpPr>
            <p:spPr bwMode="auto">
              <a:xfrm>
                <a:off x="1152" y="1692"/>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489" name="Rectangle 402"/>
              <p:cNvSpPr>
                <a:spLocks noChangeArrowheads="1"/>
              </p:cNvSpPr>
              <p:nvPr/>
            </p:nvSpPr>
            <p:spPr bwMode="auto">
              <a:xfrm>
                <a:off x="1008" y="1692"/>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490" name="Rectangle 403"/>
              <p:cNvSpPr>
                <a:spLocks noChangeArrowheads="1"/>
              </p:cNvSpPr>
              <p:nvPr/>
            </p:nvSpPr>
            <p:spPr bwMode="auto">
              <a:xfrm>
                <a:off x="1080" y="1770"/>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491" name="Rectangle 404"/>
              <p:cNvSpPr>
                <a:spLocks noChangeArrowheads="1"/>
              </p:cNvSpPr>
              <p:nvPr/>
            </p:nvSpPr>
            <p:spPr bwMode="auto">
              <a:xfrm>
                <a:off x="1152" y="1770"/>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492" name="Rectangle 405"/>
              <p:cNvSpPr>
                <a:spLocks noChangeArrowheads="1"/>
              </p:cNvSpPr>
              <p:nvPr/>
            </p:nvSpPr>
            <p:spPr bwMode="auto">
              <a:xfrm>
                <a:off x="1008" y="1770"/>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493" name="Rectangle 406"/>
              <p:cNvSpPr>
                <a:spLocks noChangeArrowheads="1"/>
              </p:cNvSpPr>
              <p:nvPr/>
            </p:nvSpPr>
            <p:spPr bwMode="auto">
              <a:xfrm>
                <a:off x="1080" y="1848"/>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494" name="Rectangle 407"/>
              <p:cNvSpPr>
                <a:spLocks noChangeArrowheads="1"/>
              </p:cNvSpPr>
              <p:nvPr/>
            </p:nvSpPr>
            <p:spPr bwMode="auto">
              <a:xfrm>
                <a:off x="1152" y="1848"/>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495" name="Rectangle 408"/>
              <p:cNvSpPr>
                <a:spLocks noChangeArrowheads="1"/>
              </p:cNvSpPr>
              <p:nvPr/>
            </p:nvSpPr>
            <p:spPr bwMode="auto">
              <a:xfrm>
                <a:off x="1008" y="1848"/>
                <a:ext cx="66" cy="72"/>
              </a:xfrm>
              <a:prstGeom prst="rect">
                <a:avLst/>
              </a:prstGeom>
              <a:solidFill>
                <a:srgbClr val="00CCFF">
                  <a:alpha val="50195"/>
                </a:srgbClr>
              </a:solidFill>
              <a:ln w="9525">
                <a:noFill/>
                <a:miter lim="800000"/>
                <a:headEnd/>
                <a:tailEnd/>
              </a:ln>
            </p:spPr>
            <p:txBody>
              <a:bodyPr wrap="none" anchor="ctr"/>
              <a:lstStyle/>
              <a:p>
                <a:endParaRPr lang="en-US"/>
              </a:p>
            </p:txBody>
          </p:sp>
        </p:grpSp>
      </p:grpSp>
      <p:grpSp>
        <p:nvGrpSpPr>
          <p:cNvPr id="6" name="Group 409"/>
          <p:cNvGrpSpPr>
            <a:grpSpLocks/>
          </p:cNvGrpSpPr>
          <p:nvPr/>
        </p:nvGrpSpPr>
        <p:grpSpPr bwMode="auto">
          <a:xfrm>
            <a:off x="914400" y="2576513"/>
            <a:ext cx="3049588" cy="357187"/>
            <a:chOff x="435" y="1332"/>
            <a:chExt cx="1921" cy="225"/>
          </a:xfrm>
        </p:grpSpPr>
        <p:sp>
          <p:nvSpPr>
            <p:cNvPr id="92474" name="Rectangle 410"/>
            <p:cNvSpPr>
              <a:spLocks noChangeArrowheads="1"/>
            </p:cNvSpPr>
            <p:nvPr/>
          </p:nvSpPr>
          <p:spPr bwMode="auto">
            <a:xfrm>
              <a:off x="2288" y="1409"/>
              <a:ext cx="68" cy="71"/>
            </a:xfrm>
            <a:prstGeom prst="rect">
              <a:avLst/>
            </a:prstGeom>
            <a:solidFill>
              <a:srgbClr val="00CCFF">
                <a:alpha val="50195"/>
              </a:srgbClr>
            </a:solidFill>
            <a:ln w="9525">
              <a:noFill/>
              <a:miter lim="800000"/>
              <a:headEnd/>
              <a:tailEnd/>
            </a:ln>
          </p:spPr>
          <p:txBody>
            <a:bodyPr wrap="none" anchor="ctr"/>
            <a:lstStyle/>
            <a:p>
              <a:endParaRPr lang="en-US"/>
            </a:p>
          </p:txBody>
        </p:sp>
        <p:grpSp>
          <p:nvGrpSpPr>
            <p:cNvPr id="92475" name="Group 411"/>
            <p:cNvGrpSpPr>
              <a:grpSpLocks/>
            </p:cNvGrpSpPr>
            <p:nvPr/>
          </p:nvGrpSpPr>
          <p:grpSpPr bwMode="auto">
            <a:xfrm>
              <a:off x="435" y="1332"/>
              <a:ext cx="216" cy="225"/>
              <a:chOff x="1008" y="1692"/>
              <a:chExt cx="210" cy="228"/>
            </a:xfrm>
          </p:grpSpPr>
          <p:sp>
            <p:nvSpPr>
              <p:cNvPr id="92476" name="Rectangle 412"/>
              <p:cNvSpPr>
                <a:spLocks noChangeArrowheads="1"/>
              </p:cNvSpPr>
              <p:nvPr/>
            </p:nvSpPr>
            <p:spPr bwMode="auto">
              <a:xfrm>
                <a:off x="1080" y="1692"/>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477" name="Rectangle 413"/>
              <p:cNvSpPr>
                <a:spLocks noChangeArrowheads="1"/>
              </p:cNvSpPr>
              <p:nvPr/>
            </p:nvSpPr>
            <p:spPr bwMode="auto">
              <a:xfrm>
                <a:off x="1152" y="1692"/>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478" name="Rectangle 414"/>
              <p:cNvSpPr>
                <a:spLocks noChangeArrowheads="1"/>
              </p:cNvSpPr>
              <p:nvPr/>
            </p:nvSpPr>
            <p:spPr bwMode="auto">
              <a:xfrm>
                <a:off x="1008" y="1692"/>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479" name="Rectangle 415"/>
              <p:cNvSpPr>
                <a:spLocks noChangeArrowheads="1"/>
              </p:cNvSpPr>
              <p:nvPr/>
            </p:nvSpPr>
            <p:spPr bwMode="auto">
              <a:xfrm>
                <a:off x="1080" y="1770"/>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480" name="Rectangle 416"/>
              <p:cNvSpPr>
                <a:spLocks noChangeArrowheads="1"/>
              </p:cNvSpPr>
              <p:nvPr/>
            </p:nvSpPr>
            <p:spPr bwMode="auto">
              <a:xfrm>
                <a:off x="1152" y="1770"/>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481" name="Rectangle 417"/>
              <p:cNvSpPr>
                <a:spLocks noChangeArrowheads="1"/>
              </p:cNvSpPr>
              <p:nvPr/>
            </p:nvSpPr>
            <p:spPr bwMode="auto">
              <a:xfrm>
                <a:off x="1008" y="1770"/>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482" name="Rectangle 418"/>
              <p:cNvSpPr>
                <a:spLocks noChangeArrowheads="1"/>
              </p:cNvSpPr>
              <p:nvPr/>
            </p:nvSpPr>
            <p:spPr bwMode="auto">
              <a:xfrm>
                <a:off x="1080" y="1848"/>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483" name="Rectangle 419"/>
              <p:cNvSpPr>
                <a:spLocks noChangeArrowheads="1"/>
              </p:cNvSpPr>
              <p:nvPr/>
            </p:nvSpPr>
            <p:spPr bwMode="auto">
              <a:xfrm>
                <a:off x="1152" y="1848"/>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484" name="Rectangle 420"/>
              <p:cNvSpPr>
                <a:spLocks noChangeArrowheads="1"/>
              </p:cNvSpPr>
              <p:nvPr/>
            </p:nvSpPr>
            <p:spPr bwMode="auto">
              <a:xfrm>
                <a:off x="1008" y="1848"/>
                <a:ext cx="66" cy="72"/>
              </a:xfrm>
              <a:prstGeom prst="rect">
                <a:avLst/>
              </a:prstGeom>
              <a:solidFill>
                <a:srgbClr val="00CCFF">
                  <a:alpha val="50195"/>
                </a:srgbClr>
              </a:solidFill>
              <a:ln w="9525">
                <a:noFill/>
                <a:miter lim="800000"/>
                <a:headEnd/>
                <a:tailEnd/>
              </a:ln>
            </p:spPr>
            <p:txBody>
              <a:bodyPr wrap="none" anchor="ctr"/>
              <a:lstStyle/>
              <a:p>
                <a:endParaRPr lang="en-US"/>
              </a:p>
            </p:txBody>
          </p:sp>
        </p:grpSp>
      </p:grpSp>
      <p:grpSp>
        <p:nvGrpSpPr>
          <p:cNvPr id="8" name="Group 421"/>
          <p:cNvGrpSpPr>
            <a:grpSpLocks/>
          </p:cNvGrpSpPr>
          <p:nvPr/>
        </p:nvGrpSpPr>
        <p:grpSpPr bwMode="auto">
          <a:xfrm>
            <a:off x="1031875" y="2576513"/>
            <a:ext cx="3049588" cy="357187"/>
            <a:chOff x="435" y="1332"/>
            <a:chExt cx="1921" cy="225"/>
          </a:xfrm>
        </p:grpSpPr>
        <p:sp>
          <p:nvSpPr>
            <p:cNvPr id="92463" name="Rectangle 422"/>
            <p:cNvSpPr>
              <a:spLocks noChangeArrowheads="1"/>
            </p:cNvSpPr>
            <p:nvPr/>
          </p:nvSpPr>
          <p:spPr bwMode="auto">
            <a:xfrm>
              <a:off x="2288" y="1409"/>
              <a:ext cx="68" cy="71"/>
            </a:xfrm>
            <a:prstGeom prst="rect">
              <a:avLst/>
            </a:prstGeom>
            <a:solidFill>
              <a:srgbClr val="00CCFF">
                <a:alpha val="50195"/>
              </a:srgbClr>
            </a:solidFill>
            <a:ln w="9525">
              <a:noFill/>
              <a:miter lim="800000"/>
              <a:headEnd/>
              <a:tailEnd/>
            </a:ln>
          </p:spPr>
          <p:txBody>
            <a:bodyPr wrap="none" anchor="ctr"/>
            <a:lstStyle/>
            <a:p>
              <a:endParaRPr lang="en-US"/>
            </a:p>
          </p:txBody>
        </p:sp>
        <p:grpSp>
          <p:nvGrpSpPr>
            <p:cNvPr id="92464" name="Group 423"/>
            <p:cNvGrpSpPr>
              <a:grpSpLocks/>
            </p:cNvGrpSpPr>
            <p:nvPr/>
          </p:nvGrpSpPr>
          <p:grpSpPr bwMode="auto">
            <a:xfrm>
              <a:off x="435" y="1332"/>
              <a:ext cx="216" cy="225"/>
              <a:chOff x="1008" y="1692"/>
              <a:chExt cx="210" cy="228"/>
            </a:xfrm>
          </p:grpSpPr>
          <p:sp>
            <p:nvSpPr>
              <p:cNvPr id="92465" name="Rectangle 424"/>
              <p:cNvSpPr>
                <a:spLocks noChangeArrowheads="1"/>
              </p:cNvSpPr>
              <p:nvPr/>
            </p:nvSpPr>
            <p:spPr bwMode="auto">
              <a:xfrm>
                <a:off x="1080" y="1692"/>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466" name="Rectangle 425"/>
              <p:cNvSpPr>
                <a:spLocks noChangeArrowheads="1"/>
              </p:cNvSpPr>
              <p:nvPr/>
            </p:nvSpPr>
            <p:spPr bwMode="auto">
              <a:xfrm>
                <a:off x="1152" y="1692"/>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467" name="Rectangle 426"/>
              <p:cNvSpPr>
                <a:spLocks noChangeArrowheads="1"/>
              </p:cNvSpPr>
              <p:nvPr/>
            </p:nvSpPr>
            <p:spPr bwMode="auto">
              <a:xfrm>
                <a:off x="1008" y="1692"/>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468" name="Rectangle 427"/>
              <p:cNvSpPr>
                <a:spLocks noChangeArrowheads="1"/>
              </p:cNvSpPr>
              <p:nvPr/>
            </p:nvSpPr>
            <p:spPr bwMode="auto">
              <a:xfrm>
                <a:off x="1080" y="1770"/>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469" name="Rectangle 428"/>
              <p:cNvSpPr>
                <a:spLocks noChangeArrowheads="1"/>
              </p:cNvSpPr>
              <p:nvPr/>
            </p:nvSpPr>
            <p:spPr bwMode="auto">
              <a:xfrm>
                <a:off x="1152" y="1770"/>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470" name="Rectangle 429"/>
              <p:cNvSpPr>
                <a:spLocks noChangeArrowheads="1"/>
              </p:cNvSpPr>
              <p:nvPr/>
            </p:nvSpPr>
            <p:spPr bwMode="auto">
              <a:xfrm>
                <a:off x="1008" y="1770"/>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471" name="Rectangle 430"/>
              <p:cNvSpPr>
                <a:spLocks noChangeArrowheads="1"/>
              </p:cNvSpPr>
              <p:nvPr/>
            </p:nvSpPr>
            <p:spPr bwMode="auto">
              <a:xfrm>
                <a:off x="1080" y="1848"/>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472" name="Rectangle 431"/>
              <p:cNvSpPr>
                <a:spLocks noChangeArrowheads="1"/>
              </p:cNvSpPr>
              <p:nvPr/>
            </p:nvSpPr>
            <p:spPr bwMode="auto">
              <a:xfrm>
                <a:off x="1152" y="1848"/>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473" name="Rectangle 432"/>
              <p:cNvSpPr>
                <a:spLocks noChangeArrowheads="1"/>
              </p:cNvSpPr>
              <p:nvPr/>
            </p:nvSpPr>
            <p:spPr bwMode="auto">
              <a:xfrm>
                <a:off x="1008" y="1848"/>
                <a:ext cx="66" cy="72"/>
              </a:xfrm>
              <a:prstGeom prst="rect">
                <a:avLst/>
              </a:prstGeom>
              <a:solidFill>
                <a:srgbClr val="00CCFF">
                  <a:alpha val="50195"/>
                </a:srgbClr>
              </a:solidFill>
              <a:ln w="9525">
                <a:noFill/>
                <a:miter lim="800000"/>
                <a:headEnd/>
                <a:tailEnd/>
              </a:ln>
            </p:spPr>
            <p:txBody>
              <a:bodyPr wrap="none" anchor="ctr"/>
              <a:lstStyle/>
              <a:p>
                <a:endParaRPr lang="en-US"/>
              </a:p>
            </p:txBody>
          </p:sp>
        </p:grpSp>
      </p:grpSp>
      <p:grpSp>
        <p:nvGrpSpPr>
          <p:cNvPr id="10" name="Group 433"/>
          <p:cNvGrpSpPr>
            <a:grpSpLocks/>
          </p:cNvGrpSpPr>
          <p:nvPr/>
        </p:nvGrpSpPr>
        <p:grpSpPr bwMode="auto">
          <a:xfrm>
            <a:off x="1143000" y="2576513"/>
            <a:ext cx="3049588" cy="357187"/>
            <a:chOff x="435" y="1332"/>
            <a:chExt cx="1921" cy="225"/>
          </a:xfrm>
        </p:grpSpPr>
        <p:sp>
          <p:nvSpPr>
            <p:cNvPr id="92452" name="Rectangle 434"/>
            <p:cNvSpPr>
              <a:spLocks noChangeArrowheads="1"/>
            </p:cNvSpPr>
            <p:nvPr/>
          </p:nvSpPr>
          <p:spPr bwMode="auto">
            <a:xfrm>
              <a:off x="2288" y="1409"/>
              <a:ext cx="68" cy="71"/>
            </a:xfrm>
            <a:prstGeom prst="rect">
              <a:avLst/>
            </a:prstGeom>
            <a:solidFill>
              <a:srgbClr val="00CCFF">
                <a:alpha val="50195"/>
              </a:srgbClr>
            </a:solidFill>
            <a:ln w="9525">
              <a:noFill/>
              <a:miter lim="800000"/>
              <a:headEnd/>
              <a:tailEnd/>
            </a:ln>
          </p:spPr>
          <p:txBody>
            <a:bodyPr wrap="none" anchor="ctr"/>
            <a:lstStyle/>
            <a:p>
              <a:endParaRPr lang="en-US"/>
            </a:p>
          </p:txBody>
        </p:sp>
        <p:grpSp>
          <p:nvGrpSpPr>
            <p:cNvPr id="92453" name="Group 435"/>
            <p:cNvGrpSpPr>
              <a:grpSpLocks/>
            </p:cNvGrpSpPr>
            <p:nvPr/>
          </p:nvGrpSpPr>
          <p:grpSpPr bwMode="auto">
            <a:xfrm>
              <a:off x="435" y="1332"/>
              <a:ext cx="216" cy="225"/>
              <a:chOff x="1008" y="1692"/>
              <a:chExt cx="210" cy="228"/>
            </a:xfrm>
          </p:grpSpPr>
          <p:sp>
            <p:nvSpPr>
              <p:cNvPr id="92454" name="Rectangle 436"/>
              <p:cNvSpPr>
                <a:spLocks noChangeArrowheads="1"/>
              </p:cNvSpPr>
              <p:nvPr/>
            </p:nvSpPr>
            <p:spPr bwMode="auto">
              <a:xfrm>
                <a:off x="1080" y="1692"/>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455" name="Rectangle 437"/>
              <p:cNvSpPr>
                <a:spLocks noChangeArrowheads="1"/>
              </p:cNvSpPr>
              <p:nvPr/>
            </p:nvSpPr>
            <p:spPr bwMode="auto">
              <a:xfrm>
                <a:off x="1152" y="1692"/>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456" name="Rectangle 438"/>
              <p:cNvSpPr>
                <a:spLocks noChangeArrowheads="1"/>
              </p:cNvSpPr>
              <p:nvPr/>
            </p:nvSpPr>
            <p:spPr bwMode="auto">
              <a:xfrm>
                <a:off x="1008" y="1692"/>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457" name="Rectangle 439"/>
              <p:cNvSpPr>
                <a:spLocks noChangeArrowheads="1"/>
              </p:cNvSpPr>
              <p:nvPr/>
            </p:nvSpPr>
            <p:spPr bwMode="auto">
              <a:xfrm>
                <a:off x="1080" y="1770"/>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458" name="Rectangle 440"/>
              <p:cNvSpPr>
                <a:spLocks noChangeArrowheads="1"/>
              </p:cNvSpPr>
              <p:nvPr/>
            </p:nvSpPr>
            <p:spPr bwMode="auto">
              <a:xfrm>
                <a:off x="1152" y="1770"/>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459" name="Rectangle 441"/>
              <p:cNvSpPr>
                <a:spLocks noChangeArrowheads="1"/>
              </p:cNvSpPr>
              <p:nvPr/>
            </p:nvSpPr>
            <p:spPr bwMode="auto">
              <a:xfrm>
                <a:off x="1008" y="1770"/>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460" name="Rectangle 442"/>
              <p:cNvSpPr>
                <a:spLocks noChangeArrowheads="1"/>
              </p:cNvSpPr>
              <p:nvPr/>
            </p:nvSpPr>
            <p:spPr bwMode="auto">
              <a:xfrm>
                <a:off x="1080" y="1848"/>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461" name="Rectangle 443"/>
              <p:cNvSpPr>
                <a:spLocks noChangeArrowheads="1"/>
              </p:cNvSpPr>
              <p:nvPr/>
            </p:nvSpPr>
            <p:spPr bwMode="auto">
              <a:xfrm>
                <a:off x="1152" y="1848"/>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462" name="Rectangle 444"/>
              <p:cNvSpPr>
                <a:spLocks noChangeArrowheads="1"/>
              </p:cNvSpPr>
              <p:nvPr/>
            </p:nvSpPr>
            <p:spPr bwMode="auto">
              <a:xfrm>
                <a:off x="1008" y="1848"/>
                <a:ext cx="66" cy="72"/>
              </a:xfrm>
              <a:prstGeom prst="rect">
                <a:avLst/>
              </a:prstGeom>
              <a:solidFill>
                <a:srgbClr val="00CCFF">
                  <a:alpha val="50195"/>
                </a:srgbClr>
              </a:solidFill>
              <a:ln w="9525">
                <a:noFill/>
                <a:miter lim="800000"/>
                <a:headEnd/>
                <a:tailEnd/>
              </a:ln>
            </p:spPr>
            <p:txBody>
              <a:bodyPr wrap="none" anchor="ctr"/>
              <a:lstStyle/>
              <a:p>
                <a:endParaRPr lang="en-US"/>
              </a:p>
            </p:txBody>
          </p:sp>
        </p:grpSp>
      </p:grpSp>
      <p:grpSp>
        <p:nvGrpSpPr>
          <p:cNvPr id="12" name="Group 445"/>
          <p:cNvGrpSpPr>
            <a:grpSpLocks/>
          </p:cNvGrpSpPr>
          <p:nvPr/>
        </p:nvGrpSpPr>
        <p:grpSpPr bwMode="auto">
          <a:xfrm>
            <a:off x="1260475" y="2576513"/>
            <a:ext cx="3049588" cy="357187"/>
            <a:chOff x="435" y="1332"/>
            <a:chExt cx="1921" cy="225"/>
          </a:xfrm>
        </p:grpSpPr>
        <p:sp>
          <p:nvSpPr>
            <p:cNvPr id="92441" name="Rectangle 446"/>
            <p:cNvSpPr>
              <a:spLocks noChangeArrowheads="1"/>
            </p:cNvSpPr>
            <p:nvPr/>
          </p:nvSpPr>
          <p:spPr bwMode="auto">
            <a:xfrm>
              <a:off x="2288" y="1409"/>
              <a:ext cx="68" cy="71"/>
            </a:xfrm>
            <a:prstGeom prst="rect">
              <a:avLst/>
            </a:prstGeom>
            <a:solidFill>
              <a:srgbClr val="00CCFF">
                <a:alpha val="50195"/>
              </a:srgbClr>
            </a:solidFill>
            <a:ln w="9525">
              <a:noFill/>
              <a:miter lim="800000"/>
              <a:headEnd/>
              <a:tailEnd/>
            </a:ln>
          </p:spPr>
          <p:txBody>
            <a:bodyPr wrap="none" anchor="ctr"/>
            <a:lstStyle/>
            <a:p>
              <a:endParaRPr lang="en-US"/>
            </a:p>
          </p:txBody>
        </p:sp>
        <p:grpSp>
          <p:nvGrpSpPr>
            <p:cNvPr id="92442" name="Group 447"/>
            <p:cNvGrpSpPr>
              <a:grpSpLocks/>
            </p:cNvGrpSpPr>
            <p:nvPr/>
          </p:nvGrpSpPr>
          <p:grpSpPr bwMode="auto">
            <a:xfrm>
              <a:off x="435" y="1332"/>
              <a:ext cx="216" cy="225"/>
              <a:chOff x="1008" y="1692"/>
              <a:chExt cx="210" cy="228"/>
            </a:xfrm>
          </p:grpSpPr>
          <p:sp>
            <p:nvSpPr>
              <p:cNvPr id="92443" name="Rectangle 448"/>
              <p:cNvSpPr>
                <a:spLocks noChangeArrowheads="1"/>
              </p:cNvSpPr>
              <p:nvPr/>
            </p:nvSpPr>
            <p:spPr bwMode="auto">
              <a:xfrm>
                <a:off x="1080" y="1692"/>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444" name="Rectangle 449"/>
              <p:cNvSpPr>
                <a:spLocks noChangeArrowheads="1"/>
              </p:cNvSpPr>
              <p:nvPr/>
            </p:nvSpPr>
            <p:spPr bwMode="auto">
              <a:xfrm>
                <a:off x="1152" y="1692"/>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445" name="Rectangle 450"/>
              <p:cNvSpPr>
                <a:spLocks noChangeArrowheads="1"/>
              </p:cNvSpPr>
              <p:nvPr/>
            </p:nvSpPr>
            <p:spPr bwMode="auto">
              <a:xfrm>
                <a:off x="1008" y="1692"/>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446" name="Rectangle 451"/>
              <p:cNvSpPr>
                <a:spLocks noChangeArrowheads="1"/>
              </p:cNvSpPr>
              <p:nvPr/>
            </p:nvSpPr>
            <p:spPr bwMode="auto">
              <a:xfrm>
                <a:off x="1080" y="1770"/>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447" name="Rectangle 452"/>
              <p:cNvSpPr>
                <a:spLocks noChangeArrowheads="1"/>
              </p:cNvSpPr>
              <p:nvPr/>
            </p:nvSpPr>
            <p:spPr bwMode="auto">
              <a:xfrm>
                <a:off x="1152" y="1770"/>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448" name="Rectangle 453"/>
              <p:cNvSpPr>
                <a:spLocks noChangeArrowheads="1"/>
              </p:cNvSpPr>
              <p:nvPr/>
            </p:nvSpPr>
            <p:spPr bwMode="auto">
              <a:xfrm>
                <a:off x="1008" y="1770"/>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449" name="Rectangle 454"/>
              <p:cNvSpPr>
                <a:spLocks noChangeArrowheads="1"/>
              </p:cNvSpPr>
              <p:nvPr/>
            </p:nvSpPr>
            <p:spPr bwMode="auto">
              <a:xfrm>
                <a:off x="1080" y="1848"/>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450" name="Rectangle 455"/>
              <p:cNvSpPr>
                <a:spLocks noChangeArrowheads="1"/>
              </p:cNvSpPr>
              <p:nvPr/>
            </p:nvSpPr>
            <p:spPr bwMode="auto">
              <a:xfrm>
                <a:off x="1152" y="1848"/>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451" name="Rectangle 456"/>
              <p:cNvSpPr>
                <a:spLocks noChangeArrowheads="1"/>
              </p:cNvSpPr>
              <p:nvPr/>
            </p:nvSpPr>
            <p:spPr bwMode="auto">
              <a:xfrm>
                <a:off x="1008" y="1848"/>
                <a:ext cx="66" cy="72"/>
              </a:xfrm>
              <a:prstGeom prst="rect">
                <a:avLst/>
              </a:prstGeom>
              <a:solidFill>
                <a:srgbClr val="00CCFF">
                  <a:alpha val="50195"/>
                </a:srgbClr>
              </a:solidFill>
              <a:ln w="9525">
                <a:noFill/>
                <a:miter lim="800000"/>
                <a:headEnd/>
                <a:tailEnd/>
              </a:ln>
            </p:spPr>
            <p:txBody>
              <a:bodyPr wrap="none" anchor="ctr"/>
              <a:lstStyle/>
              <a:p>
                <a:endParaRPr lang="en-US"/>
              </a:p>
            </p:txBody>
          </p:sp>
        </p:grpSp>
      </p:grpSp>
      <p:grpSp>
        <p:nvGrpSpPr>
          <p:cNvPr id="14" name="Group 457"/>
          <p:cNvGrpSpPr>
            <a:grpSpLocks/>
          </p:cNvGrpSpPr>
          <p:nvPr/>
        </p:nvGrpSpPr>
        <p:grpSpPr bwMode="auto">
          <a:xfrm>
            <a:off x="1371600" y="2576513"/>
            <a:ext cx="3049588" cy="357187"/>
            <a:chOff x="435" y="1332"/>
            <a:chExt cx="1921" cy="225"/>
          </a:xfrm>
        </p:grpSpPr>
        <p:sp>
          <p:nvSpPr>
            <p:cNvPr id="92430" name="Rectangle 458"/>
            <p:cNvSpPr>
              <a:spLocks noChangeArrowheads="1"/>
            </p:cNvSpPr>
            <p:nvPr/>
          </p:nvSpPr>
          <p:spPr bwMode="auto">
            <a:xfrm>
              <a:off x="2288" y="1409"/>
              <a:ext cx="68" cy="71"/>
            </a:xfrm>
            <a:prstGeom prst="rect">
              <a:avLst/>
            </a:prstGeom>
            <a:solidFill>
              <a:srgbClr val="00CCFF">
                <a:alpha val="50195"/>
              </a:srgbClr>
            </a:solidFill>
            <a:ln w="9525">
              <a:noFill/>
              <a:miter lim="800000"/>
              <a:headEnd/>
              <a:tailEnd/>
            </a:ln>
          </p:spPr>
          <p:txBody>
            <a:bodyPr wrap="none" anchor="ctr"/>
            <a:lstStyle/>
            <a:p>
              <a:endParaRPr lang="en-US"/>
            </a:p>
          </p:txBody>
        </p:sp>
        <p:grpSp>
          <p:nvGrpSpPr>
            <p:cNvPr id="92431" name="Group 459"/>
            <p:cNvGrpSpPr>
              <a:grpSpLocks/>
            </p:cNvGrpSpPr>
            <p:nvPr/>
          </p:nvGrpSpPr>
          <p:grpSpPr bwMode="auto">
            <a:xfrm>
              <a:off x="435" y="1332"/>
              <a:ext cx="216" cy="225"/>
              <a:chOff x="1008" y="1692"/>
              <a:chExt cx="210" cy="228"/>
            </a:xfrm>
          </p:grpSpPr>
          <p:sp>
            <p:nvSpPr>
              <p:cNvPr id="92432" name="Rectangle 460"/>
              <p:cNvSpPr>
                <a:spLocks noChangeArrowheads="1"/>
              </p:cNvSpPr>
              <p:nvPr/>
            </p:nvSpPr>
            <p:spPr bwMode="auto">
              <a:xfrm>
                <a:off x="1080" y="1692"/>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433" name="Rectangle 461"/>
              <p:cNvSpPr>
                <a:spLocks noChangeArrowheads="1"/>
              </p:cNvSpPr>
              <p:nvPr/>
            </p:nvSpPr>
            <p:spPr bwMode="auto">
              <a:xfrm>
                <a:off x="1152" y="1692"/>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434" name="Rectangle 462"/>
              <p:cNvSpPr>
                <a:spLocks noChangeArrowheads="1"/>
              </p:cNvSpPr>
              <p:nvPr/>
            </p:nvSpPr>
            <p:spPr bwMode="auto">
              <a:xfrm>
                <a:off x="1008" y="1692"/>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435" name="Rectangle 463"/>
              <p:cNvSpPr>
                <a:spLocks noChangeArrowheads="1"/>
              </p:cNvSpPr>
              <p:nvPr/>
            </p:nvSpPr>
            <p:spPr bwMode="auto">
              <a:xfrm>
                <a:off x="1080" y="1770"/>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436" name="Rectangle 464"/>
              <p:cNvSpPr>
                <a:spLocks noChangeArrowheads="1"/>
              </p:cNvSpPr>
              <p:nvPr/>
            </p:nvSpPr>
            <p:spPr bwMode="auto">
              <a:xfrm>
                <a:off x="1152" y="1770"/>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437" name="Rectangle 465"/>
              <p:cNvSpPr>
                <a:spLocks noChangeArrowheads="1"/>
              </p:cNvSpPr>
              <p:nvPr/>
            </p:nvSpPr>
            <p:spPr bwMode="auto">
              <a:xfrm>
                <a:off x="1008" y="1770"/>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438" name="Rectangle 466"/>
              <p:cNvSpPr>
                <a:spLocks noChangeArrowheads="1"/>
              </p:cNvSpPr>
              <p:nvPr/>
            </p:nvSpPr>
            <p:spPr bwMode="auto">
              <a:xfrm>
                <a:off x="1080" y="1848"/>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439" name="Rectangle 467"/>
              <p:cNvSpPr>
                <a:spLocks noChangeArrowheads="1"/>
              </p:cNvSpPr>
              <p:nvPr/>
            </p:nvSpPr>
            <p:spPr bwMode="auto">
              <a:xfrm>
                <a:off x="1152" y="1848"/>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440" name="Rectangle 468"/>
              <p:cNvSpPr>
                <a:spLocks noChangeArrowheads="1"/>
              </p:cNvSpPr>
              <p:nvPr/>
            </p:nvSpPr>
            <p:spPr bwMode="auto">
              <a:xfrm>
                <a:off x="1008" y="1848"/>
                <a:ext cx="66" cy="72"/>
              </a:xfrm>
              <a:prstGeom prst="rect">
                <a:avLst/>
              </a:prstGeom>
              <a:solidFill>
                <a:srgbClr val="00CCFF">
                  <a:alpha val="50195"/>
                </a:srgbClr>
              </a:solidFill>
              <a:ln w="9525">
                <a:noFill/>
                <a:miter lim="800000"/>
                <a:headEnd/>
                <a:tailEnd/>
              </a:ln>
            </p:spPr>
            <p:txBody>
              <a:bodyPr wrap="none" anchor="ctr"/>
              <a:lstStyle/>
              <a:p>
                <a:endParaRPr lang="en-US"/>
              </a:p>
            </p:txBody>
          </p:sp>
        </p:grpSp>
      </p:grpSp>
      <p:grpSp>
        <p:nvGrpSpPr>
          <p:cNvPr id="16" name="Group 469"/>
          <p:cNvGrpSpPr>
            <a:grpSpLocks/>
          </p:cNvGrpSpPr>
          <p:nvPr/>
        </p:nvGrpSpPr>
        <p:grpSpPr bwMode="auto">
          <a:xfrm>
            <a:off x="1485900" y="2576513"/>
            <a:ext cx="3049588" cy="357187"/>
            <a:chOff x="435" y="1332"/>
            <a:chExt cx="1921" cy="225"/>
          </a:xfrm>
        </p:grpSpPr>
        <p:sp>
          <p:nvSpPr>
            <p:cNvPr id="92419" name="Rectangle 470"/>
            <p:cNvSpPr>
              <a:spLocks noChangeArrowheads="1"/>
            </p:cNvSpPr>
            <p:nvPr/>
          </p:nvSpPr>
          <p:spPr bwMode="auto">
            <a:xfrm>
              <a:off x="2288" y="1409"/>
              <a:ext cx="68" cy="71"/>
            </a:xfrm>
            <a:prstGeom prst="rect">
              <a:avLst/>
            </a:prstGeom>
            <a:solidFill>
              <a:srgbClr val="00CCFF">
                <a:alpha val="50195"/>
              </a:srgbClr>
            </a:solidFill>
            <a:ln w="9525">
              <a:noFill/>
              <a:miter lim="800000"/>
              <a:headEnd/>
              <a:tailEnd/>
            </a:ln>
          </p:spPr>
          <p:txBody>
            <a:bodyPr wrap="none" anchor="ctr"/>
            <a:lstStyle/>
            <a:p>
              <a:endParaRPr lang="en-US"/>
            </a:p>
          </p:txBody>
        </p:sp>
        <p:grpSp>
          <p:nvGrpSpPr>
            <p:cNvPr id="92420" name="Group 471"/>
            <p:cNvGrpSpPr>
              <a:grpSpLocks/>
            </p:cNvGrpSpPr>
            <p:nvPr/>
          </p:nvGrpSpPr>
          <p:grpSpPr bwMode="auto">
            <a:xfrm>
              <a:off x="435" y="1332"/>
              <a:ext cx="216" cy="225"/>
              <a:chOff x="1008" y="1692"/>
              <a:chExt cx="210" cy="228"/>
            </a:xfrm>
          </p:grpSpPr>
          <p:sp>
            <p:nvSpPr>
              <p:cNvPr id="92421" name="Rectangle 472"/>
              <p:cNvSpPr>
                <a:spLocks noChangeArrowheads="1"/>
              </p:cNvSpPr>
              <p:nvPr/>
            </p:nvSpPr>
            <p:spPr bwMode="auto">
              <a:xfrm>
                <a:off x="1080" y="1692"/>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422" name="Rectangle 473"/>
              <p:cNvSpPr>
                <a:spLocks noChangeArrowheads="1"/>
              </p:cNvSpPr>
              <p:nvPr/>
            </p:nvSpPr>
            <p:spPr bwMode="auto">
              <a:xfrm>
                <a:off x="1152" y="1692"/>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423" name="Rectangle 474"/>
              <p:cNvSpPr>
                <a:spLocks noChangeArrowheads="1"/>
              </p:cNvSpPr>
              <p:nvPr/>
            </p:nvSpPr>
            <p:spPr bwMode="auto">
              <a:xfrm>
                <a:off x="1008" y="1692"/>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424" name="Rectangle 475"/>
              <p:cNvSpPr>
                <a:spLocks noChangeArrowheads="1"/>
              </p:cNvSpPr>
              <p:nvPr/>
            </p:nvSpPr>
            <p:spPr bwMode="auto">
              <a:xfrm>
                <a:off x="1080" y="1770"/>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425" name="Rectangle 476"/>
              <p:cNvSpPr>
                <a:spLocks noChangeArrowheads="1"/>
              </p:cNvSpPr>
              <p:nvPr/>
            </p:nvSpPr>
            <p:spPr bwMode="auto">
              <a:xfrm>
                <a:off x="1152" y="1770"/>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426" name="Rectangle 477"/>
              <p:cNvSpPr>
                <a:spLocks noChangeArrowheads="1"/>
              </p:cNvSpPr>
              <p:nvPr/>
            </p:nvSpPr>
            <p:spPr bwMode="auto">
              <a:xfrm>
                <a:off x="1008" y="1770"/>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427" name="Rectangle 478"/>
              <p:cNvSpPr>
                <a:spLocks noChangeArrowheads="1"/>
              </p:cNvSpPr>
              <p:nvPr/>
            </p:nvSpPr>
            <p:spPr bwMode="auto">
              <a:xfrm>
                <a:off x="1080" y="1848"/>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428" name="Rectangle 479"/>
              <p:cNvSpPr>
                <a:spLocks noChangeArrowheads="1"/>
              </p:cNvSpPr>
              <p:nvPr/>
            </p:nvSpPr>
            <p:spPr bwMode="auto">
              <a:xfrm>
                <a:off x="1152" y="1848"/>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429" name="Rectangle 480"/>
              <p:cNvSpPr>
                <a:spLocks noChangeArrowheads="1"/>
              </p:cNvSpPr>
              <p:nvPr/>
            </p:nvSpPr>
            <p:spPr bwMode="auto">
              <a:xfrm>
                <a:off x="1008" y="1848"/>
                <a:ext cx="66" cy="72"/>
              </a:xfrm>
              <a:prstGeom prst="rect">
                <a:avLst/>
              </a:prstGeom>
              <a:solidFill>
                <a:srgbClr val="00CCFF">
                  <a:alpha val="50195"/>
                </a:srgbClr>
              </a:solidFill>
              <a:ln w="9525">
                <a:noFill/>
                <a:miter lim="800000"/>
                <a:headEnd/>
                <a:tailEnd/>
              </a:ln>
            </p:spPr>
            <p:txBody>
              <a:bodyPr wrap="none" anchor="ctr"/>
              <a:lstStyle/>
              <a:p>
                <a:endParaRPr lang="en-US"/>
              </a:p>
            </p:txBody>
          </p:sp>
        </p:grpSp>
      </p:grpSp>
      <p:grpSp>
        <p:nvGrpSpPr>
          <p:cNvPr id="18" name="Group 481"/>
          <p:cNvGrpSpPr>
            <a:grpSpLocks/>
          </p:cNvGrpSpPr>
          <p:nvPr/>
        </p:nvGrpSpPr>
        <p:grpSpPr bwMode="auto">
          <a:xfrm>
            <a:off x="1600200" y="2576513"/>
            <a:ext cx="3049588" cy="357187"/>
            <a:chOff x="435" y="1332"/>
            <a:chExt cx="1921" cy="225"/>
          </a:xfrm>
        </p:grpSpPr>
        <p:sp>
          <p:nvSpPr>
            <p:cNvPr id="92408" name="Rectangle 482"/>
            <p:cNvSpPr>
              <a:spLocks noChangeArrowheads="1"/>
            </p:cNvSpPr>
            <p:nvPr/>
          </p:nvSpPr>
          <p:spPr bwMode="auto">
            <a:xfrm>
              <a:off x="2288" y="1409"/>
              <a:ext cx="68" cy="71"/>
            </a:xfrm>
            <a:prstGeom prst="rect">
              <a:avLst/>
            </a:prstGeom>
            <a:solidFill>
              <a:srgbClr val="00CCFF">
                <a:alpha val="50195"/>
              </a:srgbClr>
            </a:solidFill>
            <a:ln w="9525">
              <a:noFill/>
              <a:miter lim="800000"/>
              <a:headEnd/>
              <a:tailEnd/>
            </a:ln>
          </p:spPr>
          <p:txBody>
            <a:bodyPr wrap="none" anchor="ctr"/>
            <a:lstStyle/>
            <a:p>
              <a:endParaRPr lang="en-US"/>
            </a:p>
          </p:txBody>
        </p:sp>
        <p:grpSp>
          <p:nvGrpSpPr>
            <p:cNvPr id="92409" name="Group 483"/>
            <p:cNvGrpSpPr>
              <a:grpSpLocks/>
            </p:cNvGrpSpPr>
            <p:nvPr/>
          </p:nvGrpSpPr>
          <p:grpSpPr bwMode="auto">
            <a:xfrm>
              <a:off x="435" y="1332"/>
              <a:ext cx="216" cy="225"/>
              <a:chOff x="1008" y="1692"/>
              <a:chExt cx="210" cy="228"/>
            </a:xfrm>
          </p:grpSpPr>
          <p:sp>
            <p:nvSpPr>
              <p:cNvPr id="92410" name="Rectangle 484"/>
              <p:cNvSpPr>
                <a:spLocks noChangeArrowheads="1"/>
              </p:cNvSpPr>
              <p:nvPr/>
            </p:nvSpPr>
            <p:spPr bwMode="auto">
              <a:xfrm>
                <a:off x="1080" y="1692"/>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411" name="Rectangle 485"/>
              <p:cNvSpPr>
                <a:spLocks noChangeArrowheads="1"/>
              </p:cNvSpPr>
              <p:nvPr/>
            </p:nvSpPr>
            <p:spPr bwMode="auto">
              <a:xfrm>
                <a:off x="1152" y="1692"/>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412" name="Rectangle 486"/>
              <p:cNvSpPr>
                <a:spLocks noChangeArrowheads="1"/>
              </p:cNvSpPr>
              <p:nvPr/>
            </p:nvSpPr>
            <p:spPr bwMode="auto">
              <a:xfrm>
                <a:off x="1008" y="1692"/>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413" name="Rectangle 487"/>
              <p:cNvSpPr>
                <a:spLocks noChangeArrowheads="1"/>
              </p:cNvSpPr>
              <p:nvPr/>
            </p:nvSpPr>
            <p:spPr bwMode="auto">
              <a:xfrm>
                <a:off x="1080" y="1770"/>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414" name="Rectangle 488"/>
              <p:cNvSpPr>
                <a:spLocks noChangeArrowheads="1"/>
              </p:cNvSpPr>
              <p:nvPr/>
            </p:nvSpPr>
            <p:spPr bwMode="auto">
              <a:xfrm>
                <a:off x="1152" y="1770"/>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415" name="Rectangle 489"/>
              <p:cNvSpPr>
                <a:spLocks noChangeArrowheads="1"/>
              </p:cNvSpPr>
              <p:nvPr/>
            </p:nvSpPr>
            <p:spPr bwMode="auto">
              <a:xfrm>
                <a:off x="1008" y="1770"/>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416" name="Rectangle 490"/>
              <p:cNvSpPr>
                <a:spLocks noChangeArrowheads="1"/>
              </p:cNvSpPr>
              <p:nvPr/>
            </p:nvSpPr>
            <p:spPr bwMode="auto">
              <a:xfrm>
                <a:off x="1080" y="1848"/>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417" name="Rectangle 491"/>
              <p:cNvSpPr>
                <a:spLocks noChangeArrowheads="1"/>
              </p:cNvSpPr>
              <p:nvPr/>
            </p:nvSpPr>
            <p:spPr bwMode="auto">
              <a:xfrm>
                <a:off x="1152" y="1848"/>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418" name="Rectangle 492"/>
              <p:cNvSpPr>
                <a:spLocks noChangeArrowheads="1"/>
              </p:cNvSpPr>
              <p:nvPr/>
            </p:nvSpPr>
            <p:spPr bwMode="auto">
              <a:xfrm>
                <a:off x="1008" y="1848"/>
                <a:ext cx="66" cy="72"/>
              </a:xfrm>
              <a:prstGeom prst="rect">
                <a:avLst/>
              </a:prstGeom>
              <a:solidFill>
                <a:srgbClr val="00CCFF">
                  <a:alpha val="50195"/>
                </a:srgbClr>
              </a:solidFill>
              <a:ln w="9525">
                <a:noFill/>
                <a:miter lim="800000"/>
                <a:headEnd/>
                <a:tailEnd/>
              </a:ln>
            </p:spPr>
            <p:txBody>
              <a:bodyPr wrap="none" anchor="ctr"/>
              <a:lstStyle/>
              <a:p>
                <a:endParaRPr lang="en-US"/>
              </a:p>
            </p:txBody>
          </p:sp>
        </p:grpSp>
      </p:grpSp>
      <p:grpSp>
        <p:nvGrpSpPr>
          <p:cNvPr id="20" name="Group 493"/>
          <p:cNvGrpSpPr>
            <a:grpSpLocks/>
          </p:cNvGrpSpPr>
          <p:nvPr/>
        </p:nvGrpSpPr>
        <p:grpSpPr bwMode="auto">
          <a:xfrm>
            <a:off x="1712913" y="2576513"/>
            <a:ext cx="3049587" cy="357187"/>
            <a:chOff x="435" y="1332"/>
            <a:chExt cx="1921" cy="225"/>
          </a:xfrm>
        </p:grpSpPr>
        <p:sp>
          <p:nvSpPr>
            <p:cNvPr id="92397" name="Rectangle 494"/>
            <p:cNvSpPr>
              <a:spLocks noChangeArrowheads="1"/>
            </p:cNvSpPr>
            <p:nvPr/>
          </p:nvSpPr>
          <p:spPr bwMode="auto">
            <a:xfrm>
              <a:off x="2288" y="1409"/>
              <a:ext cx="68" cy="71"/>
            </a:xfrm>
            <a:prstGeom prst="rect">
              <a:avLst/>
            </a:prstGeom>
            <a:solidFill>
              <a:srgbClr val="00CCFF">
                <a:alpha val="50195"/>
              </a:srgbClr>
            </a:solidFill>
            <a:ln w="9525">
              <a:noFill/>
              <a:miter lim="800000"/>
              <a:headEnd/>
              <a:tailEnd/>
            </a:ln>
          </p:spPr>
          <p:txBody>
            <a:bodyPr wrap="none" anchor="ctr"/>
            <a:lstStyle/>
            <a:p>
              <a:endParaRPr lang="en-US"/>
            </a:p>
          </p:txBody>
        </p:sp>
        <p:grpSp>
          <p:nvGrpSpPr>
            <p:cNvPr id="92398" name="Group 495"/>
            <p:cNvGrpSpPr>
              <a:grpSpLocks/>
            </p:cNvGrpSpPr>
            <p:nvPr/>
          </p:nvGrpSpPr>
          <p:grpSpPr bwMode="auto">
            <a:xfrm>
              <a:off x="435" y="1332"/>
              <a:ext cx="216" cy="225"/>
              <a:chOff x="1008" y="1692"/>
              <a:chExt cx="210" cy="228"/>
            </a:xfrm>
          </p:grpSpPr>
          <p:sp>
            <p:nvSpPr>
              <p:cNvPr id="92399" name="Rectangle 496"/>
              <p:cNvSpPr>
                <a:spLocks noChangeArrowheads="1"/>
              </p:cNvSpPr>
              <p:nvPr/>
            </p:nvSpPr>
            <p:spPr bwMode="auto">
              <a:xfrm>
                <a:off x="1080" y="1692"/>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400" name="Rectangle 497"/>
              <p:cNvSpPr>
                <a:spLocks noChangeArrowheads="1"/>
              </p:cNvSpPr>
              <p:nvPr/>
            </p:nvSpPr>
            <p:spPr bwMode="auto">
              <a:xfrm>
                <a:off x="1152" y="1692"/>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401" name="Rectangle 498"/>
              <p:cNvSpPr>
                <a:spLocks noChangeArrowheads="1"/>
              </p:cNvSpPr>
              <p:nvPr/>
            </p:nvSpPr>
            <p:spPr bwMode="auto">
              <a:xfrm>
                <a:off x="1008" y="1692"/>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402" name="Rectangle 499"/>
              <p:cNvSpPr>
                <a:spLocks noChangeArrowheads="1"/>
              </p:cNvSpPr>
              <p:nvPr/>
            </p:nvSpPr>
            <p:spPr bwMode="auto">
              <a:xfrm>
                <a:off x="1080" y="1770"/>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403" name="Rectangle 500"/>
              <p:cNvSpPr>
                <a:spLocks noChangeArrowheads="1"/>
              </p:cNvSpPr>
              <p:nvPr/>
            </p:nvSpPr>
            <p:spPr bwMode="auto">
              <a:xfrm>
                <a:off x="1152" y="1770"/>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404" name="Rectangle 501"/>
              <p:cNvSpPr>
                <a:spLocks noChangeArrowheads="1"/>
              </p:cNvSpPr>
              <p:nvPr/>
            </p:nvSpPr>
            <p:spPr bwMode="auto">
              <a:xfrm>
                <a:off x="1008" y="1770"/>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405" name="Rectangle 502"/>
              <p:cNvSpPr>
                <a:spLocks noChangeArrowheads="1"/>
              </p:cNvSpPr>
              <p:nvPr/>
            </p:nvSpPr>
            <p:spPr bwMode="auto">
              <a:xfrm>
                <a:off x="1080" y="1848"/>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406" name="Rectangle 503"/>
              <p:cNvSpPr>
                <a:spLocks noChangeArrowheads="1"/>
              </p:cNvSpPr>
              <p:nvPr/>
            </p:nvSpPr>
            <p:spPr bwMode="auto">
              <a:xfrm>
                <a:off x="1152" y="1848"/>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407" name="Rectangle 504"/>
              <p:cNvSpPr>
                <a:spLocks noChangeArrowheads="1"/>
              </p:cNvSpPr>
              <p:nvPr/>
            </p:nvSpPr>
            <p:spPr bwMode="auto">
              <a:xfrm>
                <a:off x="1008" y="1848"/>
                <a:ext cx="66" cy="72"/>
              </a:xfrm>
              <a:prstGeom prst="rect">
                <a:avLst/>
              </a:prstGeom>
              <a:solidFill>
                <a:srgbClr val="00CCFF">
                  <a:alpha val="50195"/>
                </a:srgbClr>
              </a:solidFill>
              <a:ln w="9525">
                <a:noFill/>
                <a:miter lim="800000"/>
                <a:headEnd/>
                <a:tailEnd/>
              </a:ln>
            </p:spPr>
            <p:txBody>
              <a:bodyPr wrap="none" anchor="ctr"/>
              <a:lstStyle/>
              <a:p>
                <a:endParaRPr lang="en-US"/>
              </a:p>
            </p:txBody>
          </p:sp>
        </p:grpSp>
      </p:grpSp>
      <p:grpSp>
        <p:nvGrpSpPr>
          <p:cNvPr id="22" name="Group 505"/>
          <p:cNvGrpSpPr>
            <a:grpSpLocks/>
          </p:cNvGrpSpPr>
          <p:nvPr/>
        </p:nvGrpSpPr>
        <p:grpSpPr bwMode="auto">
          <a:xfrm>
            <a:off x="1827213" y="2576513"/>
            <a:ext cx="3049587" cy="357187"/>
            <a:chOff x="435" y="1332"/>
            <a:chExt cx="1921" cy="225"/>
          </a:xfrm>
        </p:grpSpPr>
        <p:sp>
          <p:nvSpPr>
            <p:cNvPr id="92386" name="Rectangle 506"/>
            <p:cNvSpPr>
              <a:spLocks noChangeArrowheads="1"/>
            </p:cNvSpPr>
            <p:nvPr/>
          </p:nvSpPr>
          <p:spPr bwMode="auto">
            <a:xfrm>
              <a:off x="2288" y="1409"/>
              <a:ext cx="68" cy="71"/>
            </a:xfrm>
            <a:prstGeom prst="rect">
              <a:avLst/>
            </a:prstGeom>
            <a:solidFill>
              <a:srgbClr val="00CCFF">
                <a:alpha val="50195"/>
              </a:srgbClr>
            </a:solidFill>
            <a:ln w="9525">
              <a:noFill/>
              <a:miter lim="800000"/>
              <a:headEnd/>
              <a:tailEnd/>
            </a:ln>
          </p:spPr>
          <p:txBody>
            <a:bodyPr wrap="none" anchor="ctr"/>
            <a:lstStyle/>
            <a:p>
              <a:endParaRPr lang="en-US"/>
            </a:p>
          </p:txBody>
        </p:sp>
        <p:grpSp>
          <p:nvGrpSpPr>
            <p:cNvPr id="92387" name="Group 507"/>
            <p:cNvGrpSpPr>
              <a:grpSpLocks/>
            </p:cNvGrpSpPr>
            <p:nvPr/>
          </p:nvGrpSpPr>
          <p:grpSpPr bwMode="auto">
            <a:xfrm>
              <a:off x="435" y="1332"/>
              <a:ext cx="216" cy="225"/>
              <a:chOff x="1008" y="1692"/>
              <a:chExt cx="210" cy="228"/>
            </a:xfrm>
          </p:grpSpPr>
          <p:sp>
            <p:nvSpPr>
              <p:cNvPr id="92388" name="Rectangle 508"/>
              <p:cNvSpPr>
                <a:spLocks noChangeArrowheads="1"/>
              </p:cNvSpPr>
              <p:nvPr/>
            </p:nvSpPr>
            <p:spPr bwMode="auto">
              <a:xfrm>
                <a:off x="1080" y="1692"/>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389" name="Rectangle 509"/>
              <p:cNvSpPr>
                <a:spLocks noChangeArrowheads="1"/>
              </p:cNvSpPr>
              <p:nvPr/>
            </p:nvSpPr>
            <p:spPr bwMode="auto">
              <a:xfrm>
                <a:off x="1152" y="1692"/>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390" name="Rectangle 510"/>
              <p:cNvSpPr>
                <a:spLocks noChangeArrowheads="1"/>
              </p:cNvSpPr>
              <p:nvPr/>
            </p:nvSpPr>
            <p:spPr bwMode="auto">
              <a:xfrm>
                <a:off x="1008" y="1692"/>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391" name="Rectangle 511"/>
              <p:cNvSpPr>
                <a:spLocks noChangeArrowheads="1"/>
              </p:cNvSpPr>
              <p:nvPr/>
            </p:nvSpPr>
            <p:spPr bwMode="auto">
              <a:xfrm>
                <a:off x="1080" y="1770"/>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392" name="Rectangle 512"/>
              <p:cNvSpPr>
                <a:spLocks noChangeArrowheads="1"/>
              </p:cNvSpPr>
              <p:nvPr/>
            </p:nvSpPr>
            <p:spPr bwMode="auto">
              <a:xfrm>
                <a:off x="1152" y="1770"/>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393" name="Rectangle 513"/>
              <p:cNvSpPr>
                <a:spLocks noChangeArrowheads="1"/>
              </p:cNvSpPr>
              <p:nvPr/>
            </p:nvSpPr>
            <p:spPr bwMode="auto">
              <a:xfrm>
                <a:off x="1008" y="1770"/>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394" name="Rectangle 514"/>
              <p:cNvSpPr>
                <a:spLocks noChangeArrowheads="1"/>
              </p:cNvSpPr>
              <p:nvPr/>
            </p:nvSpPr>
            <p:spPr bwMode="auto">
              <a:xfrm>
                <a:off x="1080" y="1848"/>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395" name="Rectangle 515"/>
              <p:cNvSpPr>
                <a:spLocks noChangeArrowheads="1"/>
              </p:cNvSpPr>
              <p:nvPr/>
            </p:nvSpPr>
            <p:spPr bwMode="auto">
              <a:xfrm>
                <a:off x="1152" y="1848"/>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396" name="Rectangle 516"/>
              <p:cNvSpPr>
                <a:spLocks noChangeArrowheads="1"/>
              </p:cNvSpPr>
              <p:nvPr/>
            </p:nvSpPr>
            <p:spPr bwMode="auto">
              <a:xfrm>
                <a:off x="1008" y="1848"/>
                <a:ext cx="66" cy="72"/>
              </a:xfrm>
              <a:prstGeom prst="rect">
                <a:avLst/>
              </a:prstGeom>
              <a:solidFill>
                <a:srgbClr val="00CCFF">
                  <a:alpha val="50195"/>
                </a:srgbClr>
              </a:solidFill>
              <a:ln w="9525">
                <a:noFill/>
                <a:miter lim="800000"/>
                <a:headEnd/>
                <a:tailEnd/>
              </a:ln>
            </p:spPr>
            <p:txBody>
              <a:bodyPr wrap="none" anchor="ctr"/>
              <a:lstStyle/>
              <a:p>
                <a:endParaRPr lang="en-US"/>
              </a:p>
            </p:txBody>
          </p:sp>
        </p:grpSp>
      </p:grpSp>
      <p:grpSp>
        <p:nvGrpSpPr>
          <p:cNvPr id="24" name="Group 517"/>
          <p:cNvGrpSpPr>
            <a:grpSpLocks/>
          </p:cNvGrpSpPr>
          <p:nvPr/>
        </p:nvGrpSpPr>
        <p:grpSpPr bwMode="auto">
          <a:xfrm>
            <a:off x="1946275" y="2576513"/>
            <a:ext cx="3049588" cy="357187"/>
            <a:chOff x="435" y="1332"/>
            <a:chExt cx="1921" cy="225"/>
          </a:xfrm>
        </p:grpSpPr>
        <p:sp>
          <p:nvSpPr>
            <p:cNvPr id="92375" name="Rectangle 518"/>
            <p:cNvSpPr>
              <a:spLocks noChangeArrowheads="1"/>
            </p:cNvSpPr>
            <p:nvPr/>
          </p:nvSpPr>
          <p:spPr bwMode="auto">
            <a:xfrm>
              <a:off x="2288" y="1409"/>
              <a:ext cx="68" cy="71"/>
            </a:xfrm>
            <a:prstGeom prst="rect">
              <a:avLst/>
            </a:prstGeom>
            <a:solidFill>
              <a:srgbClr val="00CCFF">
                <a:alpha val="50195"/>
              </a:srgbClr>
            </a:solidFill>
            <a:ln w="9525">
              <a:noFill/>
              <a:miter lim="800000"/>
              <a:headEnd/>
              <a:tailEnd/>
            </a:ln>
          </p:spPr>
          <p:txBody>
            <a:bodyPr wrap="none" anchor="ctr"/>
            <a:lstStyle/>
            <a:p>
              <a:endParaRPr lang="en-US"/>
            </a:p>
          </p:txBody>
        </p:sp>
        <p:grpSp>
          <p:nvGrpSpPr>
            <p:cNvPr id="92376" name="Group 519"/>
            <p:cNvGrpSpPr>
              <a:grpSpLocks/>
            </p:cNvGrpSpPr>
            <p:nvPr/>
          </p:nvGrpSpPr>
          <p:grpSpPr bwMode="auto">
            <a:xfrm>
              <a:off x="435" y="1332"/>
              <a:ext cx="216" cy="225"/>
              <a:chOff x="1008" y="1692"/>
              <a:chExt cx="210" cy="228"/>
            </a:xfrm>
          </p:grpSpPr>
          <p:sp>
            <p:nvSpPr>
              <p:cNvPr id="92377" name="Rectangle 520"/>
              <p:cNvSpPr>
                <a:spLocks noChangeArrowheads="1"/>
              </p:cNvSpPr>
              <p:nvPr/>
            </p:nvSpPr>
            <p:spPr bwMode="auto">
              <a:xfrm>
                <a:off x="1080" y="1692"/>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378" name="Rectangle 521"/>
              <p:cNvSpPr>
                <a:spLocks noChangeArrowheads="1"/>
              </p:cNvSpPr>
              <p:nvPr/>
            </p:nvSpPr>
            <p:spPr bwMode="auto">
              <a:xfrm>
                <a:off x="1152" y="1692"/>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379" name="Rectangle 522"/>
              <p:cNvSpPr>
                <a:spLocks noChangeArrowheads="1"/>
              </p:cNvSpPr>
              <p:nvPr/>
            </p:nvSpPr>
            <p:spPr bwMode="auto">
              <a:xfrm>
                <a:off x="1008" y="1692"/>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380" name="Rectangle 523"/>
              <p:cNvSpPr>
                <a:spLocks noChangeArrowheads="1"/>
              </p:cNvSpPr>
              <p:nvPr/>
            </p:nvSpPr>
            <p:spPr bwMode="auto">
              <a:xfrm>
                <a:off x="1080" y="1770"/>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381" name="Rectangle 524"/>
              <p:cNvSpPr>
                <a:spLocks noChangeArrowheads="1"/>
              </p:cNvSpPr>
              <p:nvPr/>
            </p:nvSpPr>
            <p:spPr bwMode="auto">
              <a:xfrm>
                <a:off x="1152" y="1770"/>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382" name="Rectangle 525"/>
              <p:cNvSpPr>
                <a:spLocks noChangeArrowheads="1"/>
              </p:cNvSpPr>
              <p:nvPr/>
            </p:nvSpPr>
            <p:spPr bwMode="auto">
              <a:xfrm>
                <a:off x="1008" y="1770"/>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383" name="Rectangle 526"/>
              <p:cNvSpPr>
                <a:spLocks noChangeArrowheads="1"/>
              </p:cNvSpPr>
              <p:nvPr/>
            </p:nvSpPr>
            <p:spPr bwMode="auto">
              <a:xfrm>
                <a:off x="1080" y="1848"/>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384" name="Rectangle 527"/>
              <p:cNvSpPr>
                <a:spLocks noChangeArrowheads="1"/>
              </p:cNvSpPr>
              <p:nvPr/>
            </p:nvSpPr>
            <p:spPr bwMode="auto">
              <a:xfrm>
                <a:off x="1152" y="1848"/>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385" name="Rectangle 528"/>
              <p:cNvSpPr>
                <a:spLocks noChangeArrowheads="1"/>
              </p:cNvSpPr>
              <p:nvPr/>
            </p:nvSpPr>
            <p:spPr bwMode="auto">
              <a:xfrm>
                <a:off x="1008" y="1848"/>
                <a:ext cx="66" cy="72"/>
              </a:xfrm>
              <a:prstGeom prst="rect">
                <a:avLst/>
              </a:prstGeom>
              <a:solidFill>
                <a:srgbClr val="00CCFF">
                  <a:alpha val="50195"/>
                </a:srgbClr>
              </a:solidFill>
              <a:ln w="9525">
                <a:noFill/>
                <a:miter lim="800000"/>
                <a:headEnd/>
                <a:tailEnd/>
              </a:ln>
            </p:spPr>
            <p:txBody>
              <a:bodyPr wrap="none" anchor="ctr"/>
              <a:lstStyle/>
              <a:p>
                <a:endParaRPr lang="en-US"/>
              </a:p>
            </p:txBody>
          </p:sp>
        </p:grpSp>
      </p:grpSp>
      <p:grpSp>
        <p:nvGrpSpPr>
          <p:cNvPr id="26" name="Group 529"/>
          <p:cNvGrpSpPr>
            <a:grpSpLocks/>
          </p:cNvGrpSpPr>
          <p:nvPr/>
        </p:nvGrpSpPr>
        <p:grpSpPr bwMode="auto">
          <a:xfrm>
            <a:off x="2057400" y="2576513"/>
            <a:ext cx="3049588" cy="357187"/>
            <a:chOff x="435" y="1332"/>
            <a:chExt cx="1921" cy="225"/>
          </a:xfrm>
        </p:grpSpPr>
        <p:sp>
          <p:nvSpPr>
            <p:cNvPr id="92364" name="Rectangle 530"/>
            <p:cNvSpPr>
              <a:spLocks noChangeArrowheads="1"/>
            </p:cNvSpPr>
            <p:nvPr/>
          </p:nvSpPr>
          <p:spPr bwMode="auto">
            <a:xfrm>
              <a:off x="2288" y="1409"/>
              <a:ext cx="68" cy="71"/>
            </a:xfrm>
            <a:prstGeom prst="rect">
              <a:avLst/>
            </a:prstGeom>
            <a:solidFill>
              <a:srgbClr val="00CCFF">
                <a:alpha val="50195"/>
              </a:srgbClr>
            </a:solidFill>
            <a:ln w="9525">
              <a:noFill/>
              <a:miter lim="800000"/>
              <a:headEnd/>
              <a:tailEnd/>
            </a:ln>
          </p:spPr>
          <p:txBody>
            <a:bodyPr wrap="none" anchor="ctr"/>
            <a:lstStyle/>
            <a:p>
              <a:endParaRPr lang="en-US"/>
            </a:p>
          </p:txBody>
        </p:sp>
        <p:grpSp>
          <p:nvGrpSpPr>
            <p:cNvPr id="92365" name="Group 531"/>
            <p:cNvGrpSpPr>
              <a:grpSpLocks/>
            </p:cNvGrpSpPr>
            <p:nvPr/>
          </p:nvGrpSpPr>
          <p:grpSpPr bwMode="auto">
            <a:xfrm>
              <a:off x="435" y="1332"/>
              <a:ext cx="216" cy="225"/>
              <a:chOff x="1008" y="1692"/>
              <a:chExt cx="210" cy="228"/>
            </a:xfrm>
          </p:grpSpPr>
          <p:sp>
            <p:nvSpPr>
              <p:cNvPr id="92366" name="Rectangle 532"/>
              <p:cNvSpPr>
                <a:spLocks noChangeArrowheads="1"/>
              </p:cNvSpPr>
              <p:nvPr/>
            </p:nvSpPr>
            <p:spPr bwMode="auto">
              <a:xfrm>
                <a:off x="1080" y="1692"/>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367" name="Rectangle 533"/>
              <p:cNvSpPr>
                <a:spLocks noChangeArrowheads="1"/>
              </p:cNvSpPr>
              <p:nvPr/>
            </p:nvSpPr>
            <p:spPr bwMode="auto">
              <a:xfrm>
                <a:off x="1152" y="1692"/>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368" name="Rectangle 534"/>
              <p:cNvSpPr>
                <a:spLocks noChangeArrowheads="1"/>
              </p:cNvSpPr>
              <p:nvPr/>
            </p:nvSpPr>
            <p:spPr bwMode="auto">
              <a:xfrm>
                <a:off x="1008" y="1692"/>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369" name="Rectangle 535"/>
              <p:cNvSpPr>
                <a:spLocks noChangeArrowheads="1"/>
              </p:cNvSpPr>
              <p:nvPr/>
            </p:nvSpPr>
            <p:spPr bwMode="auto">
              <a:xfrm>
                <a:off x="1080" y="1770"/>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370" name="Rectangle 536"/>
              <p:cNvSpPr>
                <a:spLocks noChangeArrowheads="1"/>
              </p:cNvSpPr>
              <p:nvPr/>
            </p:nvSpPr>
            <p:spPr bwMode="auto">
              <a:xfrm>
                <a:off x="1152" y="1770"/>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371" name="Rectangle 537"/>
              <p:cNvSpPr>
                <a:spLocks noChangeArrowheads="1"/>
              </p:cNvSpPr>
              <p:nvPr/>
            </p:nvSpPr>
            <p:spPr bwMode="auto">
              <a:xfrm>
                <a:off x="1008" y="1770"/>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372" name="Rectangle 538"/>
              <p:cNvSpPr>
                <a:spLocks noChangeArrowheads="1"/>
              </p:cNvSpPr>
              <p:nvPr/>
            </p:nvSpPr>
            <p:spPr bwMode="auto">
              <a:xfrm>
                <a:off x="1080" y="1848"/>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373" name="Rectangle 539"/>
              <p:cNvSpPr>
                <a:spLocks noChangeArrowheads="1"/>
              </p:cNvSpPr>
              <p:nvPr/>
            </p:nvSpPr>
            <p:spPr bwMode="auto">
              <a:xfrm>
                <a:off x="1152" y="1848"/>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374" name="Rectangle 540"/>
              <p:cNvSpPr>
                <a:spLocks noChangeArrowheads="1"/>
              </p:cNvSpPr>
              <p:nvPr/>
            </p:nvSpPr>
            <p:spPr bwMode="auto">
              <a:xfrm>
                <a:off x="1008" y="1848"/>
                <a:ext cx="66" cy="72"/>
              </a:xfrm>
              <a:prstGeom prst="rect">
                <a:avLst/>
              </a:prstGeom>
              <a:solidFill>
                <a:srgbClr val="00CCFF">
                  <a:alpha val="50195"/>
                </a:srgbClr>
              </a:solidFill>
              <a:ln w="9525">
                <a:noFill/>
                <a:miter lim="800000"/>
                <a:headEnd/>
                <a:tailEnd/>
              </a:ln>
            </p:spPr>
            <p:txBody>
              <a:bodyPr wrap="none" anchor="ctr"/>
              <a:lstStyle/>
              <a:p>
                <a:endParaRPr lang="en-US"/>
              </a:p>
            </p:txBody>
          </p:sp>
        </p:grpSp>
      </p:grpSp>
      <p:grpSp>
        <p:nvGrpSpPr>
          <p:cNvPr id="28" name="Group 541"/>
          <p:cNvGrpSpPr>
            <a:grpSpLocks/>
          </p:cNvGrpSpPr>
          <p:nvPr/>
        </p:nvGrpSpPr>
        <p:grpSpPr bwMode="auto">
          <a:xfrm>
            <a:off x="2171700" y="2576513"/>
            <a:ext cx="3049588" cy="357187"/>
            <a:chOff x="435" y="1332"/>
            <a:chExt cx="1921" cy="225"/>
          </a:xfrm>
        </p:grpSpPr>
        <p:sp>
          <p:nvSpPr>
            <p:cNvPr id="92353" name="Rectangle 542"/>
            <p:cNvSpPr>
              <a:spLocks noChangeArrowheads="1"/>
            </p:cNvSpPr>
            <p:nvPr/>
          </p:nvSpPr>
          <p:spPr bwMode="auto">
            <a:xfrm>
              <a:off x="2288" y="1409"/>
              <a:ext cx="68" cy="71"/>
            </a:xfrm>
            <a:prstGeom prst="rect">
              <a:avLst/>
            </a:prstGeom>
            <a:solidFill>
              <a:srgbClr val="00CCFF">
                <a:alpha val="50195"/>
              </a:srgbClr>
            </a:solidFill>
            <a:ln w="9525">
              <a:noFill/>
              <a:miter lim="800000"/>
              <a:headEnd/>
              <a:tailEnd/>
            </a:ln>
          </p:spPr>
          <p:txBody>
            <a:bodyPr wrap="none" anchor="ctr"/>
            <a:lstStyle/>
            <a:p>
              <a:endParaRPr lang="en-US"/>
            </a:p>
          </p:txBody>
        </p:sp>
        <p:grpSp>
          <p:nvGrpSpPr>
            <p:cNvPr id="92354" name="Group 543"/>
            <p:cNvGrpSpPr>
              <a:grpSpLocks/>
            </p:cNvGrpSpPr>
            <p:nvPr/>
          </p:nvGrpSpPr>
          <p:grpSpPr bwMode="auto">
            <a:xfrm>
              <a:off x="435" y="1332"/>
              <a:ext cx="216" cy="225"/>
              <a:chOff x="1008" y="1692"/>
              <a:chExt cx="210" cy="228"/>
            </a:xfrm>
          </p:grpSpPr>
          <p:sp>
            <p:nvSpPr>
              <p:cNvPr id="92355" name="Rectangle 544"/>
              <p:cNvSpPr>
                <a:spLocks noChangeArrowheads="1"/>
              </p:cNvSpPr>
              <p:nvPr/>
            </p:nvSpPr>
            <p:spPr bwMode="auto">
              <a:xfrm>
                <a:off x="1080" y="1692"/>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356" name="Rectangle 545"/>
              <p:cNvSpPr>
                <a:spLocks noChangeArrowheads="1"/>
              </p:cNvSpPr>
              <p:nvPr/>
            </p:nvSpPr>
            <p:spPr bwMode="auto">
              <a:xfrm>
                <a:off x="1152" y="1692"/>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357" name="Rectangle 546"/>
              <p:cNvSpPr>
                <a:spLocks noChangeArrowheads="1"/>
              </p:cNvSpPr>
              <p:nvPr/>
            </p:nvSpPr>
            <p:spPr bwMode="auto">
              <a:xfrm>
                <a:off x="1008" y="1692"/>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358" name="Rectangle 547"/>
              <p:cNvSpPr>
                <a:spLocks noChangeArrowheads="1"/>
              </p:cNvSpPr>
              <p:nvPr/>
            </p:nvSpPr>
            <p:spPr bwMode="auto">
              <a:xfrm>
                <a:off x="1080" y="1770"/>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359" name="Rectangle 548"/>
              <p:cNvSpPr>
                <a:spLocks noChangeArrowheads="1"/>
              </p:cNvSpPr>
              <p:nvPr/>
            </p:nvSpPr>
            <p:spPr bwMode="auto">
              <a:xfrm>
                <a:off x="1152" y="1770"/>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360" name="Rectangle 549"/>
              <p:cNvSpPr>
                <a:spLocks noChangeArrowheads="1"/>
              </p:cNvSpPr>
              <p:nvPr/>
            </p:nvSpPr>
            <p:spPr bwMode="auto">
              <a:xfrm>
                <a:off x="1008" y="1770"/>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361" name="Rectangle 550"/>
              <p:cNvSpPr>
                <a:spLocks noChangeArrowheads="1"/>
              </p:cNvSpPr>
              <p:nvPr/>
            </p:nvSpPr>
            <p:spPr bwMode="auto">
              <a:xfrm>
                <a:off x="1080" y="1848"/>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362" name="Rectangle 551"/>
              <p:cNvSpPr>
                <a:spLocks noChangeArrowheads="1"/>
              </p:cNvSpPr>
              <p:nvPr/>
            </p:nvSpPr>
            <p:spPr bwMode="auto">
              <a:xfrm>
                <a:off x="1152" y="1848"/>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363" name="Rectangle 552"/>
              <p:cNvSpPr>
                <a:spLocks noChangeArrowheads="1"/>
              </p:cNvSpPr>
              <p:nvPr/>
            </p:nvSpPr>
            <p:spPr bwMode="auto">
              <a:xfrm>
                <a:off x="1008" y="1848"/>
                <a:ext cx="66" cy="72"/>
              </a:xfrm>
              <a:prstGeom prst="rect">
                <a:avLst/>
              </a:prstGeom>
              <a:solidFill>
                <a:srgbClr val="00CCFF">
                  <a:alpha val="50195"/>
                </a:srgbClr>
              </a:solidFill>
              <a:ln w="9525">
                <a:noFill/>
                <a:miter lim="800000"/>
                <a:headEnd/>
                <a:tailEnd/>
              </a:ln>
            </p:spPr>
            <p:txBody>
              <a:bodyPr wrap="none" anchor="ctr"/>
              <a:lstStyle/>
              <a:p>
                <a:endParaRPr lang="en-US"/>
              </a:p>
            </p:txBody>
          </p:sp>
        </p:grpSp>
      </p:grpSp>
      <p:grpSp>
        <p:nvGrpSpPr>
          <p:cNvPr id="30" name="Group 553"/>
          <p:cNvGrpSpPr>
            <a:grpSpLocks/>
          </p:cNvGrpSpPr>
          <p:nvPr/>
        </p:nvGrpSpPr>
        <p:grpSpPr bwMode="auto">
          <a:xfrm>
            <a:off x="2290763" y="2576513"/>
            <a:ext cx="3049587" cy="357187"/>
            <a:chOff x="435" y="1332"/>
            <a:chExt cx="1921" cy="225"/>
          </a:xfrm>
        </p:grpSpPr>
        <p:sp>
          <p:nvSpPr>
            <p:cNvPr id="92342" name="Rectangle 554"/>
            <p:cNvSpPr>
              <a:spLocks noChangeArrowheads="1"/>
            </p:cNvSpPr>
            <p:nvPr/>
          </p:nvSpPr>
          <p:spPr bwMode="auto">
            <a:xfrm>
              <a:off x="2288" y="1409"/>
              <a:ext cx="68" cy="71"/>
            </a:xfrm>
            <a:prstGeom prst="rect">
              <a:avLst/>
            </a:prstGeom>
            <a:solidFill>
              <a:srgbClr val="00CCFF">
                <a:alpha val="50195"/>
              </a:srgbClr>
            </a:solidFill>
            <a:ln w="9525">
              <a:noFill/>
              <a:miter lim="800000"/>
              <a:headEnd/>
              <a:tailEnd/>
            </a:ln>
          </p:spPr>
          <p:txBody>
            <a:bodyPr wrap="none" anchor="ctr"/>
            <a:lstStyle/>
            <a:p>
              <a:endParaRPr lang="en-US"/>
            </a:p>
          </p:txBody>
        </p:sp>
        <p:grpSp>
          <p:nvGrpSpPr>
            <p:cNvPr id="92343" name="Group 555"/>
            <p:cNvGrpSpPr>
              <a:grpSpLocks/>
            </p:cNvGrpSpPr>
            <p:nvPr/>
          </p:nvGrpSpPr>
          <p:grpSpPr bwMode="auto">
            <a:xfrm>
              <a:off x="435" y="1332"/>
              <a:ext cx="216" cy="225"/>
              <a:chOff x="1008" y="1692"/>
              <a:chExt cx="210" cy="228"/>
            </a:xfrm>
          </p:grpSpPr>
          <p:sp>
            <p:nvSpPr>
              <p:cNvPr id="92344" name="Rectangle 556"/>
              <p:cNvSpPr>
                <a:spLocks noChangeArrowheads="1"/>
              </p:cNvSpPr>
              <p:nvPr/>
            </p:nvSpPr>
            <p:spPr bwMode="auto">
              <a:xfrm>
                <a:off x="1080" y="1692"/>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345" name="Rectangle 557"/>
              <p:cNvSpPr>
                <a:spLocks noChangeArrowheads="1"/>
              </p:cNvSpPr>
              <p:nvPr/>
            </p:nvSpPr>
            <p:spPr bwMode="auto">
              <a:xfrm>
                <a:off x="1152" y="1692"/>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346" name="Rectangle 558"/>
              <p:cNvSpPr>
                <a:spLocks noChangeArrowheads="1"/>
              </p:cNvSpPr>
              <p:nvPr/>
            </p:nvSpPr>
            <p:spPr bwMode="auto">
              <a:xfrm>
                <a:off x="1008" y="1692"/>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347" name="Rectangle 559"/>
              <p:cNvSpPr>
                <a:spLocks noChangeArrowheads="1"/>
              </p:cNvSpPr>
              <p:nvPr/>
            </p:nvSpPr>
            <p:spPr bwMode="auto">
              <a:xfrm>
                <a:off x="1080" y="1770"/>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348" name="Rectangle 560"/>
              <p:cNvSpPr>
                <a:spLocks noChangeArrowheads="1"/>
              </p:cNvSpPr>
              <p:nvPr/>
            </p:nvSpPr>
            <p:spPr bwMode="auto">
              <a:xfrm>
                <a:off x="1152" y="1770"/>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349" name="Rectangle 561"/>
              <p:cNvSpPr>
                <a:spLocks noChangeArrowheads="1"/>
              </p:cNvSpPr>
              <p:nvPr/>
            </p:nvSpPr>
            <p:spPr bwMode="auto">
              <a:xfrm>
                <a:off x="1008" y="1770"/>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350" name="Rectangle 562"/>
              <p:cNvSpPr>
                <a:spLocks noChangeArrowheads="1"/>
              </p:cNvSpPr>
              <p:nvPr/>
            </p:nvSpPr>
            <p:spPr bwMode="auto">
              <a:xfrm>
                <a:off x="1080" y="1848"/>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351" name="Rectangle 563"/>
              <p:cNvSpPr>
                <a:spLocks noChangeArrowheads="1"/>
              </p:cNvSpPr>
              <p:nvPr/>
            </p:nvSpPr>
            <p:spPr bwMode="auto">
              <a:xfrm>
                <a:off x="1152" y="1848"/>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352" name="Rectangle 564"/>
              <p:cNvSpPr>
                <a:spLocks noChangeArrowheads="1"/>
              </p:cNvSpPr>
              <p:nvPr/>
            </p:nvSpPr>
            <p:spPr bwMode="auto">
              <a:xfrm>
                <a:off x="1008" y="1848"/>
                <a:ext cx="66" cy="72"/>
              </a:xfrm>
              <a:prstGeom prst="rect">
                <a:avLst/>
              </a:prstGeom>
              <a:solidFill>
                <a:srgbClr val="00CCFF">
                  <a:alpha val="50195"/>
                </a:srgbClr>
              </a:solidFill>
              <a:ln w="9525">
                <a:noFill/>
                <a:miter lim="800000"/>
                <a:headEnd/>
                <a:tailEnd/>
              </a:ln>
            </p:spPr>
            <p:txBody>
              <a:bodyPr wrap="none" anchor="ctr"/>
              <a:lstStyle/>
              <a:p>
                <a:endParaRPr lang="en-US"/>
              </a:p>
            </p:txBody>
          </p:sp>
        </p:grpSp>
      </p:grpSp>
      <p:grpSp>
        <p:nvGrpSpPr>
          <p:cNvPr id="91264" name="Group 565"/>
          <p:cNvGrpSpPr>
            <a:grpSpLocks/>
          </p:cNvGrpSpPr>
          <p:nvPr/>
        </p:nvGrpSpPr>
        <p:grpSpPr bwMode="auto">
          <a:xfrm>
            <a:off x="2403475" y="2576513"/>
            <a:ext cx="3049588" cy="357187"/>
            <a:chOff x="435" y="1332"/>
            <a:chExt cx="1921" cy="225"/>
          </a:xfrm>
        </p:grpSpPr>
        <p:sp>
          <p:nvSpPr>
            <p:cNvPr id="92331" name="Rectangle 566"/>
            <p:cNvSpPr>
              <a:spLocks noChangeArrowheads="1"/>
            </p:cNvSpPr>
            <p:nvPr/>
          </p:nvSpPr>
          <p:spPr bwMode="auto">
            <a:xfrm>
              <a:off x="2288" y="1409"/>
              <a:ext cx="68" cy="71"/>
            </a:xfrm>
            <a:prstGeom prst="rect">
              <a:avLst/>
            </a:prstGeom>
            <a:solidFill>
              <a:srgbClr val="00CCFF">
                <a:alpha val="50195"/>
              </a:srgbClr>
            </a:solidFill>
            <a:ln w="9525">
              <a:noFill/>
              <a:miter lim="800000"/>
              <a:headEnd/>
              <a:tailEnd/>
            </a:ln>
          </p:spPr>
          <p:txBody>
            <a:bodyPr wrap="none" anchor="ctr"/>
            <a:lstStyle/>
            <a:p>
              <a:endParaRPr lang="en-US"/>
            </a:p>
          </p:txBody>
        </p:sp>
        <p:grpSp>
          <p:nvGrpSpPr>
            <p:cNvPr id="92332" name="Group 567"/>
            <p:cNvGrpSpPr>
              <a:grpSpLocks/>
            </p:cNvGrpSpPr>
            <p:nvPr/>
          </p:nvGrpSpPr>
          <p:grpSpPr bwMode="auto">
            <a:xfrm>
              <a:off x="435" y="1332"/>
              <a:ext cx="216" cy="225"/>
              <a:chOff x="1008" y="1692"/>
              <a:chExt cx="210" cy="228"/>
            </a:xfrm>
          </p:grpSpPr>
          <p:sp>
            <p:nvSpPr>
              <p:cNvPr id="92333" name="Rectangle 568"/>
              <p:cNvSpPr>
                <a:spLocks noChangeArrowheads="1"/>
              </p:cNvSpPr>
              <p:nvPr/>
            </p:nvSpPr>
            <p:spPr bwMode="auto">
              <a:xfrm>
                <a:off x="1080" y="1692"/>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334" name="Rectangle 569"/>
              <p:cNvSpPr>
                <a:spLocks noChangeArrowheads="1"/>
              </p:cNvSpPr>
              <p:nvPr/>
            </p:nvSpPr>
            <p:spPr bwMode="auto">
              <a:xfrm>
                <a:off x="1152" y="1692"/>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335" name="Rectangle 570"/>
              <p:cNvSpPr>
                <a:spLocks noChangeArrowheads="1"/>
              </p:cNvSpPr>
              <p:nvPr/>
            </p:nvSpPr>
            <p:spPr bwMode="auto">
              <a:xfrm>
                <a:off x="1008" y="1692"/>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336" name="Rectangle 571"/>
              <p:cNvSpPr>
                <a:spLocks noChangeArrowheads="1"/>
              </p:cNvSpPr>
              <p:nvPr/>
            </p:nvSpPr>
            <p:spPr bwMode="auto">
              <a:xfrm>
                <a:off x="1080" y="1770"/>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337" name="Rectangle 572"/>
              <p:cNvSpPr>
                <a:spLocks noChangeArrowheads="1"/>
              </p:cNvSpPr>
              <p:nvPr/>
            </p:nvSpPr>
            <p:spPr bwMode="auto">
              <a:xfrm>
                <a:off x="1152" y="1770"/>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338" name="Rectangle 573"/>
              <p:cNvSpPr>
                <a:spLocks noChangeArrowheads="1"/>
              </p:cNvSpPr>
              <p:nvPr/>
            </p:nvSpPr>
            <p:spPr bwMode="auto">
              <a:xfrm>
                <a:off x="1008" y="1770"/>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339" name="Rectangle 574"/>
              <p:cNvSpPr>
                <a:spLocks noChangeArrowheads="1"/>
              </p:cNvSpPr>
              <p:nvPr/>
            </p:nvSpPr>
            <p:spPr bwMode="auto">
              <a:xfrm>
                <a:off x="1080" y="1848"/>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340" name="Rectangle 575"/>
              <p:cNvSpPr>
                <a:spLocks noChangeArrowheads="1"/>
              </p:cNvSpPr>
              <p:nvPr/>
            </p:nvSpPr>
            <p:spPr bwMode="auto">
              <a:xfrm>
                <a:off x="1152" y="1848"/>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341" name="Rectangle 576"/>
              <p:cNvSpPr>
                <a:spLocks noChangeArrowheads="1"/>
              </p:cNvSpPr>
              <p:nvPr/>
            </p:nvSpPr>
            <p:spPr bwMode="auto">
              <a:xfrm>
                <a:off x="1008" y="1848"/>
                <a:ext cx="66" cy="72"/>
              </a:xfrm>
              <a:prstGeom prst="rect">
                <a:avLst/>
              </a:prstGeom>
              <a:solidFill>
                <a:srgbClr val="00CCFF">
                  <a:alpha val="50195"/>
                </a:srgbClr>
              </a:solidFill>
              <a:ln w="9525">
                <a:noFill/>
                <a:miter lim="800000"/>
                <a:headEnd/>
                <a:tailEnd/>
              </a:ln>
            </p:spPr>
            <p:txBody>
              <a:bodyPr wrap="none" anchor="ctr"/>
              <a:lstStyle/>
              <a:p>
                <a:endParaRPr lang="en-US"/>
              </a:p>
            </p:txBody>
          </p:sp>
        </p:grpSp>
      </p:grpSp>
      <p:grpSp>
        <p:nvGrpSpPr>
          <p:cNvPr id="91286" name="Group 577"/>
          <p:cNvGrpSpPr>
            <a:grpSpLocks/>
          </p:cNvGrpSpPr>
          <p:nvPr/>
        </p:nvGrpSpPr>
        <p:grpSpPr bwMode="auto">
          <a:xfrm>
            <a:off x="2514600" y="2576513"/>
            <a:ext cx="3049588" cy="357187"/>
            <a:chOff x="435" y="1332"/>
            <a:chExt cx="1921" cy="225"/>
          </a:xfrm>
        </p:grpSpPr>
        <p:sp>
          <p:nvSpPr>
            <p:cNvPr id="92320" name="Rectangle 578"/>
            <p:cNvSpPr>
              <a:spLocks noChangeArrowheads="1"/>
            </p:cNvSpPr>
            <p:nvPr/>
          </p:nvSpPr>
          <p:spPr bwMode="auto">
            <a:xfrm>
              <a:off x="2288" y="1409"/>
              <a:ext cx="68" cy="71"/>
            </a:xfrm>
            <a:prstGeom prst="rect">
              <a:avLst/>
            </a:prstGeom>
            <a:solidFill>
              <a:srgbClr val="00CCFF">
                <a:alpha val="50195"/>
              </a:srgbClr>
            </a:solidFill>
            <a:ln w="9525">
              <a:noFill/>
              <a:miter lim="800000"/>
              <a:headEnd/>
              <a:tailEnd/>
            </a:ln>
          </p:spPr>
          <p:txBody>
            <a:bodyPr wrap="none" anchor="ctr"/>
            <a:lstStyle/>
            <a:p>
              <a:endParaRPr lang="en-US"/>
            </a:p>
          </p:txBody>
        </p:sp>
        <p:grpSp>
          <p:nvGrpSpPr>
            <p:cNvPr id="92321" name="Group 579"/>
            <p:cNvGrpSpPr>
              <a:grpSpLocks/>
            </p:cNvGrpSpPr>
            <p:nvPr/>
          </p:nvGrpSpPr>
          <p:grpSpPr bwMode="auto">
            <a:xfrm>
              <a:off x="435" y="1332"/>
              <a:ext cx="216" cy="225"/>
              <a:chOff x="1008" y="1692"/>
              <a:chExt cx="210" cy="228"/>
            </a:xfrm>
          </p:grpSpPr>
          <p:sp>
            <p:nvSpPr>
              <p:cNvPr id="92322" name="Rectangle 580"/>
              <p:cNvSpPr>
                <a:spLocks noChangeArrowheads="1"/>
              </p:cNvSpPr>
              <p:nvPr/>
            </p:nvSpPr>
            <p:spPr bwMode="auto">
              <a:xfrm>
                <a:off x="1080" y="1692"/>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323" name="Rectangle 581"/>
              <p:cNvSpPr>
                <a:spLocks noChangeArrowheads="1"/>
              </p:cNvSpPr>
              <p:nvPr/>
            </p:nvSpPr>
            <p:spPr bwMode="auto">
              <a:xfrm>
                <a:off x="1152" y="1692"/>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324" name="Rectangle 582"/>
              <p:cNvSpPr>
                <a:spLocks noChangeArrowheads="1"/>
              </p:cNvSpPr>
              <p:nvPr/>
            </p:nvSpPr>
            <p:spPr bwMode="auto">
              <a:xfrm>
                <a:off x="1008" y="1692"/>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325" name="Rectangle 583"/>
              <p:cNvSpPr>
                <a:spLocks noChangeArrowheads="1"/>
              </p:cNvSpPr>
              <p:nvPr/>
            </p:nvSpPr>
            <p:spPr bwMode="auto">
              <a:xfrm>
                <a:off x="1080" y="1770"/>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326" name="Rectangle 584"/>
              <p:cNvSpPr>
                <a:spLocks noChangeArrowheads="1"/>
              </p:cNvSpPr>
              <p:nvPr/>
            </p:nvSpPr>
            <p:spPr bwMode="auto">
              <a:xfrm>
                <a:off x="1152" y="1770"/>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327" name="Rectangle 585"/>
              <p:cNvSpPr>
                <a:spLocks noChangeArrowheads="1"/>
              </p:cNvSpPr>
              <p:nvPr/>
            </p:nvSpPr>
            <p:spPr bwMode="auto">
              <a:xfrm>
                <a:off x="1008" y="1770"/>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328" name="Rectangle 586"/>
              <p:cNvSpPr>
                <a:spLocks noChangeArrowheads="1"/>
              </p:cNvSpPr>
              <p:nvPr/>
            </p:nvSpPr>
            <p:spPr bwMode="auto">
              <a:xfrm>
                <a:off x="1080" y="1848"/>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329" name="Rectangle 587"/>
              <p:cNvSpPr>
                <a:spLocks noChangeArrowheads="1"/>
              </p:cNvSpPr>
              <p:nvPr/>
            </p:nvSpPr>
            <p:spPr bwMode="auto">
              <a:xfrm>
                <a:off x="1152" y="1848"/>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330" name="Rectangle 588"/>
              <p:cNvSpPr>
                <a:spLocks noChangeArrowheads="1"/>
              </p:cNvSpPr>
              <p:nvPr/>
            </p:nvSpPr>
            <p:spPr bwMode="auto">
              <a:xfrm>
                <a:off x="1008" y="1848"/>
                <a:ext cx="66" cy="72"/>
              </a:xfrm>
              <a:prstGeom prst="rect">
                <a:avLst/>
              </a:prstGeom>
              <a:solidFill>
                <a:srgbClr val="00CCFF">
                  <a:alpha val="50195"/>
                </a:srgbClr>
              </a:solidFill>
              <a:ln w="9525">
                <a:noFill/>
                <a:miter lim="800000"/>
                <a:headEnd/>
                <a:tailEnd/>
              </a:ln>
            </p:spPr>
            <p:txBody>
              <a:bodyPr wrap="none" anchor="ctr"/>
              <a:lstStyle/>
              <a:p>
                <a:endParaRPr lang="en-US"/>
              </a:p>
            </p:txBody>
          </p:sp>
        </p:grpSp>
      </p:grpSp>
      <p:grpSp>
        <p:nvGrpSpPr>
          <p:cNvPr id="91308" name="Group 589"/>
          <p:cNvGrpSpPr>
            <a:grpSpLocks/>
          </p:cNvGrpSpPr>
          <p:nvPr/>
        </p:nvGrpSpPr>
        <p:grpSpPr bwMode="auto">
          <a:xfrm>
            <a:off x="2628900" y="2576513"/>
            <a:ext cx="3049588" cy="357187"/>
            <a:chOff x="435" y="1332"/>
            <a:chExt cx="1921" cy="225"/>
          </a:xfrm>
        </p:grpSpPr>
        <p:sp>
          <p:nvSpPr>
            <p:cNvPr id="92309" name="Rectangle 590"/>
            <p:cNvSpPr>
              <a:spLocks noChangeArrowheads="1"/>
            </p:cNvSpPr>
            <p:nvPr/>
          </p:nvSpPr>
          <p:spPr bwMode="auto">
            <a:xfrm>
              <a:off x="2288" y="1409"/>
              <a:ext cx="68" cy="71"/>
            </a:xfrm>
            <a:prstGeom prst="rect">
              <a:avLst/>
            </a:prstGeom>
            <a:solidFill>
              <a:srgbClr val="00CCFF">
                <a:alpha val="50195"/>
              </a:srgbClr>
            </a:solidFill>
            <a:ln w="9525">
              <a:noFill/>
              <a:miter lim="800000"/>
              <a:headEnd/>
              <a:tailEnd/>
            </a:ln>
          </p:spPr>
          <p:txBody>
            <a:bodyPr wrap="none" anchor="ctr"/>
            <a:lstStyle/>
            <a:p>
              <a:endParaRPr lang="en-US"/>
            </a:p>
          </p:txBody>
        </p:sp>
        <p:grpSp>
          <p:nvGrpSpPr>
            <p:cNvPr id="92310" name="Group 591"/>
            <p:cNvGrpSpPr>
              <a:grpSpLocks/>
            </p:cNvGrpSpPr>
            <p:nvPr/>
          </p:nvGrpSpPr>
          <p:grpSpPr bwMode="auto">
            <a:xfrm>
              <a:off x="435" y="1332"/>
              <a:ext cx="216" cy="225"/>
              <a:chOff x="1008" y="1692"/>
              <a:chExt cx="210" cy="228"/>
            </a:xfrm>
          </p:grpSpPr>
          <p:sp>
            <p:nvSpPr>
              <p:cNvPr id="92311" name="Rectangle 592"/>
              <p:cNvSpPr>
                <a:spLocks noChangeArrowheads="1"/>
              </p:cNvSpPr>
              <p:nvPr/>
            </p:nvSpPr>
            <p:spPr bwMode="auto">
              <a:xfrm>
                <a:off x="1080" y="1692"/>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312" name="Rectangle 593"/>
              <p:cNvSpPr>
                <a:spLocks noChangeArrowheads="1"/>
              </p:cNvSpPr>
              <p:nvPr/>
            </p:nvSpPr>
            <p:spPr bwMode="auto">
              <a:xfrm>
                <a:off x="1152" y="1692"/>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313" name="Rectangle 594"/>
              <p:cNvSpPr>
                <a:spLocks noChangeArrowheads="1"/>
              </p:cNvSpPr>
              <p:nvPr/>
            </p:nvSpPr>
            <p:spPr bwMode="auto">
              <a:xfrm>
                <a:off x="1008" y="1692"/>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314" name="Rectangle 595"/>
              <p:cNvSpPr>
                <a:spLocks noChangeArrowheads="1"/>
              </p:cNvSpPr>
              <p:nvPr/>
            </p:nvSpPr>
            <p:spPr bwMode="auto">
              <a:xfrm>
                <a:off x="1080" y="1770"/>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315" name="Rectangle 596"/>
              <p:cNvSpPr>
                <a:spLocks noChangeArrowheads="1"/>
              </p:cNvSpPr>
              <p:nvPr/>
            </p:nvSpPr>
            <p:spPr bwMode="auto">
              <a:xfrm>
                <a:off x="1152" y="1770"/>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316" name="Rectangle 597"/>
              <p:cNvSpPr>
                <a:spLocks noChangeArrowheads="1"/>
              </p:cNvSpPr>
              <p:nvPr/>
            </p:nvSpPr>
            <p:spPr bwMode="auto">
              <a:xfrm>
                <a:off x="1008" y="1770"/>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317" name="Rectangle 598"/>
              <p:cNvSpPr>
                <a:spLocks noChangeArrowheads="1"/>
              </p:cNvSpPr>
              <p:nvPr/>
            </p:nvSpPr>
            <p:spPr bwMode="auto">
              <a:xfrm>
                <a:off x="1080" y="1848"/>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318" name="Rectangle 599"/>
              <p:cNvSpPr>
                <a:spLocks noChangeArrowheads="1"/>
              </p:cNvSpPr>
              <p:nvPr/>
            </p:nvSpPr>
            <p:spPr bwMode="auto">
              <a:xfrm>
                <a:off x="1152" y="1848"/>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319" name="Rectangle 600"/>
              <p:cNvSpPr>
                <a:spLocks noChangeArrowheads="1"/>
              </p:cNvSpPr>
              <p:nvPr/>
            </p:nvSpPr>
            <p:spPr bwMode="auto">
              <a:xfrm>
                <a:off x="1008" y="1848"/>
                <a:ext cx="66" cy="72"/>
              </a:xfrm>
              <a:prstGeom prst="rect">
                <a:avLst/>
              </a:prstGeom>
              <a:solidFill>
                <a:srgbClr val="00CCFF">
                  <a:alpha val="50195"/>
                </a:srgbClr>
              </a:solidFill>
              <a:ln w="9525">
                <a:noFill/>
                <a:miter lim="800000"/>
                <a:headEnd/>
                <a:tailEnd/>
              </a:ln>
            </p:spPr>
            <p:txBody>
              <a:bodyPr wrap="none" anchor="ctr"/>
              <a:lstStyle/>
              <a:p>
                <a:endParaRPr lang="en-US"/>
              </a:p>
            </p:txBody>
          </p:sp>
        </p:grpSp>
      </p:grpSp>
      <p:grpSp>
        <p:nvGrpSpPr>
          <p:cNvPr id="91330" name="Group 601"/>
          <p:cNvGrpSpPr>
            <a:grpSpLocks/>
          </p:cNvGrpSpPr>
          <p:nvPr/>
        </p:nvGrpSpPr>
        <p:grpSpPr bwMode="auto">
          <a:xfrm>
            <a:off x="2743200" y="2571750"/>
            <a:ext cx="3049588" cy="357188"/>
            <a:chOff x="435" y="1332"/>
            <a:chExt cx="1921" cy="225"/>
          </a:xfrm>
        </p:grpSpPr>
        <p:sp>
          <p:nvSpPr>
            <p:cNvPr id="92298" name="Rectangle 602"/>
            <p:cNvSpPr>
              <a:spLocks noChangeArrowheads="1"/>
            </p:cNvSpPr>
            <p:nvPr/>
          </p:nvSpPr>
          <p:spPr bwMode="auto">
            <a:xfrm>
              <a:off x="2288" y="1409"/>
              <a:ext cx="68" cy="71"/>
            </a:xfrm>
            <a:prstGeom prst="rect">
              <a:avLst/>
            </a:prstGeom>
            <a:solidFill>
              <a:srgbClr val="00CCFF">
                <a:alpha val="50195"/>
              </a:srgbClr>
            </a:solidFill>
            <a:ln w="9525">
              <a:noFill/>
              <a:miter lim="800000"/>
              <a:headEnd/>
              <a:tailEnd/>
            </a:ln>
          </p:spPr>
          <p:txBody>
            <a:bodyPr wrap="none" anchor="ctr"/>
            <a:lstStyle/>
            <a:p>
              <a:endParaRPr lang="en-US"/>
            </a:p>
          </p:txBody>
        </p:sp>
        <p:grpSp>
          <p:nvGrpSpPr>
            <p:cNvPr id="92299" name="Group 603"/>
            <p:cNvGrpSpPr>
              <a:grpSpLocks/>
            </p:cNvGrpSpPr>
            <p:nvPr/>
          </p:nvGrpSpPr>
          <p:grpSpPr bwMode="auto">
            <a:xfrm>
              <a:off x="435" y="1332"/>
              <a:ext cx="216" cy="225"/>
              <a:chOff x="1008" y="1692"/>
              <a:chExt cx="210" cy="228"/>
            </a:xfrm>
          </p:grpSpPr>
          <p:sp>
            <p:nvSpPr>
              <p:cNvPr id="92300" name="Rectangle 604"/>
              <p:cNvSpPr>
                <a:spLocks noChangeArrowheads="1"/>
              </p:cNvSpPr>
              <p:nvPr/>
            </p:nvSpPr>
            <p:spPr bwMode="auto">
              <a:xfrm>
                <a:off x="1080" y="1692"/>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301" name="Rectangle 605"/>
              <p:cNvSpPr>
                <a:spLocks noChangeArrowheads="1"/>
              </p:cNvSpPr>
              <p:nvPr/>
            </p:nvSpPr>
            <p:spPr bwMode="auto">
              <a:xfrm>
                <a:off x="1152" y="1692"/>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302" name="Rectangle 606"/>
              <p:cNvSpPr>
                <a:spLocks noChangeArrowheads="1"/>
              </p:cNvSpPr>
              <p:nvPr/>
            </p:nvSpPr>
            <p:spPr bwMode="auto">
              <a:xfrm>
                <a:off x="1008" y="1692"/>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303" name="Rectangle 607"/>
              <p:cNvSpPr>
                <a:spLocks noChangeArrowheads="1"/>
              </p:cNvSpPr>
              <p:nvPr/>
            </p:nvSpPr>
            <p:spPr bwMode="auto">
              <a:xfrm>
                <a:off x="1080" y="1770"/>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304" name="Rectangle 608"/>
              <p:cNvSpPr>
                <a:spLocks noChangeArrowheads="1"/>
              </p:cNvSpPr>
              <p:nvPr/>
            </p:nvSpPr>
            <p:spPr bwMode="auto">
              <a:xfrm>
                <a:off x="1152" y="1770"/>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305" name="Rectangle 609"/>
              <p:cNvSpPr>
                <a:spLocks noChangeArrowheads="1"/>
              </p:cNvSpPr>
              <p:nvPr/>
            </p:nvSpPr>
            <p:spPr bwMode="auto">
              <a:xfrm>
                <a:off x="1008" y="1770"/>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306" name="Rectangle 610"/>
              <p:cNvSpPr>
                <a:spLocks noChangeArrowheads="1"/>
              </p:cNvSpPr>
              <p:nvPr/>
            </p:nvSpPr>
            <p:spPr bwMode="auto">
              <a:xfrm>
                <a:off x="1080" y="1848"/>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307" name="Rectangle 611"/>
              <p:cNvSpPr>
                <a:spLocks noChangeArrowheads="1"/>
              </p:cNvSpPr>
              <p:nvPr/>
            </p:nvSpPr>
            <p:spPr bwMode="auto">
              <a:xfrm>
                <a:off x="1152" y="1848"/>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308" name="Rectangle 612"/>
              <p:cNvSpPr>
                <a:spLocks noChangeArrowheads="1"/>
              </p:cNvSpPr>
              <p:nvPr/>
            </p:nvSpPr>
            <p:spPr bwMode="auto">
              <a:xfrm>
                <a:off x="1008" y="1848"/>
                <a:ext cx="66" cy="72"/>
              </a:xfrm>
              <a:prstGeom prst="rect">
                <a:avLst/>
              </a:prstGeom>
              <a:solidFill>
                <a:srgbClr val="00CCFF">
                  <a:alpha val="50195"/>
                </a:srgbClr>
              </a:solidFill>
              <a:ln w="9525">
                <a:noFill/>
                <a:miter lim="800000"/>
                <a:headEnd/>
                <a:tailEnd/>
              </a:ln>
            </p:spPr>
            <p:txBody>
              <a:bodyPr wrap="none" anchor="ctr"/>
              <a:lstStyle/>
              <a:p>
                <a:endParaRPr lang="en-US"/>
              </a:p>
            </p:txBody>
          </p:sp>
        </p:grpSp>
      </p:grpSp>
      <p:grpSp>
        <p:nvGrpSpPr>
          <p:cNvPr id="91352" name="Group 613"/>
          <p:cNvGrpSpPr>
            <a:grpSpLocks/>
          </p:cNvGrpSpPr>
          <p:nvPr/>
        </p:nvGrpSpPr>
        <p:grpSpPr bwMode="auto">
          <a:xfrm>
            <a:off x="2857500" y="2576513"/>
            <a:ext cx="3049588" cy="357187"/>
            <a:chOff x="435" y="1332"/>
            <a:chExt cx="1921" cy="225"/>
          </a:xfrm>
        </p:grpSpPr>
        <p:sp>
          <p:nvSpPr>
            <p:cNvPr id="92287" name="Rectangle 614"/>
            <p:cNvSpPr>
              <a:spLocks noChangeArrowheads="1"/>
            </p:cNvSpPr>
            <p:nvPr/>
          </p:nvSpPr>
          <p:spPr bwMode="auto">
            <a:xfrm>
              <a:off x="2288" y="1409"/>
              <a:ext cx="68" cy="71"/>
            </a:xfrm>
            <a:prstGeom prst="rect">
              <a:avLst/>
            </a:prstGeom>
            <a:solidFill>
              <a:srgbClr val="00CCFF">
                <a:alpha val="50195"/>
              </a:srgbClr>
            </a:solidFill>
            <a:ln w="9525">
              <a:noFill/>
              <a:miter lim="800000"/>
              <a:headEnd/>
              <a:tailEnd/>
            </a:ln>
          </p:spPr>
          <p:txBody>
            <a:bodyPr wrap="none" anchor="ctr"/>
            <a:lstStyle/>
            <a:p>
              <a:endParaRPr lang="en-US"/>
            </a:p>
          </p:txBody>
        </p:sp>
        <p:grpSp>
          <p:nvGrpSpPr>
            <p:cNvPr id="92288" name="Group 615"/>
            <p:cNvGrpSpPr>
              <a:grpSpLocks/>
            </p:cNvGrpSpPr>
            <p:nvPr/>
          </p:nvGrpSpPr>
          <p:grpSpPr bwMode="auto">
            <a:xfrm>
              <a:off x="435" y="1332"/>
              <a:ext cx="216" cy="225"/>
              <a:chOff x="1008" y="1692"/>
              <a:chExt cx="210" cy="228"/>
            </a:xfrm>
          </p:grpSpPr>
          <p:sp>
            <p:nvSpPr>
              <p:cNvPr id="92289" name="Rectangle 616"/>
              <p:cNvSpPr>
                <a:spLocks noChangeArrowheads="1"/>
              </p:cNvSpPr>
              <p:nvPr/>
            </p:nvSpPr>
            <p:spPr bwMode="auto">
              <a:xfrm>
                <a:off x="1080" y="1692"/>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290" name="Rectangle 617"/>
              <p:cNvSpPr>
                <a:spLocks noChangeArrowheads="1"/>
              </p:cNvSpPr>
              <p:nvPr/>
            </p:nvSpPr>
            <p:spPr bwMode="auto">
              <a:xfrm>
                <a:off x="1152" y="1692"/>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291" name="Rectangle 618"/>
              <p:cNvSpPr>
                <a:spLocks noChangeArrowheads="1"/>
              </p:cNvSpPr>
              <p:nvPr/>
            </p:nvSpPr>
            <p:spPr bwMode="auto">
              <a:xfrm>
                <a:off x="1008" y="1692"/>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292" name="Rectangle 619"/>
              <p:cNvSpPr>
                <a:spLocks noChangeArrowheads="1"/>
              </p:cNvSpPr>
              <p:nvPr/>
            </p:nvSpPr>
            <p:spPr bwMode="auto">
              <a:xfrm>
                <a:off x="1080" y="1770"/>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293" name="Rectangle 620"/>
              <p:cNvSpPr>
                <a:spLocks noChangeArrowheads="1"/>
              </p:cNvSpPr>
              <p:nvPr/>
            </p:nvSpPr>
            <p:spPr bwMode="auto">
              <a:xfrm>
                <a:off x="1152" y="1770"/>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294" name="Rectangle 621"/>
              <p:cNvSpPr>
                <a:spLocks noChangeArrowheads="1"/>
              </p:cNvSpPr>
              <p:nvPr/>
            </p:nvSpPr>
            <p:spPr bwMode="auto">
              <a:xfrm>
                <a:off x="1008" y="1770"/>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295" name="Rectangle 622"/>
              <p:cNvSpPr>
                <a:spLocks noChangeArrowheads="1"/>
              </p:cNvSpPr>
              <p:nvPr/>
            </p:nvSpPr>
            <p:spPr bwMode="auto">
              <a:xfrm>
                <a:off x="1080" y="1848"/>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296" name="Rectangle 623"/>
              <p:cNvSpPr>
                <a:spLocks noChangeArrowheads="1"/>
              </p:cNvSpPr>
              <p:nvPr/>
            </p:nvSpPr>
            <p:spPr bwMode="auto">
              <a:xfrm>
                <a:off x="1152" y="1848"/>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297" name="Rectangle 624"/>
              <p:cNvSpPr>
                <a:spLocks noChangeArrowheads="1"/>
              </p:cNvSpPr>
              <p:nvPr/>
            </p:nvSpPr>
            <p:spPr bwMode="auto">
              <a:xfrm>
                <a:off x="1008" y="1848"/>
                <a:ext cx="66" cy="72"/>
              </a:xfrm>
              <a:prstGeom prst="rect">
                <a:avLst/>
              </a:prstGeom>
              <a:solidFill>
                <a:srgbClr val="00CCFF">
                  <a:alpha val="50195"/>
                </a:srgbClr>
              </a:solidFill>
              <a:ln w="9525">
                <a:noFill/>
                <a:miter lim="800000"/>
                <a:headEnd/>
                <a:tailEnd/>
              </a:ln>
            </p:spPr>
            <p:txBody>
              <a:bodyPr wrap="none" anchor="ctr"/>
              <a:lstStyle/>
              <a:p>
                <a:endParaRPr lang="en-US"/>
              </a:p>
            </p:txBody>
          </p:sp>
        </p:grpSp>
      </p:grpSp>
      <p:grpSp>
        <p:nvGrpSpPr>
          <p:cNvPr id="91374" name="Group 625"/>
          <p:cNvGrpSpPr>
            <a:grpSpLocks/>
          </p:cNvGrpSpPr>
          <p:nvPr/>
        </p:nvGrpSpPr>
        <p:grpSpPr bwMode="auto">
          <a:xfrm>
            <a:off x="2971800" y="2576513"/>
            <a:ext cx="3049588" cy="357187"/>
            <a:chOff x="435" y="1332"/>
            <a:chExt cx="1921" cy="225"/>
          </a:xfrm>
        </p:grpSpPr>
        <p:sp>
          <p:nvSpPr>
            <p:cNvPr id="92276" name="Rectangle 626"/>
            <p:cNvSpPr>
              <a:spLocks noChangeArrowheads="1"/>
            </p:cNvSpPr>
            <p:nvPr/>
          </p:nvSpPr>
          <p:spPr bwMode="auto">
            <a:xfrm>
              <a:off x="2288" y="1409"/>
              <a:ext cx="68" cy="71"/>
            </a:xfrm>
            <a:prstGeom prst="rect">
              <a:avLst/>
            </a:prstGeom>
            <a:solidFill>
              <a:srgbClr val="00CCFF">
                <a:alpha val="50195"/>
              </a:srgbClr>
            </a:solidFill>
            <a:ln w="9525">
              <a:noFill/>
              <a:miter lim="800000"/>
              <a:headEnd/>
              <a:tailEnd/>
            </a:ln>
          </p:spPr>
          <p:txBody>
            <a:bodyPr wrap="none" anchor="ctr"/>
            <a:lstStyle/>
            <a:p>
              <a:endParaRPr lang="en-US"/>
            </a:p>
          </p:txBody>
        </p:sp>
        <p:grpSp>
          <p:nvGrpSpPr>
            <p:cNvPr id="92277" name="Group 627"/>
            <p:cNvGrpSpPr>
              <a:grpSpLocks/>
            </p:cNvGrpSpPr>
            <p:nvPr/>
          </p:nvGrpSpPr>
          <p:grpSpPr bwMode="auto">
            <a:xfrm>
              <a:off x="435" y="1332"/>
              <a:ext cx="216" cy="225"/>
              <a:chOff x="1008" y="1692"/>
              <a:chExt cx="210" cy="228"/>
            </a:xfrm>
          </p:grpSpPr>
          <p:sp>
            <p:nvSpPr>
              <p:cNvPr id="92278" name="Rectangle 628"/>
              <p:cNvSpPr>
                <a:spLocks noChangeArrowheads="1"/>
              </p:cNvSpPr>
              <p:nvPr/>
            </p:nvSpPr>
            <p:spPr bwMode="auto">
              <a:xfrm>
                <a:off x="1080" y="1692"/>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279" name="Rectangle 629"/>
              <p:cNvSpPr>
                <a:spLocks noChangeArrowheads="1"/>
              </p:cNvSpPr>
              <p:nvPr/>
            </p:nvSpPr>
            <p:spPr bwMode="auto">
              <a:xfrm>
                <a:off x="1152" y="1692"/>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280" name="Rectangle 630"/>
              <p:cNvSpPr>
                <a:spLocks noChangeArrowheads="1"/>
              </p:cNvSpPr>
              <p:nvPr/>
            </p:nvSpPr>
            <p:spPr bwMode="auto">
              <a:xfrm>
                <a:off x="1008" y="1692"/>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281" name="Rectangle 631"/>
              <p:cNvSpPr>
                <a:spLocks noChangeArrowheads="1"/>
              </p:cNvSpPr>
              <p:nvPr/>
            </p:nvSpPr>
            <p:spPr bwMode="auto">
              <a:xfrm>
                <a:off x="1080" y="1770"/>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282" name="Rectangle 632"/>
              <p:cNvSpPr>
                <a:spLocks noChangeArrowheads="1"/>
              </p:cNvSpPr>
              <p:nvPr/>
            </p:nvSpPr>
            <p:spPr bwMode="auto">
              <a:xfrm>
                <a:off x="1152" y="1770"/>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283" name="Rectangle 633"/>
              <p:cNvSpPr>
                <a:spLocks noChangeArrowheads="1"/>
              </p:cNvSpPr>
              <p:nvPr/>
            </p:nvSpPr>
            <p:spPr bwMode="auto">
              <a:xfrm>
                <a:off x="1008" y="1770"/>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284" name="Rectangle 634"/>
              <p:cNvSpPr>
                <a:spLocks noChangeArrowheads="1"/>
              </p:cNvSpPr>
              <p:nvPr/>
            </p:nvSpPr>
            <p:spPr bwMode="auto">
              <a:xfrm>
                <a:off x="1080" y="1848"/>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285" name="Rectangle 635"/>
              <p:cNvSpPr>
                <a:spLocks noChangeArrowheads="1"/>
              </p:cNvSpPr>
              <p:nvPr/>
            </p:nvSpPr>
            <p:spPr bwMode="auto">
              <a:xfrm>
                <a:off x="1152" y="1848"/>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286" name="Rectangle 636"/>
              <p:cNvSpPr>
                <a:spLocks noChangeArrowheads="1"/>
              </p:cNvSpPr>
              <p:nvPr/>
            </p:nvSpPr>
            <p:spPr bwMode="auto">
              <a:xfrm>
                <a:off x="1008" y="1848"/>
                <a:ext cx="66" cy="72"/>
              </a:xfrm>
              <a:prstGeom prst="rect">
                <a:avLst/>
              </a:prstGeom>
              <a:solidFill>
                <a:srgbClr val="00CCFF">
                  <a:alpha val="50195"/>
                </a:srgbClr>
              </a:solidFill>
              <a:ln w="9525">
                <a:noFill/>
                <a:miter lim="800000"/>
                <a:headEnd/>
                <a:tailEnd/>
              </a:ln>
            </p:spPr>
            <p:txBody>
              <a:bodyPr wrap="none" anchor="ctr"/>
              <a:lstStyle/>
              <a:p>
                <a:endParaRPr lang="en-US"/>
              </a:p>
            </p:txBody>
          </p:sp>
        </p:grpSp>
      </p:grpSp>
      <p:grpSp>
        <p:nvGrpSpPr>
          <p:cNvPr id="3072" name="Group 637"/>
          <p:cNvGrpSpPr>
            <a:grpSpLocks/>
          </p:cNvGrpSpPr>
          <p:nvPr/>
        </p:nvGrpSpPr>
        <p:grpSpPr bwMode="auto">
          <a:xfrm>
            <a:off x="685800" y="2690813"/>
            <a:ext cx="3049588" cy="357187"/>
            <a:chOff x="435" y="1332"/>
            <a:chExt cx="1921" cy="225"/>
          </a:xfrm>
        </p:grpSpPr>
        <p:sp>
          <p:nvSpPr>
            <p:cNvPr id="92265" name="Rectangle 638"/>
            <p:cNvSpPr>
              <a:spLocks noChangeArrowheads="1"/>
            </p:cNvSpPr>
            <p:nvPr/>
          </p:nvSpPr>
          <p:spPr bwMode="auto">
            <a:xfrm>
              <a:off x="2288" y="1409"/>
              <a:ext cx="68" cy="71"/>
            </a:xfrm>
            <a:prstGeom prst="rect">
              <a:avLst/>
            </a:prstGeom>
            <a:solidFill>
              <a:srgbClr val="00CCFF">
                <a:alpha val="50195"/>
              </a:srgbClr>
            </a:solidFill>
            <a:ln w="9525">
              <a:noFill/>
              <a:miter lim="800000"/>
              <a:headEnd/>
              <a:tailEnd/>
            </a:ln>
          </p:spPr>
          <p:txBody>
            <a:bodyPr wrap="none" anchor="ctr"/>
            <a:lstStyle/>
            <a:p>
              <a:endParaRPr lang="en-US"/>
            </a:p>
          </p:txBody>
        </p:sp>
        <p:grpSp>
          <p:nvGrpSpPr>
            <p:cNvPr id="92266" name="Group 639"/>
            <p:cNvGrpSpPr>
              <a:grpSpLocks/>
            </p:cNvGrpSpPr>
            <p:nvPr/>
          </p:nvGrpSpPr>
          <p:grpSpPr bwMode="auto">
            <a:xfrm>
              <a:off x="435" y="1332"/>
              <a:ext cx="216" cy="225"/>
              <a:chOff x="1008" y="1692"/>
              <a:chExt cx="210" cy="228"/>
            </a:xfrm>
          </p:grpSpPr>
          <p:sp>
            <p:nvSpPr>
              <p:cNvPr id="92267" name="Rectangle 640"/>
              <p:cNvSpPr>
                <a:spLocks noChangeArrowheads="1"/>
              </p:cNvSpPr>
              <p:nvPr/>
            </p:nvSpPr>
            <p:spPr bwMode="auto">
              <a:xfrm>
                <a:off x="1080" y="1692"/>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268" name="Rectangle 641"/>
              <p:cNvSpPr>
                <a:spLocks noChangeArrowheads="1"/>
              </p:cNvSpPr>
              <p:nvPr/>
            </p:nvSpPr>
            <p:spPr bwMode="auto">
              <a:xfrm>
                <a:off x="1152" y="1692"/>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269" name="Rectangle 642"/>
              <p:cNvSpPr>
                <a:spLocks noChangeArrowheads="1"/>
              </p:cNvSpPr>
              <p:nvPr/>
            </p:nvSpPr>
            <p:spPr bwMode="auto">
              <a:xfrm>
                <a:off x="1008" y="1692"/>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270" name="Rectangle 643"/>
              <p:cNvSpPr>
                <a:spLocks noChangeArrowheads="1"/>
              </p:cNvSpPr>
              <p:nvPr/>
            </p:nvSpPr>
            <p:spPr bwMode="auto">
              <a:xfrm>
                <a:off x="1080" y="1770"/>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271" name="Rectangle 644"/>
              <p:cNvSpPr>
                <a:spLocks noChangeArrowheads="1"/>
              </p:cNvSpPr>
              <p:nvPr/>
            </p:nvSpPr>
            <p:spPr bwMode="auto">
              <a:xfrm>
                <a:off x="1152" y="1770"/>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272" name="Rectangle 645"/>
              <p:cNvSpPr>
                <a:spLocks noChangeArrowheads="1"/>
              </p:cNvSpPr>
              <p:nvPr/>
            </p:nvSpPr>
            <p:spPr bwMode="auto">
              <a:xfrm>
                <a:off x="1008" y="1770"/>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273" name="Rectangle 646"/>
              <p:cNvSpPr>
                <a:spLocks noChangeArrowheads="1"/>
              </p:cNvSpPr>
              <p:nvPr/>
            </p:nvSpPr>
            <p:spPr bwMode="auto">
              <a:xfrm>
                <a:off x="1080" y="1848"/>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274" name="Rectangle 647"/>
              <p:cNvSpPr>
                <a:spLocks noChangeArrowheads="1"/>
              </p:cNvSpPr>
              <p:nvPr/>
            </p:nvSpPr>
            <p:spPr bwMode="auto">
              <a:xfrm>
                <a:off x="1152" y="1848"/>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275" name="Rectangle 648"/>
              <p:cNvSpPr>
                <a:spLocks noChangeArrowheads="1"/>
              </p:cNvSpPr>
              <p:nvPr/>
            </p:nvSpPr>
            <p:spPr bwMode="auto">
              <a:xfrm>
                <a:off x="1008" y="1848"/>
                <a:ext cx="66" cy="72"/>
              </a:xfrm>
              <a:prstGeom prst="rect">
                <a:avLst/>
              </a:prstGeom>
              <a:solidFill>
                <a:srgbClr val="00CCFF">
                  <a:alpha val="50195"/>
                </a:srgbClr>
              </a:solidFill>
              <a:ln w="9525">
                <a:noFill/>
                <a:miter lim="800000"/>
                <a:headEnd/>
                <a:tailEnd/>
              </a:ln>
            </p:spPr>
            <p:txBody>
              <a:bodyPr wrap="none" anchor="ctr"/>
              <a:lstStyle/>
              <a:p>
                <a:endParaRPr lang="en-US"/>
              </a:p>
            </p:txBody>
          </p:sp>
        </p:grpSp>
      </p:grpSp>
      <p:grpSp>
        <p:nvGrpSpPr>
          <p:cNvPr id="3074" name="Group 649"/>
          <p:cNvGrpSpPr>
            <a:grpSpLocks/>
          </p:cNvGrpSpPr>
          <p:nvPr/>
        </p:nvGrpSpPr>
        <p:grpSpPr bwMode="auto">
          <a:xfrm>
            <a:off x="800100" y="2690813"/>
            <a:ext cx="3049588" cy="357187"/>
            <a:chOff x="435" y="1332"/>
            <a:chExt cx="1921" cy="225"/>
          </a:xfrm>
        </p:grpSpPr>
        <p:sp>
          <p:nvSpPr>
            <p:cNvPr id="92254" name="Rectangle 650"/>
            <p:cNvSpPr>
              <a:spLocks noChangeArrowheads="1"/>
            </p:cNvSpPr>
            <p:nvPr/>
          </p:nvSpPr>
          <p:spPr bwMode="auto">
            <a:xfrm>
              <a:off x="2288" y="1409"/>
              <a:ext cx="68" cy="71"/>
            </a:xfrm>
            <a:prstGeom prst="rect">
              <a:avLst/>
            </a:prstGeom>
            <a:solidFill>
              <a:srgbClr val="00CCFF">
                <a:alpha val="50195"/>
              </a:srgbClr>
            </a:solidFill>
            <a:ln w="9525">
              <a:noFill/>
              <a:miter lim="800000"/>
              <a:headEnd/>
              <a:tailEnd/>
            </a:ln>
          </p:spPr>
          <p:txBody>
            <a:bodyPr wrap="none" anchor="ctr"/>
            <a:lstStyle/>
            <a:p>
              <a:endParaRPr lang="en-US"/>
            </a:p>
          </p:txBody>
        </p:sp>
        <p:grpSp>
          <p:nvGrpSpPr>
            <p:cNvPr id="92255" name="Group 651"/>
            <p:cNvGrpSpPr>
              <a:grpSpLocks/>
            </p:cNvGrpSpPr>
            <p:nvPr/>
          </p:nvGrpSpPr>
          <p:grpSpPr bwMode="auto">
            <a:xfrm>
              <a:off x="435" y="1332"/>
              <a:ext cx="216" cy="225"/>
              <a:chOff x="1008" y="1692"/>
              <a:chExt cx="210" cy="228"/>
            </a:xfrm>
          </p:grpSpPr>
          <p:sp>
            <p:nvSpPr>
              <p:cNvPr id="92256" name="Rectangle 652"/>
              <p:cNvSpPr>
                <a:spLocks noChangeArrowheads="1"/>
              </p:cNvSpPr>
              <p:nvPr/>
            </p:nvSpPr>
            <p:spPr bwMode="auto">
              <a:xfrm>
                <a:off x="1080" y="1692"/>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257" name="Rectangle 653"/>
              <p:cNvSpPr>
                <a:spLocks noChangeArrowheads="1"/>
              </p:cNvSpPr>
              <p:nvPr/>
            </p:nvSpPr>
            <p:spPr bwMode="auto">
              <a:xfrm>
                <a:off x="1152" y="1692"/>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258" name="Rectangle 654"/>
              <p:cNvSpPr>
                <a:spLocks noChangeArrowheads="1"/>
              </p:cNvSpPr>
              <p:nvPr/>
            </p:nvSpPr>
            <p:spPr bwMode="auto">
              <a:xfrm>
                <a:off x="1008" y="1692"/>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259" name="Rectangle 655"/>
              <p:cNvSpPr>
                <a:spLocks noChangeArrowheads="1"/>
              </p:cNvSpPr>
              <p:nvPr/>
            </p:nvSpPr>
            <p:spPr bwMode="auto">
              <a:xfrm>
                <a:off x="1080" y="1770"/>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260" name="Rectangle 656"/>
              <p:cNvSpPr>
                <a:spLocks noChangeArrowheads="1"/>
              </p:cNvSpPr>
              <p:nvPr/>
            </p:nvSpPr>
            <p:spPr bwMode="auto">
              <a:xfrm>
                <a:off x="1152" y="1770"/>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261" name="Rectangle 657"/>
              <p:cNvSpPr>
                <a:spLocks noChangeArrowheads="1"/>
              </p:cNvSpPr>
              <p:nvPr/>
            </p:nvSpPr>
            <p:spPr bwMode="auto">
              <a:xfrm>
                <a:off x="1008" y="1770"/>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262" name="Rectangle 658"/>
              <p:cNvSpPr>
                <a:spLocks noChangeArrowheads="1"/>
              </p:cNvSpPr>
              <p:nvPr/>
            </p:nvSpPr>
            <p:spPr bwMode="auto">
              <a:xfrm>
                <a:off x="1080" y="1848"/>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263" name="Rectangle 659"/>
              <p:cNvSpPr>
                <a:spLocks noChangeArrowheads="1"/>
              </p:cNvSpPr>
              <p:nvPr/>
            </p:nvSpPr>
            <p:spPr bwMode="auto">
              <a:xfrm>
                <a:off x="1152" y="1848"/>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264" name="Rectangle 660"/>
              <p:cNvSpPr>
                <a:spLocks noChangeArrowheads="1"/>
              </p:cNvSpPr>
              <p:nvPr/>
            </p:nvSpPr>
            <p:spPr bwMode="auto">
              <a:xfrm>
                <a:off x="1008" y="1848"/>
                <a:ext cx="66" cy="72"/>
              </a:xfrm>
              <a:prstGeom prst="rect">
                <a:avLst/>
              </a:prstGeom>
              <a:solidFill>
                <a:srgbClr val="00CCFF">
                  <a:alpha val="50195"/>
                </a:srgbClr>
              </a:solidFill>
              <a:ln w="9525">
                <a:noFill/>
                <a:miter lim="800000"/>
                <a:headEnd/>
                <a:tailEnd/>
              </a:ln>
            </p:spPr>
            <p:txBody>
              <a:bodyPr wrap="none" anchor="ctr"/>
              <a:lstStyle/>
              <a:p>
                <a:endParaRPr lang="en-US"/>
              </a:p>
            </p:txBody>
          </p:sp>
        </p:grpSp>
      </p:grpSp>
      <p:grpSp>
        <p:nvGrpSpPr>
          <p:cNvPr id="3076" name="Group 661"/>
          <p:cNvGrpSpPr>
            <a:grpSpLocks/>
          </p:cNvGrpSpPr>
          <p:nvPr/>
        </p:nvGrpSpPr>
        <p:grpSpPr bwMode="auto">
          <a:xfrm>
            <a:off x="917575" y="2690813"/>
            <a:ext cx="3049588" cy="357187"/>
            <a:chOff x="435" y="1332"/>
            <a:chExt cx="1921" cy="225"/>
          </a:xfrm>
        </p:grpSpPr>
        <p:sp>
          <p:nvSpPr>
            <p:cNvPr id="92243" name="Rectangle 662"/>
            <p:cNvSpPr>
              <a:spLocks noChangeArrowheads="1"/>
            </p:cNvSpPr>
            <p:nvPr/>
          </p:nvSpPr>
          <p:spPr bwMode="auto">
            <a:xfrm>
              <a:off x="2288" y="1409"/>
              <a:ext cx="68" cy="71"/>
            </a:xfrm>
            <a:prstGeom prst="rect">
              <a:avLst/>
            </a:prstGeom>
            <a:solidFill>
              <a:srgbClr val="00CCFF">
                <a:alpha val="50195"/>
              </a:srgbClr>
            </a:solidFill>
            <a:ln w="9525">
              <a:noFill/>
              <a:miter lim="800000"/>
              <a:headEnd/>
              <a:tailEnd/>
            </a:ln>
          </p:spPr>
          <p:txBody>
            <a:bodyPr wrap="none" anchor="ctr"/>
            <a:lstStyle/>
            <a:p>
              <a:endParaRPr lang="en-US"/>
            </a:p>
          </p:txBody>
        </p:sp>
        <p:grpSp>
          <p:nvGrpSpPr>
            <p:cNvPr id="92244" name="Group 663"/>
            <p:cNvGrpSpPr>
              <a:grpSpLocks/>
            </p:cNvGrpSpPr>
            <p:nvPr/>
          </p:nvGrpSpPr>
          <p:grpSpPr bwMode="auto">
            <a:xfrm>
              <a:off x="435" y="1332"/>
              <a:ext cx="216" cy="225"/>
              <a:chOff x="1008" y="1692"/>
              <a:chExt cx="210" cy="228"/>
            </a:xfrm>
          </p:grpSpPr>
          <p:sp>
            <p:nvSpPr>
              <p:cNvPr id="92245" name="Rectangle 664"/>
              <p:cNvSpPr>
                <a:spLocks noChangeArrowheads="1"/>
              </p:cNvSpPr>
              <p:nvPr/>
            </p:nvSpPr>
            <p:spPr bwMode="auto">
              <a:xfrm>
                <a:off x="1080" y="1692"/>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246" name="Rectangle 665"/>
              <p:cNvSpPr>
                <a:spLocks noChangeArrowheads="1"/>
              </p:cNvSpPr>
              <p:nvPr/>
            </p:nvSpPr>
            <p:spPr bwMode="auto">
              <a:xfrm>
                <a:off x="1152" y="1692"/>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247" name="Rectangle 666"/>
              <p:cNvSpPr>
                <a:spLocks noChangeArrowheads="1"/>
              </p:cNvSpPr>
              <p:nvPr/>
            </p:nvSpPr>
            <p:spPr bwMode="auto">
              <a:xfrm>
                <a:off x="1008" y="1692"/>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248" name="Rectangle 667"/>
              <p:cNvSpPr>
                <a:spLocks noChangeArrowheads="1"/>
              </p:cNvSpPr>
              <p:nvPr/>
            </p:nvSpPr>
            <p:spPr bwMode="auto">
              <a:xfrm>
                <a:off x="1080" y="1770"/>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249" name="Rectangle 668"/>
              <p:cNvSpPr>
                <a:spLocks noChangeArrowheads="1"/>
              </p:cNvSpPr>
              <p:nvPr/>
            </p:nvSpPr>
            <p:spPr bwMode="auto">
              <a:xfrm>
                <a:off x="1152" y="1770"/>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250" name="Rectangle 669"/>
              <p:cNvSpPr>
                <a:spLocks noChangeArrowheads="1"/>
              </p:cNvSpPr>
              <p:nvPr/>
            </p:nvSpPr>
            <p:spPr bwMode="auto">
              <a:xfrm>
                <a:off x="1008" y="1770"/>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251" name="Rectangle 670"/>
              <p:cNvSpPr>
                <a:spLocks noChangeArrowheads="1"/>
              </p:cNvSpPr>
              <p:nvPr/>
            </p:nvSpPr>
            <p:spPr bwMode="auto">
              <a:xfrm>
                <a:off x="1080" y="1848"/>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252" name="Rectangle 671"/>
              <p:cNvSpPr>
                <a:spLocks noChangeArrowheads="1"/>
              </p:cNvSpPr>
              <p:nvPr/>
            </p:nvSpPr>
            <p:spPr bwMode="auto">
              <a:xfrm>
                <a:off x="1152" y="1848"/>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253" name="Rectangle 672"/>
              <p:cNvSpPr>
                <a:spLocks noChangeArrowheads="1"/>
              </p:cNvSpPr>
              <p:nvPr/>
            </p:nvSpPr>
            <p:spPr bwMode="auto">
              <a:xfrm>
                <a:off x="1008" y="1848"/>
                <a:ext cx="66" cy="72"/>
              </a:xfrm>
              <a:prstGeom prst="rect">
                <a:avLst/>
              </a:prstGeom>
              <a:solidFill>
                <a:srgbClr val="00CCFF">
                  <a:alpha val="50195"/>
                </a:srgbClr>
              </a:solidFill>
              <a:ln w="9525">
                <a:noFill/>
                <a:miter lim="800000"/>
                <a:headEnd/>
                <a:tailEnd/>
              </a:ln>
            </p:spPr>
            <p:txBody>
              <a:bodyPr wrap="none" anchor="ctr"/>
              <a:lstStyle/>
              <a:p>
                <a:endParaRPr lang="en-US"/>
              </a:p>
            </p:txBody>
          </p:sp>
        </p:grpSp>
      </p:grpSp>
      <p:grpSp>
        <p:nvGrpSpPr>
          <p:cNvPr id="3078" name="Group 673"/>
          <p:cNvGrpSpPr>
            <a:grpSpLocks/>
          </p:cNvGrpSpPr>
          <p:nvPr/>
        </p:nvGrpSpPr>
        <p:grpSpPr bwMode="auto">
          <a:xfrm>
            <a:off x="1031875" y="2690813"/>
            <a:ext cx="3049588" cy="357187"/>
            <a:chOff x="435" y="1332"/>
            <a:chExt cx="1921" cy="225"/>
          </a:xfrm>
        </p:grpSpPr>
        <p:sp>
          <p:nvSpPr>
            <p:cNvPr id="92232" name="Rectangle 674"/>
            <p:cNvSpPr>
              <a:spLocks noChangeArrowheads="1"/>
            </p:cNvSpPr>
            <p:nvPr/>
          </p:nvSpPr>
          <p:spPr bwMode="auto">
            <a:xfrm>
              <a:off x="2288" y="1409"/>
              <a:ext cx="68" cy="71"/>
            </a:xfrm>
            <a:prstGeom prst="rect">
              <a:avLst/>
            </a:prstGeom>
            <a:solidFill>
              <a:srgbClr val="00CCFF">
                <a:alpha val="50195"/>
              </a:srgbClr>
            </a:solidFill>
            <a:ln w="9525">
              <a:noFill/>
              <a:miter lim="800000"/>
              <a:headEnd/>
              <a:tailEnd/>
            </a:ln>
          </p:spPr>
          <p:txBody>
            <a:bodyPr wrap="none" anchor="ctr"/>
            <a:lstStyle/>
            <a:p>
              <a:endParaRPr lang="en-US"/>
            </a:p>
          </p:txBody>
        </p:sp>
        <p:grpSp>
          <p:nvGrpSpPr>
            <p:cNvPr id="92233" name="Group 675"/>
            <p:cNvGrpSpPr>
              <a:grpSpLocks/>
            </p:cNvGrpSpPr>
            <p:nvPr/>
          </p:nvGrpSpPr>
          <p:grpSpPr bwMode="auto">
            <a:xfrm>
              <a:off x="435" y="1332"/>
              <a:ext cx="216" cy="225"/>
              <a:chOff x="1008" y="1692"/>
              <a:chExt cx="210" cy="228"/>
            </a:xfrm>
          </p:grpSpPr>
          <p:sp>
            <p:nvSpPr>
              <p:cNvPr id="92234" name="Rectangle 676"/>
              <p:cNvSpPr>
                <a:spLocks noChangeArrowheads="1"/>
              </p:cNvSpPr>
              <p:nvPr/>
            </p:nvSpPr>
            <p:spPr bwMode="auto">
              <a:xfrm>
                <a:off x="1080" y="1692"/>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235" name="Rectangle 677"/>
              <p:cNvSpPr>
                <a:spLocks noChangeArrowheads="1"/>
              </p:cNvSpPr>
              <p:nvPr/>
            </p:nvSpPr>
            <p:spPr bwMode="auto">
              <a:xfrm>
                <a:off x="1152" y="1692"/>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236" name="Rectangle 678"/>
              <p:cNvSpPr>
                <a:spLocks noChangeArrowheads="1"/>
              </p:cNvSpPr>
              <p:nvPr/>
            </p:nvSpPr>
            <p:spPr bwMode="auto">
              <a:xfrm>
                <a:off x="1008" y="1692"/>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237" name="Rectangle 679"/>
              <p:cNvSpPr>
                <a:spLocks noChangeArrowheads="1"/>
              </p:cNvSpPr>
              <p:nvPr/>
            </p:nvSpPr>
            <p:spPr bwMode="auto">
              <a:xfrm>
                <a:off x="1080" y="1770"/>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238" name="Rectangle 680"/>
              <p:cNvSpPr>
                <a:spLocks noChangeArrowheads="1"/>
              </p:cNvSpPr>
              <p:nvPr/>
            </p:nvSpPr>
            <p:spPr bwMode="auto">
              <a:xfrm>
                <a:off x="1152" y="1770"/>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239" name="Rectangle 681"/>
              <p:cNvSpPr>
                <a:spLocks noChangeArrowheads="1"/>
              </p:cNvSpPr>
              <p:nvPr/>
            </p:nvSpPr>
            <p:spPr bwMode="auto">
              <a:xfrm>
                <a:off x="1008" y="1770"/>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240" name="Rectangle 682"/>
              <p:cNvSpPr>
                <a:spLocks noChangeArrowheads="1"/>
              </p:cNvSpPr>
              <p:nvPr/>
            </p:nvSpPr>
            <p:spPr bwMode="auto">
              <a:xfrm>
                <a:off x="1080" y="1848"/>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241" name="Rectangle 683"/>
              <p:cNvSpPr>
                <a:spLocks noChangeArrowheads="1"/>
              </p:cNvSpPr>
              <p:nvPr/>
            </p:nvSpPr>
            <p:spPr bwMode="auto">
              <a:xfrm>
                <a:off x="1152" y="1848"/>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242" name="Rectangle 684"/>
              <p:cNvSpPr>
                <a:spLocks noChangeArrowheads="1"/>
              </p:cNvSpPr>
              <p:nvPr/>
            </p:nvSpPr>
            <p:spPr bwMode="auto">
              <a:xfrm>
                <a:off x="1008" y="1848"/>
                <a:ext cx="66" cy="72"/>
              </a:xfrm>
              <a:prstGeom prst="rect">
                <a:avLst/>
              </a:prstGeom>
              <a:solidFill>
                <a:srgbClr val="00CCFF">
                  <a:alpha val="50195"/>
                </a:srgbClr>
              </a:solidFill>
              <a:ln w="9525">
                <a:noFill/>
                <a:miter lim="800000"/>
                <a:headEnd/>
                <a:tailEnd/>
              </a:ln>
            </p:spPr>
            <p:txBody>
              <a:bodyPr wrap="none" anchor="ctr"/>
              <a:lstStyle/>
              <a:p>
                <a:endParaRPr lang="en-US"/>
              </a:p>
            </p:txBody>
          </p:sp>
        </p:grpSp>
      </p:grpSp>
      <p:grpSp>
        <p:nvGrpSpPr>
          <p:cNvPr id="3080" name="Group 685"/>
          <p:cNvGrpSpPr>
            <a:grpSpLocks/>
          </p:cNvGrpSpPr>
          <p:nvPr/>
        </p:nvGrpSpPr>
        <p:grpSpPr bwMode="auto">
          <a:xfrm>
            <a:off x="1143000" y="2690813"/>
            <a:ext cx="3049588" cy="357187"/>
            <a:chOff x="435" y="1332"/>
            <a:chExt cx="1921" cy="225"/>
          </a:xfrm>
        </p:grpSpPr>
        <p:sp>
          <p:nvSpPr>
            <p:cNvPr id="92221" name="Rectangle 686"/>
            <p:cNvSpPr>
              <a:spLocks noChangeArrowheads="1"/>
            </p:cNvSpPr>
            <p:nvPr/>
          </p:nvSpPr>
          <p:spPr bwMode="auto">
            <a:xfrm>
              <a:off x="2288" y="1409"/>
              <a:ext cx="68" cy="71"/>
            </a:xfrm>
            <a:prstGeom prst="rect">
              <a:avLst/>
            </a:prstGeom>
            <a:solidFill>
              <a:srgbClr val="00CCFF">
                <a:alpha val="50195"/>
              </a:srgbClr>
            </a:solidFill>
            <a:ln w="9525">
              <a:noFill/>
              <a:miter lim="800000"/>
              <a:headEnd/>
              <a:tailEnd/>
            </a:ln>
          </p:spPr>
          <p:txBody>
            <a:bodyPr wrap="none" anchor="ctr"/>
            <a:lstStyle/>
            <a:p>
              <a:endParaRPr lang="en-US"/>
            </a:p>
          </p:txBody>
        </p:sp>
        <p:grpSp>
          <p:nvGrpSpPr>
            <p:cNvPr id="92222" name="Group 687"/>
            <p:cNvGrpSpPr>
              <a:grpSpLocks/>
            </p:cNvGrpSpPr>
            <p:nvPr/>
          </p:nvGrpSpPr>
          <p:grpSpPr bwMode="auto">
            <a:xfrm>
              <a:off x="435" y="1332"/>
              <a:ext cx="216" cy="225"/>
              <a:chOff x="1008" y="1692"/>
              <a:chExt cx="210" cy="228"/>
            </a:xfrm>
          </p:grpSpPr>
          <p:sp>
            <p:nvSpPr>
              <p:cNvPr id="92223" name="Rectangle 688"/>
              <p:cNvSpPr>
                <a:spLocks noChangeArrowheads="1"/>
              </p:cNvSpPr>
              <p:nvPr/>
            </p:nvSpPr>
            <p:spPr bwMode="auto">
              <a:xfrm>
                <a:off x="1080" y="1692"/>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224" name="Rectangle 689"/>
              <p:cNvSpPr>
                <a:spLocks noChangeArrowheads="1"/>
              </p:cNvSpPr>
              <p:nvPr/>
            </p:nvSpPr>
            <p:spPr bwMode="auto">
              <a:xfrm>
                <a:off x="1152" y="1692"/>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225" name="Rectangle 690"/>
              <p:cNvSpPr>
                <a:spLocks noChangeArrowheads="1"/>
              </p:cNvSpPr>
              <p:nvPr/>
            </p:nvSpPr>
            <p:spPr bwMode="auto">
              <a:xfrm>
                <a:off x="1008" y="1692"/>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226" name="Rectangle 691"/>
              <p:cNvSpPr>
                <a:spLocks noChangeArrowheads="1"/>
              </p:cNvSpPr>
              <p:nvPr/>
            </p:nvSpPr>
            <p:spPr bwMode="auto">
              <a:xfrm>
                <a:off x="1080" y="1770"/>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227" name="Rectangle 692"/>
              <p:cNvSpPr>
                <a:spLocks noChangeArrowheads="1"/>
              </p:cNvSpPr>
              <p:nvPr/>
            </p:nvSpPr>
            <p:spPr bwMode="auto">
              <a:xfrm>
                <a:off x="1152" y="1770"/>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228" name="Rectangle 693"/>
              <p:cNvSpPr>
                <a:spLocks noChangeArrowheads="1"/>
              </p:cNvSpPr>
              <p:nvPr/>
            </p:nvSpPr>
            <p:spPr bwMode="auto">
              <a:xfrm>
                <a:off x="1008" y="1770"/>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229" name="Rectangle 694"/>
              <p:cNvSpPr>
                <a:spLocks noChangeArrowheads="1"/>
              </p:cNvSpPr>
              <p:nvPr/>
            </p:nvSpPr>
            <p:spPr bwMode="auto">
              <a:xfrm>
                <a:off x="1080" y="1848"/>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230" name="Rectangle 695"/>
              <p:cNvSpPr>
                <a:spLocks noChangeArrowheads="1"/>
              </p:cNvSpPr>
              <p:nvPr/>
            </p:nvSpPr>
            <p:spPr bwMode="auto">
              <a:xfrm>
                <a:off x="1152" y="1848"/>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231" name="Rectangle 696"/>
              <p:cNvSpPr>
                <a:spLocks noChangeArrowheads="1"/>
              </p:cNvSpPr>
              <p:nvPr/>
            </p:nvSpPr>
            <p:spPr bwMode="auto">
              <a:xfrm>
                <a:off x="1008" y="1848"/>
                <a:ext cx="66" cy="72"/>
              </a:xfrm>
              <a:prstGeom prst="rect">
                <a:avLst/>
              </a:prstGeom>
              <a:solidFill>
                <a:srgbClr val="00CCFF">
                  <a:alpha val="50195"/>
                </a:srgbClr>
              </a:solidFill>
              <a:ln w="9525">
                <a:noFill/>
                <a:miter lim="800000"/>
                <a:headEnd/>
                <a:tailEnd/>
              </a:ln>
            </p:spPr>
            <p:txBody>
              <a:bodyPr wrap="none" anchor="ctr"/>
              <a:lstStyle/>
              <a:p>
                <a:endParaRPr lang="en-US"/>
              </a:p>
            </p:txBody>
          </p:sp>
        </p:grpSp>
      </p:grpSp>
      <p:grpSp>
        <p:nvGrpSpPr>
          <p:cNvPr id="3082" name="Group 697"/>
          <p:cNvGrpSpPr>
            <a:grpSpLocks/>
          </p:cNvGrpSpPr>
          <p:nvPr/>
        </p:nvGrpSpPr>
        <p:grpSpPr bwMode="auto">
          <a:xfrm>
            <a:off x="1257300" y="2690813"/>
            <a:ext cx="3049588" cy="357187"/>
            <a:chOff x="435" y="1332"/>
            <a:chExt cx="1921" cy="225"/>
          </a:xfrm>
        </p:grpSpPr>
        <p:sp>
          <p:nvSpPr>
            <p:cNvPr id="92210" name="Rectangle 698"/>
            <p:cNvSpPr>
              <a:spLocks noChangeArrowheads="1"/>
            </p:cNvSpPr>
            <p:nvPr/>
          </p:nvSpPr>
          <p:spPr bwMode="auto">
            <a:xfrm>
              <a:off x="2288" y="1409"/>
              <a:ext cx="68" cy="71"/>
            </a:xfrm>
            <a:prstGeom prst="rect">
              <a:avLst/>
            </a:prstGeom>
            <a:solidFill>
              <a:srgbClr val="00CCFF">
                <a:alpha val="50195"/>
              </a:srgbClr>
            </a:solidFill>
            <a:ln w="9525">
              <a:noFill/>
              <a:miter lim="800000"/>
              <a:headEnd/>
              <a:tailEnd/>
            </a:ln>
          </p:spPr>
          <p:txBody>
            <a:bodyPr wrap="none" anchor="ctr"/>
            <a:lstStyle/>
            <a:p>
              <a:endParaRPr lang="en-US"/>
            </a:p>
          </p:txBody>
        </p:sp>
        <p:grpSp>
          <p:nvGrpSpPr>
            <p:cNvPr id="92211" name="Group 699"/>
            <p:cNvGrpSpPr>
              <a:grpSpLocks/>
            </p:cNvGrpSpPr>
            <p:nvPr/>
          </p:nvGrpSpPr>
          <p:grpSpPr bwMode="auto">
            <a:xfrm>
              <a:off x="435" y="1332"/>
              <a:ext cx="216" cy="225"/>
              <a:chOff x="1008" y="1692"/>
              <a:chExt cx="210" cy="228"/>
            </a:xfrm>
          </p:grpSpPr>
          <p:sp>
            <p:nvSpPr>
              <p:cNvPr id="92212" name="Rectangle 700"/>
              <p:cNvSpPr>
                <a:spLocks noChangeArrowheads="1"/>
              </p:cNvSpPr>
              <p:nvPr/>
            </p:nvSpPr>
            <p:spPr bwMode="auto">
              <a:xfrm>
                <a:off x="1080" y="1692"/>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213" name="Rectangle 701"/>
              <p:cNvSpPr>
                <a:spLocks noChangeArrowheads="1"/>
              </p:cNvSpPr>
              <p:nvPr/>
            </p:nvSpPr>
            <p:spPr bwMode="auto">
              <a:xfrm>
                <a:off x="1152" y="1692"/>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214" name="Rectangle 702"/>
              <p:cNvSpPr>
                <a:spLocks noChangeArrowheads="1"/>
              </p:cNvSpPr>
              <p:nvPr/>
            </p:nvSpPr>
            <p:spPr bwMode="auto">
              <a:xfrm>
                <a:off x="1008" y="1692"/>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215" name="Rectangle 703"/>
              <p:cNvSpPr>
                <a:spLocks noChangeArrowheads="1"/>
              </p:cNvSpPr>
              <p:nvPr/>
            </p:nvSpPr>
            <p:spPr bwMode="auto">
              <a:xfrm>
                <a:off x="1080" y="1770"/>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216" name="Rectangle 704"/>
              <p:cNvSpPr>
                <a:spLocks noChangeArrowheads="1"/>
              </p:cNvSpPr>
              <p:nvPr/>
            </p:nvSpPr>
            <p:spPr bwMode="auto">
              <a:xfrm>
                <a:off x="1152" y="1770"/>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217" name="Rectangle 705"/>
              <p:cNvSpPr>
                <a:spLocks noChangeArrowheads="1"/>
              </p:cNvSpPr>
              <p:nvPr/>
            </p:nvSpPr>
            <p:spPr bwMode="auto">
              <a:xfrm>
                <a:off x="1008" y="1770"/>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218" name="Rectangle 706"/>
              <p:cNvSpPr>
                <a:spLocks noChangeArrowheads="1"/>
              </p:cNvSpPr>
              <p:nvPr/>
            </p:nvSpPr>
            <p:spPr bwMode="auto">
              <a:xfrm>
                <a:off x="1080" y="1848"/>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219" name="Rectangle 707"/>
              <p:cNvSpPr>
                <a:spLocks noChangeArrowheads="1"/>
              </p:cNvSpPr>
              <p:nvPr/>
            </p:nvSpPr>
            <p:spPr bwMode="auto">
              <a:xfrm>
                <a:off x="1152" y="1848"/>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220" name="Rectangle 708"/>
              <p:cNvSpPr>
                <a:spLocks noChangeArrowheads="1"/>
              </p:cNvSpPr>
              <p:nvPr/>
            </p:nvSpPr>
            <p:spPr bwMode="auto">
              <a:xfrm>
                <a:off x="1008" y="1848"/>
                <a:ext cx="66" cy="72"/>
              </a:xfrm>
              <a:prstGeom prst="rect">
                <a:avLst/>
              </a:prstGeom>
              <a:solidFill>
                <a:srgbClr val="00CCFF">
                  <a:alpha val="50195"/>
                </a:srgbClr>
              </a:solidFill>
              <a:ln w="9525">
                <a:noFill/>
                <a:miter lim="800000"/>
                <a:headEnd/>
                <a:tailEnd/>
              </a:ln>
            </p:spPr>
            <p:txBody>
              <a:bodyPr wrap="none" anchor="ctr"/>
              <a:lstStyle/>
              <a:p>
                <a:endParaRPr lang="en-US"/>
              </a:p>
            </p:txBody>
          </p:sp>
        </p:grpSp>
      </p:grpSp>
      <p:grpSp>
        <p:nvGrpSpPr>
          <p:cNvPr id="3085" name="Group 709"/>
          <p:cNvGrpSpPr>
            <a:grpSpLocks/>
          </p:cNvGrpSpPr>
          <p:nvPr/>
        </p:nvGrpSpPr>
        <p:grpSpPr bwMode="auto">
          <a:xfrm>
            <a:off x="1371600" y="2690813"/>
            <a:ext cx="3049588" cy="357187"/>
            <a:chOff x="435" y="1332"/>
            <a:chExt cx="1921" cy="225"/>
          </a:xfrm>
        </p:grpSpPr>
        <p:sp>
          <p:nvSpPr>
            <p:cNvPr id="92199" name="Rectangle 710"/>
            <p:cNvSpPr>
              <a:spLocks noChangeArrowheads="1"/>
            </p:cNvSpPr>
            <p:nvPr/>
          </p:nvSpPr>
          <p:spPr bwMode="auto">
            <a:xfrm>
              <a:off x="2288" y="1409"/>
              <a:ext cx="68" cy="71"/>
            </a:xfrm>
            <a:prstGeom prst="rect">
              <a:avLst/>
            </a:prstGeom>
            <a:solidFill>
              <a:srgbClr val="00CCFF">
                <a:alpha val="50195"/>
              </a:srgbClr>
            </a:solidFill>
            <a:ln w="9525">
              <a:noFill/>
              <a:miter lim="800000"/>
              <a:headEnd/>
              <a:tailEnd/>
            </a:ln>
          </p:spPr>
          <p:txBody>
            <a:bodyPr wrap="none" anchor="ctr"/>
            <a:lstStyle/>
            <a:p>
              <a:endParaRPr lang="en-US"/>
            </a:p>
          </p:txBody>
        </p:sp>
        <p:grpSp>
          <p:nvGrpSpPr>
            <p:cNvPr id="92200" name="Group 711"/>
            <p:cNvGrpSpPr>
              <a:grpSpLocks/>
            </p:cNvGrpSpPr>
            <p:nvPr/>
          </p:nvGrpSpPr>
          <p:grpSpPr bwMode="auto">
            <a:xfrm>
              <a:off x="435" y="1332"/>
              <a:ext cx="216" cy="225"/>
              <a:chOff x="1008" y="1692"/>
              <a:chExt cx="210" cy="228"/>
            </a:xfrm>
          </p:grpSpPr>
          <p:sp>
            <p:nvSpPr>
              <p:cNvPr id="92201" name="Rectangle 712"/>
              <p:cNvSpPr>
                <a:spLocks noChangeArrowheads="1"/>
              </p:cNvSpPr>
              <p:nvPr/>
            </p:nvSpPr>
            <p:spPr bwMode="auto">
              <a:xfrm>
                <a:off x="1080" y="1692"/>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202" name="Rectangle 713"/>
              <p:cNvSpPr>
                <a:spLocks noChangeArrowheads="1"/>
              </p:cNvSpPr>
              <p:nvPr/>
            </p:nvSpPr>
            <p:spPr bwMode="auto">
              <a:xfrm>
                <a:off x="1152" y="1692"/>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203" name="Rectangle 714"/>
              <p:cNvSpPr>
                <a:spLocks noChangeArrowheads="1"/>
              </p:cNvSpPr>
              <p:nvPr/>
            </p:nvSpPr>
            <p:spPr bwMode="auto">
              <a:xfrm>
                <a:off x="1008" y="1692"/>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204" name="Rectangle 715"/>
              <p:cNvSpPr>
                <a:spLocks noChangeArrowheads="1"/>
              </p:cNvSpPr>
              <p:nvPr/>
            </p:nvSpPr>
            <p:spPr bwMode="auto">
              <a:xfrm>
                <a:off x="1080" y="1770"/>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205" name="Rectangle 716"/>
              <p:cNvSpPr>
                <a:spLocks noChangeArrowheads="1"/>
              </p:cNvSpPr>
              <p:nvPr/>
            </p:nvSpPr>
            <p:spPr bwMode="auto">
              <a:xfrm>
                <a:off x="1152" y="1770"/>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206" name="Rectangle 717"/>
              <p:cNvSpPr>
                <a:spLocks noChangeArrowheads="1"/>
              </p:cNvSpPr>
              <p:nvPr/>
            </p:nvSpPr>
            <p:spPr bwMode="auto">
              <a:xfrm>
                <a:off x="1008" y="1770"/>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207" name="Rectangle 718"/>
              <p:cNvSpPr>
                <a:spLocks noChangeArrowheads="1"/>
              </p:cNvSpPr>
              <p:nvPr/>
            </p:nvSpPr>
            <p:spPr bwMode="auto">
              <a:xfrm>
                <a:off x="1080" y="1848"/>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208" name="Rectangle 719"/>
              <p:cNvSpPr>
                <a:spLocks noChangeArrowheads="1"/>
              </p:cNvSpPr>
              <p:nvPr/>
            </p:nvSpPr>
            <p:spPr bwMode="auto">
              <a:xfrm>
                <a:off x="1152" y="1848"/>
                <a:ext cx="66" cy="72"/>
              </a:xfrm>
              <a:prstGeom prst="rect">
                <a:avLst/>
              </a:prstGeom>
              <a:solidFill>
                <a:srgbClr val="00CCFF">
                  <a:alpha val="50195"/>
                </a:srgbClr>
              </a:solidFill>
              <a:ln w="9525">
                <a:noFill/>
                <a:miter lim="800000"/>
                <a:headEnd/>
                <a:tailEnd/>
              </a:ln>
            </p:spPr>
            <p:txBody>
              <a:bodyPr wrap="none" anchor="ctr"/>
              <a:lstStyle/>
              <a:p>
                <a:endParaRPr lang="en-US"/>
              </a:p>
            </p:txBody>
          </p:sp>
          <p:sp>
            <p:nvSpPr>
              <p:cNvPr id="92209" name="Rectangle 720"/>
              <p:cNvSpPr>
                <a:spLocks noChangeArrowheads="1"/>
              </p:cNvSpPr>
              <p:nvPr/>
            </p:nvSpPr>
            <p:spPr bwMode="auto">
              <a:xfrm>
                <a:off x="1008" y="1848"/>
                <a:ext cx="66" cy="72"/>
              </a:xfrm>
              <a:prstGeom prst="rect">
                <a:avLst/>
              </a:prstGeom>
              <a:solidFill>
                <a:srgbClr val="00CCFF">
                  <a:alpha val="50195"/>
                </a:srgbClr>
              </a:solidFill>
              <a:ln w="9525">
                <a:noFill/>
                <a:miter lim="800000"/>
                <a:headEnd/>
                <a:tailEnd/>
              </a:ln>
            </p:spPr>
            <p:txBody>
              <a:bodyPr wrap="none" anchor="ctr"/>
              <a:lstStyle/>
              <a:p>
                <a:endParaRPr lang="en-US"/>
              </a:p>
            </p:txBody>
          </p:sp>
        </p:grpSp>
      </p:grpSp>
      <p:sp>
        <p:nvSpPr>
          <p:cNvPr id="92196" name="Text Box 721"/>
          <p:cNvSpPr txBox="1">
            <a:spLocks noChangeArrowheads="1"/>
          </p:cNvSpPr>
          <p:nvPr/>
        </p:nvSpPr>
        <p:spPr bwMode="auto">
          <a:xfrm>
            <a:off x="7223125" y="4814888"/>
            <a:ext cx="1187450" cy="366712"/>
          </a:xfrm>
          <a:prstGeom prst="rect">
            <a:avLst/>
          </a:prstGeom>
          <a:noFill/>
          <a:ln w="9525">
            <a:noFill/>
            <a:miter lim="800000"/>
            <a:headEnd/>
            <a:tailEnd/>
          </a:ln>
        </p:spPr>
        <p:txBody>
          <a:bodyPr wrap="none">
            <a:spAutoFit/>
          </a:bodyPr>
          <a:lstStyle/>
          <a:p>
            <a:r>
              <a:rPr lang="ca-ES" sz="1800"/>
              <a:t>difference</a:t>
            </a:r>
            <a:endParaRPr lang="es-ES" sz="1800"/>
          </a:p>
        </p:txBody>
      </p:sp>
      <p:sp>
        <p:nvSpPr>
          <p:cNvPr id="92197" name="Text Box 722"/>
          <p:cNvSpPr txBox="1">
            <a:spLocks noChangeArrowheads="1"/>
          </p:cNvSpPr>
          <p:nvPr/>
        </p:nvSpPr>
        <p:spPr bwMode="auto">
          <a:xfrm>
            <a:off x="4267200" y="5638800"/>
            <a:ext cx="1295400" cy="457200"/>
          </a:xfrm>
          <a:prstGeom prst="rect">
            <a:avLst/>
          </a:prstGeom>
          <a:noFill/>
          <a:ln w="9525">
            <a:noFill/>
            <a:miter lim="800000"/>
            <a:headEnd/>
            <a:tailEnd/>
          </a:ln>
        </p:spPr>
        <p:txBody>
          <a:bodyPr>
            <a:spAutoFit/>
          </a:bodyPr>
          <a:lstStyle/>
          <a:p>
            <a:pPr>
              <a:spcBef>
                <a:spcPct val="50000"/>
              </a:spcBef>
            </a:pPr>
            <a:r>
              <a:rPr lang="en-US"/>
              <a:t>erosion</a:t>
            </a:r>
          </a:p>
        </p:txBody>
      </p:sp>
      <p:sp>
        <p:nvSpPr>
          <p:cNvPr id="92198" name="Line 723"/>
          <p:cNvSpPr>
            <a:spLocks noChangeShapeType="1"/>
          </p:cNvSpPr>
          <p:nvPr/>
        </p:nvSpPr>
        <p:spPr bwMode="auto">
          <a:xfrm flipH="1" flipV="1">
            <a:off x="4876800" y="4953000"/>
            <a:ext cx="381000" cy="685800"/>
          </a:xfrm>
          <a:prstGeom prst="line">
            <a:avLst/>
          </a:prstGeom>
          <a:noFill/>
          <a:ln w="9525">
            <a:solidFill>
              <a:srgbClr val="FF0000"/>
            </a:solidFill>
            <a:round/>
            <a:headEnd/>
            <a:tailEnd type="triangle" w="med" len="me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16"/>
                                        </p:tgtEl>
                                        <p:attrNameLst>
                                          <p:attrName>style.visibility</p:attrName>
                                        </p:attrNameLst>
                                      </p:cBhvr>
                                      <p:to>
                                        <p:strVal val="visible"/>
                                      </p:to>
                                    </p:se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18"/>
                                        </p:tgtEl>
                                        <p:attrNameLst>
                                          <p:attrName>style.visibility</p:attrName>
                                        </p:attrNameLst>
                                      </p:cBhvr>
                                      <p:to>
                                        <p:strVal val="visible"/>
                                      </p:to>
                                    </p:se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20"/>
                                        </p:tgtEl>
                                        <p:attrNameLst>
                                          <p:attrName>style.visibility</p:attrName>
                                        </p:attrNameLst>
                                      </p:cBhvr>
                                      <p:to>
                                        <p:strVal val="visible"/>
                                      </p:to>
                                    </p:se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22"/>
                                        </p:tgtEl>
                                        <p:attrNameLst>
                                          <p:attrName>style.visibility</p:attrName>
                                        </p:attrNameLst>
                                      </p:cBhvr>
                                      <p:to>
                                        <p:strVal val="visible"/>
                                      </p:to>
                                    </p:set>
                                  </p:childTnLst>
                                  <p:subTnLst>
                                    <p:set>
                                      <p:cBhvr override="childStyle">
                                        <p:cTn dur="1" fill="hold" display="0" masterRel="nextClick" afterEffect="1"/>
                                        <p:tgtEl>
                                          <p:spTgt spid="22"/>
                                        </p:tgtEl>
                                        <p:attrNameLst>
                                          <p:attrName>style.visibility</p:attrName>
                                        </p:attrNameLst>
                                      </p:cBhvr>
                                      <p:to>
                                        <p:strVal val="hidden"/>
                                      </p:to>
                                    </p:set>
                                  </p:sub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499"/>
                                          </p:stCondLst>
                                        </p:cTn>
                                        <p:tgtEl>
                                          <p:spTgt spid="24"/>
                                        </p:tgtEl>
                                        <p:attrNameLst>
                                          <p:attrName>style.visibility</p:attrName>
                                        </p:attrNameLst>
                                      </p:cBhvr>
                                      <p:to>
                                        <p:strVal val="visible"/>
                                      </p:to>
                                    </p:set>
                                  </p:childTnLst>
                                  <p:subTnLst>
                                    <p:set>
                                      <p:cBhvr override="childStyle">
                                        <p:cTn dur="1" fill="hold" display="0" masterRel="nextClick" afterEffect="1"/>
                                        <p:tgtEl>
                                          <p:spTgt spid="24"/>
                                        </p:tgtEl>
                                        <p:attrNameLst>
                                          <p:attrName>style.visibility</p:attrName>
                                        </p:attrNameLst>
                                      </p:cBhvr>
                                      <p:to>
                                        <p:strVal val="hidden"/>
                                      </p:to>
                                    </p:set>
                                  </p:sub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499"/>
                                          </p:stCondLst>
                                        </p:cTn>
                                        <p:tgtEl>
                                          <p:spTgt spid="26"/>
                                        </p:tgtEl>
                                        <p:attrNameLst>
                                          <p:attrName>style.visibility</p:attrName>
                                        </p:attrNameLst>
                                      </p:cBhvr>
                                      <p:to>
                                        <p:strVal val="visible"/>
                                      </p:to>
                                    </p:set>
                                  </p:childTnLst>
                                  <p:subTnLst>
                                    <p:set>
                                      <p:cBhvr override="childStyle">
                                        <p:cTn dur="1" fill="hold" display="0" masterRel="nextClick" afterEffect="1"/>
                                        <p:tgtEl>
                                          <p:spTgt spid="26"/>
                                        </p:tgtEl>
                                        <p:attrNameLst>
                                          <p:attrName>style.visibility</p:attrName>
                                        </p:attrNameLst>
                                      </p:cBhvr>
                                      <p:to>
                                        <p:strVal val="hidden"/>
                                      </p:to>
                                    </p:set>
                                  </p:sub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499"/>
                                          </p:stCondLst>
                                        </p:cTn>
                                        <p:tgtEl>
                                          <p:spTgt spid="28"/>
                                        </p:tgtEl>
                                        <p:attrNameLst>
                                          <p:attrName>style.visibility</p:attrName>
                                        </p:attrNameLst>
                                      </p:cBhvr>
                                      <p:to>
                                        <p:strVal val="visible"/>
                                      </p:to>
                                    </p:set>
                                  </p:childTnLst>
                                  <p:subTnLst>
                                    <p:set>
                                      <p:cBhvr override="childStyle">
                                        <p:cTn dur="1" fill="hold" display="0" masterRel="nextClick" afterEffect="1"/>
                                        <p:tgtEl>
                                          <p:spTgt spid="28"/>
                                        </p:tgtEl>
                                        <p:attrNameLst>
                                          <p:attrName>style.visibility</p:attrName>
                                        </p:attrNameLst>
                                      </p:cBhvr>
                                      <p:to>
                                        <p:strVal val="hidden"/>
                                      </p:to>
                                    </p:set>
                                  </p:sub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499"/>
                                          </p:stCondLst>
                                        </p:cTn>
                                        <p:tgtEl>
                                          <p:spTgt spid="30"/>
                                        </p:tgtEl>
                                        <p:attrNameLst>
                                          <p:attrName>style.visibility</p:attrName>
                                        </p:attrNameLst>
                                      </p:cBhvr>
                                      <p:to>
                                        <p:strVal val="visible"/>
                                      </p:to>
                                    </p:set>
                                  </p:childTnLst>
                                  <p:subTnLst>
                                    <p:set>
                                      <p:cBhvr override="childStyle">
                                        <p:cTn dur="1" fill="hold" display="0" masterRel="nextClick" afterEffect="1"/>
                                        <p:tgtEl>
                                          <p:spTgt spid="30"/>
                                        </p:tgtEl>
                                        <p:attrNameLst>
                                          <p:attrName>style.visibility</p:attrName>
                                        </p:attrNameLst>
                                      </p:cBhvr>
                                      <p:to>
                                        <p:strVal val="hidden"/>
                                      </p:to>
                                    </p:set>
                                  </p:sub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499"/>
                                          </p:stCondLst>
                                        </p:cTn>
                                        <p:tgtEl>
                                          <p:spTgt spid="91264"/>
                                        </p:tgtEl>
                                        <p:attrNameLst>
                                          <p:attrName>style.visibility</p:attrName>
                                        </p:attrNameLst>
                                      </p:cBhvr>
                                      <p:to>
                                        <p:strVal val="visible"/>
                                      </p:to>
                                    </p:set>
                                  </p:childTnLst>
                                  <p:subTnLst>
                                    <p:set>
                                      <p:cBhvr override="childStyle">
                                        <p:cTn dur="1" fill="hold" display="0" masterRel="nextClick" afterEffect="1"/>
                                        <p:tgtEl>
                                          <p:spTgt spid="91264"/>
                                        </p:tgtEl>
                                        <p:attrNameLst>
                                          <p:attrName>style.visibility</p:attrName>
                                        </p:attrNameLst>
                                      </p:cBhvr>
                                      <p:to>
                                        <p:strVal val="hidden"/>
                                      </p:to>
                                    </p:set>
                                  </p:sub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499"/>
                                          </p:stCondLst>
                                        </p:cTn>
                                        <p:tgtEl>
                                          <p:spTgt spid="91286"/>
                                        </p:tgtEl>
                                        <p:attrNameLst>
                                          <p:attrName>style.visibility</p:attrName>
                                        </p:attrNameLst>
                                      </p:cBhvr>
                                      <p:to>
                                        <p:strVal val="visible"/>
                                      </p:to>
                                    </p:set>
                                  </p:childTnLst>
                                  <p:subTnLst>
                                    <p:set>
                                      <p:cBhvr override="childStyle">
                                        <p:cTn dur="1" fill="hold" display="0" masterRel="nextClick" afterEffect="1"/>
                                        <p:tgtEl>
                                          <p:spTgt spid="91286"/>
                                        </p:tgtEl>
                                        <p:attrNameLst>
                                          <p:attrName>style.visibility</p:attrName>
                                        </p:attrNameLst>
                                      </p:cBhvr>
                                      <p:to>
                                        <p:strVal val="hidden"/>
                                      </p:to>
                                    </p:set>
                                  </p:sub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499"/>
                                          </p:stCondLst>
                                        </p:cTn>
                                        <p:tgtEl>
                                          <p:spTgt spid="91308"/>
                                        </p:tgtEl>
                                        <p:attrNameLst>
                                          <p:attrName>style.visibility</p:attrName>
                                        </p:attrNameLst>
                                      </p:cBhvr>
                                      <p:to>
                                        <p:strVal val="visible"/>
                                      </p:to>
                                    </p:set>
                                  </p:childTnLst>
                                  <p:subTnLst>
                                    <p:set>
                                      <p:cBhvr override="childStyle">
                                        <p:cTn dur="1" fill="hold" display="0" masterRel="nextClick" afterEffect="1"/>
                                        <p:tgtEl>
                                          <p:spTgt spid="91308"/>
                                        </p:tgtEl>
                                        <p:attrNameLst>
                                          <p:attrName>style.visibility</p:attrName>
                                        </p:attrNameLst>
                                      </p:cBhvr>
                                      <p:to>
                                        <p:strVal val="hidden"/>
                                      </p:to>
                                    </p:set>
                                  </p:sub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499"/>
                                          </p:stCondLst>
                                        </p:cTn>
                                        <p:tgtEl>
                                          <p:spTgt spid="91330"/>
                                        </p:tgtEl>
                                        <p:attrNameLst>
                                          <p:attrName>style.visibility</p:attrName>
                                        </p:attrNameLst>
                                      </p:cBhvr>
                                      <p:to>
                                        <p:strVal val="visible"/>
                                      </p:to>
                                    </p:set>
                                  </p:childTnLst>
                                  <p:subTnLst>
                                    <p:set>
                                      <p:cBhvr override="childStyle">
                                        <p:cTn dur="1" fill="hold" display="0" masterRel="nextClick" afterEffect="1"/>
                                        <p:tgtEl>
                                          <p:spTgt spid="91330"/>
                                        </p:tgtEl>
                                        <p:attrNameLst>
                                          <p:attrName>style.visibility</p:attrName>
                                        </p:attrNameLst>
                                      </p:cBhvr>
                                      <p:to>
                                        <p:strVal val="hidden"/>
                                      </p:to>
                                    </p:set>
                                  </p:sub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499"/>
                                          </p:stCondLst>
                                        </p:cTn>
                                        <p:tgtEl>
                                          <p:spTgt spid="91352"/>
                                        </p:tgtEl>
                                        <p:attrNameLst>
                                          <p:attrName>style.visibility</p:attrName>
                                        </p:attrNameLst>
                                      </p:cBhvr>
                                      <p:to>
                                        <p:strVal val="visible"/>
                                      </p:to>
                                    </p:set>
                                  </p:childTnLst>
                                  <p:subTnLst>
                                    <p:set>
                                      <p:cBhvr override="childStyle">
                                        <p:cTn dur="1" fill="hold" display="0" masterRel="nextClick" afterEffect="1"/>
                                        <p:tgtEl>
                                          <p:spTgt spid="91352"/>
                                        </p:tgtEl>
                                        <p:attrNameLst>
                                          <p:attrName>style.visibility</p:attrName>
                                        </p:attrNameLst>
                                      </p:cBhvr>
                                      <p:to>
                                        <p:strVal val="hidden"/>
                                      </p:to>
                                    </p:set>
                                  </p:sub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499"/>
                                          </p:stCondLst>
                                        </p:cTn>
                                        <p:tgtEl>
                                          <p:spTgt spid="91374"/>
                                        </p:tgtEl>
                                        <p:attrNameLst>
                                          <p:attrName>style.visibility</p:attrName>
                                        </p:attrNameLst>
                                      </p:cBhvr>
                                      <p:to>
                                        <p:strVal val="visible"/>
                                      </p:to>
                                    </p:set>
                                  </p:childTnLst>
                                  <p:subTnLst>
                                    <p:set>
                                      <p:cBhvr override="childStyle">
                                        <p:cTn dur="1" fill="hold" display="0" masterRel="nextClick" afterEffect="1"/>
                                        <p:tgtEl>
                                          <p:spTgt spid="91374"/>
                                        </p:tgtEl>
                                        <p:attrNameLst>
                                          <p:attrName>style.visibility</p:attrName>
                                        </p:attrNameLst>
                                      </p:cBhvr>
                                      <p:to>
                                        <p:strVal val="hidden"/>
                                      </p:to>
                                    </p:set>
                                  </p:sub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499"/>
                                          </p:stCondLst>
                                        </p:cTn>
                                        <p:tgtEl>
                                          <p:spTgt spid="3072"/>
                                        </p:tgtEl>
                                        <p:attrNameLst>
                                          <p:attrName>style.visibility</p:attrName>
                                        </p:attrNameLst>
                                      </p:cBhvr>
                                      <p:to>
                                        <p:strVal val="visible"/>
                                      </p:to>
                                    </p:set>
                                  </p:childTnLst>
                                  <p:subTnLst>
                                    <p:set>
                                      <p:cBhvr override="childStyle">
                                        <p:cTn dur="1" fill="hold" display="0" masterRel="nextClick" afterEffect="1"/>
                                        <p:tgtEl>
                                          <p:spTgt spid="3072"/>
                                        </p:tgtEl>
                                        <p:attrNameLst>
                                          <p:attrName>style.visibility</p:attrName>
                                        </p:attrNameLst>
                                      </p:cBhvr>
                                      <p:to>
                                        <p:strVal val="hidden"/>
                                      </p:to>
                                    </p:set>
                                  </p:sub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499"/>
                                          </p:stCondLst>
                                        </p:cTn>
                                        <p:tgtEl>
                                          <p:spTgt spid="3074"/>
                                        </p:tgtEl>
                                        <p:attrNameLst>
                                          <p:attrName>style.visibility</p:attrName>
                                        </p:attrNameLst>
                                      </p:cBhvr>
                                      <p:to>
                                        <p:strVal val="visible"/>
                                      </p:to>
                                    </p:set>
                                  </p:childTnLst>
                                  <p:subTnLst>
                                    <p:set>
                                      <p:cBhvr override="childStyle">
                                        <p:cTn dur="1" fill="hold" display="0" masterRel="nextClick" afterEffect="1"/>
                                        <p:tgtEl>
                                          <p:spTgt spid="3074"/>
                                        </p:tgtEl>
                                        <p:attrNameLst>
                                          <p:attrName>style.visibility</p:attrName>
                                        </p:attrNameLst>
                                      </p:cBhvr>
                                      <p:to>
                                        <p:strVal val="hidden"/>
                                      </p:to>
                                    </p:set>
                                  </p:sub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499"/>
                                          </p:stCondLst>
                                        </p:cTn>
                                        <p:tgtEl>
                                          <p:spTgt spid="3076"/>
                                        </p:tgtEl>
                                        <p:attrNameLst>
                                          <p:attrName>style.visibility</p:attrName>
                                        </p:attrNameLst>
                                      </p:cBhvr>
                                      <p:to>
                                        <p:strVal val="visible"/>
                                      </p:to>
                                    </p:set>
                                  </p:childTnLst>
                                  <p:subTnLst>
                                    <p:set>
                                      <p:cBhvr override="childStyle">
                                        <p:cTn dur="1" fill="hold" display="0" masterRel="nextClick" afterEffect="1"/>
                                        <p:tgtEl>
                                          <p:spTgt spid="3076"/>
                                        </p:tgtEl>
                                        <p:attrNameLst>
                                          <p:attrName>style.visibility</p:attrName>
                                        </p:attrNameLst>
                                      </p:cBhvr>
                                      <p:to>
                                        <p:strVal val="hidden"/>
                                      </p:to>
                                    </p:set>
                                  </p:sub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499"/>
                                          </p:stCondLst>
                                        </p:cTn>
                                        <p:tgtEl>
                                          <p:spTgt spid="3078"/>
                                        </p:tgtEl>
                                        <p:attrNameLst>
                                          <p:attrName>style.visibility</p:attrName>
                                        </p:attrNameLst>
                                      </p:cBhvr>
                                      <p:to>
                                        <p:strVal val="visible"/>
                                      </p:to>
                                    </p:set>
                                  </p:childTnLst>
                                  <p:subTnLst>
                                    <p:set>
                                      <p:cBhvr override="childStyle">
                                        <p:cTn dur="1" fill="hold" display="0" masterRel="nextClick" afterEffect="1"/>
                                        <p:tgtEl>
                                          <p:spTgt spid="3078"/>
                                        </p:tgtEl>
                                        <p:attrNameLst>
                                          <p:attrName>style.visibility</p:attrName>
                                        </p:attrNameLst>
                                      </p:cBhvr>
                                      <p:to>
                                        <p:strVal val="hidden"/>
                                      </p:to>
                                    </p:set>
                                  </p:sub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499"/>
                                          </p:stCondLst>
                                        </p:cTn>
                                        <p:tgtEl>
                                          <p:spTgt spid="3080"/>
                                        </p:tgtEl>
                                        <p:attrNameLst>
                                          <p:attrName>style.visibility</p:attrName>
                                        </p:attrNameLst>
                                      </p:cBhvr>
                                      <p:to>
                                        <p:strVal val="visible"/>
                                      </p:to>
                                    </p:set>
                                  </p:childTnLst>
                                  <p:subTnLst>
                                    <p:set>
                                      <p:cBhvr override="childStyle">
                                        <p:cTn dur="1" fill="hold" display="0" masterRel="nextClick" afterEffect="1"/>
                                        <p:tgtEl>
                                          <p:spTgt spid="3080"/>
                                        </p:tgtEl>
                                        <p:attrNameLst>
                                          <p:attrName>style.visibility</p:attrName>
                                        </p:attrNameLst>
                                      </p:cBhvr>
                                      <p:to>
                                        <p:strVal val="hidden"/>
                                      </p:to>
                                    </p:set>
                                  </p:sub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499"/>
                                          </p:stCondLst>
                                        </p:cTn>
                                        <p:tgtEl>
                                          <p:spTgt spid="3082"/>
                                        </p:tgtEl>
                                        <p:attrNameLst>
                                          <p:attrName>style.visibility</p:attrName>
                                        </p:attrNameLst>
                                      </p:cBhvr>
                                      <p:to>
                                        <p:strVal val="visible"/>
                                      </p:to>
                                    </p:set>
                                  </p:childTnLst>
                                  <p:subTnLst>
                                    <p:set>
                                      <p:cBhvr override="childStyle">
                                        <p:cTn dur="1" fill="hold" display="0" masterRel="nextClick" afterEffect="1"/>
                                        <p:tgtEl>
                                          <p:spTgt spid="3082"/>
                                        </p:tgtEl>
                                        <p:attrNameLst>
                                          <p:attrName>style.visibility</p:attrName>
                                        </p:attrNameLst>
                                      </p:cBhvr>
                                      <p:to>
                                        <p:strVal val="hidden"/>
                                      </p:to>
                                    </p:set>
                                  </p:sub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499"/>
                                          </p:stCondLst>
                                        </p:cTn>
                                        <p:tgtEl>
                                          <p:spTgt spid="30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txBox="1">
            <a:spLocks noChangeArrowheads="1"/>
          </p:cNvSpPr>
          <p:nvPr/>
        </p:nvSpPr>
        <p:spPr>
          <a:xfrm>
            <a:off x="457200" y="1371600"/>
            <a:ext cx="8229600" cy="3429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457200" indent="-457200" algn="just" fontAlgn="auto">
              <a:spcAft>
                <a:spcPts val="0"/>
              </a:spcAft>
              <a:buFont typeface="Arial" panose="020B0604020202020204" pitchFamily="34" charset="0"/>
              <a:buChar char="•"/>
            </a:pPr>
            <a:r>
              <a:rPr lang="en-US" altLang="zh-TW" sz="2800" dirty="0" smtClean="0"/>
              <a:t>If the SE fits on the image do nothing.</a:t>
            </a:r>
          </a:p>
          <a:p>
            <a:pPr marL="457200" indent="-457200" algn="just" fontAlgn="auto">
              <a:spcAft>
                <a:spcPts val="0"/>
              </a:spcAft>
              <a:buFont typeface="Arial" panose="020B0604020202020204" pitchFamily="34" charset="0"/>
              <a:buChar char="•"/>
            </a:pPr>
            <a:endParaRPr lang="en-US" altLang="zh-TW" sz="2800" dirty="0"/>
          </a:p>
          <a:p>
            <a:pPr marL="457200" indent="-457200" algn="just" fontAlgn="auto">
              <a:spcAft>
                <a:spcPts val="0"/>
              </a:spcAft>
              <a:buFont typeface="Arial" panose="020B0604020202020204" pitchFamily="34" charset="0"/>
              <a:buChar char="•"/>
            </a:pPr>
            <a:r>
              <a:rPr lang="en-US" altLang="zh-TW" sz="2800" dirty="0" smtClean="0"/>
              <a:t>If the SE miss on the image do nothing.</a:t>
            </a:r>
          </a:p>
          <a:p>
            <a:pPr marL="457200" indent="-457200" algn="just" fontAlgn="auto">
              <a:spcAft>
                <a:spcPts val="0"/>
              </a:spcAft>
              <a:buFont typeface="Arial" panose="020B0604020202020204" pitchFamily="34" charset="0"/>
              <a:buChar char="•"/>
            </a:pPr>
            <a:endParaRPr lang="en-US" altLang="zh-TW" sz="2800" dirty="0"/>
          </a:p>
          <a:p>
            <a:pPr marL="457200" indent="-457200" algn="just" fontAlgn="auto">
              <a:spcAft>
                <a:spcPts val="0"/>
              </a:spcAft>
              <a:buFont typeface="Arial" panose="020B0604020202020204" pitchFamily="34" charset="0"/>
              <a:buChar char="•"/>
            </a:pPr>
            <a:r>
              <a:rPr lang="en-US" altLang="zh-TW" sz="2800" dirty="0" smtClean="0"/>
              <a:t>If the SE hits </a:t>
            </a:r>
            <a:r>
              <a:rPr lang="en-US" sz="2800" dirty="0"/>
              <a:t> then the </a:t>
            </a:r>
            <a:r>
              <a:rPr lang="en-US" sz="2800" dirty="0" smtClean="0"/>
              <a:t>foreground pixel is </a:t>
            </a:r>
            <a:r>
              <a:rPr lang="en-US" sz="2800" dirty="0"/>
              <a:t>set to the </a:t>
            </a:r>
            <a:r>
              <a:rPr lang="en-US" sz="2800" dirty="0" smtClean="0"/>
              <a:t>background </a:t>
            </a:r>
            <a:r>
              <a:rPr lang="en-US" sz="2800" dirty="0"/>
              <a:t>value </a:t>
            </a:r>
            <a:r>
              <a:rPr lang="en-US" sz="2800" dirty="0" smtClean="0"/>
              <a:t>(1 </a:t>
            </a:r>
            <a:r>
              <a:rPr lang="en-US" sz="2800" dirty="0"/>
              <a:t>to </a:t>
            </a:r>
            <a:r>
              <a:rPr lang="en-US" sz="2800" dirty="0" smtClean="0"/>
              <a:t>0).</a:t>
            </a:r>
            <a:endParaRPr lang="en-US" sz="2800" dirty="0"/>
          </a:p>
          <a:p>
            <a:pPr algn="l" fontAlgn="auto">
              <a:spcAft>
                <a:spcPts val="0"/>
              </a:spcAft>
            </a:pPr>
            <a:endParaRPr lang="en-US" altLang="zh-TW" sz="2800" dirty="0"/>
          </a:p>
        </p:txBody>
      </p:sp>
      <p:sp>
        <p:nvSpPr>
          <p:cNvPr id="3" name="AutoShape 2"/>
          <p:cNvSpPr txBox="1">
            <a:spLocks noChangeArrowheads="1"/>
          </p:cNvSpPr>
          <p:nvPr/>
        </p:nvSpPr>
        <p:spPr>
          <a:xfrm>
            <a:off x="304800" y="381000"/>
            <a:ext cx="8305800" cy="9906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pPr>
            <a:r>
              <a:rPr lang="en-US" altLang="zh-TW" sz="2800" b="1" dirty="0" smtClean="0"/>
              <a:t>Algorithm for Erosion</a:t>
            </a:r>
            <a:endParaRPr lang="en-US" altLang="zh-TW" sz="2800" b="1" dirty="0"/>
          </a:p>
        </p:txBody>
      </p:sp>
    </p:spTree>
    <p:extLst>
      <p:ext uri="{BB962C8B-B14F-4D97-AF65-F5344CB8AC3E}">
        <p14:creationId xmlns:p14="http://schemas.microsoft.com/office/powerpoint/2010/main" val="45971478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143000"/>
            <a:ext cx="8404891" cy="3733800"/>
          </a:xfrm>
          <a:prstGeom prst="rect">
            <a:avLst/>
          </a:prstGeom>
        </p:spPr>
      </p:pic>
    </p:spTree>
    <p:extLst>
      <p:ext uri="{BB962C8B-B14F-4D97-AF65-F5344CB8AC3E}">
        <p14:creationId xmlns:p14="http://schemas.microsoft.com/office/powerpoint/2010/main" val="176696647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593725" y="854075"/>
            <a:ext cx="7872413" cy="579438"/>
          </a:xfrm>
          <a:prstGeom prst="rect">
            <a:avLst/>
          </a:prstGeom>
          <a:solidFill>
            <a:srgbClr val="FFFF00"/>
          </a:solidFill>
          <a:ln w="9525">
            <a:noFill/>
            <a:miter lim="800000"/>
            <a:headEnd/>
            <a:tailEnd/>
          </a:ln>
          <a:effectLst/>
        </p:spPr>
        <p:txBody>
          <a:bodyPr wrap="none">
            <a:spAutoFit/>
          </a:bodyPr>
          <a:lstStyle/>
          <a:p>
            <a:pPr>
              <a:defRPr/>
            </a:pPr>
            <a:r>
              <a:rPr lang="ca-ES" sz="3200" b="1">
                <a:solidFill>
                  <a:srgbClr val="FF0000"/>
                </a:solidFill>
                <a:effectLst>
                  <a:outerShdw blurRad="38100" dist="38100" dir="2700000" algn="tl">
                    <a:srgbClr val="000000"/>
                  </a:outerShdw>
                </a:effectLst>
                <a:ea typeface="ＭＳ Ｐゴシック" pitchFamily="-106" charset="-128"/>
              </a:rPr>
              <a:t>Erosion with other structuring elements</a:t>
            </a:r>
            <a:endParaRPr lang="es-ES" sz="3200" b="1">
              <a:solidFill>
                <a:srgbClr val="FF0000"/>
              </a:solidFill>
              <a:effectLst>
                <a:outerShdw blurRad="38100" dist="38100" dir="2700000" algn="tl">
                  <a:srgbClr val="000000"/>
                </a:outerShdw>
              </a:effectLst>
              <a:ea typeface="ＭＳ Ｐゴシック" pitchFamily="-106" charset="-128"/>
            </a:endParaRPr>
          </a:p>
        </p:txBody>
      </p:sp>
      <p:pic>
        <p:nvPicPr>
          <p:cNvPr id="95235" name="Picture 4" descr="quadrat5x5"/>
          <p:cNvPicPr>
            <a:picLocks noChangeAspect="1" noChangeArrowheads="1"/>
          </p:cNvPicPr>
          <p:nvPr/>
        </p:nvPicPr>
        <p:blipFill>
          <a:blip r:embed="rId2"/>
          <a:srcRect/>
          <a:stretch>
            <a:fillRect/>
          </a:stretch>
        </p:blipFill>
        <p:spPr bwMode="auto">
          <a:xfrm>
            <a:off x="2324100" y="4953000"/>
            <a:ext cx="800100" cy="800100"/>
          </a:xfrm>
          <a:prstGeom prst="rect">
            <a:avLst/>
          </a:prstGeom>
          <a:noFill/>
          <a:ln w="9525">
            <a:noFill/>
            <a:miter lim="800000"/>
            <a:headEnd/>
            <a:tailEnd/>
          </a:ln>
        </p:spPr>
      </p:pic>
      <p:pic>
        <p:nvPicPr>
          <p:cNvPr id="95236" name="Picture 5" descr="creu3x3"/>
          <p:cNvPicPr>
            <a:picLocks noChangeAspect="1" noChangeArrowheads="1"/>
          </p:cNvPicPr>
          <p:nvPr/>
        </p:nvPicPr>
        <p:blipFill>
          <a:blip r:embed="rId3"/>
          <a:srcRect/>
          <a:stretch>
            <a:fillRect/>
          </a:stretch>
        </p:blipFill>
        <p:spPr bwMode="auto">
          <a:xfrm>
            <a:off x="6286500" y="5073650"/>
            <a:ext cx="571500" cy="571500"/>
          </a:xfrm>
          <a:prstGeom prst="rect">
            <a:avLst/>
          </a:prstGeom>
          <a:noFill/>
          <a:ln w="9525">
            <a:noFill/>
            <a:miter lim="800000"/>
            <a:headEnd/>
            <a:tailEnd/>
          </a:ln>
        </p:spPr>
      </p:pic>
      <p:pic>
        <p:nvPicPr>
          <p:cNvPr id="95237" name="Picture 6" descr="DifErosio5x5"/>
          <p:cNvPicPr>
            <a:picLocks noChangeAspect="1" noChangeArrowheads="1"/>
          </p:cNvPicPr>
          <p:nvPr/>
        </p:nvPicPr>
        <p:blipFill>
          <a:blip r:embed="rId4"/>
          <a:srcRect/>
          <a:stretch>
            <a:fillRect/>
          </a:stretch>
        </p:blipFill>
        <p:spPr bwMode="auto">
          <a:xfrm>
            <a:off x="1447800" y="1905000"/>
            <a:ext cx="2628900" cy="2628900"/>
          </a:xfrm>
          <a:prstGeom prst="rect">
            <a:avLst/>
          </a:prstGeom>
          <a:noFill/>
          <a:ln w="9525">
            <a:noFill/>
            <a:miter lim="800000"/>
            <a:headEnd/>
            <a:tailEnd/>
          </a:ln>
        </p:spPr>
      </p:pic>
      <p:pic>
        <p:nvPicPr>
          <p:cNvPr id="95238" name="Picture 7" descr="DifErosiocreu3x3"/>
          <p:cNvPicPr>
            <a:picLocks noChangeAspect="1" noChangeArrowheads="1"/>
          </p:cNvPicPr>
          <p:nvPr/>
        </p:nvPicPr>
        <p:blipFill>
          <a:blip r:embed="rId5"/>
          <a:srcRect/>
          <a:stretch>
            <a:fillRect/>
          </a:stretch>
        </p:blipFill>
        <p:spPr bwMode="auto">
          <a:xfrm>
            <a:off x="5219700" y="1905000"/>
            <a:ext cx="2628900" cy="2628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258" name="Picture 4" descr="segment3x1"/>
          <p:cNvPicPr>
            <a:picLocks noChangeAspect="1" noChangeArrowheads="1"/>
          </p:cNvPicPr>
          <p:nvPr/>
        </p:nvPicPr>
        <p:blipFill>
          <a:blip r:embed="rId2"/>
          <a:srcRect/>
          <a:stretch>
            <a:fillRect/>
          </a:stretch>
        </p:blipFill>
        <p:spPr bwMode="auto">
          <a:xfrm>
            <a:off x="2438400" y="5076825"/>
            <a:ext cx="571500" cy="571500"/>
          </a:xfrm>
          <a:prstGeom prst="rect">
            <a:avLst/>
          </a:prstGeom>
          <a:noFill/>
          <a:ln w="9525">
            <a:noFill/>
            <a:miter lim="800000"/>
            <a:headEnd/>
            <a:tailEnd/>
          </a:ln>
        </p:spPr>
      </p:pic>
      <p:pic>
        <p:nvPicPr>
          <p:cNvPr id="96259" name="Picture 5" descr="dospunts"/>
          <p:cNvPicPr>
            <a:picLocks noChangeAspect="1" noChangeArrowheads="1"/>
          </p:cNvPicPr>
          <p:nvPr/>
        </p:nvPicPr>
        <p:blipFill>
          <a:blip r:embed="rId3"/>
          <a:srcRect/>
          <a:stretch>
            <a:fillRect/>
          </a:stretch>
        </p:blipFill>
        <p:spPr bwMode="auto">
          <a:xfrm>
            <a:off x="6286500" y="5073650"/>
            <a:ext cx="571500" cy="571500"/>
          </a:xfrm>
          <a:prstGeom prst="rect">
            <a:avLst/>
          </a:prstGeom>
          <a:noFill/>
          <a:ln w="9525">
            <a:noFill/>
            <a:miter lim="800000"/>
            <a:headEnd/>
            <a:tailEnd/>
          </a:ln>
        </p:spPr>
      </p:pic>
      <p:pic>
        <p:nvPicPr>
          <p:cNvPr id="96260" name="Picture 7" descr="DifErosiodosPunts"/>
          <p:cNvPicPr>
            <a:picLocks noChangeAspect="1" noChangeArrowheads="1"/>
          </p:cNvPicPr>
          <p:nvPr/>
        </p:nvPicPr>
        <p:blipFill>
          <a:blip r:embed="rId4"/>
          <a:srcRect/>
          <a:stretch>
            <a:fillRect/>
          </a:stretch>
        </p:blipFill>
        <p:spPr bwMode="auto">
          <a:xfrm>
            <a:off x="5219700" y="1905000"/>
            <a:ext cx="2628900" cy="2628900"/>
          </a:xfrm>
          <a:prstGeom prst="rect">
            <a:avLst/>
          </a:prstGeom>
          <a:noFill/>
          <a:ln w="9525">
            <a:noFill/>
            <a:miter lim="800000"/>
            <a:headEnd/>
            <a:tailEnd/>
          </a:ln>
        </p:spPr>
      </p:pic>
      <p:sp>
        <p:nvSpPr>
          <p:cNvPr id="96261" name="Oval 8"/>
          <p:cNvSpPr>
            <a:spLocks noChangeArrowheads="1"/>
          </p:cNvSpPr>
          <p:nvPr/>
        </p:nvSpPr>
        <p:spPr bwMode="auto">
          <a:xfrm>
            <a:off x="6057900" y="2133600"/>
            <a:ext cx="1371600" cy="381000"/>
          </a:xfrm>
          <a:prstGeom prst="ellipse">
            <a:avLst/>
          </a:prstGeom>
          <a:noFill/>
          <a:ln w="9525">
            <a:solidFill>
              <a:srgbClr val="FF0000"/>
            </a:solidFill>
            <a:round/>
            <a:headEnd/>
            <a:tailEnd/>
          </a:ln>
        </p:spPr>
        <p:txBody>
          <a:bodyPr wrap="none" anchor="ctr"/>
          <a:lstStyle/>
          <a:p>
            <a:endParaRPr lang="en-US"/>
          </a:p>
        </p:txBody>
      </p:sp>
      <p:sp>
        <p:nvSpPr>
          <p:cNvPr id="96262" name="Text Box 9"/>
          <p:cNvSpPr txBox="1">
            <a:spLocks noChangeArrowheads="1"/>
          </p:cNvSpPr>
          <p:nvPr/>
        </p:nvSpPr>
        <p:spPr bwMode="auto">
          <a:xfrm>
            <a:off x="6419850" y="1295400"/>
            <a:ext cx="2114550" cy="366713"/>
          </a:xfrm>
          <a:prstGeom prst="rect">
            <a:avLst/>
          </a:prstGeom>
          <a:noFill/>
          <a:ln w="9525">
            <a:noFill/>
            <a:miter lim="800000"/>
            <a:headEnd/>
            <a:tailEnd/>
          </a:ln>
        </p:spPr>
        <p:txBody>
          <a:bodyPr wrap="none">
            <a:spAutoFit/>
          </a:bodyPr>
          <a:lstStyle/>
          <a:p>
            <a:r>
              <a:rPr lang="ca-ES" sz="1800"/>
              <a:t>Did not belong to </a:t>
            </a:r>
            <a:r>
              <a:rPr lang="ca-ES" sz="1800" i="1">
                <a:latin typeface="Times New Roman" pitchFamily="18" charset="0"/>
              </a:rPr>
              <a:t>X</a:t>
            </a:r>
            <a:endParaRPr lang="es-ES" sz="1800" i="1">
              <a:latin typeface="Times New Roman" pitchFamily="18" charset="0"/>
            </a:endParaRPr>
          </a:p>
        </p:txBody>
      </p:sp>
      <p:cxnSp>
        <p:nvCxnSpPr>
          <p:cNvPr id="96263" name="AutoShape 10"/>
          <p:cNvCxnSpPr>
            <a:cxnSpLocks noChangeShapeType="1"/>
            <a:stCxn id="96261" idx="0"/>
            <a:endCxn id="96262" idx="2"/>
          </p:cNvCxnSpPr>
          <p:nvPr/>
        </p:nvCxnSpPr>
        <p:spPr bwMode="auto">
          <a:xfrm flipV="1">
            <a:off x="6743700" y="1662113"/>
            <a:ext cx="733425" cy="471487"/>
          </a:xfrm>
          <a:prstGeom prst="straightConnector1">
            <a:avLst/>
          </a:prstGeom>
          <a:noFill/>
          <a:ln w="9525">
            <a:solidFill>
              <a:srgbClr val="FF0000"/>
            </a:solidFill>
            <a:round/>
            <a:headEnd/>
            <a:tailEnd/>
          </a:ln>
        </p:spPr>
      </p:cxnSp>
      <p:sp>
        <p:nvSpPr>
          <p:cNvPr id="96264" name="Text Box 13"/>
          <p:cNvSpPr txBox="1">
            <a:spLocks noChangeArrowheads="1"/>
          </p:cNvSpPr>
          <p:nvPr/>
        </p:nvSpPr>
        <p:spPr bwMode="auto">
          <a:xfrm>
            <a:off x="609600" y="128588"/>
            <a:ext cx="7197725" cy="579437"/>
          </a:xfrm>
          <a:prstGeom prst="rect">
            <a:avLst/>
          </a:prstGeom>
          <a:solidFill>
            <a:srgbClr val="FFFF00"/>
          </a:solidFill>
          <a:ln w="9525">
            <a:noFill/>
            <a:miter lim="800000"/>
            <a:headEnd/>
            <a:tailEnd/>
          </a:ln>
        </p:spPr>
        <p:txBody>
          <a:bodyPr wrap="none">
            <a:spAutoFit/>
          </a:bodyPr>
          <a:lstStyle/>
          <a:p>
            <a:r>
              <a:rPr lang="ca-ES" sz="3200"/>
              <a:t>Erosion with other structuring elements</a:t>
            </a:r>
            <a:endParaRPr lang="es-ES" sz="3200"/>
          </a:p>
        </p:txBody>
      </p:sp>
      <p:pic>
        <p:nvPicPr>
          <p:cNvPr id="96265" name="Picture 16" descr="DifErosio3x1"/>
          <p:cNvPicPr>
            <a:picLocks noChangeAspect="1" noChangeArrowheads="1"/>
          </p:cNvPicPr>
          <p:nvPr/>
        </p:nvPicPr>
        <p:blipFill>
          <a:blip r:embed="rId5"/>
          <a:srcRect/>
          <a:stretch>
            <a:fillRect/>
          </a:stretch>
        </p:blipFill>
        <p:spPr bwMode="auto">
          <a:xfrm>
            <a:off x="1371600" y="1905000"/>
            <a:ext cx="2628900" cy="2628900"/>
          </a:xfrm>
          <a:prstGeom prst="rect">
            <a:avLst/>
          </a:prstGeom>
          <a:noFill/>
          <a:ln w="9525">
            <a:noFill/>
            <a:miter lim="800000"/>
            <a:headEnd/>
            <a:tailEnd/>
          </a:ln>
        </p:spPr>
      </p:pic>
      <p:sp>
        <p:nvSpPr>
          <p:cNvPr id="10" name="TextBox 9"/>
          <p:cNvSpPr txBox="1"/>
          <p:nvPr/>
        </p:nvSpPr>
        <p:spPr>
          <a:xfrm>
            <a:off x="3962400" y="5105400"/>
            <a:ext cx="1219200" cy="584200"/>
          </a:xfrm>
          <a:prstGeom prst="rect">
            <a:avLst/>
          </a:prstGeom>
          <a:noFill/>
        </p:spPr>
        <p:txBody>
          <a:bodyPr>
            <a:spAutoFit/>
          </a:bodyPr>
          <a:lstStyle/>
          <a:p>
            <a:pPr>
              <a:defRPr/>
            </a:pPr>
            <a:r>
              <a:rPr lang="en-US" sz="3200" b="1" dirty="0">
                <a:effectLst>
                  <a:outerShdw blurRad="38100" dist="38100" dir="2700000" algn="tl">
                    <a:srgbClr val="000000">
                      <a:alpha val="43137"/>
                    </a:srgbClr>
                  </a:outerShdw>
                </a:effectLst>
                <a:ea typeface="ＭＳ Ｐゴシック" pitchFamily="-106" charset="-128"/>
                <a:sym typeface="Symbol"/>
              </a:rPr>
              <a:t>  </a:t>
            </a:r>
            <a:endParaRPr lang="en-US" sz="3200" b="1" dirty="0">
              <a:effectLst>
                <a:outerShdw blurRad="38100" dist="38100" dir="2700000" algn="tl">
                  <a:srgbClr val="000000">
                    <a:alpha val="43137"/>
                  </a:srgbClr>
                </a:outerShdw>
              </a:effectLst>
              <a:ea typeface="ＭＳ Ｐゴシック" pitchFamily="-106" charset="-128"/>
            </a:endParaRPr>
          </a:p>
        </p:txBody>
      </p:sp>
      <p:sp>
        <p:nvSpPr>
          <p:cNvPr id="11" name="TextBox 10"/>
          <p:cNvSpPr txBox="1"/>
          <p:nvPr/>
        </p:nvSpPr>
        <p:spPr>
          <a:xfrm>
            <a:off x="4419600" y="2895600"/>
            <a:ext cx="1219200" cy="584200"/>
          </a:xfrm>
          <a:prstGeom prst="rect">
            <a:avLst/>
          </a:prstGeom>
          <a:noFill/>
        </p:spPr>
        <p:txBody>
          <a:bodyPr>
            <a:spAutoFit/>
          </a:bodyPr>
          <a:lstStyle/>
          <a:p>
            <a:pPr>
              <a:defRPr/>
            </a:pPr>
            <a:r>
              <a:rPr lang="en-US" sz="3200" b="1" dirty="0">
                <a:effectLst>
                  <a:outerShdw blurRad="38100" dist="38100" dir="2700000" algn="tl">
                    <a:srgbClr val="000000">
                      <a:alpha val="43137"/>
                    </a:srgbClr>
                  </a:outerShdw>
                </a:effectLst>
                <a:ea typeface="ＭＳ Ｐゴシック" pitchFamily="-106" charset="-128"/>
                <a:sym typeface="Symbol"/>
              </a:rPr>
              <a:t>     </a:t>
            </a:r>
            <a:endParaRPr lang="en-US" sz="3200" b="1" dirty="0">
              <a:effectLst>
                <a:outerShdw blurRad="38100" dist="38100" dir="2700000" algn="tl">
                  <a:srgbClr val="000000">
                    <a:alpha val="43137"/>
                  </a:srgbClr>
                </a:outerShdw>
              </a:effectLst>
              <a:ea typeface="ＭＳ Ｐゴシック" pitchFamily="-106" charset="-128"/>
            </a:endParaRPr>
          </a:p>
        </p:txBody>
      </p:sp>
      <p:sp>
        <p:nvSpPr>
          <p:cNvPr id="96268" name="TextBox 11"/>
          <p:cNvSpPr txBox="1">
            <a:spLocks noChangeArrowheads="1"/>
          </p:cNvSpPr>
          <p:nvPr/>
        </p:nvSpPr>
        <p:spPr bwMode="auto">
          <a:xfrm>
            <a:off x="3657600" y="5943600"/>
            <a:ext cx="4724400" cy="646113"/>
          </a:xfrm>
          <a:prstGeom prst="rect">
            <a:avLst/>
          </a:prstGeom>
          <a:noFill/>
          <a:ln w="9525">
            <a:noFill/>
            <a:miter lim="800000"/>
            <a:headEnd/>
            <a:tailEnd/>
          </a:ln>
        </p:spPr>
        <p:txBody>
          <a:bodyPr>
            <a:spAutoFit/>
          </a:bodyPr>
          <a:lstStyle/>
          <a:p>
            <a:r>
              <a:rPr lang="en-US" sz="1800">
                <a:solidFill>
                  <a:srgbClr val="FF0000"/>
                </a:solidFill>
              </a:rPr>
              <a:t>When the new SE is included in old SE then a larger area is created</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endParaRPr lang="en-US" smtClean="0"/>
          </a:p>
        </p:txBody>
      </p:sp>
      <p:sp>
        <p:nvSpPr>
          <p:cNvPr id="43011" name="Content Placeholder 2"/>
          <p:cNvSpPr>
            <a:spLocks noGrp="1"/>
          </p:cNvSpPr>
          <p:nvPr>
            <p:ph sz="half" idx="1"/>
          </p:nvPr>
        </p:nvSpPr>
        <p:spPr/>
        <p:txBody>
          <a:bodyPr/>
          <a:lstStyle/>
          <a:p>
            <a:endParaRPr lang="en-US" smtClean="0"/>
          </a:p>
        </p:txBody>
      </p:sp>
      <p:sp>
        <p:nvSpPr>
          <p:cNvPr id="43012" name="Content Placeholder 3"/>
          <p:cNvSpPr>
            <a:spLocks noGrp="1"/>
          </p:cNvSpPr>
          <p:nvPr>
            <p:ph sz="half" idx="2"/>
          </p:nvPr>
        </p:nvSpPr>
        <p:spPr/>
        <p:txBody>
          <a:bodyPr/>
          <a:lstStyle/>
          <a:p>
            <a:endParaRPr lang="en-US" smtClean="0"/>
          </a:p>
        </p:txBody>
      </p:sp>
      <p:pic>
        <p:nvPicPr>
          <p:cNvPr id="43013" name="Picture 2"/>
          <p:cNvPicPr>
            <a:picLocks noChangeAspect="1" noChangeArrowheads="1"/>
          </p:cNvPicPr>
          <p:nvPr/>
        </p:nvPicPr>
        <p:blipFill>
          <a:blip r:embed="rId2"/>
          <a:srcRect l="27333" t="13867" r="13333" b="16000"/>
          <a:stretch>
            <a:fillRect/>
          </a:stretch>
        </p:blipFill>
        <p:spPr bwMode="auto">
          <a:xfrm>
            <a:off x="0" y="0"/>
            <a:ext cx="9144000" cy="67548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0" y="0"/>
            <a:ext cx="9144000" cy="6858000"/>
          </a:xfrm>
          <a:solidFill>
            <a:srgbClr val="CCFFCC"/>
          </a:solidFill>
        </p:spPr>
        <p:txBody>
          <a:bodyPr/>
          <a:lstStyle/>
          <a:p>
            <a:r>
              <a:rPr lang="en-US" sz="17200" smtClean="0"/>
              <a:t>More on Erosion</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838200" y="0"/>
            <a:ext cx="7772400" cy="1143000"/>
          </a:xfrm>
          <a:solidFill>
            <a:srgbClr val="CCFFCC"/>
          </a:solidFill>
        </p:spPr>
        <p:txBody>
          <a:bodyPr/>
          <a:lstStyle/>
          <a:p>
            <a:r>
              <a:rPr lang="en-US" sz="6600" smtClean="0"/>
              <a:t>Erosion</a:t>
            </a:r>
          </a:p>
        </p:txBody>
      </p:sp>
      <p:sp>
        <p:nvSpPr>
          <p:cNvPr id="104451" name="Rectangle 3"/>
          <p:cNvSpPr>
            <a:spLocks noGrp="1" noChangeArrowheads="1"/>
          </p:cNvSpPr>
          <p:nvPr>
            <p:ph idx="1"/>
          </p:nvPr>
        </p:nvSpPr>
        <p:spPr>
          <a:xfrm>
            <a:off x="685800" y="1447800"/>
            <a:ext cx="8001000" cy="4953000"/>
          </a:xfrm>
        </p:spPr>
        <p:txBody>
          <a:bodyPr/>
          <a:lstStyle/>
          <a:p>
            <a:pPr marL="514350" indent="-514350">
              <a:buFont typeface="Times New Roman" pitchFamily="18" charset="0"/>
              <a:buAutoNum type="arabicPeriod"/>
            </a:pPr>
            <a:r>
              <a:rPr lang="en-US" smtClean="0"/>
              <a:t>(Minkowski subtraction)</a:t>
            </a:r>
          </a:p>
          <a:p>
            <a:pPr marL="514350" indent="-514350">
              <a:buFont typeface="Times New Roman" pitchFamily="18" charset="0"/>
              <a:buAutoNum type="arabicPeriod"/>
            </a:pPr>
            <a:r>
              <a:rPr lang="en-US" smtClean="0"/>
              <a:t>The </a:t>
            </a:r>
            <a:r>
              <a:rPr lang="en-US" smtClean="0">
                <a:solidFill>
                  <a:schemeClr val="tx2"/>
                </a:solidFill>
              </a:rPr>
              <a:t>contraction</a:t>
            </a:r>
            <a:r>
              <a:rPr lang="en-US" smtClean="0"/>
              <a:t> of a binary region (aka, region shrinking)</a:t>
            </a:r>
          </a:p>
          <a:p>
            <a:pPr marL="514350" indent="-514350">
              <a:buFont typeface="Times New Roman" pitchFamily="18" charset="0"/>
              <a:buAutoNum type="arabicPeriod"/>
            </a:pPr>
            <a:r>
              <a:rPr lang="en-US" smtClean="0"/>
              <a:t>Use a structuring element on binary image data to produce a new binary image</a:t>
            </a:r>
          </a:p>
          <a:p>
            <a:pPr marL="514350" indent="-514350">
              <a:buFont typeface="Times New Roman" pitchFamily="18" charset="0"/>
              <a:buAutoNum type="arabicPeriod"/>
            </a:pPr>
            <a:r>
              <a:rPr lang="en-US" smtClean="0"/>
              <a:t>Structuring elements (</a:t>
            </a:r>
            <a:r>
              <a:rPr lang="en-US" smtClean="0">
                <a:solidFill>
                  <a:schemeClr val="tx2"/>
                </a:solidFill>
              </a:rPr>
              <a:t>SE</a:t>
            </a:r>
            <a:r>
              <a:rPr lang="en-US" smtClean="0"/>
              <a:t>) are simply patterns that are matched in the image</a:t>
            </a:r>
          </a:p>
          <a:p>
            <a:pPr marL="514350" indent="-514350">
              <a:buFont typeface="Times New Roman" pitchFamily="18" charset="0"/>
              <a:buAutoNum type="arabicPeriod"/>
            </a:pPr>
            <a:r>
              <a:rPr lang="en-US" smtClean="0"/>
              <a:t>It is useful to explain operation of erosion and dilation in </a:t>
            </a:r>
            <a:r>
              <a:rPr lang="en-US" smtClean="0">
                <a:solidFill>
                  <a:srgbClr val="FF5050"/>
                </a:solidFill>
              </a:rPr>
              <a:t>different ways</a:t>
            </a:r>
            <a:r>
              <a:rPr lang="en-US" smtClean="0"/>
              <a:t>.</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GB" smtClean="0"/>
              <a:t>Typical Uses of Erosion</a:t>
            </a:r>
          </a:p>
        </p:txBody>
      </p:sp>
      <p:sp>
        <p:nvSpPr>
          <p:cNvPr id="105475" name="Rectangle 3"/>
          <p:cNvSpPr>
            <a:spLocks noGrp="1" noChangeArrowheads="1"/>
          </p:cNvSpPr>
          <p:nvPr>
            <p:ph type="body" sz="half" idx="1"/>
          </p:nvPr>
        </p:nvSpPr>
        <p:spPr>
          <a:xfrm>
            <a:off x="0" y="1524000"/>
            <a:ext cx="4332288" cy="5029200"/>
          </a:xfrm>
        </p:spPr>
        <p:txBody>
          <a:bodyPr/>
          <a:lstStyle/>
          <a:p>
            <a:pPr marL="514350" indent="-514350">
              <a:buFont typeface="Times New Roman" pitchFamily="18" charset="0"/>
              <a:buAutoNum type="arabicPeriod"/>
            </a:pPr>
            <a:r>
              <a:rPr lang="en-GB" sz="2800" smtClean="0"/>
              <a:t>Removes isolated noisy pixels.</a:t>
            </a:r>
          </a:p>
          <a:p>
            <a:pPr marL="514350" indent="-514350">
              <a:buFont typeface="Times New Roman" pitchFamily="18" charset="0"/>
              <a:buAutoNum type="arabicPeriod"/>
            </a:pPr>
            <a:r>
              <a:rPr lang="en-GB" sz="2800" smtClean="0"/>
              <a:t>Smoothes object boundary.</a:t>
            </a:r>
          </a:p>
          <a:p>
            <a:pPr marL="514350" indent="-514350">
              <a:buFont typeface="Times New Roman" pitchFamily="18" charset="0"/>
              <a:buAutoNum type="arabicPeriod"/>
            </a:pPr>
            <a:r>
              <a:rPr lang="en-GB" sz="2800" smtClean="0"/>
              <a:t>Removes the outer layer of object pixels, ie, object becomes slightly smaller.</a:t>
            </a:r>
          </a:p>
        </p:txBody>
      </p:sp>
      <p:pic>
        <p:nvPicPr>
          <p:cNvPr id="105477" name="Picture 5" descr="segment11"/>
          <p:cNvPicPr>
            <a:picLocks noGrp="1" noChangeAspect="1" noChangeArrowheads="1"/>
          </p:cNvPicPr>
          <p:nvPr>
            <p:ph sz="quarter" idx="2"/>
          </p:nvPr>
        </p:nvPicPr>
        <p:blipFill>
          <a:blip r:embed="rId2"/>
          <a:stretch>
            <a:fillRect/>
          </a:stretch>
        </p:blipFill>
        <p:spPr>
          <a:xfrm>
            <a:off x="5040294" y="1524000"/>
            <a:ext cx="3254411" cy="2438400"/>
          </a:xfrm>
        </p:spPr>
      </p:pic>
      <p:pic>
        <p:nvPicPr>
          <p:cNvPr id="105476" name="Picture 4"/>
          <p:cNvPicPr>
            <a:picLocks noGrp="1" noChangeAspect="1" noChangeArrowheads="1"/>
          </p:cNvPicPr>
          <p:nvPr>
            <p:ph sz="quarter" idx="3"/>
          </p:nvPr>
        </p:nvPicPr>
        <p:blipFill>
          <a:blip r:embed="rId3"/>
          <a:srcRect/>
          <a:stretch>
            <a:fillRect/>
          </a:stretch>
        </p:blipFill>
        <p:spPr>
          <a:xfrm>
            <a:off x="5221288" y="1570038"/>
            <a:ext cx="2989262" cy="2422525"/>
          </a:xfrm>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685800" y="228600"/>
            <a:ext cx="7772400" cy="1143000"/>
          </a:xfrm>
        </p:spPr>
        <p:txBody>
          <a:bodyPr/>
          <a:lstStyle/>
          <a:p>
            <a:r>
              <a:rPr lang="en-US" sz="6000" smtClean="0"/>
              <a:t>Properties of Erosion:</a:t>
            </a:r>
          </a:p>
        </p:txBody>
      </p:sp>
      <p:sp>
        <p:nvSpPr>
          <p:cNvPr id="106499" name="Rectangle 3"/>
          <p:cNvSpPr>
            <a:spLocks noGrp="1" noChangeArrowheads="1"/>
          </p:cNvSpPr>
          <p:nvPr>
            <p:ph sz="half" idx="1"/>
          </p:nvPr>
        </p:nvSpPr>
        <p:spPr>
          <a:xfrm>
            <a:off x="228600" y="1905000"/>
            <a:ext cx="8229600" cy="3790950"/>
          </a:xfrm>
        </p:spPr>
        <p:txBody>
          <a:bodyPr/>
          <a:lstStyle/>
          <a:p>
            <a:r>
              <a:rPr lang="en-US" smtClean="0"/>
              <a:t>Erosion removes </a:t>
            </a:r>
            <a:r>
              <a:rPr lang="en-US" smtClean="0">
                <a:solidFill>
                  <a:schemeClr val="tx2"/>
                </a:solidFill>
              </a:rPr>
              <a:t>spiky edges</a:t>
            </a:r>
            <a:endParaRPr lang="en-US" smtClean="0"/>
          </a:p>
          <a:p>
            <a:pPr lvl="1"/>
            <a:r>
              <a:rPr lang="en-US" smtClean="0"/>
              <a:t>objects are light (white in binary)</a:t>
            </a:r>
          </a:p>
          <a:p>
            <a:pPr lvl="1"/>
            <a:r>
              <a:rPr lang="en-GB" smtClean="0">
                <a:ea typeface="MS Mincho" pitchFamily="49" charset="-128"/>
              </a:rPr>
              <a:t>decreases geometrical area of object </a:t>
            </a:r>
          </a:p>
          <a:p>
            <a:pPr lvl="1"/>
            <a:r>
              <a:rPr lang="en-GB" smtClean="0">
                <a:ea typeface="MS Mincho" pitchFamily="49" charset="-128"/>
              </a:rPr>
              <a:t>sets contour pixels of object to background value</a:t>
            </a:r>
          </a:p>
          <a:p>
            <a:pPr lvl="1"/>
            <a:r>
              <a:rPr lang="en-GB" smtClean="0">
                <a:ea typeface="MS Mincho" pitchFamily="49" charset="-128"/>
              </a:rPr>
              <a:t>smoothes small positive grey level regions</a:t>
            </a:r>
            <a:endParaRPr lang="en-US"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smtClean="0"/>
              <a:t>Erosion Example</a:t>
            </a:r>
          </a:p>
        </p:txBody>
      </p:sp>
      <p:pic>
        <p:nvPicPr>
          <p:cNvPr id="107523" name="Picture 3"/>
          <p:cNvPicPr>
            <a:picLocks noChangeAspect="1" noChangeArrowheads="1"/>
          </p:cNvPicPr>
          <p:nvPr/>
        </p:nvPicPr>
        <p:blipFill>
          <a:blip r:embed="rId2"/>
          <a:srcRect/>
          <a:stretch>
            <a:fillRect/>
          </a:stretch>
        </p:blipFill>
        <p:spPr bwMode="auto">
          <a:xfrm>
            <a:off x="4572000" y="2320925"/>
            <a:ext cx="4257675" cy="3165475"/>
          </a:xfrm>
          <a:prstGeom prst="rect">
            <a:avLst/>
          </a:prstGeom>
          <a:noFill/>
          <a:ln w="9525">
            <a:noFill/>
            <a:miter lim="800000"/>
            <a:headEnd/>
            <a:tailEnd/>
          </a:ln>
        </p:spPr>
      </p:pic>
      <p:pic>
        <p:nvPicPr>
          <p:cNvPr id="107524" name="Picture 4"/>
          <p:cNvPicPr>
            <a:picLocks noChangeAspect="1" noChangeArrowheads="1"/>
          </p:cNvPicPr>
          <p:nvPr/>
        </p:nvPicPr>
        <p:blipFill>
          <a:blip r:embed="rId3"/>
          <a:srcRect/>
          <a:stretch>
            <a:fillRect/>
          </a:stretch>
        </p:blipFill>
        <p:spPr bwMode="auto">
          <a:xfrm>
            <a:off x="228600" y="2309813"/>
            <a:ext cx="4267200" cy="3171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US" sz="4800" smtClean="0"/>
              <a:t>How It Works?</a:t>
            </a:r>
          </a:p>
        </p:txBody>
      </p:sp>
      <p:sp>
        <p:nvSpPr>
          <p:cNvPr id="109571" name="Rectangle 3"/>
          <p:cNvSpPr>
            <a:spLocks noGrp="1" noChangeArrowheads="1"/>
          </p:cNvSpPr>
          <p:nvPr>
            <p:ph idx="1"/>
          </p:nvPr>
        </p:nvSpPr>
        <p:spPr/>
        <p:txBody>
          <a:bodyPr/>
          <a:lstStyle/>
          <a:p>
            <a:r>
              <a:rPr lang="en-US" dirty="0" smtClean="0"/>
              <a:t>During erosion, a pixel is turned on at the image pixel under the structuring element origin </a:t>
            </a:r>
            <a:r>
              <a:rPr lang="en-US" dirty="0" smtClean="0">
                <a:solidFill>
                  <a:srgbClr val="FF5050"/>
                </a:solidFill>
              </a:rPr>
              <a:t>only when the pixels of the structuring element match the pixels in the image</a:t>
            </a:r>
            <a:endParaRPr lang="en-US" dirty="0" smtClean="0"/>
          </a:p>
          <a:p>
            <a:endParaRPr lang="en-US" dirty="0"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a:xfrm>
            <a:off x="685800" y="228600"/>
            <a:ext cx="7772400" cy="1143000"/>
          </a:xfrm>
        </p:spPr>
        <p:txBody>
          <a:bodyPr/>
          <a:lstStyle/>
          <a:p>
            <a:r>
              <a:rPr lang="en-US" sz="6000" smtClean="0"/>
              <a:t>Properties of Erosion</a:t>
            </a:r>
          </a:p>
        </p:txBody>
      </p:sp>
      <p:sp>
        <p:nvSpPr>
          <p:cNvPr id="330755" name="Rectangle 3"/>
          <p:cNvSpPr>
            <a:spLocks noGrp="1" noChangeArrowheads="1"/>
          </p:cNvSpPr>
          <p:nvPr>
            <p:ph idx="1"/>
          </p:nvPr>
        </p:nvSpPr>
        <p:spPr/>
        <p:txBody>
          <a:bodyPr/>
          <a:lstStyle/>
          <a:p>
            <a:pPr>
              <a:buFont typeface="Wingdings" pitchFamily="2" charset="2"/>
              <a:buChar char="Ø"/>
            </a:pPr>
            <a:r>
              <a:rPr lang="en-US" sz="2000" dirty="0" smtClean="0">
                <a:solidFill>
                  <a:srgbClr val="0070C0"/>
                </a:solidFill>
              </a:rPr>
              <a:t>Erosion is not commutative!</a:t>
            </a:r>
          </a:p>
          <a:p>
            <a:pPr>
              <a:buFont typeface="Wingdings" pitchFamily="2" charset="2"/>
              <a:buChar char="Ø"/>
            </a:pPr>
            <a:endParaRPr lang="en-US" sz="2000" dirty="0" smtClean="0">
              <a:solidFill>
                <a:srgbClr val="0070C0"/>
              </a:solidFill>
            </a:endParaRPr>
          </a:p>
          <a:p>
            <a:pPr>
              <a:buFont typeface="Wingdings" pitchFamily="2" charset="2"/>
              <a:buChar char="Ø"/>
            </a:pPr>
            <a:endParaRPr lang="en-US" sz="2000" dirty="0" smtClean="0">
              <a:solidFill>
                <a:srgbClr val="0070C0"/>
              </a:solidFill>
            </a:endParaRPr>
          </a:p>
          <a:p>
            <a:pPr>
              <a:buFont typeface="Wingdings" pitchFamily="2" charset="2"/>
              <a:buChar char="Ø"/>
            </a:pPr>
            <a:r>
              <a:rPr lang="en-US" sz="2000" dirty="0" err="1" smtClean="0">
                <a:solidFill>
                  <a:srgbClr val="0070C0"/>
                </a:solidFill>
              </a:rPr>
              <a:t>Extensivity</a:t>
            </a:r>
            <a:r>
              <a:rPr lang="en-US" sz="2000" dirty="0" smtClean="0">
                <a:solidFill>
                  <a:srgbClr val="0070C0"/>
                </a:solidFill>
              </a:rPr>
              <a:t> </a:t>
            </a:r>
          </a:p>
          <a:p>
            <a:pPr>
              <a:buFont typeface="Wingdings" pitchFamily="2" charset="2"/>
              <a:buChar char="Ø"/>
            </a:pPr>
            <a:endParaRPr lang="en-US" sz="2000" dirty="0" smtClean="0">
              <a:solidFill>
                <a:srgbClr val="0070C0"/>
              </a:solidFill>
            </a:endParaRPr>
          </a:p>
          <a:p>
            <a:pPr>
              <a:buFont typeface="Wingdings" pitchFamily="2" charset="2"/>
              <a:buChar char="Ø"/>
            </a:pPr>
            <a:endParaRPr lang="en-US" sz="2000" dirty="0" smtClean="0">
              <a:solidFill>
                <a:srgbClr val="0070C0"/>
              </a:solidFill>
            </a:endParaRPr>
          </a:p>
          <a:p>
            <a:pPr>
              <a:buFont typeface="Wingdings" pitchFamily="2" charset="2"/>
              <a:buChar char="Ø"/>
            </a:pPr>
            <a:r>
              <a:rPr lang="en-US" sz="2000" dirty="0" smtClean="0">
                <a:solidFill>
                  <a:srgbClr val="0070C0"/>
                </a:solidFill>
              </a:rPr>
              <a:t>Erosion is </a:t>
            </a:r>
            <a:r>
              <a:rPr lang="en-US" sz="2000" dirty="0" err="1" smtClean="0">
                <a:solidFill>
                  <a:srgbClr val="0070C0"/>
                </a:solidFill>
              </a:rPr>
              <a:t>dereasing</a:t>
            </a:r>
            <a:endParaRPr lang="en-US" sz="2000" dirty="0" smtClean="0">
              <a:solidFill>
                <a:srgbClr val="0070C0"/>
              </a:solidFill>
            </a:endParaRPr>
          </a:p>
          <a:p>
            <a:pPr>
              <a:buFont typeface="Wingdings" pitchFamily="2" charset="2"/>
              <a:buChar char="Ø"/>
            </a:pPr>
            <a:endParaRPr lang="en-US" sz="2000" dirty="0" smtClean="0">
              <a:solidFill>
                <a:srgbClr val="0070C0"/>
              </a:solidFill>
            </a:endParaRPr>
          </a:p>
          <a:p>
            <a:pPr>
              <a:buFont typeface="Wingdings" pitchFamily="2" charset="2"/>
              <a:buChar char="Ø"/>
            </a:pPr>
            <a:endParaRPr lang="en-US" sz="2000" dirty="0" smtClean="0">
              <a:solidFill>
                <a:srgbClr val="0070C0"/>
              </a:solidFill>
            </a:endParaRPr>
          </a:p>
          <a:p>
            <a:pPr>
              <a:buFont typeface="Wingdings" pitchFamily="2" charset="2"/>
              <a:buChar char="Ø"/>
            </a:pPr>
            <a:r>
              <a:rPr lang="en-US" sz="2000" dirty="0" smtClean="0">
                <a:solidFill>
                  <a:srgbClr val="0070C0"/>
                </a:solidFill>
              </a:rPr>
              <a:t>Chain rule </a:t>
            </a:r>
          </a:p>
          <a:p>
            <a:pPr>
              <a:buFontTx/>
              <a:buNone/>
            </a:pPr>
            <a:endParaRPr lang="en-US" sz="1600" dirty="0" smtClean="0">
              <a:solidFill>
                <a:srgbClr val="0070C0"/>
              </a:solidFill>
            </a:endParaRPr>
          </a:p>
          <a:p>
            <a:pPr>
              <a:buFont typeface="Wingdings" pitchFamily="2" charset="2"/>
              <a:buNone/>
            </a:pPr>
            <a:endParaRPr lang="en-US" dirty="0" smtClean="0">
              <a:solidFill>
                <a:srgbClr val="0070C0"/>
              </a:solidFill>
            </a:endParaRPr>
          </a:p>
        </p:txBody>
      </p:sp>
      <p:grpSp>
        <p:nvGrpSpPr>
          <p:cNvPr id="2" name="Group 4"/>
          <p:cNvGrpSpPr>
            <a:grpSpLocks/>
          </p:cNvGrpSpPr>
          <p:nvPr/>
        </p:nvGrpSpPr>
        <p:grpSpPr bwMode="auto">
          <a:xfrm>
            <a:off x="4084638" y="1752600"/>
            <a:ext cx="2209800" cy="533400"/>
            <a:chOff x="1248" y="1536"/>
            <a:chExt cx="1392" cy="336"/>
          </a:xfrm>
        </p:grpSpPr>
        <p:sp>
          <p:nvSpPr>
            <p:cNvPr id="16400" name="Rectangle 5"/>
            <p:cNvSpPr>
              <a:spLocks noChangeArrowheads="1"/>
            </p:cNvSpPr>
            <p:nvPr/>
          </p:nvSpPr>
          <p:spPr bwMode="auto">
            <a:xfrm>
              <a:off x="1248" y="1536"/>
              <a:ext cx="1392" cy="336"/>
            </a:xfrm>
            <a:prstGeom prst="rect">
              <a:avLst/>
            </a:prstGeom>
            <a:solidFill>
              <a:schemeClr val="accent1"/>
            </a:solidFill>
            <a:ln w="9525">
              <a:solidFill>
                <a:schemeClr val="tx1"/>
              </a:solidFill>
              <a:miter lim="800000"/>
              <a:headEnd/>
              <a:tailEnd/>
            </a:ln>
          </p:spPr>
          <p:txBody>
            <a:bodyPr wrap="none" anchor="ctr"/>
            <a:lstStyle/>
            <a:p>
              <a:endParaRPr lang="en-US"/>
            </a:p>
          </p:txBody>
        </p:sp>
        <p:graphicFrame>
          <p:nvGraphicFramePr>
            <p:cNvPr id="16389" name="Object 6"/>
            <p:cNvGraphicFramePr>
              <a:graphicFrameLocks noChangeAspect="1"/>
            </p:cNvGraphicFramePr>
            <p:nvPr/>
          </p:nvGraphicFramePr>
          <p:xfrm>
            <a:off x="1552" y="1632"/>
            <a:ext cx="760" cy="144"/>
          </p:xfrm>
          <a:graphic>
            <a:graphicData uri="http://schemas.openxmlformats.org/presentationml/2006/ole">
              <mc:AlternateContent xmlns:mc="http://schemas.openxmlformats.org/markup-compatibility/2006">
                <mc:Choice xmlns:v="urn:schemas-microsoft-com:vml" Requires="v">
                  <p:oleObj spid="_x0000_s16442" name="Equation" r:id="rId3" imgW="1206360" imgH="228600" progId="Equation.3">
                    <p:embed/>
                  </p:oleObj>
                </mc:Choice>
                <mc:Fallback>
                  <p:oleObj name="Equation" r:id="rId3" imgW="1206360" imgH="2286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2" y="1632"/>
                          <a:ext cx="760"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 name="Group 7"/>
          <p:cNvGrpSpPr>
            <a:grpSpLocks/>
          </p:cNvGrpSpPr>
          <p:nvPr/>
        </p:nvGrpSpPr>
        <p:grpSpPr bwMode="auto">
          <a:xfrm>
            <a:off x="3398838" y="2743200"/>
            <a:ext cx="2743200" cy="533400"/>
            <a:chOff x="1296" y="2304"/>
            <a:chExt cx="1728" cy="336"/>
          </a:xfrm>
        </p:grpSpPr>
        <p:sp>
          <p:nvSpPr>
            <p:cNvPr id="16399" name="Rectangle 8"/>
            <p:cNvSpPr>
              <a:spLocks noChangeArrowheads="1"/>
            </p:cNvSpPr>
            <p:nvPr/>
          </p:nvSpPr>
          <p:spPr bwMode="auto">
            <a:xfrm>
              <a:off x="1296" y="2304"/>
              <a:ext cx="1728" cy="336"/>
            </a:xfrm>
            <a:prstGeom prst="rect">
              <a:avLst/>
            </a:prstGeom>
            <a:solidFill>
              <a:schemeClr val="accent1"/>
            </a:solidFill>
            <a:ln w="9525">
              <a:solidFill>
                <a:schemeClr val="tx1"/>
              </a:solidFill>
              <a:miter lim="800000"/>
              <a:headEnd/>
              <a:tailEnd/>
            </a:ln>
          </p:spPr>
          <p:txBody>
            <a:bodyPr wrap="none" anchor="ctr"/>
            <a:lstStyle/>
            <a:p>
              <a:endParaRPr lang="en-US"/>
            </a:p>
          </p:txBody>
        </p:sp>
        <p:graphicFrame>
          <p:nvGraphicFramePr>
            <p:cNvPr id="16388" name="Object 9"/>
            <p:cNvGraphicFramePr>
              <a:graphicFrameLocks noChangeAspect="1"/>
            </p:cNvGraphicFramePr>
            <p:nvPr/>
          </p:nvGraphicFramePr>
          <p:xfrm>
            <a:off x="1612" y="2400"/>
            <a:ext cx="1120" cy="176"/>
          </p:xfrm>
          <a:graphic>
            <a:graphicData uri="http://schemas.openxmlformats.org/presentationml/2006/ole">
              <mc:AlternateContent xmlns:mc="http://schemas.openxmlformats.org/markup-compatibility/2006">
                <mc:Choice xmlns:v="urn:schemas-microsoft-com:vml" Requires="v">
                  <p:oleObj spid="_x0000_s16443" name="Equation" r:id="rId5" imgW="1777680" imgH="279360" progId="Equation.3">
                    <p:embed/>
                  </p:oleObj>
                </mc:Choice>
                <mc:Fallback>
                  <p:oleObj name="Equation" r:id="rId5" imgW="1777680" imgH="27936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2" y="2400"/>
                          <a:ext cx="1120" cy="1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 name="Group 10"/>
          <p:cNvGrpSpPr>
            <a:grpSpLocks/>
          </p:cNvGrpSpPr>
          <p:nvPr/>
        </p:nvGrpSpPr>
        <p:grpSpPr bwMode="auto">
          <a:xfrm>
            <a:off x="3094038" y="4953000"/>
            <a:ext cx="4191000" cy="533400"/>
            <a:chOff x="1344" y="3648"/>
            <a:chExt cx="2640" cy="336"/>
          </a:xfrm>
        </p:grpSpPr>
        <p:sp>
          <p:nvSpPr>
            <p:cNvPr id="16398" name="Rectangle 11"/>
            <p:cNvSpPr>
              <a:spLocks noChangeArrowheads="1"/>
            </p:cNvSpPr>
            <p:nvPr/>
          </p:nvSpPr>
          <p:spPr bwMode="auto">
            <a:xfrm>
              <a:off x="1344" y="3648"/>
              <a:ext cx="2640" cy="336"/>
            </a:xfrm>
            <a:prstGeom prst="rect">
              <a:avLst/>
            </a:prstGeom>
            <a:solidFill>
              <a:schemeClr val="accent1"/>
            </a:solidFill>
            <a:ln w="9525">
              <a:solidFill>
                <a:schemeClr val="tx1"/>
              </a:solidFill>
              <a:miter lim="800000"/>
              <a:headEnd/>
              <a:tailEnd/>
            </a:ln>
          </p:spPr>
          <p:txBody>
            <a:bodyPr wrap="none" anchor="ctr"/>
            <a:lstStyle/>
            <a:p>
              <a:endParaRPr lang="en-US"/>
            </a:p>
          </p:txBody>
        </p:sp>
        <p:graphicFrame>
          <p:nvGraphicFramePr>
            <p:cNvPr id="16387" name="Object 12"/>
            <p:cNvGraphicFramePr>
              <a:graphicFrameLocks noChangeAspect="1"/>
            </p:cNvGraphicFramePr>
            <p:nvPr/>
          </p:nvGraphicFramePr>
          <p:xfrm>
            <a:off x="1584" y="3744"/>
            <a:ext cx="2288" cy="184"/>
          </p:xfrm>
          <a:graphic>
            <a:graphicData uri="http://schemas.openxmlformats.org/presentationml/2006/ole">
              <mc:AlternateContent xmlns:mc="http://schemas.openxmlformats.org/markup-compatibility/2006">
                <mc:Choice xmlns:v="urn:schemas-microsoft-com:vml" Requires="v">
                  <p:oleObj spid="_x0000_s16444" name="Equation" r:id="rId7" imgW="3632040" imgH="291960" progId="Equation.3">
                    <p:embed/>
                  </p:oleObj>
                </mc:Choice>
                <mc:Fallback>
                  <p:oleObj name="Equation" r:id="rId7" imgW="3632040" imgH="291960"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84" y="3744"/>
                          <a:ext cx="2288" cy="1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5" name="Group 13"/>
          <p:cNvGrpSpPr>
            <a:grpSpLocks/>
          </p:cNvGrpSpPr>
          <p:nvPr/>
        </p:nvGrpSpPr>
        <p:grpSpPr bwMode="auto">
          <a:xfrm>
            <a:off x="3094038" y="3886200"/>
            <a:ext cx="5745162" cy="604838"/>
            <a:chOff x="1248" y="2928"/>
            <a:chExt cx="3619" cy="381"/>
          </a:xfrm>
        </p:grpSpPr>
        <p:sp>
          <p:nvSpPr>
            <p:cNvPr id="16397" name="Rectangle 14"/>
            <p:cNvSpPr>
              <a:spLocks noChangeArrowheads="1"/>
            </p:cNvSpPr>
            <p:nvPr/>
          </p:nvSpPr>
          <p:spPr bwMode="auto">
            <a:xfrm>
              <a:off x="1248" y="2928"/>
              <a:ext cx="3619" cy="381"/>
            </a:xfrm>
            <a:prstGeom prst="rect">
              <a:avLst/>
            </a:prstGeom>
            <a:solidFill>
              <a:schemeClr val="accent1"/>
            </a:solidFill>
            <a:ln w="9525">
              <a:solidFill>
                <a:schemeClr val="tx1"/>
              </a:solidFill>
              <a:miter lim="800000"/>
              <a:headEnd/>
              <a:tailEnd/>
            </a:ln>
          </p:spPr>
          <p:txBody>
            <a:bodyPr wrap="none" anchor="ctr"/>
            <a:lstStyle/>
            <a:p>
              <a:endParaRPr lang="en-US"/>
            </a:p>
          </p:txBody>
        </p:sp>
        <p:graphicFrame>
          <p:nvGraphicFramePr>
            <p:cNvPr id="16386" name="Object 15"/>
            <p:cNvGraphicFramePr>
              <a:graphicFrameLocks noChangeAspect="1"/>
            </p:cNvGraphicFramePr>
            <p:nvPr/>
          </p:nvGraphicFramePr>
          <p:xfrm>
            <a:off x="1362" y="3024"/>
            <a:ext cx="3353" cy="177"/>
          </p:xfrm>
          <a:graphic>
            <a:graphicData uri="http://schemas.openxmlformats.org/presentationml/2006/ole">
              <mc:AlternateContent xmlns:mc="http://schemas.openxmlformats.org/markup-compatibility/2006">
                <mc:Choice xmlns:v="urn:schemas-microsoft-com:vml" Requires="v">
                  <p:oleObj spid="_x0000_s16445" name="Equation" r:id="rId9" imgW="5295600" imgH="279360" progId="Equation.3">
                    <p:embed/>
                  </p:oleObj>
                </mc:Choice>
                <mc:Fallback>
                  <p:oleObj name="Equation" r:id="rId9" imgW="5295600" imgH="279360" progId="Equation.3">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62" y="3024"/>
                          <a:ext cx="3353" cy="1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6396" name="Text Box 16"/>
          <p:cNvSpPr txBox="1">
            <a:spLocks noChangeArrowheads="1"/>
          </p:cNvSpPr>
          <p:nvPr/>
        </p:nvSpPr>
        <p:spPr bwMode="auto">
          <a:xfrm>
            <a:off x="304800" y="5791200"/>
            <a:ext cx="8534400" cy="835025"/>
          </a:xfrm>
          <a:prstGeom prst="rect">
            <a:avLst/>
          </a:prstGeom>
          <a:noFill/>
          <a:ln w="12700">
            <a:solidFill>
              <a:srgbClr val="FF5050"/>
            </a:solidFill>
            <a:miter lim="800000"/>
            <a:headEnd/>
            <a:tailEnd/>
          </a:ln>
        </p:spPr>
        <p:txBody>
          <a:bodyPr>
            <a:spAutoFit/>
          </a:bodyPr>
          <a:lstStyle/>
          <a:p>
            <a:pPr>
              <a:spcBef>
                <a:spcPct val="50000"/>
              </a:spcBef>
            </a:pPr>
            <a:r>
              <a:rPr lang="en-US">
                <a:latin typeface="Times New Roman" pitchFamily="18" charset="0"/>
              </a:rPr>
              <a:t>The chain rule is as sharp operator in Cube Calculus used in logic synthesis. There are more similarities of these algebras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30754"/>
                                        </p:tgtEl>
                                        <p:attrNameLst>
                                          <p:attrName>style.visibility</p:attrName>
                                        </p:attrNameLst>
                                      </p:cBhvr>
                                      <p:to>
                                        <p:strVal val="visible"/>
                                      </p:to>
                                    </p:set>
                                    <p:anim calcmode="lin" valueType="num">
                                      <p:cBhvr additive="base">
                                        <p:cTn id="7" dur="500" fill="hold"/>
                                        <p:tgtEl>
                                          <p:spTgt spid="330754"/>
                                        </p:tgtEl>
                                        <p:attrNameLst>
                                          <p:attrName>ppt_x</p:attrName>
                                        </p:attrNameLst>
                                      </p:cBhvr>
                                      <p:tavLst>
                                        <p:tav tm="0">
                                          <p:val>
                                            <p:strVal val="0-#ppt_w/2"/>
                                          </p:val>
                                        </p:tav>
                                        <p:tav tm="100000">
                                          <p:val>
                                            <p:strVal val="#ppt_x"/>
                                          </p:val>
                                        </p:tav>
                                      </p:tavLst>
                                    </p:anim>
                                    <p:anim calcmode="lin" valueType="num">
                                      <p:cBhvr additive="base">
                                        <p:cTn id="8" dur="500" fill="hold"/>
                                        <p:tgtEl>
                                          <p:spTgt spid="33075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 presetClass="entr" presetSubtype="16" fill="hold" grpId="0" nodeType="afterEffect">
                                  <p:stCondLst>
                                    <p:cond delay="0"/>
                                  </p:stCondLst>
                                  <p:childTnLst>
                                    <p:set>
                                      <p:cBhvr>
                                        <p:cTn id="11" dur="1" fill="hold">
                                          <p:stCondLst>
                                            <p:cond delay="0"/>
                                          </p:stCondLst>
                                        </p:cTn>
                                        <p:tgtEl>
                                          <p:spTgt spid="330755">
                                            <p:txEl>
                                              <p:pRg st="0" end="0"/>
                                            </p:txEl>
                                          </p:spTgt>
                                        </p:tgtEl>
                                        <p:attrNameLst>
                                          <p:attrName>style.visibility</p:attrName>
                                        </p:attrNameLst>
                                      </p:cBhvr>
                                      <p:to>
                                        <p:strVal val="visible"/>
                                      </p:to>
                                    </p:set>
                                    <p:animEffect transition="in" filter="box(in)">
                                      <p:cBhvr>
                                        <p:cTn id="12" dur="500"/>
                                        <p:tgtEl>
                                          <p:spTgt spid="330755">
                                            <p:txEl>
                                              <p:pRg st="0" end="0"/>
                                            </p:txEl>
                                          </p:spTgt>
                                        </p:tgtEl>
                                      </p:cBhvr>
                                    </p:animEffect>
                                  </p:childTnLst>
                                </p:cTn>
                              </p:par>
                            </p:childTnLst>
                          </p:cTn>
                        </p:par>
                        <p:par>
                          <p:cTn id="13" fill="hold">
                            <p:stCondLst>
                              <p:cond delay="1000"/>
                            </p:stCondLst>
                            <p:childTnLst>
                              <p:par>
                                <p:cTn id="14" presetID="4" presetClass="entr" presetSubtype="16" fill="hold" grpId="0" nodeType="afterEffect">
                                  <p:stCondLst>
                                    <p:cond delay="0"/>
                                  </p:stCondLst>
                                  <p:childTnLst>
                                    <p:set>
                                      <p:cBhvr>
                                        <p:cTn id="15" dur="1" fill="hold">
                                          <p:stCondLst>
                                            <p:cond delay="0"/>
                                          </p:stCondLst>
                                        </p:cTn>
                                        <p:tgtEl>
                                          <p:spTgt spid="330755">
                                            <p:txEl>
                                              <p:pRg st="3" end="3"/>
                                            </p:txEl>
                                          </p:spTgt>
                                        </p:tgtEl>
                                        <p:attrNameLst>
                                          <p:attrName>style.visibility</p:attrName>
                                        </p:attrNameLst>
                                      </p:cBhvr>
                                      <p:to>
                                        <p:strVal val="visible"/>
                                      </p:to>
                                    </p:set>
                                    <p:animEffect transition="in" filter="box(in)">
                                      <p:cBhvr>
                                        <p:cTn id="16" dur="500"/>
                                        <p:tgtEl>
                                          <p:spTgt spid="330755">
                                            <p:txEl>
                                              <p:pRg st="3" end="3"/>
                                            </p:txEl>
                                          </p:spTgt>
                                        </p:tgtEl>
                                      </p:cBhvr>
                                    </p:animEffect>
                                  </p:childTnLst>
                                </p:cTn>
                              </p:par>
                            </p:childTnLst>
                          </p:cTn>
                        </p:par>
                        <p:par>
                          <p:cTn id="17" fill="hold">
                            <p:stCondLst>
                              <p:cond delay="1500"/>
                            </p:stCondLst>
                            <p:childTnLst>
                              <p:par>
                                <p:cTn id="18" presetID="4" presetClass="entr" presetSubtype="16" fill="hold" grpId="0" nodeType="afterEffect">
                                  <p:stCondLst>
                                    <p:cond delay="0"/>
                                  </p:stCondLst>
                                  <p:childTnLst>
                                    <p:set>
                                      <p:cBhvr>
                                        <p:cTn id="19" dur="1" fill="hold">
                                          <p:stCondLst>
                                            <p:cond delay="0"/>
                                          </p:stCondLst>
                                        </p:cTn>
                                        <p:tgtEl>
                                          <p:spTgt spid="330755">
                                            <p:txEl>
                                              <p:pRg st="6" end="6"/>
                                            </p:txEl>
                                          </p:spTgt>
                                        </p:tgtEl>
                                        <p:attrNameLst>
                                          <p:attrName>style.visibility</p:attrName>
                                        </p:attrNameLst>
                                      </p:cBhvr>
                                      <p:to>
                                        <p:strVal val="visible"/>
                                      </p:to>
                                    </p:set>
                                    <p:animEffect transition="in" filter="box(in)">
                                      <p:cBhvr>
                                        <p:cTn id="20" dur="500"/>
                                        <p:tgtEl>
                                          <p:spTgt spid="330755">
                                            <p:txEl>
                                              <p:pRg st="6" end="6"/>
                                            </p:txEl>
                                          </p:spTgt>
                                        </p:tgtEl>
                                      </p:cBhvr>
                                    </p:animEffect>
                                  </p:childTnLst>
                                </p:cTn>
                              </p:par>
                            </p:childTnLst>
                          </p:cTn>
                        </p:par>
                        <p:par>
                          <p:cTn id="21" fill="hold">
                            <p:stCondLst>
                              <p:cond delay="2000"/>
                            </p:stCondLst>
                            <p:childTnLst>
                              <p:par>
                                <p:cTn id="22" presetID="4" presetClass="entr" presetSubtype="16" fill="hold" grpId="0" nodeType="afterEffect">
                                  <p:stCondLst>
                                    <p:cond delay="0"/>
                                  </p:stCondLst>
                                  <p:childTnLst>
                                    <p:set>
                                      <p:cBhvr>
                                        <p:cTn id="23" dur="1" fill="hold">
                                          <p:stCondLst>
                                            <p:cond delay="0"/>
                                          </p:stCondLst>
                                        </p:cTn>
                                        <p:tgtEl>
                                          <p:spTgt spid="330755">
                                            <p:txEl>
                                              <p:pRg st="9" end="9"/>
                                            </p:txEl>
                                          </p:spTgt>
                                        </p:tgtEl>
                                        <p:attrNameLst>
                                          <p:attrName>style.visibility</p:attrName>
                                        </p:attrNameLst>
                                      </p:cBhvr>
                                      <p:to>
                                        <p:strVal val="visible"/>
                                      </p:to>
                                    </p:set>
                                    <p:animEffect transition="in" filter="box(in)">
                                      <p:cBhvr>
                                        <p:cTn id="24" dur="500"/>
                                        <p:tgtEl>
                                          <p:spTgt spid="330755">
                                            <p:txEl>
                                              <p:pRg st="9" end="9"/>
                                            </p:txEl>
                                          </p:spTgt>
                                        </p:tgtEl>
                                      </p:cBhvr>
                                    </p:animEffect>
                                  </p:childTnLst>
                                </p:cTn>
                              </p:par>
                            </p:childTnLst>
                          </p:cTn>
                        </p:par>
                        <p:par>
                          <p:cTn id="25" fill="hold">
                            <p:stCondLst>
                              <p:cond delay="2500"/>
                            </p:stCondLst>
                            <p:childTnLst>
                              <p:par>
                                <p:cTn id="26" presetID="9" presetClass="entr" presetSubtype="0"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dissolve">
                                      <p:cBhvr>
                                        <p:cTn id="28" dur="500"/>
                                        <p:tgtEl>
                                          <p:spTgt spid="2"/>
                                        </p:tgtEl>
                                      </p:cBhvr>
                                    </p:animEffect>
                                  </p:childTnLst>
                                </p:cTn>
                              </p:par>
                            </p:childTnLst>
                          </p:cTn>
                        </p:par>
                        <p:par>
                          <p:cTn id="29" fill="hold">
                            <p:stCondLst>
                              <p:cond delay="3000"/>
                            </p:stCondLst>
                            <p:childTnLst>
                              <p:par>
                                <p:cTn id="30" presetID="9" presetClass="entr" presetSubtype="0" fill="hold" nodeType="after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dissolve">
                                      <p:cBhvr>
                                        <p:cTn id="32" dur="500"/>
                                        <p:tgtEl>
                                          <p:spTgt spid="3"/>
                                        </p:tgtEl>
                                      </p:cBhvr>
                                    </p:animEffect>
                                  </p:childTnLst>
                                </p:cTn>
                              </p:par>
                            </p:childTnLst>
                          </p:cTn>
                        </p:par>
                        <p:par>
                          <p:cTn id="33" fill="hold">
                            <p:stCondLst>
                              <p:cond delay="3500"/>
                            </p:stCondLst>
                            <p:childTnLst>
                              <p:par>
                                <p:cTn id="34" presetID="9" presetClass="entr" presetSubtype="0" fill="hold" nodeType="after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dissolve">
                                      <p:cBhvr>
                                        <p:cTn id="36" dur="500"/>
                                        <p:tgtEl>
                                          <p:spTgt spid="5"/>
                                        </p:tgtEl>
                                      </p:cBhvr>
                                    </p:animEffect>
                                  </p:childTnLst>
                                </p:cTn>
                              </p:par>
                            </p:childTnLst>
                          </p:cTn>
                        </p:par>
                        <p:par>
                          <p:cTn id="37" fill="hold">
                            <p:stCondLst>
                              <p:cond delay="4000"/>
                            </p:stCondLst>
                            <p:childTnLst>
                              <p:par>
                                <p:cTn id="38" presetID="9" presetClass="entr" presetSubtype="0" fill="hold" nodeType="after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dissolve">
                                      <p:cBhvr>
                                        <p:cTn id="4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54" grpId="0" animBg="1" autoUpdateAnimBg="0"/>
      <p:bldP spid="330755" grpId="0" build="p" autoUpdateAnimBg="0" advAuto="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026"/>
          <p:cNvSpPr>
            <a:spLocks noGrp="1" noChangeArrowheads="1"/>
          </p:cNvSpPr>
          <p:nvPr>
            <p:ph type="title" sz="quarter"/>
          </p:nvPr>
        </p:nvSpPr>
        <p:spPr>
          <a:xfrm>
            <a:off x="685800" y="381000"/>
            <a:ext cx="7772400" cy="1143000"/>
          </a:xfrm>
        </p:spPr>
        <p:txBody>
          <a:bodyPr/>
          <a:lstStyle/>
          <a:p>
            <a:r>
              <a:rPr lang="en-US" dirty="0"/>
              <a:t>Opening</a:t>
            </a:r>
          </a:p>
        </p:txBody>
      </p:sp>
      <p:sp>
        <p:nvSpPr>
          <p:cNvPr id="30723" name="Rectangle 1027"/>
          <p:cNvSpPr>
            <a:spLocks noGrp="1" noChangeArrowheads="1"/>
          </p:cNvSpPr>
          <p:nvPr>
            <p:ph sz="quarter" idx="1"/>
          </p:nvPr>
        </p:nvSpPr>
        <p:spPr>
          <a:xfrm>
            <a:off x="381000" y="1981200"/>
            <a:ext cx="8305800" cy="4191000"/>
          </a:xfrm>
          <a:ln/>
        </p:spPr>
        <p:txBody>
          <a:bodyPr>
            <a:normAutofit/>
          </a:bodyPr>
          <a:lstStyle/>
          <a:p>
            <a:pPr algn="just"/>
            <a:r>
              <a:rPr lang="en-US" sz="2800" dirty="0">
                <a:solidFill>
                  <a:schemeClr val="accent1"/>
                </a:solidFill>
              </a:rPr>
              <a:t>Opening  </a:t>
            </a:r>
            <a:r>
              <a:rPr lang="en-US" sz="2800" dirty="0"/>
              <a:t>consists of an </a:t>
            </a:r>
            <a:r>
              <a:rPr lang="en-US" sz="2800" u="sng" dirty="0"/>
              <a:t>erosion followed by a dilation</a:t>
            </a:r>
            <a:r>
              <a:rPr lang="en-US" sz="2800" dirty="0"/>
              <a:t> and can be used to eliminate all pixels in regions that are </a:t>
            </a:r>
            <a:r>
              <a:rPr lang="en-US" sz="2800" dirty="0" smtClean="0"/>
              <a:t>too </a:t>
            </a:r>
            <a:r>
              <a:rPr lang="en-US" sz="2800" dirty="0"/>
              <a:t>small to contain the structuring element. </a:t>
            </a:r>
          </a:p>
          <a:p>
            <a:pPr algn="just">
              <a:buFont typeface="Wingdings" pitchFamily="2" charset="2"/>
              <a:buNone/>
            </a:pPr>
            <a:endParaRPr lang="en-US" sz="2800" dirty="0">
              <a:solidFill>
                <a:schemeClr val="accent1"/>
              </a:solidFill>
            </a:endParaRPr>
          </a:p>
          <a:p>
            <a:pPr algn="just"/>
            <a:r>
              <a:rPr lang="en-US" sz="2800" dirty="0"/>
              <a:t>In this case the structuring element is often called a </a:t>
            </a:r>
            <a:r>
              <a:rPr lang="en-US" sz="2800" dirty="0">
                <a:solidFill>
                  <a:schemeClr val="accent1"/>
                </a:solidFill>
              </a:rPr>
              <a:t>probe</a:t>
            </a:r>
            <a:r>
              <a:rPr lang="en-US" sz="2800" dirty="0"/>
              <a:t>, because it is probing the image looking for small objects to filter out of the image.</a:t>
            </a:r>
            <a:endParaRPr lang="en-US" sz="2000" dirty="0"/>
          </a:p>
          <a:p>
            <a:pPr>
              <a:buFont typeface="Wingdings" pitchFamily="2" charset="2"/>
              <a:buNone/>
            </a:pPr>
            <a:r>
              <a:rPr lang="en-US" sz="2000" dirty="0"/>
              <a:t> </a:t>
            </a:r>
          </a:p>
          <a:p>
            <a:pPr>
              <a:buFont typeface="Wingdings" pitchFamily="2" charset="2"/>
              <a:buNone/>
            </a:pPr>
            <a:endParaRPr lang="en-US" sz="2000" dirty="0"/>
          </a:p>
          <a:p>
            <a:pPr>
              <a:buFont typeface="Wingdings" pitchFamily="2" charset="2"/>
              <a:buNone/>
            </a:pPr>
            <a:endParaRPr lang="en-US" sz="2000" dirty="0"/>
          </a:p>
        </p:txBody>
      </p:sp>
      <p:sp>
        <p:nvSpPr>
          <p:cNvPr id="30724" name="Rectangle 1028"/>
          <p:cNvSpPr>
            <a:spLocks noChangeArrowheads="1"/>
          </p:cNvSpPr>
          <p:nvPr/>
        </p:nvSpPr>
        <p:spPr bwMode="auto">
          <a:xfrm>
            <a:off x="609600" y="6096000"/>
            <a:ext cx="8229600" cy="381000"/>
          </a:xfrm>
          <a:prstGeom prst="rect">
            <a:avLst/>
          </a:prstGeom>
          <a:noFill/>
          <a:ln w="9525">
            <a:noFill/>
            <a:miter lim="800000"/>
            <a:headEnd/>
            <a:tailEnd/>
          </a:ln>
          <a:effectLst/>
        </p:spPr>
        <p:txBody>
          <a:bodyPr lIns="92075" tIns="46038" rIns="92075" bIns="46038"/>
          <a:lstStyle/>
          <a:p>
            <a:pPr>
              <a:spcBef>
                <a:spcPct val="20000"/>
              </a:spcBef>
              <a:buClr>
                <a:srgbClr val="00FFCC"/>
              </a:buClr>
              <a:buSzPct val="80000"/>
              <a:buFont typeface="Wingdings" pitchFamily="2" charset="2"/>
              <a:buNone/>
            </a:pPr>
            <a:r>
              <a:rPr lang="en-US" sz="2000" b="1">
                <a:solidFill>
                  <a:srgbClr val="FF0000"/>
                </a:solidFill>
                <a:ea typeface="+mn-ea"/>
              </a:rPr>
              <a:t>   </a:t>
            </a:r>
            <a:endParaRPr lang="en-US" sz="2000" b="1">
              <a:solidFill>
                <a:srgbClr val="00CCFF"/>
              </a:solidFill>
              <a:ea typeface="+mn-ea"/>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sz="quarter"/>
          </p:nvPr>
        </p:nvSpPr>
        <p:spPr/>
        <p:txBody>
          <a:bodyPr/>
          <a:lstStyle/>
          <a:p>
            <a:r>
              <a:rPr lang="en-US"/>
              <a:t>Matlab programming--- opening</a:t>
            </a:r>
          </a:p>
        </p:txBody>
      </p:sp>
      <p:pic>
        <p:nvPicPr>
          <p:cNvPr id="47120" name="Picture 16" descr="C:\Documents and Settings\c580104\Desktop\XueyanLi-581\open-ford.tiff"/>
          <p:cNvPicPr>
            <a:picLocks noGrp="1" noChangeAspect="1" noChangeArrowheads="1"/>
          </p:cNvPicPr>
          <p:nvPr>
            <p:ph sz="quarter" idx="1"/>
          </p:nvPr>
        </p:nvPicPr>
        <p:blipFill>
          <a:blip r:embed="rId2" cstate="print"/>
          <a:stretch>
            <a:fillRect/>
          </a:stretch>
        </p:blipFill>
        <p:spPr>
          <a:xfrm>
            <a:off x="762000" y="4648200"/>
            <a:ext cx="3810000" cy="1504253"/>
          </a:xfrm>
          <a:noFill/>
          <a:ln/>
        </p:spPr>
      </p:pic>
      <p:pic>
        <p:nvPicPr>
          <p:cNvPr id="47110" name="Picture 6" descr="C:\Documents and Settings\Happy\Desktop\XueyanLi-581\logo16.tiff"/>
          <p:cNvPicPr>
            <a:picLocks noGrp="1" noChangeAspect="1" noChangeArrowheads="1"/>
          </p:cNvPicPr>
          <p:nvPr>
            <p:ph sz="quarter" idx="2"/>
          </p:nvPr>
        </p:nvPicPr>
        <p:blipFill>
          <a:blip r:embed="rId3" cstate="print"/>
          <a:srcRect/>
          <a:stretch>
            <a:fillRect/>
          </a:stretch>
        </p:blipFill>
        <p:spPr>
          <a:xfrm>
            <a:off x="152400" y="1502215"/>
            <a:ext cx="4552950" cy="1830388"/>
          </a:xfrm>
          <a:noFill/>
          <a:ln/>
        </p:spPr>
      </p:pic>
      <p:sp>
        <p:nvSpPr>
          <p:cNvPr id="47108" name="Rectangle 4"/>
          <p:cNvSpPr>
            <a:spLocks noGrp="1" noChangeArrowheads="1"/>
          </p:cNvSpPr>
          <p:nvPr>
            <p:ph sz="quarter" idx="3"/>
          </p:nvPr>
        </p:nvSpPr>
        <p:spPr>
          <a:xfrm>
            <a:off x="590550" y="3581400"/>
            <a:ext cx="4114800" cy="457200"/>
          </a:xfrm>
        </p:spPr>
        <p:txBody>
          <a:bodyPr/>
          <a:lstStyle/>
          <a:p>
            <a:pPr>
              <a:buFont typeface="Wingdings" pitchFamily="2" charset="2"/>
              <a:buNone/>
            </a:pPr>
            <a:r>
              <a:rPr lang="en-US" sz="2000" dirty="0"/>
              <a:t> 	     </a:t>
            </a:r>
            <a:r>
              <a:rPr lang="en-US" sz="2000" dirty="0">
                <a:solidFill>
                  <a:schemeClr val="accent1"/>
                </a:solidFill>
              </a:rPr>
              <a:t>original image </a:t>
            </a:r>
          </a:p>
        </p:txBody>
      </p:sp>
      <p:sp>
        <p:nvSpPr>
          <p:cNvPr id="47109" name="Rectangle 5"/>
          <p:cNvSpPr>
            <a:spLocks noChangeArrowheads="1"/>
          </p:cNvSpPr>
          <p:nvPr/>
        </p:nvSpPr>
        <p:spPr bwMode="auto">
          <a:xfrm>
            <a:off x="1143000" y="6342953"/>
            <a:ext cx="3962400" cy="381000"/>
          </a:xfrm>
          <a:prstGeom prst="rect">
            <a:avLst/>
          </a:prstGeom>
          <a:noFill/>
          <a:ln w="9525">
            <a:noFill/>
            <a:miter lim="800000"/>
            <a:headEnd/>
            <a:tailEnd/>
          </a:ln>
          <a:effectLst/>
        </p:spPr>
        <p:txBody>
          <a:bodyPr lIns="92075" tIns="46038" rIns="92075" bIns="46038"/>
          <a:lstStyle/>
          <a:p>
            <a:pPr>
              <a:spcBef>
                <a:spcPct val="20000"/>
              </a:spcBef>
              <a:buClr>
                <a:srgbClr val="00FFCC"/>
              </a:buClr>
              <a:buSzPct val="80000"/>
              <a:buFont typeface="Wingdings" pitchFamily="2" charset="2"/>
              <a:buNone/>
            </a:pPr>
            <a:r>
              <a:rPr lang="en-US" sz="2000" b="1" dirty="0">
                <a:solidFill>
                  <a:srgbClr val="00CCFF"/>
                </a:solidFill>
                <a:ea typeface="+mn-ea"/>
              </a:rPr>
              <a:t>    Image after opening </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sz="quarter"/>
          </p:nvPr>
        </p:nvSpPr>
        <p:spPr/>
        <p:txBody>
          <a:bodyPr/>
          <a:lstStyle/>
          <a:p>
            <a:r>
              <a:rPr lang="en-US"/>
              <a:t>Closing</a:t>
            </a:r>
          </a:p>
        </p:txBody>
      </p:sp>
      <p:sp>
        <p:nvSpPr>
          <p:cNvPr id="32771" name="Rectangle 3"/>
          <p:cNvSpPr>
            <a:spLocks noGrp="1" noChangeArrowheads="1"/>
          </p:cNvSpPr>
          <p:nvPr>
            <p:ph sz="quarter" idx="1"/>
          </p:nvPr>
        </p:nvSpPr>
        <p:spPr>
          <a:xfrm>
            <a:off x="609600" y="2286000"/>
            <a:ext cx="8077200" cy="1524000"/>
          </a:xfrm>
          <a:ln/>
        </p:spPr>
        <p:txBody>
          <a:bodyPr/>
          <a:lstStyle/>
          <a:p>
            <a:r>
              <a:rPr lang="en-US" sz="2000">
                <a:solidFill>
                  <a:schemeClr val="accent1"/>
                </a:solidFill>
              </a:rPr>
              <a:t>Closing  </a:t>
            </a:r>
            <a:r>
              <a:rPr lang="en-US" sz="2000"/>
              <a:t>consists of a </a:t>
            </a:r>
            <a:r>
              <a:rPr lang="en-US" sz="2000" u="sng"/>
              <a:t>dilation followed by an erosion</a:t>
            </a:r>
            <a:r>
              <a:rPr lang="en-US" sz="2000"/>
              <a:t> and connects objects that are close to each other. It can be used to fill in holes and small gaps. </a:t>
            </a:r>
          </a:p>
          <a:p>
            <a:endParaRPr lang="en-US" sz="2000"/>
          </a:p>
          <a:p>
            <a:endParaRPr lang="en-US" sz="2000"/>
          </a:p>
          <a:p>
            <a:pPr>
              <a:buFont typeface="Wingdings" pitchFamily="2" charset="2"/>
              <a:buNone/>
            </a:pPr>
            <a:endParaRPr lang="en-US" sz="2000">
              <a:solidFill>
                <a:schemeClr val="accent1"/>
              </a:solidFill>
            </a:endParaRPr>
          </a:p>
        </p:txBody>
      </p:sp>
      <p:sp>
        <p:nvSpPr>
          <p:cNvPr id="32772" name="Rectangle 4"/>
          <p:cNvSpPr>
            <a:spLocks noChangeArrowheads="1"/>
          </p:cNvSpPr>
          <p:nvPr/>
        </p:nvSpPr>
        <p:spPr bwMode="auto">
          <a:xfrm>
            <a:off x="609600" y="6096000"/>
            <a:ext cx="8229600" cy="381000"/>
          </a:xfrm>
          <a:prstGeom prst="rect">
            <a:avLst/>
          </a:prstGeom>
          <a:noFill/>
          <a:ln w="9525">
            <a:noFill/>
            <a:miter lim="800000"/>
            <a:headEnd/>
            <a:tailEnd/>
          </a:ln>
          <a:effectLst/>
        </p:spPr>
        <p:txBody>
          <a:bodyPr lIns="92075" tIns="46038" rIns="92075" bIns="46038"/>
          <a:lstStyle/>
          <a:p>
            <a:pPr>
              <a:spcBef>
                <a:spcPct val="20000"/>
              </a:spcBef>
              <a:buClr>
                <a:srgbClr val="00FFCC"/>
              </a:buClr>
              <a:buSzPct val="80000"/>
              <a:buFont typeface="Wingdings" pitchFamily="2" charset="2"/>
              <a:buNone/>
            </a:pPr>
            <a:r>
              <a:rPr lang="en-US" sz="2000" b="1">
                <a:solidFill>
                  <a:srgbClr val="FF0000"/>
                </a:solidFill>
                <a:ea typeface="+mn-ea"/>
              </a:rPr>
              <a:t>   </a:t>
            </a:r>
            <a:endParaRPr lang="en-US" sz="2000" b="1">
              <a:solidFill>
                <a:srgbClr val="00CCFF"/>
              </a:solidFill>
              <a:ea typeface="+mn-e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609600" y="0"/>
            <a:ext cx="7772400" cy="1143000"/>
          </a:xfrm>
        </p:spPr>
        <p:txBody>
          <a:bodyPr/>
          <a:lstStyle/>
          <a:p>
            <a:r>
              <a:rPr lang="en-US" sz="3600" b="1" u="sng" dirty="0" smtClean="0"/>
              <a:t>In general; what is “Morphology”?</a:t>
            </a:r>
          </a:p>
        </p:txBody>
      </p:sp>
      <p:sp>
        <p:nvSpPr>
          <p:cNvPr id="44035" name="Rectangle 3"/>
          <p:cNvSpPr>
            <a:spLocks noGrp="1" noChangeArrowheads="1"/>
          </p:cNvSpPr>
          <p:nvPr>
            <p:ph sz="half" idx="1"/>
          </p:nvPr>
        </p:nvSpPr>
        <p:spPr>
          <a:xfrm>
            <a:off x="0" y="1219200"/>
            <a:ext cx="8564563" cy="5029200"/>
          </a:xfrm>
        </p:spPr>
        <p:txBody>
          <a:bodyPr>
            <a:normAutofit/>
          </a:bodyPr>
          <a:lstStyle/>
          <a:p>
            <a:r>
              <a:rPr lang="en-US" dirty="0" smtClean="0"/>
              <a:t>The science of form and structure</a:t>
            </a:r>
          </a:p>
          <a:p>
            <a:pPr lvl="1"/>
            <a:r>
              <a:rPr lang="en-GB" sz="2800" i="1" dirty="0" smtClean="0"/>
              <a:t>the science of form, that of the outer form, inner structure, and development of living organisms and their parts</a:t>
            </a:r>
            <a:endParaRPr lang="en-US" sz="2800" i="1" dirty="0" smtClean="0"/>
          </a:p>
          <a:p>
            <a:pPr lvl="1"/>
            <a:r>
              <a:rPr lang="en-US" sz="2800" dirty="0" smtClean="0"/>
              <a:t>about changing/counting regions/shapes</a:t>
            </a:r>
          </a:p>
          <a:p>
            <a:r>
              <a:rPr lang="en-GB" dirty="0" smtClean="0"/>
              <a:t>Among other applications it is used to </a:t>
            </a:r>
            <a:r>
              <a:rPr lang="en-GB" dirty="0" smtClean="0">
                <a:solidFill>
                  <a:srgbClr val="FF5050"/>
                </a:solidFill>
              </a:rPr>
              <a:t>pre- or post-process</a:t>
            </a:r>
            <a:r>
              <a:rPr lang="en-GB" dirty="0" smtClean="0"/>
              <a:t> images</a:t>
            </a:r>
          </a:p>
          <a:p>
            <a:pPr lvl="1"/>
            <a:r>
              <a:rPr lang="en-GB" sz="2800" dirty="0" smtClean="0"/>
              <a:t>via </a:t>
            </a:r>
            <a:r>
              <a:rPr lang="en-GB" sz="2800" dirty="0" smtClean="0">
                <a:solidFill>
                  <a:srgbClr val="FF5050"/>
                </a:solidFill>
              </a:rPr>
              <a:t>filtering, thinning and pruning</a:t>
            </a:r>
            <a:endParaRPr lang="en-US" sz="2800" dirty="0" smtClean="0"/>
          </a:p>
        </p:txBody>
      </p:sp>
      <p:sp>
        <p:nvSpPr>
          <p:cNvPr id="44037" name="Rectangle 4"/>
          <p:cNvSpPr>
            <a:spLocks noGrp="1" noChangeArrowheads="1"/>
          </p:cNvSpPr>
          <p:nvPr>
            <p:ph sz="half" idx="2"/>
          </p:nvPr>
        </p:nvSpPr>
        <p:spPr>
          <a:xfrm>
            <a:off x="4267200" y="5105400"/>
            <a:ext cx="3733800" cy="1752600"/>
          </a:xfrm>
          <a:solidFill>
            <a:srgbClr val="FFFF00"/>
          </a:solidFill>
          <a:ln>
            <a:solidFill>
              <a:schemeClr val="tx1"/>
            </a:solidFill>
          </a:ln>
        </p:spPr>
        <p:txBody>
          <a:bodyPr/>
          <a:lstStyle/>
          <a:p>
            <a:r>
              <a:rPr lang="en-US" sz="1800" dirty="0" smtClean="0"/>
              <a:t>Count regions (granules)</a:t>
            </a:r>
          </a:p>
          <a:p>
            <a:pPr lvl="1"/>
            <a:r>
              <a:rPr lang="en-US" sz="1600" dirty="0" smtClean="0"/>
              <a:t>number of black regions</a:t>
            </a:r>
          </a:p>
          <a:p>
            <a:r>
              <a:rPr lang="en-US" sz="1800" dirty="0" smtClean="0"/>
              <a:t>Estimate size of regions</a:t>
            </a:r>
          </a:p>
          <a:p>
            <a:pPr lvl="1"/>
            <a:r>
              <a:rPr lang="en-US" sz="1600" dirty="0" smtClean="0"/>
              <a:t>area calculations</a:t>
            </a:r>
            <a:endParaRPr lang="en-US" sz="1800" dirty="0" smtClean="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sz="quarter"/>
          </p:nvPr>
        </p:nvSpPr>
        <p:spPr/>
        <p:txBody>
          <a:bodyPr/>
          <a:lstStyle/>
          <a:p>
            <a:r>
              <a:rPr lang="en-US"/>
              <a:t>Matlab programming ---closing</a:t>
            </a:r>
          </a:p>
        </p:txBody>
      </p:sp>
      <p:pic>
        <p:nvPicPr>
          <p:cNvPr id="48145" name="Picture 17" descr="C:\Documents and Settings\c580104\Desktop\XueyanLi-581\close-ford.tiff"/>
          <p:cNvPicPr>
            <a:picLocks noGrp="1" noChangeAspect="1" noChangeArrowheads="1"/>
          </p:cNvPicPr>
          <p:nvPr>
            <p:ph sz="quarter" idx="2"/>
          </p:nvPr>
        </p:nvPicPr>
        <p:blipFill>
          <a:blip r:embed="rId2" cstate="print"/>
          <a:stretch>
            <a:fillRect/>
          </a:stretch>
        </p:blipFill>
        <p:spPr>
          <a:xfrm>
            <a:off x="4648200" y="2219673"/>
            <a:ext cx="3810000" cy="1504253"/>
          </a:xfrm>
          <a:noFill/>
          <a:ln/>
        </p:spPr>
      </p:pic>
      <p:pic>
        <p:nvPicPr>
          <p:cNvPr id="48134" name="Picture 6" descr="C:\Documents and Settings\Happy\Desktop\XueyanLi-581\logo16.tiff"/>
          <p:cNvPicPr>
            <a:picLocks noGrp="1" noChangeAspect="1" noChangeArrowheads="1"/>
          </p:cNvPicPr>
          <p:nvPr>
            <p:ph sz="quarter" idx="3"/>
          </p:nvPr>
        </p:nvPicPr>
        <p:blipFill>
          <a:blip r:embed="rId3" cstate="print"/>
          <a:srcRect/>
          <a:stretch>
            <a:fillRect/>
          </a:stretch>
        </p:blipFill>
        <p:spPr>
          <a:xfrm>
            <a:off x="4562475" y="4343749"/>
            <a:ext cx="4324350" cy="1798638"/>
          </a:xfrm>
          <a:noFill/>
          <a:ln/>
        </p:spPr>
      </p:pic>
      <p:sp>
        <p:nvSpPr>
          <p:cNvPr id="48132" name="Rectangle 4"/>
          <p:cNvSpPr>
            <a:spLocks noGrp="1" noChangeArrowheads="1"/>
          </p:cNvSpPr>
          <p:nvPr>
            <p:ph sz="quarter" idx="4"/>
          </p:nvPr>
        </p:nvSpPr>
        <p:spPr>
          <a:xfrm>
            <a:off x="4800600" y="3886200"/>
            <a:ext cx="4114800" cy="304800"/>
          </a:xfrm>
        </p:spPr>
        <p:txBody>
          <a:bodyPr>
            <a:normAutofit fontScale="92500" lnSpcReduction="20000"/>
          </a:bodyPr>
          <a:lstStyle/>
          <a:p>
            <a:pPr>
              <a:lnSpc>
                <a:spcPct val="90000"/>
              </a:lnSpc>
              <a:buFont typeface="Wingdings" pitchFamily="2" charset="2"/>
              <a:buNone/>
            </a:pPr>
            <a:r>
              <a:rPr lang="en-US" sz="2000"/>
              <a:t> 	     </a:t>
            </a:r>
            <a:r>
              <a:rPr lang="en-US" sz="2000">
                <a:solidFill>
                  <a:schemeClr val="accent1"/>
                </a:solidFill>
              </a:rPr>
              <a:t>original image (above)</a:t>
            </a:r>
          </a:p>
        </p:txBody>
      </p:sp>
      <p:sp>
        <p:nvSpPr>
          <p:cNvPr id="48133" name="Rectangle 5"/>
          <p:cNvSpPr>
            <a:spLocks noChangeArrowheads="1"/>
          </p:cNvSpPr>
          <p:nvPr/>
        </p:nvSpPr>
        <p:spPr bwMode="auto">
          <a:xfrm>
            <a:off x="4876800" y="6324600"/>
            <a:ext cx="3962400" cy="381000"/>
          </a:xfrm>
          <a:prstGeom prst="rect">
            <a:avLst/>
          </a:prstGeom>
          <a:noFill/>
          <a:ln w="9525">
            <a:noFill/>
            <a:miter lim="800000"/>
            <a:headEnd/>
            <a:tailEnd/>
          </a:ln>
          <a:effectLst/>
        </p:spPr>
        <p:txBody>
          <a:bodyPr lIns="92075" tIns="46038" rIns="92075" bIns="46038"/>
          <a:lstStyle/>
          <a:p>
            <a:pPr>
              <a:spcBef>
                <a:spcPct val="20000"/>
              </a:spcBef>
              <a:buClr>
                <a:srgbClr val="00FFCC"/>
              </a:buClr>
              <a:buSzPct val="80000"/>
              <a:buFont typeface="Wingdings" pitchFamily="2" charset="2"/>
              <a:buNone/>
            </a:pPr>
            <a:r>
              <a:rPr lang="en-US" sz="2000" b="1">
                <a:solidFill>
                  <a:srgbClr val="00CCFF"/>
                </a:solidFill>
                <a:ea typeface="+mn-ea"/>
              </a:rPr>
              <a:t>    Image after closing (below)</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8" name="Rectangle 6"/>
          <p:cNvSpPr>
            <a:spLocks noGrp="1" noChangeArrowheads="1"/>
          </p:cNvSpPr>
          <p:nvPr>
            <p:ph type="title" sz="quarter"/>
          </p:nvPr>
        </p:nvSpPr>
        <p:spPr>
          <a:xfrm>
            <a:off x="533400" y="609600"/>
            <a:ext cx="8229600" cy="1143000"/>
          </a:xfrm>
        </p:spPr>
        <p:txBody>
          <a:bodyPr/>
          <a:lstStyle/>
          <a:p>
            <a:r>
              <a:rPr lang="en-US"/>
              <a:t>Iterative Morphological Operations</a:t>
            </a:r>
          </a:p>
        </p:txBody>
      </p:sp>
      <p:sp>
        <p:nvSpPr>
          <p:cNvPr id="8203" name="Rectangle 11"/>
          <p:cNvSpPr>
            <a:spLocks noGrp="1" noChangeArrowheads="1"/>
          </p:cNvSpPr>
          <p:nvPr>
            <p:ph sz="quarter" idx="1"/>
          </p:nvPr>
        </p:nvSpPr>
        <p:spPr>
          <a:xfrm>
            <a:off x="685800" y="2057400"/>
            <a:ext cx="8153400" cy="3733800"/>
          </a:xfrm>
          <a:ln/>
        </p:spPr>
        <p:txBody>
          <a:bodyPr/>
          <a:lstStyle/>
          <a:p>
            <a:r>
              <a:rPr lang="en-US" sz="2400"/>
              <a:t>We can apply one or several operations to an image iteratively. </a:t>
            </a:r>
          </a:p>
          <a:p>
            <a:pPr>
              <a:buFont typeface="Wingdings" pitchFamily="2" charset="2"/>
              <a:buNone/>
            </a:pPr>
            <a:endParaRPr lang="en-US" sz="2400"/>
          </a:p>
          <a:p>
            <a:r>
              <a:rPr lang="en-US" sz="2400"/>
              <a:t>InputImage ---(apply an operation)</a:t>
            </a:r>
            <a:r>
              <a:rPr lang="en-US" sz="2400">
                <a:sym typeface="Wingdings" pitchFamily="2" charset="2"/>
              </a:rPr>
              <a:t> outputImage1</a:t>
            </a:r>
          </a:p>
          <a:p>
            <a:pPr>
              <a:buFont typeface="Wingdings" pitchFamily="2" charset="2"/>
              <a:buNone/>
            </a:pPr>
            <a:r>
              <a:rPr lang="en-US" sz="2400"/>
              <a:t>	---(apply the operation again)</a:t>
            </a:r>
            <a:r>
              <a:rPr lang="en-US" sz="2400">
                <a:sym typeface="Wingdings" pitchFamily="2" charset="2"/>
              </a:rPr>
              <a:t> outputImage2</a:t>
            </a:r>
          </a:p>
          <a:p>
            <a:pPr>
              <a:buFont typeface="Wingdings" pitchFamily="2" charset="2"/>
              <a:buNone/>
            </a:pPr>
            <a:r>
              <a:rPr lang="en-US" sz="2400">
                <a:sym typeface="Wingdings" pitchFamily="2" charset="2"/>
              </a:rPr>
              <a:t>	…and so on…..until get your desired image</a:t>
            </a:r>
          </a:p>
        </p:txBody>
      </p:sp>
      <p:sp>
        <p:nvSpPr>
          <p:cNvPr id="8199" name="Rectangle 7"/>
          <p:cNvSpPr>
            <a:spLocks noGrp="1" noChangeArrowheads="1"/>
          </p:cNvSpPr>
          <p:nvPr>
            <p:ph sz="quarter" idx="2"/>
          </p:nvPr>
        </p:nvSpPr>
        <p:spPr>
          <a:xfrm>
            <a:off x="152400" y="1981200"/>
            <a:ext cx="228600" cy="4114800"/>
          </a:xfrm>
        </p:spPr>
        <p:txBody>
          <a:bodyPr/>
          <a:lstStyle/>
          <a:p>
            <a:pPr>
              <a:buFont typeface="Wingdings" pitchFamily="2" charset="2"/>
              <a:buNone/>
            </a:pPr>
            <a:r>
              <a:rPr lang="en-US"/>
              <a:t>	</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sz="quarter"/>
          </p:nvPr>
        </p:nvSpPr>
        <p:spPr>
          <a:xfrm>
            <a:off x="685800" y="457200"/>
            <a:ext cx="7772400" cy="1143000"/>
          </a:xfrm>
        </p:spPr>
        <p:txBody>
          <a:bodyPr>
            <a:normAutofit fontScale="90000"/>
          </a:bodyPr>
          <a:lstStyle/>
          <a:p>
            <a:r>
              <a:rPr lang="en-US" dirty="0" err="1"/>
              <a:t>Matlab</a:t>
            </a:r>
            <a:r>
              <a:rPr lang="en-US" dirty="0"/>
              <a:t> program </a:t>
            </a:r>
            <a:br>
              <a:rPr lang="en-US" dirty="0"/>
            </a:br>
            <a:r>
              <a:rPr lang="en-US" dirty="0" smtClean="0"/>
              <a:t>	iterative </a:t>
            </a:r>
            <a:r>
              <a:rPr lang="en-US" dirty="0"/>
              <a:t>operation of </a:t>
            </a:r>
            <a:r>
              <a:rPr lang="en-US" dirty="0" smtClean="0"/>
              <a:t>dilation</a:t>
            </a:r>
            <a:r>
              <a:rPr lang="en-US" dirty="0"/>
              <a:t>							</a:t>
            </a:r>
          </a:p>
        </p:txBody>
      </p:sp>
      <p:pic>
        <p:nvPicPr>
          <p:cNvPr id="59417" name="Picture 25" descr="C:\Documents and Settings\c580104\Desktop\XueyanLi-581\bwmorph-dilate-1-logo16.tiff"/>
          <p:cNvPicPr>
            <a:picLocks noGrp="1" noChangeAspect="1" noChangeArrowheads="1"/>
          </p:cNvPicPr>
          <p:nvPr>
            <p:ph sz="quarter" idx="1"/>
          </p:nvPr>
        </p:nvPicPr>
        <p:blipFill>
          <a:blip r:embed="rId2" cstate="print"/>
          <a:stretch>
            <a:fillRect/>
          </a:stretch>
        </p:blipFill>
        <p:spPr>
          <a:xfrm>
            <a:off x="4648200" y="2163719"/>
            <a:ext cx="3810000" cy="1504253"/>
          </a:xfrm>
          <a:noFill/>
          <a:ln/>
        </p:spPr>
      </p:pic>
      <p:pic>
        <p:nvPicPr>
          <p:cNvPr id="59420" name="Picture 28" descr="C:\Documents and Settings\c580104\Desktop\XueyanLi-581\bwmorph-dilate-5-logo16.tiff"/>
          <p:cNvPicPr>
            <a:picLocks noGrp="1" noChangeAspect="1" noChangeArrowheads="1"/>
          </p:cNvPicPr>
          <p:nvPr>
            <p:ph sz="quarter" idx="2"/>
          </p:nvPr>
        </p:nvPicPr>
        <p:blipFill>
          <a:blip r:embed="rId3" cstate="print"/>
          <a:srcRect/>
          <a:stretch>
            <a:fillRect/>
          </a:stretch>
        </p:blipFill>
        <p:spPr>
          <a:xfrm>
            <a:off x="304800" y="4659800"/>
            <a:ext cx="3810000" cy="1504950"/>
          </a:xfrm>
          <a:noFill/>
          <a:ln/>
        </p:spPr>
      </p:pic>
      <p:pic>
        <p:nvPicPr>
          <p:cNvPr id="59423" name="Picture 31" descr="C:\Documents and Settings\c580104\Desktop\XueyanLi-581\bwmorph-dilate-Inf-logo16.tiff"/>
          <p:cNvPicPr>
            <a:picLocks noGrp="1" noChangeAspect="1" noChangeArrowheads="1"/>
          </p:cNvPicPr>
          <p:nvPr>
            <p:ph sz="quarter" idx="3"/>
          </p:nvPr>
        </p:nvPicPr>
        <p:blipFill>
          <a:blip r:embed="rId4" cstate="print"/>
          <a:stretch>
            <a:fillRect/>
          </a:stretch>
        </p:blipFill>
        <p:spPr>
          <a:xfrm>
            <a:off x="4876800" y="4659800"/>
            <a:ext cx="3810000" cy="1504253"/>
          </a:xfrm>
          <a:noFill/>
          <a:ln/>
          <a:effectLst>
            <a:innerShdw blurRad="114300">
              <a:prstClr val="black"/>
            </a:innerShdw>
          </a:effectLst>
        </p:spPr>
      </p:pic>
      <p:pic>
        <p:nvPicPr>
          <p:cNvPr id="59404" name="Picture 12" descr="C:\Documents and Settings\c580104\Desktop\XueyanLi-581\logo16.tiff"/>
          <p:cNvPicPr>
            <a:picLocks noGrp="1" noChangeAspect="1" noChangeArrowheads="1"/>
          </p:cNvPicPr>
          <p:nvPr>
            <p:ph sz="quarter" idx="4"/>
          </p:nvPr>
        </p:nvPicPr>
        <p:blipFill>
          <a:blip r:embed="rId5" cstate="print"/>
          <a:srcRect/>
          <a:stretch>
            <a:fillRect/>
          </a:stretch>
        </p:blipFill>
        <p:spPr>
          <a:xfrm>
            <a:off x="277091" y="2119715"/>
            <a:ext cx="3810000" cy="1592263"/>
          </a:xfrm>
          <a:noFill/>
          <a:ln/>
        </p:spPr>
      </p:pic>
      <p:sp>
        <p:nvSpPr>
          <p:cNvPr id="59396" name="Rectangle 4"/>
          <p:cNvSpPr>
            <a:spLocks noGrp="1" noChangeArrowheads="1"/>
          </p:cNvSpPr>
          <p:nvPr>
            <p:ph type="body" idx="4294967295"/>
          </p:nvPr>
        </p:nvSpPr>
        <p:spPr>
          <a:xfrm>
            <a:off x="1143000" y="3926691"/>
            <a:ext cx="7315200" cy="304800"/>
          </a:xfrm>
        </p:spPr>
        <p:txBody>
          <a:bodyPr>
            <a:normAutofit fontScale="70000" lnSpcReduction="20000"/>
          </a:bodyPr>
          <a:lstStyle/>
          <a:p>
            <a:pPr>
              <a:lnSpc>
                <a:spcPct val="90000"/>
              </a:lnSpc>
              <a:buFont typeface="Wingdings" pitchFamily="2" charset="2"/>
              <a:buNone/>
            </a:pPr>
            <a:r>
              <a:rPr lang="en-US" sz="2800" dirty="0"/>
              <a:t>	 </a:t>
            </a:r>
            <a:r>
              <a:rPr lang="en-US" sz="2000" dirty="0">
                <a:solidFill>
                  <a:schemeClr val="accent1"/>
                </a:solidFill>
              </a:rPr>
              <a:t>Original image</a:t>
            </a:r>
            <a:r>
              <a:rPr lang="en-US" sz="2000" dirty="0">
                <a:solidFill>
                  <a:srgbClr val="FF0000"/>
                </a:solidFill>
              </a:rPr>
              <a:t> 			</a:t>
            </a:r>
            <a:r>
              <a:rPr lang="en-US" sz="2000" dirty="0" smtClean="0">
                <a:solidFill>
                  <a:srgbClr val="FF0000"/>
                </a:solidFill>
              </a:rPr>
              <a:t>                              </a:t>
            </a:r>
            <a:r>
              <a:rPr lang="en-US" sz="2000" dirty="0" smtClean="0">
                <a:solidFill>
                  <a:schemeClr val="accent1"/>
                </a:solidFill>
              </a:rPr>
              <a:t>after </a:t>
            </a:r>
            <a:r>
              <a:rPr lang="en-US" sz="2000" dirty="0">
                <a:solidFill>
                  <a:schemeClr val="accent1"/>
                </a:solidFill>
              </a:rPr>
              <a:t>1 dilation</a:t>
            </a:r>
          </a:p>
        </p:txBody>
      </p:sp>
      <p:sp>
        <p:nvSpPr>
          <p:cNvPr id="9" name="Rectangle 4"/>
          <p:cNvSpPr txBox="1">
            <a:spLocks noChangeArrowheads="1"/>
          </p:cNvSpPr>
          <p:nvPr/>
        </p:nvSpPr>
        <p:spPr>
          <a:xfrm>
            <a:off x="1371600" y="6405582"/>
            <a:ext cx="7315200" cy="304800"/>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lnSpc>
                <a:spcPct val="90000"/>
              </a:lnSpc>
              <a:spcAft>
                <a:spcPts val="0"/>
              </a:spcAft>
              <a:buFont typeface="Wingdings" pitchFamily="2" charset="2"/>
              <a:buNone/>
            </a:pPr>
            <a:r>
              <a:rPr lang="en-US" sz="2000" dirty="0">
                <a:solidFill>
                  <a:schemeClr val="accent1"/>
                </a:solidFill>
              </a:rPr>
              <a:t>After 5th dilations	</a:t>
            </a:r>
            <a:r>
              <a:rPr lang="en-US" sz="2000" dirty="0" smtClean="0">
                <a:solidFill>
                  <a:srgbClr val="FF0000"/>
                </a:solidFill>
              </a:rPr>
              <a:t>		           after infinite dilations</a:t>
            </a:r>
            <a:endParaRPr lang="en-US" sz="2000" dirty="0">
              <a:solidFill>
                <a:schemeClr val="accent1"/>
              </a:solidFill>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sz="quarter"/>
          </p:nvPr>
        </p:nvSpPr>
        <p:spPr>
          <a:xfrm>
            <a:off x="685800" y="457200"/>
            <a:ext cx="7772400" cy="1143000"/>
          </a:xfrm>
        </p:spPr>
        <p:txBody>
          <a:bodyPr>
            <a:normAutofit fontScale="90000"/>
          </a:bodyPr>
          <a:lstStyle/>
          <a:p>
            <a:r>
              <a:rPr lang="en-US"/>
              <a:t>Matlab program </a:t>
            </a:r>
            <a:br>
              <a:rPr lang="en-US"/>
            </a:br>
            <a:r>
              <a:rPr lang="en-US"/>
              <a:t>iterative operation of erosion (1)								</a:t>
            </a:r>
          </a:p>
        </p:txBody>
      </p:sp>
      <p:pic>
        <p:nvPicPr>
          <p:cNvPr id="61460" name="Picture 20" descr="C:\Documents and Settings\c580104\Desktop\XueyanLi-581\bwmorph-erode-1-logo16.tiff"/>
          <p:cNvPicPr>
            <a:picLocks noGrp="1" noChangeAspect="1" noChangeArrowheads="1"/>
          </p:cNvPicPr>
          <p:nvPr>
            <p:ph sz="quarter" idx="1"/>
          </p:nvPr>
        </p:nvPicPr>
        <p:blipFill>
          <a:blip r:embed="rId2" cstate="print"/>
          <a:stretch>
            <a:fillRect/>
          </a:stretch>
        </p:blipFill>
        <p:spPr>
          <a:xfrm>
            <a:off x="5105400" y="2173624"/>
            <a:ext cx="3810000" cy="1504253"/>
          </a:xfrm>
          <a:noFill/>
          <a:ln/>
        </p:spPr>
      </p:pic>
      <p:pic>
        <p:nvPicPr>
          <p:cNvPr id="61463" name="Picture 23" descr="C:\Documents and Settings\c580104\Desktop\XueyanLi-581\bwmorph-erode-5-logo16.tiff"/>
          <p:cNvPicPr>
            <a:picLocks noGrp="1" noChangeAspect="1" noChangeArrowheads="1"/>
          </p:cNvPicPr>
          <p:nvPr>
            <p:ph sz="quarter" idx="2"/>
          </p:nvPr>
        </p:nvPicPr>
        <p:blipFill>
          <a:blip r:embed="rId3" cstate="print"/>
          <a:srcRect/>
          <a:stretch>
            <a:fillRect/>
          </a:stretch>
        </p:blipFill>
        <p:spPr>
          <a:xfrm>
            <a:off x="457200" y="4581525"/>
            <a:ext cx="3810000" cy="1504950"/>
          </a:xfrm>
          <a:noFill/>
          <a:ln/>
        </p:spPr>
      </p:pic>
      <p:pic>
        <p:nvPicPr>
          <p:cNvPr id="61457" name="Picture 17" descr="C:\Documents and Settings\c580104\Desktop\XueyanLi-581\bwmorph-erode-Inf-logo16.tiff"/>
          <p:cNvPicPr>
            <a:picLocks noGrp="1" noChangeAspect="1" noChangeArrowheads="1"/>
          </p:cNvPicPr>
          <p:nvPr>
            <p:ph sz="quarter" idx="3"/>
          </p:nvPr>
        </p:nvPicPr>
        <p:blipFill>
          <a:blip r:embed="rId4" cstate="print"/>
          <a:stretch>
            <a:fillRect/>
          </a:stretch>
        </p:blipFill>
        <p:spPr>
          <a:xfrm>
            <a:off x="5119255" y="4582222"/>
            <a:ext cx="3810000" cy="1504253"/>
          </a:xfrm>
          <a:noFill/>
          <a:ln/>
        </p:spPr>
      </p:pic>
      <p:pic>
        <p:nvPicPr>
          <p:cNvPr id="61445" name="Picture 5" descr="C:\Documents and Settings\c580104\Desktop\XueyanLi-581\logo16.tiff"/>
          <p:cNvPicPr>
            <a:picLocks noGrp="1" noChangeAspect="1" noChangeArrowheads="1"/>
          </p:cNvPicPr>
          <p:nvPr>
            <p:ph sz="quarter" idx="4"/>
          </p:nvPr>
        </p:nvPicPr>
        <p:blipFill>
          <a:blip r:embed="rId5" cstate="print"/>
          <a:srcRect/>
          <a:stretch>
            <a:fillRect/>
          </a:stretch>
        </p:blipFill>
        <p:spPr>
          <a:xfrm>
            <a:off x="304800" y="2052999"/>
            <a:ext cx="3810000" cy="1592263"/>
          </a:xfrm>
          <a:noFill/>
          <a:ln/>
        </p:spPr>
      </p:pic>
      <p:sp>
        <p:nvSpPr>
          <p:cNvPr id="61443" name="Rectangle 3"/>
          <p:cNvSpPr>
            <a:spLocks noGrp="1" noChangeArrowheads="1"/>
          </p:cNvSpPr>
          <p:nvPr>
            <p:ph type="body" idx="4294967295"/>
          </p:nvPr>
        </p:nvSpPr>
        <p:spPr>
          <a:xfrm>
            <a:off x="1143000" y="3855750"/>
            <a:ext cx="7315200" cy="304800"/>
          </a:xfrm>
        </p:spPr>
        <p:txBody>
          <a:bodyPr>
            <a:normAutofit fontScale="70000" lnSpcReduction="20000"/>
          </a:bodyPr>
          <a:lstStyle/>
          <a:p>
            <a:pPr>
              <a:lnSpc>
                <a:spcPct val="90000"/>
              </a:lnSpc>
              <a:buFont typeface="Wingdings" pitchFamily="2" charset="2"/>
              <a:buNone/>
            </a:pPr>
            <a:r>
              <a:rPr lang="en-US" sz="2800" dirty="0"/>
              <a:t>	 </a:t>
            </a:r>
            <a:r>
              <a:rPr lang="en-US" sz="2000" dirty="0">
                <a:solidFill>
                  <a:schemeClr val="accent1"/>
                </a:solidFill>
              </a:rPr>
              <a:t>Original image</a:t>
            </a:r>
            <a:r>
              <a:rPr lang="en-US" sz="2000" dirty="0">
                <a:solidFill>
                  <a:srgbClr val="FF0000"/>
                </a:solidFill>
              </a:rPr>
              <a:t> 			 </a:t>
            </a:r>
            <a:r>
              <a:rPr lang="en-US" sz="2000" dirty="0" smtClean="0">
                <a:solidFill>
                  <a:srgbClr val="FF0000"/>
                </a:solidFill>
              </a:rPr>
              <a:t>                                        </a:t>
            </a:r>
            <a:r>
              <a:rPr lang="en-US" sz="2000" dirty="0" smtClean="0">
                <a:solidFill>
                  <a:schemeClr val="accent1"/>
                </a:solidFill>
              </a:rPr>
              <a:t>after </a:t>
            </a:r>
            <a:r>
              <a:rPr lang="en-US" sz="2000" dirty="0">
                <a:solidFill>
                  <a:schemeClr val="accent1"/>
                </a:solidFill>
              </a:rPr>
              <a:t>1 erosion</a:t>
            </a:r>
          </a:p>
        </p:txBody>
      </p:sp>
      <p:sp>
        <p:nvSpPr>
          <p:cNvPr id="61444" name="Rectangle 4"/>
          <p:cNvSpPr>
            <a:spLocks noChangeArrowheads="1"/>
          </p:cNvSpPr>
          <p:nvPr/>
        </p:nvSpPr>
        <p:spPr bwMode="auto">
          <a:xfrm>
            <a:off x="304800" y="6324600"/>
            <a:ext cx="8610600" cy="381000"/>
          </a:xfrm>
          <a:prstGeom prst="rect">
            <a:avLst/>
          </a:prstGeom>
          <a:noFill/>
          <a:ln w="9525">
            <a:noFill/>
            <a:miter lim="800000"/>
            <a:headEnd/>
            <a:tailEnd/>
          </a:ln>
          <a:effectLst/>
        </p:spPr>
        <p:txBody>
          <a:bodyPr lIns="92075" tIns="46038" rIns="92075" bIns="46038"/>
          <a:lstStyle/>
          <a:p>
            <a:pPr>
              <a:spcBef>
                <a:spcPct val="20000"/>
              </a:spcBef>
              <a:buClr>
                <a:srgbClr val="00FFCC"/>
              </a:buClr>
              <a:buSzPct val="80000"/>
              <a:buFont typeface="Wingdings" pitchFamily="2" charset="2"/>
              <a:buNone/>
            </a:pPr>
            <a:r>
              <a:rPr lang="en-US" sz="2000" b="1">
                <a:solidFill>
                  <a:srgbClr val="FF0000"/>
                </a:solidFill>
                <a:ea typeface="+mn-ea"/>
              </a:rPr>
              <a:t>   	</a:t>
            </a:r>
            <a:r>
              <a:rPr lang="en-US" sz="2000" b="1">
                <a:solidFill>
                  <a:srgbClr val="00CCFF"/>
                </a:solidFill>
                <a:ea typeface="+mn-ea"/>
              </a:rPr>
              <a:t> after 5th erosions</a:t>
            </a:r>
            <a:r>
              <a:rPr lang="en-US" sz="2000" b="1">
                <a:solidFill>
                  <a:srgbClr val="FF0000"/>
                </a:solidFill>
                <a:ea typeface="+mn-ea"/>
              </a:rPr>
              <a:t>	 </a:t>
            </a:r>
            <a:r>
              <a:rPr lang="en-US" sz="2000" b="1">
                <a:solidFill>
                  <a:srgbClr val="00CCFF"/>
                </a:solidFill>
                <a:ea typeface="+mn-ea"/>
              </a:rPr>
              <a:t>         		after inf erosions</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sz="quarter"/>
          </p:nvPr>
        </p:nvSpPr>
        <p:spPr>
          <a:xfrm>
            <a:off x="685800" y="457200"/>
            <a:ext cx="8077200" cy="1143000"/>
          </a:xfrm>
        </p:spPr>
        <p:txBody>
          <a:bodyPr>
            <a:normAutofit fontScale="90000"/>
          </a:bodyPr>
          <a:lstStyle/>
          <a:p>
            <a:r>
              <a:rPr lang="en-US"/>
              <a:t>Matlab program </a:t>
            </a:r>
            <a:br>
              <a:rPr lang="en-US"/>
            </a:br>
            <a:r>
              <a:rPr lang="en-US"/>
              <a:t>iterative operation of erosion (2)								</a:t>
            </a:r>
          </a:p>
        </p:txBody>
      </p:sp>
      <p:pic>
        <p:nvPicPr>
          <p:cNvPr id="60436" name="Picture 20" descr="C:\Documents and Settings\c580104\Desktop\XueyanLi-581\bwmorph-erode-1-logo19.tiff"/>
          <p:cNvPicPr>
            <a:picLocks noGrp="1" noChangeAspect="1" noChangeArrowheads="1"/>
          </p:cNvPicPr>
          <p:nvPr>
            <p:ph sz="quarter" idx="1"/>
          </p:nvPr>
        </p:nvPicPr>
        <p:blipFill>
          <a:blip r:embed="rId2" cstate="print"/>
          <a:stretch>
            <a:fillRect/>
          </a:stretch>
        </p:blipFill>
        <p:spPr>
          <a:xfrm>
            <a:off x="685800" y="2430229"/>
            <a:ext cx="3810000" cy="1083142"/>
          </a:xfrm>
          <a:noFill/>
          <a:ln/>
        </p:spPr>
      </p:pic>
      <p:pic>
        <p:nvPicPr>
          <p:cNvPr id="60439" name="Picture 23" descr="C:\Documents and Settings\c580104\Desktop\XueyanLi-581\bwmorph-erode-5-logo19.tiff"/>
          <p:cNvPicPr>
            <a:picLocks noGrp="1" noChangeAspect="1" noChangeArrowheads="1"/>
          </p:cNvPicPr>
          <p:nvPr>
            <p:ph sz="quarter" idx="2"/>
          </p:nvPr>
        </p:nvPicPr>
        <p:blipFill>
          <a:blip r:embed="rId3" cstate="print"/>
          <a:srcRect/>
          <a:stretch>
            <a:fillRect/>
          </a:stretch>
        </p:blipFill>
        <p:spPr>
          <a:xfrm>
            <a:off x="685800" y="4488295"/>
            <a:ext cx="3810000" cy="1676400"/>
          </a:xfrm>
          <a:noFill/>
          <a:ln/>
        </p:spPr>
      </p:pic>
      <p:pic>
        <p:nvPicPr>
          <p:cNvPr id="60433" name="Picture 17" descr="C:\Documents and Settings\c580104\Desktop\XueyanLi-581\bwmorph-erode-Inf-logo19.tiff"/>
          <p:cNvPicPr>
            <a:picLocks noGrp="1" noChangeAspect="1" noChangeArrowheads="1"/>
          </p:cNvPicPr>
          <p:nvPr>
            <p:ph sz="quarter" idx="3"/>
          </p:nvPr>
        </p:nvPicPr>
        <p:blipFill>
          <a:blip r:embed="rId4" cstate="print"/>
          <a:stretch>
            <a:fillRect/>
          </a:stretch>
        </p:blipFill>
        <p:spPr>
          <a:xfrm>
            <a:off x="5056909" y="4727775"/>
            <a:ext cx="3810000" cy="1083142"/>
          </a:xfrm>
          <a:noFill/>
          <a:ln/>
        </p:spPr>
      </p:pic>
      <p:pic>
        <p:nvPicPr>
          <p:cNvPr id="60419" name="Picture 3"/>
          <p:cNvPicPr>
            <a:picLocks noGrp="1" noChangeAspect="1" noChangeArrowheads="1"/>
          </p:cNvPicPr>
          <p:nvPr>
            <p:ph sz="quarter" idx="4"/>
          </p:nvPr>
        </p:nvPicPr>
        <p:blipFill>
          <a:blip r:embed="rId5" cstate="print"/>
          <a:srcRect/>
          <a:stretch>
            <a:fillRect/>
          </a:stretch>
        </p:blipFill>
        <p:spPr>
          <a:xfrm>
            <a:off x="5103668" y="1993900"/>
            <a:ext cx="3638550" cy="1892300"/>
          </a:xfrm>
        </p:spPr>
      </p:pic>
      <p:sp>
        <p:nvSpPr>
          <p:cNvPr id="60420" name="Rectangle 4"/>
          <p:cNvSpPr>
            <a:spLocks noGrp="1" noChangeArrowheads="1"/>
          </p:cNvSpPr>
          <p:nvPr>
            <p:ph type="body" idx="4294967295"/>
          </p:nvPr>
        </p:nvSpPr>
        <p:spPr>
          <a:xfrm>
            <a:off x="1143000" y="3968173"/>
            <a:ext cx="7315200" cy="304800"/>
          </a:xfrm>
        </p:spPr>
        <p:txBody>
          <a:bodyPr>
            <a:normAutofit fontScale="70000" lnSpcReduction="20000"/>
          </a:bodyPr>
          <a:lstStyle/>
          <a:p>
            <a:pPr>
              <a:lnSpc>
                <a:spcPct val="90000"/>
              </a:lnSpc>
              <a:buFont typeface="Wingdings" pitchFamily="2" charset="2"/>
              <a:buNone/>
            </a:pPr>
            <a:r>
              <a:rPr lang="en-US" sz="2800" dirty="0"/>
              <a:t>	 </a:t>
            </a:r>
            <a:r>
              <a:rPr lang="en-US" sz="2000" dirty="0">
                <a:solidFill>
                  <a:schemeClr val="accent1"/>
                </a:solidFill>
              </a:rPr>
              <a:t>Original image</a:t>
            </a:r>
            <a:r>
              <a:rPr lang="en-US" sz="2000" dirty="0">
                <a:solidFill>
                  <a:srgbClr val="FF0000"/>
                </a:solidFill>
              </a:rPr>
              <a:t> 			 </a:t>
            </a:r>
            <a:r>
              <a:rPr lang="en-US" sz="2000" dirty="0" smtClean="0">
                <a:solidFill>
                  <a:srgbClr val="FF0000"/>
                </a:solidFill>
              </a:rPr>
              <a:t>                                  </a:t>
            </a:r>
            <a:r>
              <a:rPr lang="en-US" sz="2000" dirty="0" smtClean="0">
                <a:solidFill>
                  <a:schemeClr val="accent1"/>
                </a:solidFill>
              </a:rPr>
              <a:t>after </a:t>
            </a:r>
            <a:r>
              <a:rPr lang="en-US" sz="2000" dirty="0">
                <a:solidFill>
                  <a:schemeClr val="accent1"/>
                </a:solidFill>
              </a:rPr>
              <a:t>1 erosion</a:t>
            </a:r>
          </a:p>
        </p:txBody>
      </p:sp>
      <p:sp>
        <p:nvSpPr>
          <p:cNvPr id="60421" name="Rectangle 5"/>
          <p:cNvSpPr>
            <a:spLocks noChangeArrowheads="1"/>
          </p:cNvSpPr>
          <p:nvPr/>
        </p:nvSpPr>
        <p:spPr bwMode="auto">
          <a:xfrm>
            <a:off x="228600" y="6324600"/>
            <a:ext cx="8610600" cy="381000"/>
          </a:xfrm>
          <a:prstGeom prst="rect">
            <a:avLst/>
          </a:prstGeom>
          <a:noFill/>
          <a:ln w="9525">
            <a:noFill/>
            <a:miter lim="800000"/>
            <a:headEnd/>
            <a:tailEnd/>
          </a:ln>
          <a:effectLst/>
        </p:spPr>
        <p:txBody>
          <a:bodyPr lIns="92075" tIns="46038" rIns="92075" bIns="46038"/>
          <a:lstStyle/>
          <a:p>
            <a:pPr>
              <a:spcBef>
                <a:spcPct val="20000"/>
              </a:spcBef>
              <a:buClr>
                <a:srgbClr val="00FFCC"/>
              </a:buClr>
              <a:buSzPct val="80000"/>
              <a:buFont typeface="Wingdings" pitchFamily="2" charset="2"/>
              <a:buNone/>
            </a:pPr>
            <a:r>
              <a:rPr lang="en-US" sz="2000" b="1">
                <a:solidFill>
                  <a:srgbClr val="FF0000"/>
                </a:solidFill>
                <a:ea typeface="+mn-ea"/>
              </a:rPr>
              <a:t>   	</a:t>
            </a:r>
            <a:r>
              <a:rPr lang="en-US" sz="2000" b="1">
                <a:solidFill>
                  <a:srgbClr val="00CCFF"/>
                </a:solidFill>
                <a:ea typeface="+mn-ea"/>
              </a:rPr>
              <a:t> after 5th erosions</a:t>
            </a:r>
            <a:r>
              <a:rPr lang="en-US" sz="2000" b="1">
                <a:solidFill>
                  <a:srgbClr val="FF0000"/>
                </a:solidFill>
                <a:ea typeface="+mn-ea"/>
              </a:rPr>
              <a:t>	 </a:t>
            </a:r>
            <a:r>
              <a:rPr lang="en-US" sz="2000" b="1">
                <a:solidFill>
                  <a:srgbClr val="00CCFF"/>
                </a:solidFill>
                <a:ea typeface="+mn-ea"/>
              </a:rPr>
              <a:t>         		after inf erosions</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sz="quarter"/>
          </p:nvPr>
        </p:nvSpPr>
        <p:spPr>
          <a:xfrm>
            <a:off x="685800" y="457200"/>
            <a:ext cx="7772400" cy="1143000"/>
          </a:xfrm>
        </p:spPr>
        <p:txBody>
          <a:bodyPr>
            <a:normAutofit fontScale="90000"/>
          </a:bodyPr>
          <a:lstStyle/>
          <a:p>
            <a:r>
              <a:rPr lang="en-US"/>
              <a:t>Matlab program </a:t>
            </a:r>
            <a:br>
              <a:rPr lang="en-US"/>
            </a:br>
            <a:r>
              <a:rPr lang="en-US"/>
              <a:t>iterative operation of opening (1)								</a:t>
            </a:r>
          </a:p>
        </p:txBody>
      </p:sp>
      <p:pic>
        <p:nvPicPr>
          <p:cNvPr id="62481" name="Picture 17" descr="C:\Documents and Settings\c580104\Desktop\XueyanLi-581\bwmorph-open-1-logo16.tiff"/>
          <p:cNvPicPr>
            <a:picLocks noGrp="1" noChangeAspect="1" noChangeArrowheads="1"/>
          </p:cNvPicPr>
          <p:nvPr>
            <p:ph sz="quarter" idx="1"/>
          </p:nvPr>
        </p:nvPicPr>
        <p:blipFill>
          <a:blip r:embed="rId2" cstate="print"/>
          <a:stretch>
            <a:fillRect/>
          </a:stretch>
        </p:blipFill>
        <p:spPr>
          <a:xfrm>
            <a:off x="685800" y="2219673"/>
            <a:ext cx="3810000" cy="1504253"/>
          </a:xfrm>
          <a:noFill/>
          <a:ln/>
        </p:spPr>
      </p:pic>
      <p:pic>
        <p:nvPicPr>
          <p:cNvPr id="62484" name="Picture 20" descr="C:\Documents and Settings\c580104\Desktop\XueyanLi-581\bwmorph-open-5-logo16.tiff"/>
          <p:cNvPicPr>
            <a:picLocks noGrp="1" noChangeAspect="1" noChangeArrowheads="1"/>
          </p:cNvPicPr>
          <p:nvPr>
            <p:ph sz="quarter" idx="2"/>
          </p:nvPr>
        </p:nvPicPr>
        <p:blipFill>
          <a:blip r:embed="rId2" cstate="print"/>
          <a:srcRect/>
          <a:stretch>
            <a:fillRect/>
          </a:stretch>
        </p:blipFill>
        <p:spPr>
          <a:xfrm>
            <a:off x="457200" y="4581525"/>
            <a:ext cx="3810000" cy="1504950"/>
          </a:xfrm>
          <a:noFill/>
          <a:ln/>
        </p:spPr>
      </p:pic>
      <p:pic>
        <p:nvPicPr>
          <p:cNvPr id="62487" name="Picture 23" descr="C:\Documents and Settings\c580104\Desktop\XueyanLi-581\bwmorph-open-Inf-logo16.tiff"/>
          <p:cNvPicPr>
            <a:picLocks noGrp="1" noChangeAspect="1" noChangeArrowheads="1"/>
          </p:cNvPicPr>
          <p:nvPr>
            <p:ph sz="quarter" idx="3"/>
          </p:nvPr>
        </p:nvPicPr>
        <p:blipFill>
          <a:blip r:embed="rId2" cstate="print"/>
          <a:stretch>
            <a:fillRect/>
          </a:stretch>
        </p:blipFill>
        <p:spPr>
          <a:xfrm>
            <a:off x="4648200" y="4701284"/>
            <a:ext cx="3810000" cy="1504253"/>
          </a:xfrm>
          <a:noFill/>
          <a:ln/>
        </p:spPr>
      </p:pic>
      <p:pic>
        <p:nvPicPr>
          <p:cNvPr id="62469" name="Picture 5" descr="C:\Documents and Settings\c580104\Desktop\XueyanLi-581\logo16.tiff"/>
          <p:cNvPicPr>
            <a:picLocks noGrp="1" noChangeAspect="1" noChangeArrowheads="1"/>
          </p:cNvPicPr>
          <p:nvPr>
            <p:ph sz="quarter" idx="4"/>
          </p:nvPr>
        </p:nvPicPr>
        <p:blipFill>
          <a:blip r:embed="rId3" cstate="print"/>
          <a:srcRect/>
          <a:stretch>
            <a:fillRect/>
          </a:stretch>
        </p:blipFill>
        <p:spPr>
          <a:xfrm>
            <a:off x="4495800" y="2067274"/>
            <a:ext cx="3810000" cy="1592263"/>
          </a:xfrm>
          <a:noFill/>
          <a:ln/>
        </p:spPr>
      </p:pic>
      <p:sp>
        <p:nvSpPr>
          <p:cNvPr id="62467" name="Rectangle 3"/>
          <p:cNvSpPr>
            <a:spLocks noGrp="1" noChangeArrowheads="1"/>
          </p:cNvSpPr>
          <p:nvPr>
            <p:ph type="body" idx="4294967295"/>
          </p:nvPr>
        </p:nvSpPr>
        <p:spPr>
          <a:xfrm>
            <a:off x="1572491" y="3783536"/>
            <a:ext cx="7315200" cy="304800"/>
          </a:xfrm>
        </p:spPr>
        <p:txBody>
          <a:bodyPr>
            <a:normAutofit fontScale="70000" lnSpcReduction="20000"/>
          </a:bodyPr>
          <a:lstStyle/>
          <a:p>
            <a:pPr>
              <a:lnSpc>
                <a:spcPct val="90000"/>
              </a:lnSpc>
              <a:buFont typeface="Wingdings" pitchFamily="2" charset="2"/>
              <a:buNone/>
            </a:pPr>
            <a:r>
              <a:rPr lang="en-US" sz="2800" dirty="0"/>
              <a:t>	 </a:t>
            </a:r>
            <a:r>
              <a:rPr lang="en-US" sz="2000" dirty="0">
                <a:solidFill>
                  <a:schemeClr val="accent1"/>
                </a:solidFill>
              </a:rPr>
              <a:t>Original image</a:t>
            </a:r>
            <a:r>
              <a:rPr lang="en-US" sz="2000" dirty="0">
                <a:solidFill>
                  <a:srgbClr val="FF0000"/>
                </a:solidFill>
              </a:rPr>
              <a:t> 			 </a:t>
            </a:r>
            <a:r>
              <a:rPr lang="en-US" sz="2000" dirty="0">
                <a:solidFill>
                  <a:schemeClr val="accent1"/>
                </a:solidFill>
              </a:rPr>
              <a:t>after 1 opening</a:t>
            </a:r>
          </a:p>
        </p:txBody>
      </p:sp>
      <p:sp>
        <p:nvSpPr>
          <p:cNvPr id="62468" name="Rectangle 4"/>
          <p:cNvSpPr>
            <a:spLocks noChangeArrowheads="1"/>
          </p:cNvSpPr>
          <p:nvPr/>
        </p:nvSpPr>
        <p:spPr bwMode="auto">
          <a:xfrm>
            <a:off x="304800" y="6324600"/>
            <a:ext cx="8610600" cy="381000"/>
          </a:xfrm>
          <a:prstGeom prst="rect">
            <a:avLst/>
          </a:prstGeom>
          <a:noFill/>
          <a:ln w="9525">
            <a:noFill/>
            <a:miter lim="800000"/>
            <a:headEnd/>
            <a:tailEnd/>
          </a:ln>
          <a:effectLst/>
        </p:spPr>
        <p:txBody>
          <a:bodyPr lIns="92075" tIns="46038" rIns="92075" bIns="46038"/>
          <a:lstStyle/>
          <a:p>
            <a:pPr>
              <a:spcBef>
                <a:spcPct val="20000"/>
              </a:spcBef>
              <a:buClr>
                <a:srgbClr val="00FFCC"/>
              </a:buClr>
              <a:buSzPct val="80000"/>
              <a:buFont typeface="Wingdings" pitchFamily="2" charset="2"/>
              <a:buNone/>
            </a:pPr>
            <a:r>
              <a:rPr lang="en-US" sz="2000" b="1">
                <a:solidFill>
                  <a:srgbClr val="FF0000"/>
                </a:solidFill>
                <a:ea typeface="+mn-ea"/>
              </a:rPr>
              <a:t>   	</a:t>
            </a:r>
            <a:r>
              <a:rPr lang="en-US" sz="2000" b="1">
                <a:solidFill>
                  <a:srgbClr val="00CCFF"/>
                </a:solidFill>
                <a:ea typeface="+mn-ea"/>
              </a:rPr>
              <a:t> after 5th openings</a:t>
            </a:r>
            <a:r>
              <a:rPr lang="en-US" sz="2000" b="1">
                <a:solidFill>
                  <a:srgbClr val="FF0000"/>
                </a:solidFill>
                <a:ea typeface="+mn-ea"/>
              </a:rPr>
              <a:t>	 </a:t>
            </a:r>
            <a:r>
              <a:rPr lang="en-US" sz="2000" b="1">
                <a:solidFill>
                  <a:srgbClr val="00CCFF"/>
                </a:solidFill>
                <a:ea typeface="+mn-ea"/>
              </a:rPr>
              <a:t>         		after inf openings</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sz="quarter"/>
          </p:nvPr>
        </p:nvSpPr>
        <p:spPr>
          <a:xfrm>
            <a:off x="685800" y="457200"/>
            <a:ext cx="8077200" cy="1143000"/>
          </a:xfrm>
        </p:spPr>
        <p:txBody>
          <a:bodyPr>
            <a:normAutofit fontScale="90000"/>
          </a:bodyPr>
          <a:lstStyle/>
          <a:p>
            <a:r>
              <a:rPr lang="en-US"/>
              <a:t>Matlab program </a:t>
            </a:r>
            <a:br>
              <a:rPr lang="en-US"/>
            </a:br>
            <a:r>
              <a:rPr lang="en-US"/>
              <a:t>iterative operation of opening (2)								</a:t>
            </a:r>
          </a:p>
        </p:txBody>
      </p:sp>
      <p:pic>
        <p:nvPicPr>
          <p:cNvPr id="63505" name="Picture 17" descr="C:\Documents and Settings\c580104\Desktop\XueyanLi-581\bwmorph-open-1-logo19.tiff"/>
          <p:cNvPicPr>
            <a:picLocks noGrp="1" noChangeAspect="1" noChangeArrowheads="1"/>
          </p:cNvPicPr>
          <p:nvPr>
            <p:ph sz="quarter" idx="1"/>
          </p:nvPr>
        </p:nvPicPr>
        <p:blipFill>
          <a:blip r:embed="rId2" cstate="print"/>
          <a:srcRect/>
          <a:stretch>
            <a:fillRect/>
          </a:stretch>
        </p:blipFill>
        <p:spPr>
          <a:xfrm>
            <a:off x="4724400" y="1981200"/>
            <a:ext cx="3810000" cy="1905000"/>
          </a:xfrm>
          <a:noFill/>
          <a:ln/>
        </p:spPr>
      </p:pic>
      <p:pic>
        <p:nvPicPr>
          <p:cNvPr id="63508" name="Picture 20" descr="C:\Documents and Settings\c580104\Desktop\XueyanLi-581\bwmorph-open-5-logo19.tiff"/>
          <p:cNvPicPr>
            <a:picLocks noGrp="1" noChangeAspect="1" noChangeArrowheads="1"/>
          </p:cNvPicPr>
          <p:nvPr>
            <p:ph sz="quarter" idx="2"/>
          </p:nvPr>
        </p:nvPicPr>
        <p:blipFill>
          <a:blip r:embed="rId2" cstate="print"/>
          <a:srcRect/>
          <a:stretch>
            <a:fillRect/>
          </a:stretch>
        </p:blipFill>
        <p:spPr>
          <a:xfrm>
            <a:off x="457200" y="4495800"/>
            <a:ext cx="3810000" cy="1752600"/>
          </a:xfrm>
          <a:noFill/>
          <a:ln/>
        </p:spPr>
      </p:pic>
      <p:pic>
        <p:nvPicPr>
          <p:cNvPr id="63511" name="Picture 23" descr="C:\Documents and Settings\c580104\Desktop\XueyanLi-581\bwmorph-open-Inf-logo19.tiff"/>
          <p:cNvPicPr>
            <a:picLocks noGrp="1" noChangeAspect="1" noChangeArrowheads="1"/>
          </p:cNvPicPr>
          <p:nvPr>
            <p:ph sz="quarter" idx="3"/>
          </p:nvPr>
        </p:nvPicPr>
        <p:blipFill>
          <a:blip r:embed="rId2" cstate="print"/>
          <a:stretch>
            <a:fillRect/>
          </a:stretch>
        </p:blipFill>
        <p:spPr>
          <a:xfrm>
            <a:off x="4959927" y="4830529"/>
            <a:ext cx="3810000" cy="1083142"/>
          </a:xfrm>
          <a:noFill/>
          <a:ln/>
        </p:spPr>
      </p:pic>
      <p:pic>
        <p:nvPicPr>
          <p:cNvPr id="63491" name="Picture 3"/>
          <p:cNvPicPr>
            <a:picLocks noGrp="1" noChangeAspect="1" noChangeArrowheads="1"/>
          </p:cNvPicPr>
          <p:nvPr>
            <p:ph sz="quarter" idx="4"/>
          </p:nvPr>
        </p:nvPicPr>
        <p:blipFill>
          <a:blip r:embed="rId3" cstate="print"/>
          <a:srcRect/>
          <a:stretch>
            <a:fillRect/>
          </a:stretch>
        </p:blipFill>
        <p:spPr>
          <a:xfrm>
            <a:off x="381000" y="1981200"/>
            <a:ext cx="3638550" cy="1892300"/>
          </a:xfrm>
        </p:spPr>
      </p:pic>
      <p:sp>
        <p:nvSpPr>
          <p:cNvPr id="63492" name="Rectangle 4"/>
          <p:cNvSpPr>
            <a:spLocks noGrp="1" noChangeArrowheads="1"/>
          </p:cNvSpPr>
          <p:nvPr>
            <p:ph type="body" idx="4294967295"/>
          </p:nvPr>
        </p:nvSpPr>
        <p:spPr>
          <a:xfrm>
            <a:off x="0" y="3886200"/>
            <a:ext cx="7315200" cy="304800"/>
          </a:xfrm>
        </p:spPr>
        <p:txBody>
          <a:bodyPr>
            <a:normAutofit fontScale="70000" lnSpcReduction="20000"/>
          </a:bodyPr>
          <a:lstStyle/>
          <a:p>
            <a:pPr>
              <a:lnSpc>
                <a:spcPct val="90000"/>
              </a:lnSpc>
              <a:buFont typeface="Wingdings" pitchFamily="2" charset="2"/>
              <a:buNone/>
            </a:pPr>
            <a:r>
              <a:rPr lang="en-US" sz="2800"/>
              <a:t>	 </a:t>
            </a:r>
            <a:r>
              <a:rPr lang="en-US" sz="2000">
                <a:solidFill>
                  <a:schemeClr val="accent1"/>
                </a:solidFill>
              </a:rPr>
              <a:t>Original image</a:t>
            </a:r>
            <a:r>
              <a:rPr lang="en-US" sz="2000">
                <a:solidFill>
                  <a:srgbClr val="FF0000"/>
                </a:solidFill>
              </a:rPr>
              <a:t> 			 </a:t>
            </a:r>
            <a:r>
              <a:rPr lang="en-US" sz="2000">
                <a:solidFill>
                  <a:schemeClr val="accent1"/>
                </a:solidFill>
              </a:rPr>
              <a:t>after 1 opening</a:t>
            </a:r>
          </a:p>
        </p:txBody>
      </p:sp>
      <p:sp>
        <p:nvSpPr>
          <p:cNvPr id="63493" name="Rectangle 5"/>
          <p:cNvSpPr>
            <a:spLocks noChangeArrowheads="1"/>
          </p:cNvSpPr>
          <p:nvPr/>
        </p:nvSpPr>
        <p:spPr bwMode="auto">
          <a:xfrm>
            <a:off x="228600" y="6324600"/>
            <a:ext cx="8610600" cy="381000"/>
          </a:xfrm>
          <a:prstGeom prst="rect">
            <a:avLst/>
          </a:prstGeom>
          <a:noFill/>
          <a:ln w="9525">
            <a:noFill/>
            <a:miter lim="800000"/>
            <a:headEnd/>
            <a:tailEnd/>
          </a:ln>
          <a:effectLst/>
        </p:spPr>
        <p:txBody>
          <a:bodyPr lIns="92075" tIns="46038" rIns="92075" bIns="46038"/>
          <a:lstStyle/>
          <a:p>
            <a:pPr>
              <a:spcBef>
                <a:spcPct val="20000"/>
              </a:spcBef>
              <a:buClr>
                <a:srgbClr val="00FFCC"/>
              </a:buClr>
              <a:buSzPct val="80000"/>
              <a:buFont typeface="Wingdings" pitchFamily="2" charset="2"/>
              <a:buNone/>
            </a:pPr>
            <a:r>
              <a:rPr lang="en-US" sz="2000" b="1">
                <a:solidFill>
                  <a:srgbClr val="FF0000"/>
                </a:solidFill>
                <a:ea typeface="+mn-ea"/>
              </a:rPr>
              <a:t>   	</a:t>
            </a:r>
            <a:r>
              <a:rPr lang="en-US" sz="2000" b="1">
                <a:solidFill>
                  <a:srgbClr val="00CCFF"/>
                </a:solidFill>
                <a:ea typeface="+mn-ea"/>
              </a:rPr>
              <a:t> after 5th openings</a:t>
            </a:r>
            <a:r>
              <a:rPr lang="en-US" sz="2000" b="1">
                <a:solidFill>
                  <a:srgbClr val="FF0000"/>
                </a:solidFill>
                <a:ea typeface="+mn-ea"/>
              </a:rPr>
              <a:t>	 </a:t>
            </a:r>
            <a:r>
              <a:rPr lang="en-US" sz="2000" b="1">
                <a:solidFill>
                  <a:srgbClr val="00CCFF"/>
                </a:solidFill>
                <a:ea typeface="+mn-ea"/>
              </a:rPr>
              <a:t>         		after inf openings</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sz="quarter"/>
          </p:nvPr>
        </p:nvSpPr>
        <p:spPr>
          <a:xfrm>
            <a:off x="685800" y="457200"/>
            <a:ext cx="7772400" cy="1143000"/>
          </a:xfrm>
        </p:spPr>
        <p:txBody>
          <a:bodyPr>
            <a:normAutofit fontScale="90000"/>
          </a:bodyPr>
          <a:lstStyle/>
          <a:p>
            <a:r>
              <a:rPr lang="en-US"/>
              <a:t>Matlab program </a:t>
            </a:r>
            <a:br>
              <a:rPr lang="en-US"/>
            </a:br>
            <a:r>
              <a:rPr lang="en-US"/>
              <a:t>iterative operation of closing (1)								</a:t>
            </a:r>
          </a:p>
        </p:txBody>
      </p:sp>
      <p:pic>
        <p:nvPicPr>
          <p:cNvPr id="64523" name="Picture 11" descr="C:\Documents and Settings\c580104\Desktop\XueyanLi-581\bwmorph-close-1-logo16.tiff"/>
          <p:cNvPicPr>
            <a:picLocks noGrp="1" noChangeAspect="1" noChangeArrowheads="1"/>
          </p:cNvPicPr>
          <p:nvPr>
            <p:ph sz="quarter" idx="1"/>
          </p:nvPr>
        </p:nvPicPr>
        <p:blipFill>
          <a:blip r:embed="rId2" cstate="print"/>
          <a:stretch>
            <a:fillRect/>
          </a:stretch>
        </p:blipFill>
        <p:spPr>
          <a:xfrm>
            <a:off x="685800" y="2219673"/>
            <a:ext cx="3810000" cy="1504253"/>
          </a:xfrm>
          <a:noFill/>
          <a:ln/>
        </p:spPr>
      </p:pic>
      <p:pic>
        <p:nvPicPr>
          <p:cNvPr id="64526" name="Picture 14" descr="C:\Documents and Settings\c580104\Desktop\XueyanLi-581\bwmorph-close-5-logo16.tiff"/>
          <p:cNvPicPr>
            <a:picLocks noGrp="1" noChangeAspect="1" noChangeArrowheads="1"/>
          </p:cNvPicPr>
          <p:nvPr>
            <p:ph sz="quarter" idx="2"/>
          </p:nvPr>
        </p:nvPicPr>
        <p:blipFill>
          <a:blip r:embed="rId2" cstate="print"/>
          <a:srcRect/>
          <a:stretch>
            <a:fillRect/>
          </a:stretch>
        </p:blipFill>
        <p:spPr>
          <a:xfrm>
            <a:off x="4876800" y="4505325"/>
            <a:ext cx="3810000" cy="1504950"/>
          </a:xfrm>
          <a:noFill/>
          <a:ln/>
        </p:spPr>
      </p:pic>
      <p:pic>
        <p:nvPicPr>
          <p:cNvPr id="64529" name="Picture 17" descr="C:\Documents and Settings\c580104\Desktop\XueyanLi-581\bwmorph-close-Inf-logo16.tiff"/>
          <p:cNvPicPr>
            <a:picLocks noGrp="1" noChangeAspect="1" noChangeArrowheads="1"/>
          </p:cNvPicPr>
          <p:nvPr>
            <p:ph sz="quarter" idx="3"/>
          </p:nvPr>
        </p:nvPicPr>
        <p:blipFill>
          <a:blip r:embed="rId2" cstate="print"/>
          <a:stretch>
            <a:fillRect/>
          </a:stretch>
        </p:blipFill>
        <p:spPr>
          <a:xfrm>
            <a:off x="685800" y="4555800"/>
            <a:ext cx="3810000" cy="1504253"/>
          </a:xfrm>
          <a:noFill/>
          <a:ln/>
        </p:spPr>
      </p:pic>
      <p:pic>
        <p:nvPicPr>
          <p:cNvPr id="64517" name="Picture 5" descr="C:\Documents and Settings\c580104\Desktop\XueyanLi-581\logo16.tiff"/>
          <p:cNvPicPr>
            <a:picLocks noGrp="1" noChangeAspect="1" noChangeArrowheads="1"/>
          </p:cNvPicPr>
          <p:nvPr>
            <p:ph sz="quarter" idx="4"/>
          </p:nvPr>
        </p:nvPicPr>
        <p:blipFill>
          <a:blip r:embed="rId3" cstate="print"/>
          <a:srcRect/>
          <a:stretch>
            <a:fillRect/>
          </a:stretch>
        </p:blipFill>
        <p:spPr>
          <a:xfrm>
            <a:off x="4876800" y="2103298"/>
            <a:ext cx="3810000" cy="1592263"/>
          </a:xfrm>
          <a:noFill/>
          <a:ln/>
        </p:spPr>
      </p:pic>
      <p:sp>
        <p:nvSpPr>
          <p:cNvPr id="64515" name="Rectangle 3"/>
          <p:cNvSpPr>
            <a:spLocks noGrp="1" noChangeArrowheads="1"/>
          </p:cNvSpPr>
          <p:nvPr>
            <p:ph type="body" idx="4294967295"/>
          </p:nvPr>
        </p:nvSpPr>
        <p:spPr>
          <a:xfrm>
            <a:off x="0" y="3886200"/>
            <a:ext cx="7315200" cy="304800"/>
          </a:xfrm>
        </p:spPr>
        <p:txBody>
          <a:bodyPr>
            <a:normAutofit fontScale="70000" lnSpcReduction="20000"/>
          </a:bodyPr>
          <a:lstStyle/>
          <a:p>
            <a:pPr>
              <a:lnSpc>
                <a:spcPct val="90000"/>
              </a:lnSpc>
              <a:buFont typeface="Wingdings" pitchFamily="2" charset="2"/>
              <a:buNone/>
            </a:pPr>
            <a:r>
              <a:rPr lang="en-US" sz="2800"/>
              <a:t>	 </a:t>
            </a:r>
            <a:r>
              <a:rPr lang="en-US" sz="2000">
                <a:solidFill>
                  <a:schemeClr val="accent1"/>
                </a:solidFill>
              </a:rPr>
              <a:t>Original image</a:t>
            </a:r>
            <a:r>
              <a:rPr lang="en-US" sz="2000">
                <a:solidFill>
                  <a:srgbClr val="FF0000"/>
                </a:solidFill>
              </a:rPr>
              <a:t> 			 </a:t>
            </a:r>
            <a:r>
              <a:rPr lang="en-US" sz="2000">
                <a:solidFill>
                  <a:schemeClr val="accent1"/>
                </a:solidFill>
              </a:rPr>
              <a:t>after 1 closing</a:t>
            </a:r>
          </a:p>
        </p:txBody>
      </p:sp>
      <p:sp>
        <p:nvSpPr>
          <p:cNvPr id="64516" name="Rectangle 4"/>
          <p:cNvSpPr>
            <a:spLocks noChangeArrowheads="1"/>
          </p:cNvSpPr>
          <p:nvPr/>
        </p:nvSpPr>
        <p:spPr bwMode="auto">
          <a:xfrm>
            <a:off x="304800" y="6324600"/>
            <a:ext cx="8610600" cy="381000"/>
          </a:xfrm>
          <a:prstGeom prst="rect">
            <a:avLst/>
          </a:prstGeom>
          <a:noFill/>
          <a:ln w="9525">
            <a:noFill/>
            <a:miter lim="800000"/>
            <a:headEnd/>
            <a:tailEnd/>
          </a:ln>
          <a:effectLst/>
        </p:spPr>
        <p:txBody>
          <a:bodyPr lIns="92075" tIns="46038" rIns="92075" bIns="46038"/>
          <a:lstStyle/>
          <a:p>
            <a:pPr>
              <a:spcBef>
                <a:spcPct val="20000"/>
              </a:spcBef>
              <a:buClr>
                <a:srgbClr val="00FFCC"/>
              </a:buClr>
              <a:buSzPct val="80000"/>
              <a:buFont typeface="Wingdings" pitchFamily="2" charset="2"/>
              <a:buNone/>
            </a:pPr>
            <a:r>
              <a:rPr lang="en-US" sz="2000" b="1">
                <a:solidFill>
                  <a:srgbClr val="FF0000"/>
                </a:solidFill>
                <a:ea typeface="+mn-ea"/>
              </a:rPr>
              <a:t>   	</a:t>
            </a:r>
            <a:r>
              <a:rPr lang="en-US" sz="2000" b="1">
                <a:solidFill>
                  <a:srgbClr val="00CCFF"/>
                </a:solidFill>
                <a:ea typeface="+mn-ea"/>
              </a:rPr>
              <a:t> after 5th closings</a:t>
            </a:r>
            <a:r>
              <a:rPr lang="en-US" sz="2000" b="1">
                <a:solidFill>
                  <a:srgbClr val="FF0000"/>
                </a:solidFill>
                <a:ea typeface="+mn-ea"/>
              </a:rPr>
              <a:t>	 </a:t>
            </a:r>
            <a:r>
              <a:rPr lang="en-US" sz="2000" b="1">
                <a:solidFill>
                  <a:srgbClr val="00CCFF"/>
                </a:solidFill>
                <a:ea typeface="+mn-ea"/>
              </a:rPr>
              <a:t>         		after inf closnings</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sz="quarter"/>
          </p:nvPr>
        </p:nvSpPr>
        <p:spPr>
          <a:xfrm>
            <a:off x="685800" y="457200"/>
            <a:ext cx="8077200" cy="1143000"/>
          </a:xfrm>
        </p:spPr>
        <p:txBody>
          <a:bodyPr>
            <a:normAutofit fontScale="90000"/>
          </a:bodyPr>
          <a:lstStyle/>
          <a:p>
            <a:r>
              <a:rPr lang="en-US"/>
              <a:t>Matlab program </a:t>
            </a:r>
            <a:br>
              <a:rPr lang="en-US"/>
            </a:br>
            <a:r>
              <a:rPr lang="en-US"/>
              <a:t>iterative operation of closing (2)								</a:t>
            </a:r>
          </a:p>
        </p:txBody>
      </p:sp>
      <p:pic>
        <p:nvPicPr>
          <p:cNvPr id="65547" name="Picture 11" descr="C:\Documents and Settings\c580104\Desktop\XueyanLi-581\bwmorph-close-1-logo19.tiff"/>
          <p:cNvPicPr>
            <a:picLocks noGrp="1" noChangeAspect="1" noChangeArrowheads="1"/>
          </p:cNvPicPr>
          <p:nvPr>
            <p:ph sz="quarter" idx="1"/>
          </p:nvPr>
        </p:nvPicPr>
        <p:blipFill>
          <a:blip r:embed="rId2" cstate="print"/>
          <a:stretch>
            <a:fillRect/>
          </a:stretch>
        </p:blipFill>
        <p:spPr>
          <a:xfrm>
            <a:off x="685800" y="2430229"/>
            <a:ext cx="3810000" cy="1083142"/>
          </a:xfrm>
          <a:noFill/>
          <a:ln/>
        </p:spPr>
      </p:pic>
      <p:pic>
        <p:nvPicPr>
          <p:cNvPr id="65550" name="Picture 14" descr="C:\Documents and Settings\c580104\Desktop\XueyanLi-581\bwmorph-close-5-logo19.tiff"/>
          <p:cNvPicPr>
            <a:picLocks noGrp="1" noChangeAspect="1" noChangeArrowheads="1"/>
          </p:cNvPicPr>
          <p:nvPr>
            <p:ph sz="quarter" idx="2"/>
          </p:nvPr>
        </p:nvPicPr>
        <p:blipFill>
          <a:blip r:embed="rId2" cstate="print"/>
          <a:srcRect/>
          <a:stretch>
            <a:fillRect/>
          </a:stretch>
        </p:blipFill>
        <p:spPr>
          <a:xfrm>
            <a:off x="381000" y="4495800"/>
            <a:ext cx="3810000" cy="1828800"/>
          </a:xfrm>
          <a:noFill/>
          <a:ln/>
        </p:spPr>
      </p:pic>
      <p:pic>
        <p:nvPicPr>
          <p:cNvPr id="65553" name="Picture 17" descr="C:\Documents and Settings\c580104\Desktop\XueyanLi-581\bwmorph-clsoe-Inf-logo19.tiff"/>
          <p:cNvPicPr>
            <a:picLocks noGrp="1" noChangeAspect="1" noChangeArrowheads="1"/>
          </p:cNvPicPr>
          <p:nvPr>
            <p:ph sz="quarter" idx="3"/>
          </p:nvPr>
        </p:nvPicPr>
        <p:blipFill>
          <a:blip r:embed="rId2" cstate="print"/>
          <a:stretch>
            <a:fillRect/>
          </a:stretch>
        </p:blipFill>
        <p:spPr>
          <a:xfrm>
            <a:off x="5056909" y="4847847"/>
            <a:ext cx="3810000" cy="1083142"/>
          </a:xfrm>
          <a:noFill/>
          <a:ln/>
        </p:spPr>
      </p:pic>
      <p:pic>
        <p:nvPicPr>
          <p:cNvPr id="65539" name="Picture 3"/>
          <p:cNvPicPr>
            <a:picLocks noGrp="1" noChangeAspect="1" noChangeArrowheads="1"/>
          </p:cNvPicPr>
          <p:nvPr>
            <p:ph sz="quarter" idx="4"/>
          </p:nvPr>
        </p:nvPicPr>
        <p:blipFill>
          <a:blip r:embed="rId3" cstate="print"/>
          <a:srcRect/>
          <a:stretch>
            <a:fillRect/>
          </a:stretch>
        </p:blipFill>
        <p:spPr>
          <a:xfrm>
            <a:off x="5124450" y="1973029"/>
            <a:ext cx="3638550" cy="1892300"/>
          </a:xfrm>
        </p:spPr>
      </p:pic>
      <p:sp>
        <p:nvSpPr>
          <p:cNvPr id="65540" name="Rectangle 4"/>
          <p:cNvSpPr>
            <a:spLocks noGrp="1" noChangeArrowheads="1"/>
          </p:cNvSpPr>
          <p:nvPr>
            <p:ph type="body" idx="4294967295"/>
          </p:nvPr>
        </p:nvSpPr>
        <p:spPr>
          <a:xfrm>
            <a:off x="0" y="3886200"/>
            <a:ext cx="7315200" cy="304800"/>
          </a:xfrm>
        </p:spPr>
        <p:txBody>
          <a:bodyPr>
            <a:normAutofit fontScale="70000" lnSpcReduction="20000"/>
          </a:bodyPr>
          <a:lstStyle/>
          <a:p>
            <a:pPr>
              <a:lnSpc>
                <a:spcPct val="90000"/>
              </a:lnSpc>
              <a:buFont typeface="Wingdings" pitchFamily="2" charset="2"/>
              <a:buNone/>
            </a:pPr>
            <a:r>
              <a:rPr lang="en-US" sz="2800"/>
              <a:t>	 </a:t>
            </a:r>
            <a:r>
              <a:rPr lang="en-US" sz="2000">
                <a:solidFill>
                  <a:schemeClr val="accent1"/>
                </a:solidFill>
              </a:rPr>
              <a:t>Original image</a:t>
            </a:r>
            <a:r>
              <a:rPr lang="en-US" sz="2000">
                <a:solidFill>
                  <a:srgbClr val="FF0000"/>
                </a:solidFill>
              </a:rPr>
              <a:t> 			 </a:t>
            </a:r>
            <a:r>
              <a:rPr lang="en-US" sz="2000">
                <a:solidFill>
                  <a:schemeClr val="accent1"/>
                </a:solidFill>
              </a:rPr>
              <a:t>after 1 closing</a:t>
            </a:r>
          </a:p>
        </p:txBody>
      </p:sp>
      <p:sp>
        <p:nvSpPr>
          <p:cNvPr id="65541" name="Rectangle 5"/>
          <p:cNvSpPr>
            <a:spLocks noChangeArrowheads="1"/>
          </p:cNvSpPr>
          <p:nvPr/>
        </p:nvSpPr>
        <p:spPr bwMode="auto">
          <a:xfrm>
            <a:off x="228600" y="6324600"/>
            <a:ext cx="8610600" cy="381000"/>
          </a:xfrm>
          <a:prstGeom prst="rect">
            <a:avLst/>
          </a:prstGeom>
          <a:noFill/>
          <a:ln w="9525">
            <a:noFill/>
            <a:miter lim="800000"/>
            <a:headEnd/>
            <a:tailEnd/>
          </a:ln>
          <a:effectLst/>
        </p:spPr>
        <p:txBody>
          <a:bodyPr lIns="92075" tIns="46038" rIns="92075" bIns="46038"/>
          <a:lstStyle/>
          <a:p>
            <a:pPr>
              <a:spcBef>
                <a:spcPct val="20000"/>
              </a:spcBef>
              <a:buClr>
                <a:srgbClr val="00FFCC"/>
              </a:buClr>
              <a:buSzPct val="80000"/>
              <a:buFont typeface="Wingdings" pitchFamily="2" charset="2"/>
              <a:buNone/>
            </a:pPr>
            <a:r>
              <a:rPr lang="en-US" sz="2000" b="1">
                <a:solidFill>
                  <a:srgbClr val="FF0000"/>
                </a:solidFill>
                <a:ea typeface="+mn-ea"/>
              </a:rPr>
              <a:t>   	</a:t>
            </a:r>
            <a:r>
              <a:rPr lang="en-US" sz="2000" b="1">
                <a:solidFill>
                  <a:srgbClr val="00CCFF"/>
                </a:solidFill>
                <a:ea typeface="+mn-ea"/>
              </a:rPr>
              <a:t> after 5th closings</a:t>
            </a:r>
            <a:r>
              <a:rPr lang="en-US" sz="2000" b="1">
                <a:solidFill>
                  <a:srgbClr val="FF0000"/>
                </a:solidFill>
                <a:ea typeface="+mn-ea"/>
              </a:rPr>
              <a:t>	 </a:t>
            </a:r>
            <a:r>
              <a:rPr lang="en-US" sz="2000" b="1">
                <a:solidFill>
                  <a:srgbClr val="00CCFF"/>
                </a:solidFill>
                <a:ea typeface="+mn-ea"/>
              </a:rPr>
              <a:t>         		after inf closings</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0" y="0"/>
            <a:ext cx="9144000" cy="6858000"/>
          </a:xfrm>
          <a:solidFill>
            <a:srgbClr val="CCFFCC"/>
          </a:solidFill>
        </p:spPr>
        <p:txBody>
          <a:bodyPr/>
          <a:lstStyle/>
          <a:p>
            <a:r>
              <a:rPr lang="en-US" sz="9600" smtClean="0"/>
              <a:t>Edge detection or Binary Contour</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685800" y="381000"/>
            <a:ext cx="7772400" cy="1143000"/>
          </a:xfrm>
        </p:spPr>
        <p:txBody>
          <a:bodyPr>
            <a:normAutofit fontScale="90000"/>
          </a:bodyPr>
          <a:lstStyle/>
          <a:p>
            <a:r>
              <a:rPr lang="en-GB" smtClean="0"/>
              <a:t>What is Morphology in computer vision ?</a:t>
            </a:r>
          </a:p>
        </p:txBody>
      </p:sp>
      <p:sp>
        <p:nvSpPr>
          <p:cNvPr id="45059" name="Rectangle 3"/>
          <p:cNvSpPr>
            <a:spLocks noGrp="1" noChangeArrowheads="1"/>
          </p:cNvSpPr>
          <p:nvPr>
            <p:ph idx="1"/>
          </p:nvPr>
        </p:nvSpPr>
        <p:spPr>
          <a:xfrm>
            <a:off x="647700" y="1828800"/>
            <a:ext cx="7962900" cy="4572000"/>
          </a:xfrm>
        </p:spPr>
        <p:txBody>
          <a:bodyPr>
            <a:normAutofit fontScale="92500" lnSpcReduction="10000"/>
          </a:bodyPr>
          <a:lstStyle/>
          <a:p>
            <a:pPr marL="514350" indent="-514350">
              <a:lnSpc>
                <a:spcPct val="80000"/>
              </a:lnSpc>
              <a:buFont typeface="Times New Roman" pitchFamily="18" charset="0"/>
              <a:buAutoNum type="arabicPeriod"/>
            </a:pPr>
            <a:r>
              <a:rPr lang="en-GB" dirty="0" smtClean="0"/>
              <a:t>Morphology generally concerned with </a:t>
            </a:r>
            <a:r>
              <a:rPr lang="en-GB" dirty="0" smtClean="0">
                <a:solidFill>
                  <a:srgbClr val="008000"/>
                </a:solidFill>
              </a:rPr>
              <a:t>shape </a:t>
            </a:r>
            <a:r>
              <a:rPr lang="en-GB" dirty="0" smtClean="0"/>
              <a:t>and </a:t>
            </a:r>
            <a:r>
              <a:rPr lang="en-GB" dirty="0" smtClean="0">
                <a:solidFill>
                  <a:srgbClr val="FF0000"/>
                </a:solidFill>
              </a:rPr>
              <a:t>properties of objects</a:t>
            </a:r>
            <a:r>
              <a:rPr lang="en-GB" dirty="0" smtClean="0"/>
              <a:t>. </a:t>
            </a:r>
          </a:p>
          <a:p>
            <a:pPr marL="514350" indent="-514350">
              <a:lnSpc>
                <a:spcPct val="80000"/>
              </a:lnSpc>
              <a:buFont typeface="Times New Roman" pitchFamily="18" charset="0"/>
              <a:buAutoNum type="arabicPeriod"/>
            </a:pPr>
            <a:endParaRPr lang="en-GB" sz="2800" dirty="0" smtClean="0"/>
          </a:p>
          <a:p>
            <a:pPr marL="514350" indent="-514350">
              <a:lnSpc>
                <a:spcPct val="80000"/>
              </a:lnSpc>
              <a:buFont typeface="Times New Roman" pitchFamily="18" charset="0"/>
              <a:buAutoNum type="arabicPeriod"/>
            </a:pPr>
            <a:r>
              <a:rPr lang="en-GB" dirty="0" smtClean="0"/>
              <a:t>Used for </a:t>
            </a:r>
            <a:r>
              <a:rPr lang="en-GB" dirty="0" smtClean="0">
                <a:solidFill>
                  <a:srgbClr val="FF0000"/>
                </a:solidFill>
              </a:rPr>
              <a:t>segmentation</a:t>
            </a:r>
            <a:r>
              <a:rPr lang="en-GB" dirty="0" smtClean="0"/>
              <a:t> and </a:t>
            </a:r>
            <a:r>
              <a:rPr lang="en-GB" dirty="0" smtClean="0">
                <a:solidFill>
                  <a:srgbClr val="0070C0"/>
                </a:solidFill>
              </a:rPr>
              <a:t>feature extraction</a:t>
            </a:r>
            <a:r>
              <a:rPr lang="en-GB" dirty="0" smtClean="0"/>
              <a:t>.</a:t>
            </a:r>
          </a:p>
          <a:p>
            <a:pPr marL="514350" indent="-514350">
              <a:lnSpc>
                <a:spcPct val="80000"/>
              </a:lnSpc>
              <a:buFont typeface="Times New Roman" pitchFamily="18" charset="0"/>
              <a:buAutoNum type="arabicPeriod"/>
            </a:pPr>
            <a:endParaRPr lang="en-GB" dirty="0" smtClean="0"/>
          </a:p>
          <a:p>
            <a:pPr marL="514350" indent="-514350">
              <a:lnSpc>
                <a:spcPct val="80000"/>
              </a:lnSpc>
              <a:buFont typeface="Times New Roman" pitchFamily="18" charset="0"/>
              <a:buAutoNum type="arabicPeriod"/>
            </a:pPr>
            <a:r>
              <a:rPr lang="en-GB" dirty="0" smtClean="0"/>
              <a:t>Segmentation = used </a:t>
            </a:r>
            <a:r>
              <a:rPr lang="en-GB" dirty="0" smtClean="0">
                <a:solidFill>
                  <a:srgbClr val="0070C0"/>
                </a:solidFill>
              </a:rPr>
              <a:t>for cleaning </a:t>
            </a:r>
            <a:r>
              <a:rPr lang="en-GB" dirty="0" smtClean="0"/>
              <a:t>binary objects.</a:t>
            </a:r>
          </a:p>
          <a:p>
            <a:pPr marL="514350" indent="-514350">
              <a:lnSpc>
                <a:spcPct val="80000"/>
              </a:lnSpc>
              <a:buFont typeface="Times New Roman" pitchFamily="18" charset="0"/>
              <a:buAutoNum type="arabicPeriod"/>
            </a:pPr>
            <a:endParaRPr lang="en-GB" dirty="0" smtClean="0"/>
          </a:p>
          <a:p>
            <a:pPr marL="514350" indent="-514350">
              <a:lnSpc>
                <a:spcPct val="80000"/>
              </a:lnSpc>
              <a:buFont typeface="Times New Roman" pitchFamily="18" charset="0"/>
              <a:buAutoNum type="arabicPeriod"/>
            </a:pPr>
            <a:r>
              <a:rPr lang="en-GB" dirty="0" smtClean="0"/>
              <a:t>Two basic operations</a:t>
            </a:r>
          </a:p>
          <a:p>
            <a:pPr marL="914400" lvl="1" indent="-457200">
              <a:lnSpc>
                <a:spcPct val="80000"/>
              </a:lnSpc>
              <a:buFont typeface="Times New Roman" pitchFamily="18" charset="0"/>
              <a:buAutoNum type="arabicPeriod"/>
            </a:pPr>
            <a:r>
              <a:rPr lang="en-GB" sz="3200" dirty="0" smtClean="0">
                <a:solidFill>
                  <a:srgbClr val="FF0000"/>
                </a:solidFill>
              </a:rPr>
              <a:t>erosion</a:t>
            </a:r>
            <a:r>
              <a:rPr lang="en-GB" sz="3200" dirty="0" smtClean="0"/>
              <a:t> (opening)</a:t>
            </a:r>
          </a:p>
          <a:p>
            <a:pPr marL="914400" lvl="1" indent="-457200">
              <a:lnSpc>
                <a:spcPct val="80000"/>
              </a:lnSpc>
              <a:buFont typeface="Times New Roman" pitchFamily="18" charset="0"/>
              <a:buAutoNum type="arabicPeriod"/>
            </a:pPr>
            <a:r>
              <a:rPr lang="en-GB" sz="3200" dirty="0" smtClean="0">
                <a:solidFill>
                  <a:srgbClr val="FF0000"/>
                </a:solidFill>
              </a:rPr>
              <a:t>dilation</a:t>
            </a:r>
            <a:r>
              <a:rPr lang="en-GB" sz="3200" dirty="0" smtClean="0"/>
              <a:t> (closing)</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itle 1"/>
          <p:cNvSpPr>
            <a:spLocks noGrp="1"/>
          </p:cNvSpPr>
          <p:nvPr>
            <p:ph type="title"/>
          </p:nvPr>
        </p:nvSpPr>
        <p:spPr/>
        <p:txBody>
          <a:bodyPr/>
          <a:lstStyle/>
          <a:p>
            <a:r>
              <a:rPr lang="en-US" smtClean="0"/>
              <a:t>Boundary Extraction</a:t>
            </a:r>
          </a:p>
        </p:txBody>
      </p:sp>
      <p:pic>
        <p:nvPicPr>
          <p:cNvPr id="126980" name="Picture 2"/>
          <p:cNvPicPr>
            <a:picLocks noChangeAspect="1" noChangeArrowheads="1"/>
          </p:cNvPicPr>
          <p:nvPr/>
        </p:nvPicPr>
        <p:blipFill>
          <a:blip r:embed="rId2"/>
          <a:srcRect l="23334" t="26666" r="23334" b="24533"/>
          <a:stretch>
            <a:fillRect/>
          </a:stretch>
        </p:blipFill>
        <p:spPr bwMode="auto">
          <a:xfrm>
            <a:off x="304800" y="1795463"/>
            <a:ext cx="8305800" cy="4749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7861" name="Rectangle 5"/>
          <p:cNvSpPr>
            <a:spLocks noGrp="1" noChangeArrowheads="1"/>
          </p:cNvSpPr>
          <p:nvPr>
            <p:ph type="title"/>
          </p:nvPr>
        </p:nvSpPr>
        <p:spPr/>
        <p:txBody>
          <a:bodyPr/>
          <a:lstStyle/>
          <a:p>
            <a:r>
              <a:rPr lang="en-US" smtClean="0"/>
              <a:t>Erode and Binary Contour in Matlab</a:t>
            </a:r>
          </a:p>
        </p:txBody>
      </p:sp>
      <p:pic>
        <p:nvPicPr>
          <p:cNvPr id="128002" name="Picture 2" descr="img048"/>
          <p:cNvPicPr>
            <a:picLocks noGrp="1" noChangeAspect="1" noChangeArrowheads="1"/>
          </p:cNvPicPr>
          <p:nvPr>
            <p:ph type="clipArt" sz="half" idx="2"/>
          </p:nvPr>
        </p:nvPicPr>
        <p:blipFill>
          <a:blip r:embed="rId2"/>
          <a:srcRect/>
          <a:stretch>
            <a:fillRect/>
          </a:stretch>
        </p:blipFill>
        <p:spPr>
          <a:xfrm>
            <a:off x="0" y="76200"/>
            <a:ext cx="9144000" cy="6858000"/>
          </a:xfrm>
        </p:spPr>
      </p:pic>
      <p:sp>
        <p:nvSpPr>
          <p:cNvPr id="128003" name="Rectangle 3"/>
          <p:cNvSpPr>
            <a:spLocks noChangeArrowheads="1"/>
          </p:cNvSpPr>
          <p:nvPr/>
        </p:nvSpPr>
        <p:spPr bwMode="auto">
          <a:xfrm>
            <a:off x="6400800" y="4267200"/>
            <a:ext cx="2743200" cy="2590800"/>
          </a:xfrm>
          <a:prstGeom prst="rect">
            <a:avLst/>
          </a:prstGeom>
          <a:solidFill>
            <a:schemeClr val="bg1"/>
          </a:solidFill>
          <a:ln w="9525">
            <a:noFill/>
            <a:miter lim="800000"/>
            <a:headEnd/>
            <a:tailEnd/>
          </a:ln>
        </p:spPr>
        <p:txBody>
          <a:bodyPr wrap="none" anchor="ctr"/>
          <a:lstStyle/>
          <a:p>
            <a:endParaRPr lang="en-US"/>
          </a:p>
        </p:txBody>
      </p:sp>
      <p:sp>
        <p:nvSpPr>
          <p:cNvPr id="128004" name="Rectangle 4"/>
          <p:cNvSpPr>
            <a:spLocks noChangeArrowheads="1"/>
          </p:cNvSpPr>
          <p:nvPr/>
        </p:nvSpPr>
        <p:spPr bwMode="auto">
          <a:xfrm>
            <a:off x="0" y="6019800"/>
            <a:ext cx="1143000" cy="838200"/>
          </a:xfrm>
          <a:prstGeom prst="rect">
            <a:avLst/>
          </a:prstGeom>
          <a:solidFill>
            <a:schemeClr val="bg1"/>
          </a:solidFill>
          <a:ln w="9525">
            <a:noFill/>
            <a:miter lim="800000"/>
            <a:headEnd/>
            <a:tailEnd/>
          </a:ln>
        </p:spPr>
        <p:txBody>
          <a:bodyPr wrap="none" anchor="ctr"/>
          <a:lstStyle/>
          <a:p>
            <a:endParaRPr lang="en-US"/>
          </a:p>
        </p:txBody>
      </p:sp>
      <p:sp>
        <p:nvSpPr>
          <p:cNvPr id="128006" name="Text Box 6"/>
          <p:cNvSpPr txBox="1">
            <a:spLocks noChangeArrowheads="1"/>
          </p:cNvSpPr>
          <p:nvPr/>
        </p:nvSpPr>
        <p:spPr bwMode="auto">
          <a:xfrm>
            <a:off x="6629400" y="4343400"/>
            <a:ext cx="2362200" cy="1200329"/>
          </a:xfrm>
          <a:prstGeom prst="rect">
            <a:avLst/>
          </a:prstGeom>
          <a:noFill/>
          <a:ln w="12700">
            <a:noFill/>
            <a:miter lim="800000"/>
            <a:headEnd/>
            <a:tailEnd/>
          </a:ln>
        </p:spPr>
        <p:txBody>
          <a:bodyPr>
            <a:spAutoFit/>
          </a:bodyPr>
          <a:lstStyle/>
          <a:p>
            <a:pPr>
              <a:spcBef>
                <a:spcPct val="50000"/>
              </a:spcBef>
            </a:pPr>
            <a:r>
              <a:rPr lang="en-US" dirty="0">
                <a:solidFill>
                  <a:srgbClr val="FF5050"/>
                </a:solidFill>
                <a:latin typeface="Times New Roman" pitchFamily="18" charset="0"/>
              </a:rPr>
              <a:t>Erosion </a:t>
            </a:r>
            <a:r>
              <a:rPr lang="en-US" dirty="0">
                <a:latin typeface="Times New Roman" pitchFamily="18" charset="0"/>
              </a:rPr>
              <a:t>can be used to find </a:t>
            </a:r>
            <a:r>
              <a:rPr lang="en-US" dirty="0" smtClean="0">
                <a:latin typeface="Times New Roman" pitchFamily="18" charset="0"/>
              </a:rPr>
              <a:t>contour</a:t>
            </a:r>
            <a:endParaRPr lang="en-US"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77861"/>
                                        </p:tgtEl>
                                        <p:attrNameLst>
                                          <p:attrName>style.visibility</p:attrName>
                                        </p:attrNameLst>
                                      </p:cBhvr>
                                      <p:to>
                                        <p:strVal val="visible"/>
                                      </p:to>
                                    </p:set>
                                    <p:anim calcmode="lin" valueType="num">
                                      <p:cBhvr additive="base">
                                        <p:cTn id="7" dur="500" fill="hold"/>
                                        <p:tgtEl>
                                          <p:spTgt spid="377861"/>
                                        </p:tgtEl>
                                        <p:attrNameLst>
                                          <p:attrName>ppt_x</p:attrName>
                                        </p:attrNameLst>
                                      </p:cBhvr>
                                      <p:tavLst>
                                        <p:tav tm="0">
                                          <p:val>
                                            <p:strVal val="0-#ppt_w/2"/>
                                          </p:val>
                                        </p:tav>
                                        <p:tav tm="100000">
                                          <p:val>
                                            <p:strVal val="#ppt_x"/>
                                          </p:val>
                                        </p:tav>
                                      </p:tavLst>
                                    </p:anim>
                                    <p:anim calcmode="lin" valueType="num">
                                      <p:cBhvr additive="base">
                                        <p:cTn id="8" dur="500" fill="hold"/>
                                        <p:tgtEl>
                                          <p:spTgt spid="37786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861" grpId="0" animBg="1"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smtClean="0"/>
              <a:t>Opening &amp; Closing</a:t>
            </a:r>
          </a:p>
        </p:txBody>
      </p:sp>
      <p:sp>
        <p:nvSpPr>
          <p:cNvPr id="130051" name="Rectangle 3"/>
          <p:cNvSpPr>
            <a:spLocks noGrp="1" noChangeArrowheads="1"/>
          </p:cNvSpPr>
          <p:nvPr>
            <p:ph idx="1"/>
          </p:nvPr>
        </p:nvSpPr>
        <p:spPr/>
        <p:txBody>
          <a:bodyPr/>
          <a:lstStyle/>
          <a:p>
            <a:pPr marL="514350" indent="-514350">
              <a:buFont typeface="Times New Roman" pitchFamily="18" charset="0"/>
              <a:buAutoNum type="arabicPeriod"/>
            </a:pPr>
            <a:r>
              <a:rPr lang="en-US" sz="2800" smtClean="0"/>
              <a:t>Opening and Closing are two important operators from mathematical morphology</a:t>
            </a:r>
          </a:p>
          <a:p>
            <a:pPr marL="514350" indent="-514350">
              <a:buFont typeface="Times New Roman" pitchFamily="18" charset="0"/>
              <a:buAutoNum type="arabicPeriod"/>
            </a:pPr>
            <a:endParaRPr lang="en-US" sz="2800" smtClean="0"/>
          </a:p>
          <a:p>
            <a:pPr marL="514350" indent="-514350">
              <a:buFont typeface="Times New Roman" pitchFamily="18" charset="0"/>
              <a:buAutoNum type="arabicPeriod"/>
            </a:pPr>
            <a:r>
              <a:rPr lang="en-US" sz="2800" smtClean="0"/>
              <a:t>They are both derived from the fundamental operations of erosion and dilation</a:t>
            </a:r>
          </a:p>
          <a:p>
            <a:pPr marL="514350" indent="-514350">
              <a:buFont typeface="Times New Roman" pitchFamily="18" charset="0"/>
              <a:buAutoNum type="arabicPeriod"/>
            </a:pPr>
            <a:endParaRPr lang="en-US" sz="2800" smtClean="0"/>
          </a:p>
          <a:p>
            <a:pPr marL="514350" indent="-514350">
              <a:buFont typeface="Times New Roman" pitchFamily="18" charset="0"/>
              <a:buAutoNum type="arabicPeriod"/>
            </a:pPr>
            <a:r>
              <a:rPr lang="en-US" sz="2800" smtClean="0"/>
              <a:t>They are normally applied to binary images </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4876800" y="0"/>
            <a:ext cx="4267200" cy="1143000"/>
          </a:xfrm>
        </p:spPr>
        <p:txBody>
          <a:bodyPr/>
          <a:lstStyle/>
          <a:p>
            <a:r>
              <a:rPr lang="en-US" smtClean="0"/>
              <a:t>Open and Close</a:t>
            </a:r>
          </a:p>
        </p:txBody>
      </p:sp>
      <p:sp>
        <p:nvSpPr>
          <p:cNvPr id="131075" name="Text Box 3"/>
          <p:cNvSpPr txBox="1">
            <a:spLocks noChangeArrowheads="1"/>
          </p:cNvSpPr>
          <p:nvPr/>
        </p:nvSpPr>
        <p:spPr bwMode="auto">
          <a:xfrm>
            <a:off x="0" y="0"/>
            <a:ext cx="3962400" cy="850900"/>
          </a:xfrm>
          <a:prstGeom prst="rect">
            <a:avLst/>
          </a:prstGeom>
          <a:noFill/>
          <a:ln w="28575">
            <a:solidFill>
              <a:srgbClr val="FF5050"/>
            </a:solidFill>
            <a:miter lim="800000"/>
            <a:headEnd/>
            <a:tailEnd/>
          </a:ln>
        </p:spPr>
        <p:txBody>
          <a:bodyPr>
            <a:spAutoFit/>
          </a:bodyPr>
          <a:lstStyle/>
          <a:p>
            <a:r>
              <a:rPr lang="en-US"/>
              <a:t>Close = Dilate </a:t>
            </a:r>
            <a:r>
              <a:rPr lang="en-US" u="sng">
                <a:solidFill>
                  <a:srgbClr val="FF5050"/>
                </a:solidFill>
              </a:rPr>
              <a:t>next</a:t>
            </a:r>
            <a:r>
              <a:rPr lang="en-US"/>
              <a:t> Erode</a:t>
            </a:r>
          </a:p>
          <a:p>
            <a:r>
              <a:rPr lang="en-US"/>
              <a:t>Open = Erode </a:t>
            </a:r>
            <a:r>
              <a:rPr lang="en-US" u="sng">
                <a:solidFill>
                  <a:srgbClr val="FF5050"/>
                </a:solidFill>
              </a:rPr>
              <a:t>next</a:t>
            </a:r>
            <a:r>
              <a:rPr lang="en-US"/>
              <a:t> Dilate</a:t>
            </a:r>
          </a:p>
        </p:txBody>
      </p:sp>
      <p:pic>
        <p:nvPicPr>
          <p:cNvPr id="131076" name="Picture 4"/>
          <p:cNvPicPr>
            <a:picLocks noChangeAspect="1" noChangeArrowheads="1"/>
          </p:cNvPicPr>
          <p:nvPr/>
        </p:nvPicPr>
        <p:blipFill>
          <a:blip r:embed="rId2"/>
          <a:srcRect/>
          <a:stretch>
            <a:fillRect/>
          </a:stretch>
        </p:blipFill>
        <p:spPr bwMode="auto">
          <a:xfrm>
            <a:off x="304800" y="2286000"/>
            <a:ext cx="2133600" cy="1917700"/>
          </a:xfrm>
          <a:prstGeom prst="rect">
            <a:avLst/>
          </a:prstGeom>
          <a:noFill/>
          <a:ln w="9525">
            <a:noFill/>
            <a:miter lim="800000"/>
            <a:headEnd/>
            <a:tailEnd/>
          </a:ln>
        </p:spPr>
      </p:pic>
      <p:pic>
        <p:nvPicPr>
          <p:cNvPr id="131077" name="Picture 5"/>
          <p:cNvPicPr>
            <a:picLocks noChangeAspect="1" noChangeArrowheads="1"/>
          </p:cNvPicPr>
          <p:nvPr/>
        </p:nvPicPr>
        <p:blipFill>
          <a:blip r:embed="rId3"/>
          <a:srcRect/>
          <a:stretch>
            <a:fillRect/>
          </a:stretch>
        </p:blipFill>
        <p:spPr bwMode="auto">
          <a:xfrm>
            <a:off x="2667000" y="2667000"/>
            <a:ext cx="2128838" cy="1912938"/>
          </a:xfrm>
          <a:prstGeom prst="rect">
            <a:avLst/>
          </a:prstGeom>
          <a:noFill/>
          <a:ln w="9525">
            <a:noFill/>
            <a:miter lim="800000"/>
            <a:headEnd/>
            <a:tailEnd/>
          </a:ln>
        </p:spPr>
      </p:pic>
      <p:pic>
        <p:nvPicPr>
          <p:cNvPr id="131078" name="Picture 6"/>
          <p:cNvPicPr>
            <a:picLocks noChangeAspect="1" noChangeArrowheads="1"/>
          </p:cNvPicPr>
          <p:nvPr/>
        </p:nvPicPr>
        <p:blipFill>
          <a:blip r:embed="rId4"/>
          <a:srcRect/>
          <a:stretch>
            <a:fillRect/>
          </a:stretch>
        </p:blipFill>
        <p:spPr bwMode="auto">
          <a:xfrm>
            <a:off x="5334000" y="1981200"/>
            <a:ext cx="2133600" cy="1917700"/>
          </a:xfrm>
          <a:prstGeom prst="rect">
            <a:avLst/>
          </a:prstGeom>
          <a:noFill/>
          <a:ln w="9525">
            <a:noFill/>
            <a:miter lim="800000"/>
            <a:headEnd/>
            <a:tailEnd/>
          </a:ln>
        </p:spPr>
      </p:pic>
      <p:pic>
        <p:nvPicPr>
          <p:cNvPr id="131079" name="Picture 7"/>
          <p:cNvPicPr>
            <a:picLocks noChangeAspect="1" noChangeArrowheads="1"/>
          </p:cNvPicPr>
          <p:nvPr/>
        </p:nvPicPr>
        <p:blipFill>
          <a:blip r:embed="rId5"/>
          <a:srcRect/>
          <a:stretch>
            <a:fillRect/>
          </a:stretch>
        </p:blipFill>
        <p:spPr bwMode="auto">
          <a:xfrm>
            <a:off x="6324600" y="4872038"/>
            <a:ext cx="2209800" cy="1985962"/>
          </a:xfrm>
          <a:prstGeom prst="rect">
            <a:avLst/>
          </a:prstGeom>
          <a:noFill/>
          <a:ln w="9525">
            <a:noFill/>
            <a:miter lim="800000"/>
            <a:headEnd/>
            <a:tailEnd/>
          </a:ln>
        </p:spPr>
      </p:pic>
      <p:pic>
        <p:nvPicPr>
          <p:cNvPr id="131080" name="Picture 8"/>
          <p:cNvPicPr>
            <a:picLocks noChangeAspect="1" noChangeArrowheads="1"/>
          </p:cNvPicPr>
          <p:nvPr/>
        </p:nvPicPr>
        <p:blipFill>
          <a:blip r:embed="rId6"/>
          <a:srcRect/>
          <a:stretch>
            <a:fillRect/>
          </a:stretch>
        </p:blipFill>
        <p:spPr bwMode="auto">
          <a:xfrm>
            <a:off x="990600" y="4940300"/>
            <a:ext cx="2133600" cy="1917700"/>
          </a:xfrm>
          <a:prstGeom prst="rect">
            <a:avLst/>
          </a:prstGeom>
          <a:noFill/>
          <a:ln w="9525">
            <a:noFill/>
            <a:miter lim="800000"/>
            <a:headEnd/>
            <a:tailEnd/>
          </a:ln>
        </p:spPr>
      </p:pic>
      <p:sp>
        <p:nvSpPr>
          <p:cNvPr id="131081" name="Text Box 9"/>
          <p:cNvSpPr txBox="1">
            <a:spLocks noChangeArrowheads="1"/>
          </p:cNvSpPr>
          <p:nvPr/>
        </p:nvSpPr>
        <p:spPr bwMode="auto">
          <a:xfrm>
            <a:off x="5181600" y="5943600"/>
            <a:ext cx="844550" cy="457200"/>
          </a:xfrm>
          <a:prstGeom prst="rect">
            <a:avLst/>
          </a:prstGeom>
          <a:noFill/>
          <a:ln w="9525">
            <a:noFill/>
            <a:miter lim="800000"/>
            <a:headEnd/>
            <a:tailEnd/>
          </a:ln>
        </p:spPr>
        <p:txBody>
          <a:bodyPr wrap="none">
            <a:spAutoFit/>
          </a:bodyPr>
          <a:lstStyle/>
          <a:p>
            <a:r>
              <a:rPr lang="en-US"/>
              <a:t>Open</a:t>
            </a:r>
          </a:p>
        </p:txBody>
      </p:sp>
      <p:sp>
        <p:nvSpPr>
          <p:cNvPr id="131082" name="Text Box 10"/>
          <p:cNvSpPr txBox="1">
            <a:spLocks noChangeArrowheads="1"/>
          </p:cNvSpPr>
          <p:nvPr/>
        </p:nvSpPr>
        <p:spPr bwMode="auto">
          <a:xfrm>
            <a:off x="0" y="6248400"/>
            <a:ext cx="877888" cy="457200"/>
          </a:xfrm>
          <a:prstGeom prst="rect">
            <a:avLst/>
          </a:prstGeom>
          <a:noFill/>
          <a:ln w="9525">
            <a:noFill/>
            <a:miter lim="800000"/>
            <a:headEnd/>
            <a:tailEnd/>
          </a:ln>
        </p:spPr>
        <p:txBody>
          <a:bodyPr wrap="none">
            <a:spAutoFit/>
          </a:bodyPr>
          <a:lstStyle/>
          <a:p>
            <a:r>
              <a:rPr lang="en-US"/>
              <a:t>Close</a:t>
            </a:r>
          </a:p>
        </p:txBody>
      </p:sp>
      <p:sp>
        <p:nvSpPr>
          <p:cNvPr id="131083" name="Line 11"/>
          <p:cNvSpPr>
            <a:spLocks noChangeShapeType="1"/>
          </p:cNvSpPr>
          <p:nvPr/>
        </p:nvSpPr>
        <p:spPr bwMode="auto">
          <a:xfrm flipH="1">
            <a:off x="1600200" y="1981200"/>
            <a:ext cx="304800" cy="609600"/>
          </a:xfrm>
          <a:prstGeom prst="line">
            <a:avLst/>
          </a:prstGeom>
          <a:noFill/>
          <a:ln w="12700">
            <a:solidFill>
              <a:schemeClr val="tx1"/>
            </a:solidFill>
            <a:round/>
            <a:headEnd/>
            <a:tailEnd type="triangle" w="med" len="med"/>
          </a:ln>
        </p:spPr>
        <p:txBody>
          <a:bodyPr wrap="none" anchor="ctr"/>
          <a:lstStyle/>
          <a:p>
            <a:endParaRPr lang="en-US"/>
          </a:p>
        </p:txBody>
      </p:sp>
      <p:sp>
        <p:nvSpPr>
          <p:cNvPr id="131084" name="Text Box 12"/>
          <p:cNvSpPr txBox="1">
            <a:spLocks noChangeArrowheads="1"/>
          </p:cNvSpPr>
          <p:nvPr/>
        </p:nvSpPr>
        <p:spPr bwMode="auto">
          <a:xfrm>
            <a:off x="1524000" y="1219200"/>
            <a:ext cx="1752600" cy="822325"/>
          </a:xfrm>
          <a:prstGeom prst="rect">
            <a:avLst/>
          </a:prstGeom>
          <a:noFill/>
          <a:ln w="12700">
            <a:noFill/>
            <a:miter lim="800000"/>
            <a:headEnd/>
            <a:tailEnd/>
          </a:ln>
        </p:spPr>
        <p:txBody>
          <a:bodyPr>
            <a:spAutoFit/>
          </a:bodyPr>
          <a:lstStyle/>
          <a:p>
            <a:pPr>
              <a:spcBef>
                <a:spcPct val="50000"/>
              </a:spcBef>
            </a:pPr>
            <a:r>
              <a:rPr lang="en-US">
                <a:latin typeface="Times New Roman" pitchFamily="18" charset="0"/>
              </a:rPr>
              <a:t>Original image</a:t>
            </a:r>
          </a:p>
        </p:txBody>
      </p:sp>
      <p:sp>
        <p:nvSpPr>
          <p:cNvPr id="131085" name="Text Box 13"/>
          <p:cNvSpPr txBox="1">
            <a:spLocks noChangeArrowheads="1"/>
          </p:cNvSpPr>
          <p:nvPr/>
        </p:nvSpPr>
        <p:spPr bwMode="auto">
          <a:xfrm>
            <a:off x="3505200" y="1524000"/>
            <a:ext cx="1752600" cy="457200"/>
          </a:xfrm>
          <a:prstGeom prst="rect">
            <a:avLst/>
          </a:prstGeom>
          <a:noFill/>
          <a:ln w="12700">
            <a:noFill/>
            <a:miter lim="800000"/>
            <a:headEnd/>
            <a:tailEnd/>
          </a:ln>
        </p:spPr>
        <p:txBody>
          <a:bodyPr>
            <a:spAutoFit/>
          </a:bodyPr>
          <a:lstStyle/>
          <a:p>
            <a:pPr>
              <a:spcBef>
                <a:spcPct val="50000"/>
              </a:spcBef>
            </a:pPr>
            <a:r>
              <a:rPr lang="en-US">
                <a:latin typeface="Times New Roman" pitchFamily="18" charset="0"/>
              </a:rPr>
              <a:t>dilated</a:t>
            </a:r>
          </a:p>
        </p:txBody>
      </p:sp>
      <p:sp>
        <p:nvSpPr>
          <p:cNvPr id="131086" name="Line 14"/>
          <p:cNvSpPr>
            <a:spLocks noChangeShapeType="1"/>
          </p:cNvSpPr>
          <p:nvPr/>
        </p:nvSpPr>
        <p:spPr bwMode="auto">
          <a:xfrm flipH="1">
            <a:off x="3962400" y="2057400"/>
            <a:ext cx="304800" cy="609600"/>
          </a:xfrm>
          <a:prstGeom prst="line">
            <a:avLst/>
          </a:prstGeom>
          <a:noFill/>
          <a:ln w="12700">
            <a:solidFill>
              <a:schemeClr val="tx1"/>
            </a:solidFill>
            <a:round/>
            <a:headEnd/>
            <a:tailEnd type="triangle" w="med" len="med"/>
          </a:ln>
        </p:spPr>
        <p:txBody>
          <a:bodyPr wrap="none" anchor="ctr"/>
          <a:lstStyle/>
          <a:p>
            <a:endParaRPr lang="en-US"/>
          </a:p>
        </p:txBody>
      </p:sp>
      <p:sp>
        <p:nvSpPr>
          <p:cNvPr id="131087" name="Text Box 15"/>
          <p:cNvSpPr txBox="1">
            <a:spLocks noChangeArrowheads="1"/>
          </p:cNvSpPr>
          <p:nvPr/>
        </p:nvSpPr>
        <p:spPr bwMode="auto">
          <a:xfrm>
            <a:off x="6019800" y="1219200"/>
            <a:ext cx="1752600" cy="457200"/>
          </a:xfrm>
          <a:prstGeom prst="rect">
            <a:avLst/>
          </a:prstGeom>
          <a:noFill/>
          <a:ln w="12700">
            <a:noFill/>
            <a:miter lim="800000"/>
            <a:headEnd/>
            <a:tailEnd/>
          </a:ln>
        </p:spPr>
        <p:txBody>
          <a:bodyPr>
            <a:spAutoFit/>
          </a:bodyPr>
          <a:lstStyle/>
          <a:p>
            <a:pPr>
              <a:spcBef>
                <a:spcPct val="50000"/>
              </a:spcBef>
            </a:pPr>
            <a:r>
              <a:rPr lang="en-US">
                <a:latin typeface="Times New Roman" pitchFamily="18" charset="0"/>
              </a:rPr>
              <a:t>eroded</a:t>
            </a:r>
          </a:p>
        </p:txBody>
      </p:sp>
      <p:sp>
        <p:nvSpPr>
          <p:cNvPr id="131088" name="Line 16"/>
          <p:cNvSpPr>
            <a:spLocks noChangeShapeType="1"/>
          </p:cNvSpPr>
          <p:nvPr/>
        </p:nvSpPr>
        <p:spPr bwMode="auto">
          <a:xfrm flipH="1">
            <a:off x="6248400" y="1600200"/>
            <a:ext cx="304800" cy="533400"/>
          </a:xfrm>
          <a:prstGeom prst="line">
            <a:avLst/>
          </a:prstGeom>
          <a:noFill/>
          <a:ln w="12700">
            <a:solidFill>
              <a:schemeClr val="tx1"/>
            </a:solidFill>
            <a:round/>
            <a:headEnd/>
            <a:tailEnd type="triangle" w="med" len="med"/>
          </a:ln>
        </p:spPr>
        <p:txBody>
          <a:bodyPr wrap="none" anchor="ctr"/>
          <a:lstStyle/>
          <a:p>
            <a:endParaRPr lang="en-US"/>
          </a:p>
        </p:txBody>
      </p:sp>
      <p:sp>
        <p:nvSpPr>
          <p:cNvPr id="131089" name="Line 17"/>
          <p:cNvSpPr>
            <a:spLocks noChangeShapeType="1"/>
          </p:cNvSpPr>
          <p:nvPr/>
        </p:nvSpPr>
        <p:spPr bwMode="auto">
          <a:xfrm>
            <a:off x="2209800" y="3429000"/>
            <a:ext cx="533400" cy="228600"/>
          </a:xfrm>
          <a:prstGeom prst="line">
            <a:avLst/>
          </a:prstGeom>
          <a:noFill/>
          <a:ln w="57150">
            <a:solidFill>
              <a:srgbClr val="FF5050"/>
            </a:solidFill>
            <a:round/>
            <a:headEnd/>
            <a:tailEnd type="triangle" w="med" len="med"/>
          </a:ln>
        </p:spPr>
        <p:txBody>
          <a:bodyPr wrap="none" anchor="ctr"/>
          <a:lstStyle/>
          <a:p>
            <a:endParaRPr lang="en-US"/>
          </a:p>
        </p:txBody>
      </p:sp>
      <p:sp>
        <p:nvSpPr>
          <p:cNvPr id="131090" name="Line 18"/>
          <p:cNvSpPr>
            <a:spLocks noChangeShapeType="1"/>
          </p:cNvSpPr>
          <p:nvPr/>
        </p:nvSpPr>
        <p:spPr bwMode="auto">
          <a:xfrm flipV="1">
            <a:off x="2362200" y="2209800"/>
            <a:ext cx="2895600" cy="228600"/>
          </a:xfrm>
          <a:prstGeom prst="line">
            <a:avLst/>
          </a:prstGeom>
          <a:noFill/>
          <a:ln w="57150">
            <a:solidFill>
              <a:srgbClr val="FF5050"/>
            </a:solidFill>
            <a:round/>
            <a:headEnd/>
            <a:tailEnd type="triangle" w="med" len="med"/>
          </a:ln>
        </p:spPr>
        <p:txBody>
          <a:bodyPr wrap="none" anchor="ctr"/>
          <a:lstStyle/>
          <a:p>
            <a:endParaRPr lang="en-US"/>
          </a:p>
        </p:txBody>
      </p:sp>
      <p:sp>
        <p:nvSpPr>
          <p:cNvPr id="131091" name="Line 19"/>
          <p:cNvSpPr>
            <a:spLocks noChangeShapeType="1"/>
          </p:cNvSpPr>
          <p:nvPr/>
        </p:nvSpPr>
        <p:spPr bwMode="auto">
          <a:xfrm flipH="1">
            <a:off x="3276600" y="4648200"/>
            <a:ext cx="685800" cy="533400"/>
          </a:xfrm>
          <a:prstGeom prst="line">
            <a:avLst/>
          </a:prstGeom>
          <a:noFill/>
          <a:ln w="57150">
            <a:solidFill>
              <a:srgbClr val="FF5050"/>
            </a:solidFill>
            <a:round/>
            <a:headEnd/>
            <a:tailEnd type="triangle" w="med" len="med"/>
          </a:ln>
        </p:spPr>
        <p:txBody>
          <a:bodyPr wrap="none" anchor="ctr"/>
          <a:lstStyle/>
          <a:p>
            <a:endParaRPr lang="en-US"/>
          </a:p>
        </p:txBody>
      </p:sp>
      <p:sp>
        <p:nvSpPr>
          <p:cNvPr id="131092" name="Line 20"/>
          <p:cNvSpPr>
            <a:spLocks noChangeShapeType="1"/>
          </p:cNvSpPr>
          <p:nvPr/>
        </p:nvSpPr>
        <p:spPr bwMode="auto">
          <a:xfrm>
            <a:off x="6705600" y="3962400"/>
            <a:ext cx="457200" cy="838200"/>
          </a:xfrm>
          <a:prstGeom prst="line">
            <a:avLst/>
          </a:prstGeom>
          <a:noFill/>
          <a:ln w="57150">
            <a:solidFill>
              <a:srgbClr val="FF5050"/>
            </a:solidFill>
            <a:round/>
            <a:headEnd/>
            <a:tailEnd type="triangle" w="med" len="med"/>
          </a:ln>
        </p:spPr>
        <p:txBody>
          <a:bodyPr wrap="none" anchor="ctr"/>
          <a:lstStyle/>
          <a:p>
            <a:endParaRPr lang="en-US"/>
          </a:p>
        </p:txBody>
      </p:sp>
      <p:sp>
        <p:nvSpPr>
          <p:cNvPr id="131093" name="Line 21"/>
          <p:cNvSpPr>
            <a:spLocks noChangeShapeType="1"/>
          </p:cNvSpPr>
          <p:nvPr/>
        </p:nvSpPr>
        <p:spPr bwMode="auto">
          <a:xfrm flipH="1">
            <a:off x="7010400" y="4267200"/>
            <a:ext cx="609600" cy="152400"/>
          </a:xfrm>
          <a:prstGeom prst="line">
            <a:avLst/>
          </a:prstGeom>
          <a:noFill/>
          <a:ln w="12700">
            <a:solidFill>
              <a:schemeClr val="tx1"/>
            </a:solidFill>
            <a:round/>
            <a:headEnd/>
            <a:tailEnd type="triangle" w="med" len="med"/>
          </a:ln>
        </p:spPr>
        <p:txBody>
          <a:bodyPr wrap="none" anchor="ctr"/>
          <a:lstStyle/>
          <a:p>
            <a:endParaRPr lang="en-US"/>
          </a:p>
        </p:txBody>
      </p:sp>
      <p:sp>
        <p:nvSpPr>
          <p:cNvPr id="131094" name="Text Box 22"/>
          <p:cNvSpPr txBox="1">
            <a:spLocks noChangeArrowheads="1"/>
          </p:cNvSpPr>
          <p:nvPr/>
        </p:nvSpPr>
        <p:spPr bwMode="auto">
          <a:xfrm>
            <a:off x="7772400" y="4191000"/>
            <a:ext cx="1371600" cy="457200"/>
          </a:xfrm>
          <a:prstGeom prst="rect">
            <a:avLst/>
          </a:prstGeom>
          <a:noFill/>
          <a:ln w="12700">
            <a:noFill/>
            <a:miter lim="800000"/>
            <a:headEnd/>
            <a:tailEnd/>
          </a:ln>
        </p:spPr>
        <p:txBody>
          <a:bodyPr>
            <a:spAutoFit/>
          </a:bodyPr>
          <a:lstStyle/>
          <a:p>
            <a:pPr>
              <a:spcBef>
                <a:spcPct val="50000"/>
              </a:spcBef>
            </a:pPr>
            <a:r>
              <a:rPr lang="en-US" i="1">
                <a:solidFill>
                  <a:srgbClr val="FF5050"/>
                </a:solidFill>
                <a:latin typeface="Times New Roman" pitchFamily="18" charset="0"/>
              </a:rPr>
              <a:t>dilated</a:t>
            </a:r>
          </a:p>
        </p:txBody>
      </p:sp>
      <p:sp>
        <p:nvSpPr>
          <p:cNvPr id="131095" name="Text Box 23"/>
          <p:cNvSpPr txBox="1">
            <a:spLocks noChangeArrowheads="1"/>
          </p:cNvSpPr>
          <p:nvPr/>
        </p:nvSpPr>
        <p:spPr bwMode="auto">
          <a:xfrm>
            <a:off x="3733800" y="4876800"/>
            <a:ext cx="1371600" cy="457200"/>
          </a:xfrm>
          <a:prstGeom prst="rect">
            <a:avLst/>
          </a:prstGeom>
          <a:noFill/>
          <a:ln w="12700">
            <a:noFill/>
            <a:miter lim="800000"/>
            <a:headEnd/>
            <a:tailEnd/>
          </a:ln>
        </p:spPr>
        <p:txBody>
          <a:bodyPr>
            <a:spAutoFit/>
          </a:bodyPr>
          <a:lstStyle/>
          <a:p>
            <a:pPr>
              <a:spcBef>
                <a:spcPct val="50000"/>
              </a:spcBef>
            </a:pPr>
            <a:r>
              <a:rPr lang="en-US" i="1">
                <a:solidFill>
                  <a:srgbClr val="FF5050"/>
                </a:solidFill>
                <a:latin typeface="Times New Roman" pitchFamily="18" charset="0"/>
              </a:rPr>
              <a:t>eroded</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3" name="Text Box 11"/>
          <p:cNvSpPr txBox="1">
            <a:spLocks noChangeArrowheads="1"/>
          </p:cNvSpPr>
          <p:nvPr/>
        </p:nvSpPr>
        <p:spPr bwMode="auto">
          <a:xfrm>
            <a:off x="152400" y="2057400"/>
            <a:ext cx="8837613" cy="2216150"/>
          </a:xfrm>
          <a:prstGeom prst="rect">
            <a:avLst/>
          </a:prstGeom>
          <a:solidFill>
            <a:srgbClr val="FFFF00"/>
          </a:solidFill>
          <a:ln w="9525">
            <a:noFill/>
            <a:miter lim="800000"/>
            <a:headEnd/>
            <a:tailEnd/>
          </a:ln>
          <a:effectLst/>
        </p:spPr>
        <p:txBody>
          <a:bodyPr wrap="none">
            <a:spAutoFit/>
          </a:bodyPr>
          <a:lstStyle/>
          <a:p>
            <a:pPr>
              <a:defRPr/>
            </a:pPr>
            <a:r>
              <a:rPr lang="ca-ES" sz="13800" b="1" dirty="0">
                <a:solidFill>
                  <a:srgbClr val="FF0000"/>
                </a:solidFill>
                <a:effectLst>
                  <a:outerShdw blurRad="38100" dist="38100" dir="2700000" algn="tl">
                    <a:srgbClr val="000000"/>
                  </a:outerShdw>
                </a:effectLst>
                <a:ea typeface="ＭＳ Ｐゴシック" pitchFamily="-106" charset="-128"/>
              </a:rPr>
              <a:t>OPENING </a:t>
            </a:r>
            <a:endParaRPr lang="es-ES" sz="13800" b="1" dirty="0">
              <a:solidFill>
                <a:srgbClr val="FF0000"/>
              </a:solidFill>
              <a:effectLst>
                <a:outerShdw blurRad="38100" dist="38100" dir="2700000" algn="tl">
                  <a:srgbClr val="000000"/>
                </a:outerShdw>
              </a:effectLst>
              <a:ea typeface="ＭＳ Ｐゴシック" pitchFamily="-106" charset="-128"/>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solidFill>
            <a:srgbClr val="CCFFCC"/>
          </a:solidFill>
        </p:spPr>
        <p:txBody>
          <a:bodyPr>
            <a:normAutofit fontScale="90000"/>
          </a:bodyPr>
          <a:lstStyle/>
          <a:p>
            <a:r>
              <a:rPr lang="en-US" sz="8000" smtClean="0"/>
              <a:t>Open</a:t>
            </a:r>
          </a:p>
        </p:txBody>
      </p:sp>
      <p:sp>
        <p:nvSpPr>
          <p:cNvPr id="135171" name="Rectangle 3"/>
          <p:cNvSpPr>
            <a:spLocks noGrp="1" noChangeArrowheads="1"/>
          </p:cNvSpPr>
          <p:nvPr>
            <p:ph idx="1"/>
          </p:nvPr>
        </p:nvSpPr>
        <p:spPr/>
        <p:txBody>
          <a:bodyPr/>
          <a:lstStyle/>
          <a:p>
            <a:r>
              <a:rPr lang="en-US" smtClean="0"/>
              <a:t>An erosion followed by a dilation</a:t>
            </a:r>
          </a:p>
          <a:p>
            <a:r>
              <a:rPr lang="en-US" smtClean="0"/>
              <a:t>It serves to eliminate noise </a:t>
            </a:r>
          </a:p>
          <a:p>
            <a:r>
              <a:rPr lang="en-US" smtClean="0"/>
              <a:t>Does not significantly change an object’s size</a:t>
            </a:r>
          </a:p>
          <a:p>
            <a:pPr>
              <a:buFontTx/>
              <a:buNone/>
            </a:pPr>
            <a:endParaRPr lang="en-US" smtClean="0"/>
          </a:p>
        </p:txBody>
      </p:sp>
      <p:pic>
        <p:nvPicPr>
          <p:cNvPr id="135172" name="Picture 4"/>
          <p:cNvPicPr>
            <a:picLocks noChangeAspect="1" noChangeArrowheads="1"/>
          </p:cNvPicPr>
          <p:nvPr/>
        </p:nvPicPr>
        <p:blipFill>
          <a:blip r:embed="rId2"/>
          <a:srcRect/>
          <a:stretch>
            <a:fillRect/>
          </a:stretch>
        </p:blipFill>
        <p:spPr bwMode="auto">
          <a:xfrm>
            <a:off x="609600" y="4724400"/>
            <a:ext cx="2133600" cy="1917700"/>
          </a:xfrm>
          <a:prstGeom prst="rect">
            <a:avLst/>
          </a:prstGeom>
          <a:noFill/>
          <a:ln w="9525">
            <a:noFill/>
            <a:miter lim="800000"/>
            <a:headEnd/>
            <a:tailEnd/>
          </a:ln>
        </p:spPr>
      </p:pic>
      <p:pic>
        <p:nvPicPr>
          <p:cNvPr id="135173" name="Picture 5"/>
          <p:cNvPicPr>
            <a:picLocks noChangeAspect="1" noChangeArrowheads="1"/>
          </p:cNvPicPr>
          <p:nvPr/>
        </p:nvPicPr>
        <p:blipFill>
          <a:blip r:embed="rId3"/>
          <a:srcRect/>
          <a:stretch>
            <a:fillRect/>
          </a:stretch>
        </p:blipFill>
        <p:spPr bwMode="auto">
          <a:xfrm>
            <a:off x="6324600" y="4648200"/>
            <a:ext cx="2209800" cy="1985963"/>
          </a:xfrm>
          <a:prstGeom prst="rect">
            <a:avLst/>
          </a:prstGeom>
          <a:noFill/>
          <a:ln w="9525">
            <a:noFill/>
            <a:miter lim="800000"/>
            <a:headEnd/>
            <a:tailEnd/>
          </a:ln>
        </p:spPr>
      </p:pic>
      <p:sp>
        <p:nvSpPr>
          <p:cNvPr id="135174" name="Line 6"/>
          <p:cNvSpPr>
            <a:spLocks noChangeShapeType="1"/>
          </p:cNvSpPr>
          <p:nvPr/>
        </p:nvSpPr>
        <p:spPr bwMode="auto">
          <a:xfrm flipH="1">
            <a:off x="1219200" y="2590800"/>
            <a:ext cx="3124200" cy="2514600"/>
          </a:xfrm>
          <a:prstGeom prst="line">
            <a:avLst/>
          </a:prstGeom>
          <a:noFill/>
          <a:ln w="12700">
            <a:solidFill>
              <a:srgbClr val="FF5050"/>
            </a:solidFill>
            <a:round/>
            <a:headEnd/>
            <a:tailEnd type="triangle" w="med" len="med"/>
          </a:ln>
        </p:spPr>
        <p:txBody>
          <a:bodyPr wrap="none" anchor="ctr"/>
          <a:lstStyle/>
          <a:p>
            <a:endParaRPr lang="en-US"/>
          </a:p>
        </p:txBody>
      </p:sp>
      <p:sp>
        <p:nvSpPr>
          <p:cNvPr id="135175" name="Line 7"/>
          <p:cNvSpPr>
            <a:spLocks noChangeShapeType="1"/>
          </p:cNvSpPr>
          <p:nvPr/>
        </p:nvSpPr>
        <p:spPr bwMode="auto">
          <a:xfrm>
            <a:off x="3124200" y="5715000"/>
            <a:ext cx="2590800" cy="0"/>
          </a:xfrm>
          <a:prstGeom prst="line">
            <a:avLst/>
          </a:prstGeom>
          <a:noFill/>
          <a:ln w="76200">
            <a:solidFill>
              <a:srgbClr val="FF5050"/>
            </a:solidFill>
            <a:round/>
            <a:headEnd/>
            <a:tailEnd type="triangle" w="med" len="med"/>
          </a:ln>
        </p:spPr>
        <p:txBody>
          <a:bodyPr wrap="none" anchor="ctr"/>
          <a:lstStyle/>
          <a:p>
            <a:endParaRPr lang="en-US"/>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a:xfrm>
            <a:off x="685800" y="381000"/>
            <a:ext cx="7772400" cy="1371600"/>
          </a:xfrm>
        </p:spPr>
        <p:txBody>
          <a:bodyPr>
            <a:normAutofit fontScale="90000"/>
          </a:bodyPr>
          <a:lstStyle/>
          <a:p>
            <a:r>
              <a:rPr lang="en-US" smtClean="0"/>
              <a:t>Comparison of Opening and Erosion</a:t>
            </a:r>
          </a:p>
        </p:txBody>
      </p:sp>
      <p:sp>
        <p:nvSpPr>
          <p:cNvPr id="136195" name="Rectangle 3"/>
          <p:cNvSpPr>
            <a:spLocks noGrp="1" noChangeArrowheads="1"/>
          </p:cNvSpPr>
          <p:nvPr>
            <p:ph idx="1"/>
          </p:nvPr>
        </p:nvSpPr>
        <p:spPr/>
        <p:txBody>
          <a:bodyPr>
            <a:normAutofit/>
          </a:bodyPr>
          <a:lstStyle/>
          <a:p>
            <a:pPr marL="457200" indent="-457200">
              <a:buFont typeface="Times New Roman" pitchFamily="18" charset="0"/>
              <a:buAutoNum type="arabicPeriod"/>
            </a:pPr>
            <a:r>
              <a:rPr lang="en-US" sz="2400" dirty="0" smtClean="0"/>
              <a:t>Opening </a:t>
            </a:r>
            <a:r>
              <a:rPr lang="en-US" sz="2400" dirty="0" smtClean="0">
                <a:solidFill>
                  <a:srgbClr val="FF0000"/>
                </a:solidFill>
              </a:rPr>
              <a:t>is defined </a:t>
            </a:r>
            <a:r>
              <a:rPr lang="en-US" sz="2400" dirty="0" smtClean="0"/>
              <a:t>as an erosion followed by a dilation using the same structuring element</a:t>
            </a:r>
          </a:p>
          <a:p>
            <a:pPr marL="457200" indent="-457200">
              <a:buFont typeface="Times New Roman" pitchFamily="18" charset="0"/>
              <a:buAutoNum type="arabicPeriod"/>
            </a:pPr>
            <a:r>
              <a:rPr lang="en-US" sz="2400" dirty="0" smtClean="0"/>
              <a:t>The basic effect of an opening is </a:t>
            </a:r>
            <a:r>
              <a:rPr lang="en-US" sz="2400" dirty="0" smtClean="0">
                <a:solidFill>
                  <a:srgbClr val="FF0000"/>
                </a:solidFill>
              </a:rPr>
              <a:t>similar to erosion</a:t>
            </a:r>
          </a:p>
          <a:p>
            <a:pPr marL="457200" indent="-457200">
              <a:buFont typeface="Times New Roman" pitchFamily="18" charset="0"/>
              <a:buAutoNum type="arabicPeriod"/>
            </a:pPr>
            <a:r>
              <a:rPr lang="en-US" sz="2400" dirty="0" smtClean="0"/>
              <a:t>Tends to remove some of the foreground pixels from the edges of regions of foreground pixels</a:t>
            </a:r>
          </a:p>
          <a:p>
            <a:pPr marL="457200" indent="-457200">
              <a:buFont typeface="Times New Roman" pitchFamily="18" charset="0"/>
              <a:buAutoNum type="arabicPeriod"/>
            </a:pPr>
            <a:r>
              <a:rPr lang="en-US" sz="2400" dirty="0" smtClean="0">
                <a:solidFill>
                  <a:srgbClr val="FF0000"/>
                </a:solidFill>
              </a:rPr>
              <a:t>Less destructive </a:t>
            </a:r>
            <a:r>
              <a:rPr lang="en-US" sz="2400" dirty="0" smtClean="0"/>
              <a:t>than erosion</a:t>
            </a:r>
          </a:p>
          <a:p>
            <a:pPr marL="457200" indent="-457200">
              <a:buFont typeface="Times New Roman" pitchFamily="18" charset="0"/>
              <a:buAutoNum type="arabicPeriod"/>
            </a:pPr>
            <a:r>
              <a:rPr lang="en-US" sz="2400" dirty="0" smtClean="0"/>
              <a:t>The exact operation is determined by a structuring element. </a:t>
            </a:r>
          </a:p>
        </p:txBody>
      </p:sp>
      <p:sp>
        <p:nvSpPr>
          <p:cNvPr id="136196" name="Oval 4"/>
          <p:cNvSpPr>
            <a:spLocks noChangeArrowheads="1"/>
          </p:cNvSpPr>
          <p:nvPr/>
        </p:nvSpPr>
        <p:spPr bwMode="auto">
          <a:xfrm>
            <a:off x="5181600" y="5410200"/>
            <a:ext cx="457200" cy="457200"/>
          </a:xfrm>
          <a:prstGeom prst="ellipse">
            <a:avLst/>
          </a:prstGeom>
          <a:noFill/>
          <a:ln w="28575">
            <a:solidFill>
              <a:schemeClr val="tx1"/>
            </a:solidFill>
            <a:round/>
            <a:headEnd/>
            <a:tailEnd/>
          </a:ln>
        </p:spPr>
        <p:txBody>
          <a:bodyPr wrap="none" anchor="ctr"/>
          <a:lstStyle/>
          <a:p>
            <a:endParaRPr lang="en-US"/>
          </a:p>
        </p:txBody>
      </p:sp>
      <p:grpSp>
        <p:nvGrpSpPr>
          <p:cNvPr id="136197" name="Group 5"/>
          <p:cNvGrpSpPr>
            <a:grpSpLocks/>
          </p:cNvGrpSpPr>
          <p:nvPr/>
        </p:nvGrpSpPr>
        <p:grpSpPr bwMode="auto">
          <a:xfrm>
            <a:off x="3352800" y="5410200"/>
            <a:ext cx="457200" cy="457200"/>
            <a:chOff x="960" y="2112"/>
            <a:chExt cx="288" cy="288"/>
          </a:xfrm>
        </p:grpSpPr>
        <p:sp>
          <p:nvSpPr>
            <p:cNvPr id="136203" name="Oval 6"/>
            <p:cNvSpPr>
              <a:spLocks noChangeArrowheads="1"/>
            </p:cNvSpPr>
            <p:nvPr/>
          </p:nvSpPr>
          <p:spPr bwMode="auto">
            <a:xfrm>
              <a:off x="960" y="2112"/>
              <a:ext cx="288" cy="288"/>
            </a:xfrm>
            <a:prstGeom prst="ellipse">
              <a:avLst/>
            </a:prstGeom>
            <a:noFill/>
            <a:ln w="28575">
              <a:solidFill>
                <a:schemeClr val="tx1"/>
              </a:solidFill>
              <a:round/>
              <a:headEnd/>
              <a:tailEnd/>
            </a:ln>
          </p:spPr>
          <p:txBody>
            <a:bodyPr wrap="none" anchor="ctr"/>
            <a:lstStyle/>
            <a:p>
              <a:endParaRPr lang="en-US"/>
            </a:p>
          </p:txBody>
        </p:sp>
        <p:sp>
          <p:nvSpPr>
            <p:cNvPr id="136204" name="Line 7"/>
            <p:cNvSpPr>
              <a:spLocks noChangeShapeType="1"/>
            </p:cNvSpPr>
            <p:nvPr/>
          </p:nvSpPr>
          <p:spPr bwMode="auto">
            <a:xfrm>
              <a:off x="1008" y="2256"/>
              <a:ext cx="192" cy="0"/>
            </a:xfrm>
            <a:prstGeom prst="line">
              <a:avLst/>
            </a:prstGeom>
            <a:noFill/>
            <a:ln w="28575">
              <a:solidFill>
                <a:schemeClr val="tx1"/>
              </a:solidFill>
              <a:round/>
              <a:headEnd/>
              <a:tailEnd/>
            </a:ln>
          </p:spPr>
          <p:txBody>
            <a:bodyPr/>
            <a:lstStyle/>
            <a:p>
              <a:endParaRPr lang="en-US"/>
            </a:p>
          </p:txBody>
        </p:sp>
      </p:grpSp>
      <p:grpSp>
        <p:nvGrpSpPr>
          <p:cNvPr id="136198" name="Group 8"/>
          <p:cNvGrpSpPr>
            <a:grpSpLocks/>
          </p:cNvGrpSpPr>
          <p:nvPr/>
        </p:nvGrpSpPr>
        <p:grpSpPr bwMode="auto">
          <a:xfrm>
            <a:off x="4114800" y="5410200"/>
            <a:ext cx="457200" cy="457200"/>
            <a:chOff x="1728" y="3744"/>
            <a:chExt cx="288" cy="288"/>
          </a:xfrm>
        </p:grpSpPr>
        <p:sp>
          <p:nvSpPr>
            <p:cNvPr id="136200" name="Oval 9"/>
            <p:cNvSpPr>
              <a:spLocks noChangeArrowheads="1"/>
            </p:cNvSpPr>
            <p:nvPr/>
          </p:nvSpPr>
          <p:spPr bwMode="auto">
            <a:xfrm>
              <a:off x="1728" y="3744"/>
              <a:ext cx="288" cy="288"/>
            </a:xfrm>
            <a:prstGeom prst="ellipse">
              <a:avLst/>
            </a:prstGeom>
            <a:noFill/>
            <a:ln w="28575">
              <a:solidFill>
                <a:schemeClr val="tx1"/>
              </a:solidFill>
              <a:round/>
              <a:headEnd/>
              <a:tailEnd/>
            </a:ln>
          </p:spPr>
          <p:txBody>
            <a:bodyPr wrap="none" anchor="ctr"/>
            <a:lstStyle/>
            <a:p>
              <a:endParaRPr lang="en-US"/>
            </a:p>
          </p:txBody>
        </p:sp>
        <p:sp>
          <p:nvSpPr>
            <p:cNvPr id="136201" name="Line 10"/>
            <p:cNvSpPr>
              <a:spLocks noChangeShapeType="1"/>
            </p:cNvSpPr>
            <p:nvPr/>
          </p:nvSpPr>
          <p:spPr bwMode="auto">
            <a:xfrm>
              <a:off x="1776" y="3888"/>
              <a:ext cx="192" cy="0"/>
            </a:xfrm>
            <a:prstGeom prst="line">
              <a:avLst/>
            </a:prstGeom>
            <a:noFill/>
            <a:ln w="28575">
              <a:solidFill>
                <a:schemeClr val="tx1"/>
              </a:solidFill>
              <a:round/>
              <a:headEnd/>
              <a:tailEnd/>
            </a:ln>
          </p:spPr>
          <p:txBody>
            <a:bodyPr/>
            <a:lstStyle/>
            <a:p>
              <a:endParaRPr lang="en-US"/>
            </a:p>
          </p:txBody>
        </p:sp>
        <p:sp>
          <p:nvSpPr>
            <p:cNvPr id="136202" name="Line 11"/>
            <p:cNvSpPr>
              <a:spLocks noChangeShapeType="1"/>
            </p:cNvSpPr>
            <p:nvPr/>
          </p:nvSpPr>
          <p:spPr bwMode="auto">
            <a:xfrm rot="5400000">
              <a:off x="1776" y="3888"/>
              <a:ext cx="192" cy="0"/>
            </a:xfrm>
            <a:prstGeom prst="line">
              <a:avLst/>
            </a:prstGeom>
            <a:noFill/>
            <a:ln w="28575">
              <a:solidFill>
                <a:schemeClr val="tx1"/>
              </a:solidFill>
              <a:round/>
              <a:headEnd/>
              <a:tailEnd/>
            </a:ln>
          </p:spPr>
          <p:txBody>
            <a:bodyPr/>
            <a:lstStyle/>
            <a:p>
              <a:endParaRPr lang="en-US"/>
            </a:p>
          </p:txBody>
        </p:sp>
      </p:grpSp>
      <p:sp>
        <p:nvSpPr>
          <p:cNvPr id="136199" name="Line 12"/>
          <p:cNvSpPr>
            <a:spLocks noChangeShapeType="1"/>
          </p:cNvSpPr>
          <p:nvPr/>
        </p:nvSpPr>
        <p:spPr bwMode="auto">
          <a:xfrm>
            <a:off x="4724400" y="5638800"/>
            <a:ext cx="304800" cy="0"/>
          </a:xfrm>
          <a:prstGeom prst="line">
            <a:avLst/>
          </a:prstGeom>
          <a:noFill/>
          <a:ln w="28575">
            <a:solidFill>
              <a:schemeClr val="tx1"/>
            </a:solidFill>
            <a:round/>
            <a:headEnd/>
            <a:tailEnd type="arrow" w="med" len="med"/>
          </a:ln>
        </p:spPr>
        <p:txBody>
          <a:bodyPr/>
          <a:lstStyle/>
          <a:p>
            <a:endParaRPr lang="en-US"/>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en-GB" smtClean="0"/>
              <a:t>Opening Example</a:t>
            </a:r>
          </a:p>
        </p:txBody>
      </p:sp>
      <p:sp>
        <p:nvSpPr>
          <p:cNvPr id="137220" name="Rectangle 4"/>
          <p:cNvSpPr>
            <a:spLocks noGrp="1" noChangeArrowheads="1"/>
          </p:cNvSpPr>
          <p:nvPr>
            <p:ph type="body" sz="half" idx="1"/>
          </p:nvPr>
        </p:nvSpPr>
        <p:spPr>
          <a:xfrm>
            <a:off x="933450" y="1828800"/>
            <a:ext cx="3810000" cy="4114800"/>
          </a:xfrm>
        </p:spPr>
        <p:txBody>
          <a:bodyPr/>
          <a:lstStyle/>
          <a:p>
            <a:r>
              <a:rPr lang="en-GB" sz="2800" smtClean="0"/>
              <a:t>What combination of erosion and dilation gives:</a:t>
            </a:r>
          </a:p>
          <a:p>
            <a:pPr lvl="1"/>
            <a:r>
              <a:rPr lang="en-GB" sz="2400" smtClean="0"/>
              <a:t>cleaned binary image</a:t>
            </a:r>
          </a:p>
          <a:p>
            <a:pPr lvl="1"/>
            <a:r>
              <a:rPr lang="en-GB" sz="2400" smtClean="0"/>
              <a:t>object is the same size as in original</a:t>
            </a:r>
          </a:p>
        </p:txBody>
      </p:sp>
      <p:pic>
        <p:nvPicPr>
          <p:cNvPr id="137221" name="Picture 5"/>
          <p:cNvPicPr>
            <a:picLocks noGrp="1" noChangeAspect="1" noChangeArrowheads="1"/>
          </p:cNvPicPr>
          <p:nvPr>
            <p:ph sz="half" idx="2"/>
          </p:nvPr>
        </p:nvPicPr>
        <p:blipFill>
          <a:blip r:embed="rId2"/>
          <a:stretch>
            <a:fillRect/>
          </a:stretch>
        </p:blipFill>
        <p:spPr>
          <a:xfrm>
            <a:off x="4495800" y="2411432"/>
            <a:ext cx="4343400" cy="3254336"/>
          </a:xfrm>
          <a:noFill/>
        </p:spPr>
      </p:pic>
      <p:sp>
        <p:nvSpPr>
          <p:cNvPr id="137219" name="Text Box 3"/>
          <p:cNvSpPr txBox="1">
            <a:spLocks noChangeArrowheads="1"/>
          </p:cNvSpPr>
          <p:nvPr/>
        </p:nvSpPr>
        <p:spPr bwMode="auto">
          <a:xfrm>
            <a:off x="6300788" y="2092325"/>
            <a:ext cx="1538287" cy="579438"/>
          </a:xfrm>
          <a:prstGeom prst="rect">
            <a:avLst/>
          </a:prstGeom>
          <a:noFill/>
          <a:ln w="9525">
            <a:noFill/>
            <a:miter lim="800000"/>
            <a:headEnd/>
            <a:tailEnd/>
          </a:ln>
        </p:spPr>
        <p:txBody>
          <a:bodyPr wrap="none" anchor="ctr">
            <a:spAutoFit/>
          </a:bodyPr>
          <a:lstStyle/>
          <a:p>
            <a:pPr algn="ctr"/>
            <a:r>
              <a:rPr lang="en-GB" sz="3200">
                <a:latin typeface="Times New Roman" pitchFamily="18" charset="0"/>
              </a:rPr>
              <a:t>Original</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0" y="0"/>
            <a:ext cx="9144000" cy="933450"/>
          </a:xfrm>
        </p:spPr>
        <p:txBody>
          <a:bodyPr/>
          <a:lstStyle/>
          <a:p>
            <a:r>
              <a:rPr lang="en-GB" smtClean="0"/>
              <a:t>Opening Example Cont</a:t>
            </a:r>
          </a:p>
        </p:txBody>
      </p:sp>
      <p:sp>
        <p:nvSpPr>
          <p:cNvPr id="138243" name="Rectangle 3"/>
          <p:cNvSpPr>
            <a:spLocks noGrp="1" noChangeArrowheads="1"/>
          </p:cNvSpPr>
          <p:nvPr>
            <p:ph type="body" sz="half" idx="1"/>
          </p:nvPr>
        </p:nvSpPr>
        <p:spPr>
          <a:xfrm>
            <a:off x="666750" y="1466850"/>
            <a:ext cx="7772400" cy="1981200"/>
          </a:xfrm>
        </p:spPr>
        <p:txBody>
          <a:bodyPr/>
          <a:lstStyle/>
          <a:p>
            <a:r>
              <a:rPr lang="en-GB" sz="2000" smtClean="0"/>
              <a:t>Erode original image.</a:t>
            </a:r>
          </a:p>
          <a:p>
            <a:r>
              <a:rPr lang="en-GB" sz="2000" smtClean="0"/>
              <a:t>Dilate eroded image.</a:t>
            </a:r>
          </a:p>
          <a:p>
            <a:r>
              <a:rPr lang="en-GB" sz="2000" smtClean="0"/>
              <a:t>Smooths object boundaries, eliminates noise (isolated pixels) and maintains object size.</a:t>
            </a:r>
          </a:p>
        </p:txBody>
      </p:sp>
      <p:pic>
        <p:nvPicPr>
          <p:cNvPr id="138244" name="Picture 4" descr="segment14"/>
          <p:cNvPicPr>
            <a:picLocks noGrp="1" noChangeAspect="1" noChangeArrowheads="1"/>
          </p:cNvPicPr>
          <p:nvPr>
            <p:ph sz="half" idx="2"/>
          </p:nvPr>
        </p:nvPicPr>
        <p:blipFill>
          <a:blip r:embed="rId2"/>
          <a:stretch>
            <a:fillRect/>
          </a:stretch>
        </p:blipFill>
        <p:spPr>
          <a:xfrm>
            <a:off x="5651499" y="4095750"/>
            <a:ext cx="2825751" cy="1981200"/>
          </a:xfrm>
        </p:spPr>
      </p:pic>
      <p:sp>
        <p:nvSpPr>
          <p:cNvPr id="138245" name="Text Box 5"/>
          <p:cNvSpPr txBox="1">
            <a:spLocks noChangeArrowheads="1"/>
          </p:cNvSpPr>
          <p:nvPr/>
        </p:nvSpPr>
        <p:spPr bwMode="auto">
          <a:xfrm>
            <a:off x="6556375" y="3711575"/>
            <a:ext cx="1177925" cy="579438"/>
          </a:xfrm>
          <a:prstGeom prst="rect">
            <a:avLst/>
          </a:prstGeom>
          <a:noFill/>
          <a:ln w="9525">
            <a:noFill/>
            <a:miter lim="800000"/>
            <a:headEnd/>
            <a:tailEnd/>
          </a:ln>
        </p:spPr>
        <p:txBody>
          <a:bodyPr wrap="none" anchor="ctr">
            <a:spAutoFit/>
          </a:bodyPr>
          <a:lstStyle/>
          <a:p>
            <a:pPr algn="ctr"/>
            <a:r>
              <a:rPr lang="en-GB" sz="3200">
                <a:latin typeface="Times New Roman" pitchFamily="18" charset="0"/>
              </a:rPr>
              <a:t>Dilate</a:t>
            </a:r>
          </a:p>
        </p:txBody>
      </p:sp>
      <p:pic>
        <p:nvPicPr>
          <p:cNvPr id="138246" name="Picture 6" descr="segment11"/>
          <p:cNvPicPr>
            <a:picLocks noChangeAspect="1" noChangeArrowheads="1"/>
          </p:cNvPicPr>
          <p:nvPr/>
        </p:nvPicPr>
        <p:blipFill>
          <a:blip r:embed="rId3"/>
          <a:srcRect/>
          <a:stretch>
            <a:fillRect/>
          </a:stretch>
        </p:blipFill>
        <p:spPr bwMode="auto">
          <a:xfrm>
            <a:off x="3213100" y="4095750"/>
            <a:ext cx="2641600" cy="1981200"/>
          </a:xfrm>
          <a:prstGeom prst="rect">
            <a:avLst/>
          </a:prstGeom>
          <a:noFill/>
          <a:ln w="9525">
            <a:noFill/>
            <a:miter lim="800000"/>
            <a:headEnd/>
            <a:tailEnd/>
          </a:ln>
        </p:spPr>
      </p:pic>
      <p:pic>
        <p:nvPicPr>
          <p:cNvPr id="138247" name="Picture 7"/>
          <p:cNvPicPr>
            <a:picLocks noChangeAspect="1" noChangeArrowheads="1"/>
          </p:cNvPicPr>
          <p:nvPr/>
        </p:nvPicPr>
        <p:blipFill>
          <a:blip r:embed="rId4"/>
          <a:srcRect/>
          <a:stretch>
            <a:fillRect/>
          </a:stretch>
        </p:blipFill>
        <p:spPr bwMode="auto">
          <a:xfrm>
            <a:off x="590550" y="4095750"/>
            <a:ext cx="2628900" cy="1981200"/>
          </a:xfrm>
          <a:prstGeom prst="rect">
            <a:avLst/>
          </a:prstGeom>
          <a:noFill/>
          <a:ln w="9525">
            <a:noFill/>
            <a:miter lim="800000"/>
            <a:headEnd/>
            <a:tailEnd/>
          </a:ln>
        </p:spPr>
      </p:pic>
      <p:sp>
        <p:nvSpPr>
          <p:cNvPr id="138248" name="Text Box 8"/>
          <p:cNvSpPr txBox="1">
            <a:spLocks noChangeArrowheads="1"/>
          </p:cNvSpPr>
          <p:nvPr/>
        </p:nvSpPr>
        <p:spPr bwMode="auto">
          <a:xfrm>
            <a:off x="1081088" y="3711575"/>
            <a:ext cx="1538287" cy="579438"/>
          </a:xfrm>
          <a:prstGeom prst="rect">
            <a:avLst/>
          </a:prstGeom>
          <a:noFill/>
          <a:ln w="9525">
            <a:noFill/>
            <a:miter lim="800000"/>
            <a:headEnd/>
            <a:tailEnd/>
          </a:ln>
        </p:spPr>
        <p:txBody>
          <a:bodyPr wrap="none" anchor="ctr">
            <a:spAutoFit/>
          </a:bodyPr>
          <a:lstStyle/>
          <a:p>
            <a:pPr algn="ctr"/>
            <a:r>
              <a:rPr lang="en-GB" sz="3200">
                <a:latin typeface="Times New Roman" pitchFamily="18" charset="0"/>
              </a:rPr>
              <a:t>Original</a:t>
            </a:r>
          </a:p>
        </p:txBody>
      </p:sp>
      <p:sp>
        <p:nvSpPr>
          <p:cNvPr id="138249" name="Text Box 9"/>
          <p:cNvSpPr txBox="1">
            <a:spLocks noChangeArrowheads="1"/>
          </p:cNvSpPr>
          <p:nvPr/>
        </p:nvSpPr>
        <p:spPr bwMode="auto">
          <a:xfrm>
            <a:off x="3975100" y="3711575"/>
            <a:ext cx="1154113" cy="579438"/>
          </a:xfrm>
          <a:prstGeom prst="rect">
            <a:avLst/>
          </a:prstGeom>
          <a:noFill/>
          <a:ln w="9525">
            <a:noFill/>
            <a:miter lim="800000"/>
            <a:headEnd/>
            <a:tailEnd/>
          </a:ln>
        </p:spPr>
        <p:txBody>
          <a:bodyPr wrap="none" anchor="ctr">
            <a:spAutoFit/>
          </a:bodyPr>
          <a:lstStyle/>
          <a:p>
            <a:pPr algn="ctr"/>
            <a:r>
              <a:rPr lang="en-GB" sz="3200">
                <a:latin typeface="Times New Roman" pitchFamily="18" charset="0"/>
              </a:rPr>
              <a:t>Erode</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7" name="Text Box 11"/>
          <p:cNvSpPr txBox="1">
            <a:spLocks noChangeArrowheads="1"/>
          </p:cNvSpPr>
          <p:nvPr/>
        </p:nvSpPr>
        <p:spPr bwMode="auto">
          <a:xfrm>
            <a:off x="762000" y="2024063"/>
            <a:ext cx="7315200" cy="1862137"/>
          </a:xfrm>
          <a:prstGeom prst="rect">
            <a:avLst/>
          </a:prstGeom>
          <a:solidFill>
            <a:srgbClr val="FFFF00"/>
          </a:solidFill>
          <a:ln w="9525">
            <a:noFill/>
            <a:miter lim="800000"/>
            <a:headEnd/>
            <a:tailEnd/>
          </a:ln>
          <a:effectLst/>
        </p:spPr>
        <p:txBody>
          <a:bodyPr wrap="none">
            <a:spAutoFit/>
          </a:bodyPr>
          <a:lstStyle/>
          <a:p>
            <a:pPr>
              <a:defRPr/>
            </a:pPr>
            <a:r>
              <a:rPr lang="ca-ES" sz="11500" b="1" dirty="0">
                <a:solidFill>
                  <a:srgbClr val="FF0000"/>
                </a:solidFill>
                <a:effectLst>
                  <a:outerShdw blurRad="38100" dist="38100" dir="2700000" algn="tl">
                    <a:srgbClr val="000000"/>
                  </a:outerShdw>
                </a:effectLst>
                <a:ea typeface="ＭＳ Ｐゴシック" pitchFamily="-106" charset="-128"/>
              </a:rPr>
              <a:t>CLOSING </a:t>
            </a:r>
            <a:endParaRPr lang="es-ES" sz="11500" b="1" dirty="0">
              <a:solidFill>
                <a:srgbClr val="FF0000"/>
              </a:solidFill>
              <a:effectLst>
                <a:outerShdw blurRad="38100" dist="38100" dir="2700000" algn="tl">
                  <a:srgbClr val="000000"/>
                </a:outerShdw>
              </a:effectLst>
              <a:ea typeface="ＭＳ Ｐゴシック" pitchFamily="-106" charset="-128"/>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ctrTitle"/>
          </p:nvPr>
        </p:nvSpPr>
        <p:spPr>
          <a:xfrm>
            <a:off x="685800" y="838200"/>
            <a:ext cx="8077200" cy="5029200"/>
          </a:xfrm>
          <a:solidFill>
            <a:srgbClr val="CCFFCC"/>
          </a:solidFill>
        </p:spPr>
        <p:txBody>
          <a:bodyPr/>
          <a:lstStyle/>
          <a:p>
            <a:r>
              <a:rPr lang="en-US" sz="6600" smtClean="0"/>
              <a:t>Mathematical Morphology </a:t>
            </a:r>
            <a:br>
              <a:rPr lang="en-US" sz="6600" smtClean="0"/>
            </a:br>
            <a:r>
              <a:rPr lang="en-US" sz="6600" smtClean="0"/>
              <a:t>    - </a:t>
            </a:r>
            <a:r>
              <a:rPr lang="en-US" smtClean="0"/>
              <a:t>Set-theoretic representation for binary</a:t>
            </a:r>
            <a:br>
              <a:rPr lang="en-US" smtClean="0"/>
            </a:br>
            <a:r>
              <a:rPr lang="en-US" smtClean="0"/>
              <a:t>          shapes </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a:xfrm>
            <a:off x="609600" y="0"/>
            <a:ext cx="7772400" cy="1143000"/>
          </a:xfrm>
          <a:solidFill>
            <a:srgbClr val="CCFFCC"/>
          </a:solidFill>
        </p:spPr>
        <p:txBody>
          <a:bodyPr>
            <a:normAutofit fontScale="90000"/>
          </a:bodyPr>
          <a:lstStyle/>
          <a:p>
            <a:r>
              <a:rPr lang="en-US" sz="7200" smtClean="0"/>
              <a:t>Close </a:t>
            </a:r>
          </a:p>
        </p:txBody>
      </p:sp>
      <p:sp>
        <p:nvSpPr>
          <p:cNvPr id="153603" name="Rectangle 3"/>
          <p:cNvSpPr>
            <a:spLocks noGrp="1" noChangeArrowheads="1"/>
          </p:cNvSpPr>
          <p:nvPr>
            <p:ph idx="1"/>
          </p:nvPr>
        </p:nvSpPr>
        <p:spPr>
          <a:xfrm>
            <a:off x="838200" y="1295400"/>
            <a:ext cx="7772400" cy="4114800"/>
          </a:xfrm>
        </p:spPr>
        <p:txBody>
          <a:bodyPr/>
          <a:lstStyle/>
          <a:p>
            <a:r>
              <a:rPr lang="en-US" smtClean="0"/>
              <a:t>Dilation followed by erosion</a:t>
            </a:r>
          </a:p>
          <a:p>
            <a:r>
              <a:rPr lang="en-US" smtClean="0"/>
              <a:t>Serves to close up </a:t>
            </a:r>
            <a:r>
              <a:rPr lang="en-US" smtClean="0">
                <a:solidFill>
                  <a:srgbClr val="FF5050"/>
                </a:solidFill>
              </a:rPr>
              <a:t>cracks in objects</a:t>
            </a:r>
            <a:r>
              <a:rPr lang="en-US" smtClean="0"/>
              <a:t> and holes due to pepper noise</a:t>
            </a:r>
          </a:p>
          <a:p>
            <a:r>
              <a:rPr lang="en-US" smtClean="0"/>
              <a:t>Does not significantly change object size</a:t>
            </a:r>
          </a:p>
        </p:txBody>
      </p:sp>
      <p:sp>
        <p:nvSpPr>
          <p:cNvPr id="153604" name="Rectangle 4"/>
          <p:cNvSpPr>
            <a:spLocks noChangeArrowheads="1"/>
          </p:cNvSpPr>
          <p:nvPr/>
        </p:nvSpPr>
        <p:spPr bwMode="auto">
          <a:xfrm>
            <a:off x="2784475" y="5181600"/>
            <a:ext cx="184150" cy="457200"/>
          </a:xfrm>
          <a:prstGeom prst="rect">
            <a:avLst/>
          </a:prstGeom>
          <a:noFill/>
          <a:ln w="12700">
            <a:noFill/>
            <a:miter lim="800000"/>
            <a:headEnd/>
            <a:tailEnd/>
          </a:ln>
        </p:spPr>
        <p:txBody>
          <a:bodyPr wrap="none">
            <a:spAutoFit/>
          </a:bodyPr>
          <a:lstStyle/>
          <a:p>
            <a:endParaRPr lang="en-US"/>
          </a:p>
        </p:txBody>
      </p:sp>
      <p:pic>
        <p:nvPicPr>
          <p:cNvPr id="153605" name="Picture 5"/>
          <p:cNvPicPr>
            <a:picLocks noChangeAspect="1" noChangeArrowheads="1"/>
          </p:cNvPicPr>
          <p:nvPr/>
        </p:nvPicPr>
        <p:blipFill>
          <a:blip r:embed="rId2"/>
          <a:srcRect/>
          <a:stretch>
            <a:fillRect/>
          </a:stretch>
        </p:blipFill>
        <p:spPr bwMode="auto">
          <a:xfrm>
            <a:off x="381000" y="3902075"/>
            <a:ext cx="3048000" cy="2740025"/>
          </a:xfrm>
          <a:prstGeom prst="rect">
            <a:avLst/>
          </a:prstGeom>
          <a:noFill/>
          <a:ln w="9525">
            <a:noFill/>
            <a:miter lim="800000"/>
            <a:headEnd/>
            <a:tailEnd/>
          </a:ln>
        </p:spPr>
      </p:pic>
      <p:pic>
        <p:nvPicPr>
          <p:cNvPr id="153606" name="Picture 6"/>
          <p:cNvPicPr>
            <a:picLocks noChangeAspect="1" noChangeArrowheads="1"/>
          </p:cNvPicPr>
          <p:nvPr/>
        </p:nvPicPr>
        <p:blipFill>
          <a:blip r:embed="rId3"/>
          <a:srcRect/>
          <a:stretch>
            <a:fillRect/>
          </a:stretch>
        </p:blipFill>
        <p:spPr bwMode="auto">
          <a:xfrm>
            <a:off x="5257800" y="3963988"/>
            <a:ext cx="2895600" cy="2601912"/>
          </a:xfrm>
          <a:prstGeom prst="rect">
            <a:avLst/>
          </a:prstGeom>
          <a:noFill/>
          <a:ln w="9525">
            <a:noFill/>
            <a:miter lim="800000"/>
            <a:headEnd/>
            <a:tailEnd/>
          </a:ln>
        </p:spPr>
      </p:pic>
      <p:sp>
        <p:nvSpPr>
          <p:cNvPr id="153607" name="Line 7"/>
          <p:cNvSpPr>
            <a:spLocks noChangeShapeType="1"/>
          </p:cNvSpPr>
          <p:nvPr/>
        </p:nvSpPr>
        <p:spPr bwMode="auto">
          <a:xfrm>
            <a:off x="3200400" y="5486400"/>
            <a:ext cx="2590800" cy="0"/>
          </a:xfrm>
          <a:prstGeom prst="line">
            <a:avLst/>
          </a:prstGeom>
          <a:noFill/>
          <a:ln w="76200">
            <a:solidFill>
              <a:srgbClr val="FF5050"/>
            </a:solidFill>
            <a:round/>
            <a:headEnd/>
            <a:tailEnd type="triangle" w="med" len="med"/>
          </a:ln>
        </p:spPr>
        <p:txBody>
          <a:bodyPr wrap="none" anchor="ctr"/>
          <a:lstStyle/>
          <a:p>
            <a:endParaRPr lang="en-US"/>
          </a:p>
        </p:txBody>
      </p:sp>
      <p:sp>
        <p:nvSpPr>
          <p:cNvPr id="153608" name="Line 8"/>
          <p:cNvSpPr>
            <a:spLocks noChangeShapeType="1"/>
          </p:cNvSpPr>
          <p:nvPr/>
        </p:nvSpPr>
        <p:spPr bwMode="auto">
          <a:xfrm flipH="1">
            <a:off x="1676400" y="2438400"/>
            <a:ext cx="3810000" cy="3352800"/>
          </a:xfrm>
          <a:prstGeom prst="line">
            <a:avLst/>
          </a:prstGeom>
          <a:noFill/>
          <a:ln w="12700">
            <a:solidFill>
              <a:srgbClr val="FF5050"/>
            </a:solidFill>
            <a:round/>
            <a:headEnd/>
            <a:tailEnd type="triangle" w="med" len="med"/>
          </a:ln>
        </p:spPr>
        <p:txBody>
          <a:bodyPr wrap="none" anchor="ctr"/>
          <a:lstStyle/>
          <a:p>
            <a:endParaRPr lang="en-US"/>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r>
              <a:rPr lang="en-GB" smtClean="0"/>
              <a:t>More examples of Closing</a:t>
            </a:r>
          </a:p>
        </p:txBody>
      </p:sp>
      <p:sp>
        <p:nvSpPr>
          <p:cNvPr id="154628" name="Rectangle 4"/>
          <p:cNvSpPr>
            <a:spLocks noGrp="1" noChangeArrowheads="1"/>
          </p:cNvSpPr>
          <p:nvPr>
            <p:ph type="body" sz="half" idx="1"/>
          </p:nvPr>
        </p:nvSpPr>
        <p:spPr>
          <a:xfrm>
            <a:off x="933450" y="1828800"/>
            <a:ext cx="3810000" cy="4114800"/>
          </a:xfrm>
        </p:spPr>
        <p:txBody>
          <a:bodyPr/>
          <a:lstStyle/>
          <a:p>
            <a:r>
              <a:rPr lang="en-GB" sz="2800" smtClean="0"/>
              <a:t>What combination of erosion and dilation gives:</a:t>
            </a:r>
          </a:p>
          <a:p>
            <a:pPr lvl="1"/>
            <a:r>
              <a:rPr lang="en-GB" sz="2400" smtClean="0"/>
              <a:t>cleaned binary image</a:t>
            </a:r>
          </a:p>
          <a:p>
            <a:pPr lvl="1"/>
            <a:r>
              <a:rPr lang="en-GB" sz="2400" smtClean="0"/>
              <a:t>object is the same size as in original</a:t>
            </a:r>
          </a:p>
        </p:txBody>
      </p:sp>
      <p:pic>
        <p:nvPicPr>
          <p:cNvPr id="154629" name="Picture 5" descr="segment12"/>
          <p:cNvPicPr>
            <a:picLocks noGrp="1" noChangeAspect="1" noChangeArrowheads="1"/>
          </p:cNvPicPr>
          <p:nvPr>
            <p:ph sz="half" idx="2"/>
          </p:nvPr>
        </p:nvPicPr>
        <p:blipFill>
          <a:blip r:embed="rId2"/>
          <a:stretch>
            <a:fillRect/>
          </a:stretch>
        </p:blipFill>
        <p:spPr>
          <a:xfrm>
            <a:off x="4495800" y="2411432"/>
            <a:ext cx="4343400" cy="3254336"/>
          </a:xfrm>
          <a:noFill/>
        </p:spPr>
      </p:pic>
      <p:sp>
        <p:nvSpPr>
          <p:cNvPr id="154627" name="Text Box 3"/>
          <p:cNvSpPr txBox="1">
            <a:spLocks noChangeArrowheads="1"/>
          </p:cNvSpPr>
          <p:nvPr/>
        </p:nvSpPr>
        <p:spPr bwMode="auto">
          <a:xfrm>
            <a:off x="5748338" y="2130425"/>
            <a:ext cx="1538287" cy="579438"/>
          </a:xfrm>
          <a:prstGeom prst="rect">
            <a:avLst/>
          </a:prstGeom>
          <a:noFill/>
          <a:ln w="9525">
            <a:noFill/>
            <a:miter lim="800000"/>
            <a:headEnd/>
            <a:tailEnd/>
          </a:ln>
        </p:spPr>
        <p:txBody>
          <a:bodyPr wrap="none" anchor="ctr">
            <a:spAutoFit/>
          </a:bodyPr>
          <a:lstStyle/>
          <a:p>
            <a:pPr algn="ctr"/>
            <a:r>
              <a:rPr lang="en-GB" sz="3200">
                <a:latin typeface="Times New Roman" pitchFamily="18" charset="0"/>
              </a:rPr>
              <a:t>Original</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r>
              <a:rPr lang="en-GB" smtClean="0"/>
              <a:t> More examples of Closing cont</a:t>
            </a:r>
          </a:p>
        </p:txBody>
      </p:sp>
      <p:sp>
        <p:nvSpPr>
          <p:cNvPr id="155651" name="Rectangle 3"/>
          <p:cNvSpPr>
            <a:spLocks noGrp="1" noChangeArrowheads="1"/>
          </p:cNvSpPr>
          <p:nvPr>
            <p:ph type="body" sz="half" idx="1"/>
          </p:nvPr>
        </p:nvSpPr>
        <p:spPr>
          <a:xfrm>
            <a:off x="628650" y="1581150"/>
            <a:ext cx="7772400" cy="1981200"/>
          </a:xfrm>
        </p:spPr>
        <p:txBody>
          <a:bodyPr/>
          <a:lstStyle/>
          <a:p>
            <a:r>
              <a:rPr lang="en-GB" sz="2000" smtClean="0"/>
              <a:t>Dilate original image.</a:t>
            </a:r>
          </a:p>
          <a:p>
            <a:r>
              <a:rPr lang="en-GB" sz="2000" smtClean="0"/>
              <a:t>Erode dilated image.</a:t>
            </a:r>
          </a:p>
          <a:p>
            <a:r>
              <a:rPr lang="en-GB" sz="2000" smtClean="0"/>
              <a:t>Smooths object boundaries, eliminates noise (holes) and maintains object size.</a:t>
            </a:r>
          </a:p>
        </p:txBody>
      </p:sp>
      <p:pic>
        <p:nvPicPr>
          <p:cNvPr id="155655" name="Picture 7" descr="segment14"/>
          <p:cNvPicPr>
            <a:picLocks noGrp="1" noChangeAspect="1" noChangeArrowheads="1"/>
          </p:cNvPicPr>
          <p:nvPr>
            <p:ph sz="half" idx="2"/>
          </p:nvPr>
        </p:nvPicPr>
        <p:blipFill>
          <a:blip r:embed="rId2"/>
          <a:srcRect/>
          <a:stretch>
            <a:fillRect/>
          </a:stretch>
        </p:blipFill>
        <p:spPr>
          <a:xfrm>
            <a:off x="5880100" y="4114800"/>
            <a:ext cx="2641600" cy="1981200"/>
          </a:xfrm>
        </p:spPr>
      </p:pic>
      <p:sp>
        <p:nvSpPr>
          <p:cNvPr id="155652" name="Text Box 4"/>
          <p:cNvSpPr txBox="1">
            <a:spLocks noChangeArrowheads="1"/>
          </p:cNvSpPr>
          <p:nvPr/>
        </p:nvSpPr>
        <p:spPr bwMode="auto">
          <a:xfrm>
            <a:off x="6642100" y="3654425"/>
            <a:ext cx="1154113" cy="579438"/>
          </a:xfrm>
          <a:prstGeom prst="rect">
            <a:avLst/>
          </a:prstGeom>
          <a:noFill/>
          <a:ln w="9525">
            <a:noFill/>
            <a:miter lim="800000"/>
            <a:headEnd/>
            <a:tailEnd/>
          </a:ln>
        </p:spPr>
        <p:txBody>
          <a:bodyPr wrap="none" anchor="ctr">
            <a:spAutoFit/>
          </a:bodyPr>
          <a:lstStyle/>
          <a:p>
            <a:pPr algn="ctr"/>
            <a:r>
              <a:rPr lang="en-GB" sz="3200">
                <a:latin typeface="Times New Roman" pitchFamily="18" charset="0"/>
              </a:rPr>
              <a:t>Erode</a:t>
            </a:r>
          </a:p>
        </p:txBody>
      </p:sp>
      <p:sp>
        <p:nvSpPr>
          <p:cNvPr id="155653" name="Text Box 5"/>
          <p:cNvSpPr txBox="1">
            <a:spLocks noChangeArrowheads="1"/>
          </p:cNvSpPr>
          <p:nvPr/>
        </p:nvSpPr>
        <p:spPr bwMode="auto">
          <a:xfrm>
            <a:off x="4098925" y="3654425"/>
            <a:ext cx="1177925" cy="579438"/>
          </a:xfrm>
          <a:prstGeom prst="rect">
            <a:avLst/>
          </a:prstGeom>
          <a:noFill/>
          <a:ln w="9525">
            <a:noFill/>
            <a:miter lim="800000"/>
            <a:headEnd/>
            <a:tailEnd/>
          </a:ln>
        </p:spPr>
        <p:txBody>
          <a:bodyPr wrap="none" anchor="ctr">
            <a:spAutoFit/>
          </a:bodyPr>
          <a:lstStyle/>
          <a:p>
            <a:pPr algn="ctr"/>
            <a:r>
              <a:rPr lang="en-GB" sz="3200">
                <a:latin typeface="Times New Roman" pitchFamily="18" charset="0"/>
              </a:rPr>
              <a:t>Dilate</a:t>
            </a:r>
          </a:p>
        </p:txBody>
      </p:sp>
      <p:pic>
        <p:nvPicPr>
          <p:cNvPr id="155654" name="Picture 6" descr="segment13"/>
          <p:cNvPicPr>
            <a:picLocks noChangeAspect="1" noChangeArrowheads="1"/>
          </p:cNvPicPr>
          <p:nvPr/>
        </p:nvPicPr>
        <p:blipFill>
          <a:blip r:embed="rId3"/>
          <a:srcRect/>
          <a:stretch>
            <a:fillRect/>
          </a:stretch>
        </p:blipFill>
        <p:spPr bwMode="auto">
          <a:xfrm>
            <a:off x="3346450" y="4095750"/>
            <a:ext cx="2641600" cy="1981200"/>
          </a:xfrm>
          <a:prstGeom prst="rect">
            <a:avLst/>
          </a:prstGeom>
          <a:noFill/>
          <a:ln w="9525">
            <a:noFill/>
            <a:miter lim="800000"/>
            <a:headEnd/>
            <a:tailEnd/>
          </a:ln>
        </p:spPr>
      </p:pic>
      <p:pic>
        <p:nvPicPr>
          <p:cNvPr id="155656" name="Picture 8" descr="segment12"/>
          <p:cNvPicPr>
            <a:picLocks noChangeAspect="1" noChangeArrowheads="1"/>
          </p:cNvPicPr>
          <p:nvPr/>
        </p:nvPicPr>
        <p:blipFill>
          <a:blip r:embed="rId4"/>
          <a:srcRect/>
          <a:stretch>
            <a:fillRect/>
          </a:stretch>
        </p:blipFill>
        <p:spPr bwMode="auto">
          <a:xfrm>
            <a:off x="679450" y="4095750"/>
            <a:ext cx="2641600" cy="1981200"/>
          </a:xfrm>
          <a:prstGeom prst="rect">
            <a:avLst/>
          </a:prstGeom>
          <a:noFill/>
          <a:ln w="9525">
            <a:noFill/>
            <a:miter lim="800000"/>
            <a:headEnd/>
            <a:tailEnd/>
          </a:ln>
        </p:spPr>
      </p:pic>
      <p:sp>
        <p:nvSpPr>
          <p:cNvPr id="155657" name="Text Box 9"/>
          <p:cNvSpPr txBox="1">
            <a:spLocks noChangeArrowheads="1"/>
          </p:cNvSpPr>
          <p:nvPr/>
        </p:nvSpPr>
        <p:spPr bwMode="auto">
          <a:xfrm>
            <a:off x="1119188" y="3673475"/>
            <a:ext cx="1538287" cy="579438"/>
          </a:xfrm>
          <a:prstGeom prst="rect">
            <a:avLst/>
          </a:prstGeom>
          <a:noFill/>
          <a:ln w="9525">
            <a:noFill/>
            <a:miter lim="800000"/>
            <a:headEnd/>
            <a:tailEnd/>
          </a:ln>
        </p:spPr>
        <p:txBody>
          <a:bodyPr wrap="none" anchor="ctr">
            <a:spAutoFit/>
          </a:bodyPr>
          <a:lstStyle/>
          <a:p>
            <a:pPr algn="ctr"/>
            <a:r>
              <a:rPr lang="en-GB" sz="3200">
                <a:latin typeface="Times New Roman" pitchFamily="18" charset="0"/>
              </a:rPr>
              <a:t>Original</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a:xfrm>
            <a:off x="685800" y="152400"/>
            <a:ext cx="7772400" cy="1143000"/>
          </a:xfrm>
          <a:solidFill>
            <a:srgbClr val="FFFFCC"/>
          </a:solidFill>
        </p:spPr>
        <p:txBody>
          <a:bodyPr/>
          <a:lstStyle/>
          <a:p>
            <a:r>
              <a:rPr lang="en-US" smtClean="0"/>
              <a:t>Closing as dual to Opening</a:t>
            </a:r>
          </a:p>
        </p:txBody>
      </p:sp>
      <p:sp>
        <p:nvSpPr>
          <p:cNvPr id="156675" name="Rectangle 3"/>
          <p:cNvSpPr>
            <a:spLocks noGrp="1" noChangeArrowheads="1"/>
          </p:cNvSpPr>
          <p:nvPr>
            <p:ph idx="1"/>
          </p:nvPr>
        </p:nvSpPr>
        <p:spPr>
          <a:xfrm>
            <a:off x="762000" y="1676400"/>
            <a:ext cx="7772400" cy="2743200"/>
          </a:xfrm>
        </p:spPr>
        <p:txBody>
          <a:bodyPr/>
          <a:lstStyle/>
          <a:p>
            <a:pPr marL="457200" indent="-457200">
              <a:buFont typeface="Times New Roman" pitchFamily="18" charset="0"/>
              <a:buAutoNum type="arabicPeriod"/>
            </a:pPr>
            <a:r>
              <a:rPr lang="en-US" sz="2000" smtClean="0"/>
              <a:t>Closing, like its dual operator opening, is derived from the fundamental operations of erosion and dilation.</a:t>
            </a:r>
          </a:p>
          <a:p>
            <a:pPr marL="457200" indent="-457200">
              <a:buFont typeface="Times New Roman" pitchFamily="18" charset="0"/>
              <a:buAutoNum type="arabicPeriod"/>
            </a:pPr>
            <a:r>
              <a:rPr lang="en-US" sz="2000" smtClean="0"/>
              <a:t>Normally applied to binary images</a:t>
            </a:r>
          </a:p>
          <a:p>
            <a:pPr marL="457200" indent="-457200">
              <a:buFont typeface="Times New Roman" pitchFamily="18" charset="0"/>
              <a:buAutoNum type="arabicPeriod"/>
            </a:pPr>
            <a:r>
              <a:rPr lang="en-US" sz="2000" smtClean="0"/>
              <a:t>Tends to enlarge the boundaries of foreground regions</a:t>
            </a:r>
          </a:p>
          <a:p>
            <a:pPr marL="457200" indent="-457200">
              <a:buFont typeface="Times New Roman" pitchFamily="18" charset="0"/>
              <a:buAutoNum type="arabicPeriod"/>
            </a:pPr>
            <a:r>
              <a:rPr lang="en-US" sz="2000" smtClean="0"/>
              <a:t>Less destructive of the original boundary shape</a:t>
            </a:r>
          </a:p>
          <a:p>
            <a:pPr marL="457200" indent="-457200">
              <a:buFont typeface="Times New Roman" pitchFamily="18" charset="0"/>
              <a:buAutoNum type="arabicPeriod"/>
            </a:pPr>
            <a:r>
              <a:rPr lang="en-US" sz="2000" smtClean="0"/>
              <a:t>The exact operation is determined by a structuring element.</a:t>
            </a:r>
          </a:p>
        </p:txBody>
      </p:sp>
      <p:sp>
        <p:nvSpPr>
          <p:cNvPr id="156676" name="Oval 4"/>
          <p:cNvSpPr>
            <a:spLocks noChangeArrowheads="1"/>
          </p:cNvSpPr>
          <p:nvPr/>
        </p:nvSpPr>
        <p:spPr bwMode="auto">
          <a:xfrm>
            <a:off x="5105400" y="4724400"/>
            <a:ext cx="457200" cy="457200"/>
          </a:xfrm>
          <a:prstGeom prst="ellipse">
            <a:avLst/>
          </a:prstGeom>
          <a:solidFill>
            <a:schemeClr val="tx1"/>
          </a:solidFill>
          <a:ln w="28575">
            <a:solidFill>
              <a:schemeClr val="tx1"/>
            </a:solidFill>
            <a:round/>
            <a:headEnd/>
            <a:tailEnd/>
          </a:ln>
        </p:spPr>
        <p:txBody>
          <a:bodyPr wrap="none" anchor="ctr"/>
          <a:lstStyle/>
          <a:p>
            <a:endParaRPr lang="en-US"/>
          </a:p>
        </p:txBody>
      </p:sp>
      <p:grpSp>
        <p:nvGrpSpPr>
          <p:cNvPr id="156677" name="Group 5"/>
          <p:cNvGrpSpPr>
            <a:grpSpLocks/>
          </p:cNvGrpSpPr>
          <p:nvPr/>
        </p:nvGrpSpPr>
        <p:grpSpPr bwMode="auto">
          <a:xfrm>
            <a:off x="4038600" y="4724400"/>
            <a:ext cx="457200" cy="457200"/>
            <a:chOff x="960" y="2112"/>
            <a:chExt cx="288" cy="288"/>
          </a:xfrm>
        </p:grpSpPr>
        <p:sp>
          <p:nvSpPr>
            <p:cNvPr id="156683" name="Oval 6"/>
            <p:cNvSpPr>
              <a:spLocks noChangeArrowheads="1"/>
            </p:cNvSpPr>
            <p:nvPr/>
          </p:nvSpPr>
          <p:spPr bwMode="auto">
            <a:xfrm>
              <a:off x="960" y="2112"/>
              <a:ext cx="288" cy="288"/>
            </a:xfrm>
            <a:prstGeom prst="ellipse">
              <a:avLst/>
            </a:prstGeom>
            <a:noFill/>
            <a:ln w="28575">
              <a:solidFill>
                <a:schemeClr val="tx1"/>
              </a:solidFill>
              <a:round/>
              <a:headEnd/>
              <a:tailEnd/>
            </a:ln>
          </p:spPr>
          <p:txBody>
            <a:bodyPr wrap="none" anchor="ctr"/>
            <a:lstStyle/>
            <a:p>
              <a:endParaRPr lang="en-US"/>
            </a:p>
          </p:txBody>
        </p:sp>
        <p:sp>
          <p:nvSpPr>
            <p:cNvPr id="156684" name="Line 7"/>
            <p:cNvSpPr>
              <a:spLocks noChangeShapeType="1"/>
            </p:cNvSpPr>
            <p:nvPr/>
          </p:nvSpPr>
          <p:spPr bwMode="auto">
            <a:xfrm>
              <a:off x="1008" y="2256"/>
              <a:ext cx="192" cy="0"/>
            </a:xfrm>
            <a:prstGeom prst="line">
              <a:avLst/>
            </a:prstGeom>
            <a:noFill/>
            <a:ln w="28575">
              <a:solidFill>
                <a:schemeClr val="tx1"/>
              </a:solidFill>
              <a:round/>
              <a:headEnd/>
              <a:tailEnd/>
            </a:ln>
          </p:spPr>
          <p:txBody>
            <a:bodyPr/>
            <a:lstStyle/>
            <a:p>
              <a:endParaRPr lang="en-US"/>
            </a:p>
          </p:txBody>
        </p:sp>
      </p:grpSp>
      <p:grpSp>
        <p:nvGrpSpPr>
          <p:cNvPr id="156678" name="Group 8"/>
          <p:cNvGrpSpPr>
            <a:grpSpLocks/>
          </p:cNvGrpSpPr>
          <p:nvPr/>
        </p:nvGrpSpPr>
        <p:grpSpPr bwMode="auto">
          <a:xfrm>
            <a:off x="3276600" y="4724400"/>
            <a:ext cx="457200" cy="457200"/>
            <a:chOff x="1728" y="3744"/>
            <a:chExt cx="288" cy="288"/>
          </a:xfrm>
        </p:grpSpPr>
        <p:sp>
          <p:nvSpPr>
            <p:cNvPr id="156680" name="Oval 9"/>
            <p:cNvSpPr>
              <a:spLocks noChangeArrowheads="1"/>
            </p:cNvSpPr>
            <p:nvPr/>
          </p:nvSpPr>
          <p:spPr bwMode="auto">
            <a:xfrm>
              <a:off x="1728" y="3744"/>
              <a:ext cx="288" cy="288"/>
            </a:xfrm>
            <a:prstGeom prst="ellipse">
              <a:avLst/>
            </a:prstGeom>
            <a:noFill/>
            <a:ln w="28575">
              <a:solidFill>
                <a:schemeClr val="tx1"/>
              </a:solidFill>
              <a:round/>
              <a:headEnd/>
              <a:tailEnd/>
            </a:ln>
          </p:spPr>
          <p:txBody>
            <a:bodyPr wrap="none" anchor="ctr"/>
            <a:lstStyle/>
            <a:p>
              <a:endParaRPr lang="en-US"/>
            </a:p>
          </p:txBody>
        </p:sp>
        <p:sp>
          <p:nvSpPr>
            <p:cNvPr id="156681" name="Line 10"/>
            <p:cNvSpPr>
              <a:spLocks noChangeShapeType="1"/>
            </p:cNvSpPr>
            <p:nvPr/>
          </p:nvSpPr>
          <p:spPr bwMode="auto">
            <a:xfrm>
              <a:off x="1776" y="3888"/>
              <a:ext cx="192" cy="0"/>
            </a:xfrm>
            <a:prstGeom prst="line">
              <a:avLst/>
            </a:prstGeom>
            <a:noFill/>
            <a:ln w="28575">
              <a:solidFill>
                <a:schemeClr val="tx1"/>
              </a:solidFill>
              <a:round/>
              <a:headEnd/>
              <a:tailEnd/>
            </a:ln>
          </p:spPr>
          <p:txBody>
            <a:bodyPr/>
            <a:lstStyle/>
            <a:p>
              <a:endParaRPr lang="en-US"/>
            </a:p>
          </p:txBody>
        </p:sp>
        <p:sp>
          <p:nvSpPr>
            <p:cNvPr id="156682" name="Line 11"/>
            <p:cNvSpPr>
              <a:spLocks noChangeShapeType="1"/>
            </p:cNvSpPr>
            <p:nvPr/>
          </p:nvSpPr>
          <p:spPr bwMode="auto">
            <a:xfrm rot="5400000">
              <a:off x="1776" y="3888"/>
              <a:ext cx="192" cy="0"/>
            </a:xfrm>
            <a:prstGeom prst="line">
              <a:avLst/>
            </a:prstGeom>
            <a:noFill/>
            <a:ln w="28575">
              <a:solidFill>
                <a:schemeClr val="tx1"/>
              </a:solidFill>
              <a:round/>
              <a:headEnd/>
              <a:tailEnd/>
            </a:ln>
          </p:spPr>
          <p:txBody>
            <a:bodyPr/>
            <a:lstStyle/>
            <a:p>
              <a:endParaRPr lang="en-US"/>
            </a:p>
          </p:txBody>
        </p:sp>
      </p:grpSp>
      <p:sp>
        <p:nvSpPr>
          <p:cNvPr id="156679" name="Line 12"/>
          <p:cNvSpPr>
            <a:spLocks noChangeShapeType="1"/>
          </p:cNvSpPr>
          <p:nvPr/>
        </p:nvSpPr>
        <p:spPr bwMode="auto">
          <a:xfrm>
            <a:off x="4648200" y="4953000"/>
            <a:ext cx="304800" cy="0"/>
          </a:xfrm>
          <a:prstGeom prst="line">
            <a:avLst/>
          </a:prstGeom>
          <a:noFill/>
          <a:ln w="28575">
            <a:solidFill>
              <a:schemeClr val="tx1"/>
            </a:solidFill>
            <a:round/>
            <a:headEnd/>
            <a:tailEnd type="arrow" w="med" len="med"/>
          </a:ln>
        </p:spPr>
        <p:txBody>
          <a:bodyPr/>
          <a:lstStyle/>
          <a:p>
            <a:endParaRPr lang="en-US"/>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533400" y="304800"/>
            <a:ext cx="7772400" cy="1143000"/>
          </a:xfrm>
        </p:spPr>
        <p:txBody>
          <a:bodyPr/>
          <a:lstStyle/>
          <a:p>
            <a:r>
              <a:rPr lang="en-US" smtClean="0"/>
              <a:t>Closing is opening in revers</a:t>
            </a:r>
          </a:p>
        </p:txBody>
      </p:sp>
      <p:sp>
        <p:nvSpPr>
          <p:cNvPr id="157699" name="Rectangle 3"/>
          <p:cNvSpPr>
            <a:spLocks noGrp="1" noChangeArrowheads="1"/>
          </p:cNvSpPr>
          <p:nvPr>
            <p:ph idx="1"/>
          </p:nvPr>
        </p:nvSpPr>
        <p:spPr>
          <a:xfrm>
            <a:off x="762000" y="1676400"/>
            <a:ext cx="7772400" cy="1600200"/>
          </a:xfrm>
        </p:spPr>
        <p:txBody>
          <a:bodyPr>
            <a:normAutofit lnSpcReduction="10000"/>
          </a:bodyPr>
          <a:lstStyle/>
          <a:p>
            <a:r>
              <a:rPr lang="en-US" sz="2400" smtClean="0"/>
              <a:t>Closing is opening performed in reverse. </a:t>
            </a:r>
          </a:p>
          <a:p>
            <a:endParaRPr lang="en-US" sz="2400" smtClean="0"/>
          </a:p>
          <a:p>
            <a:r>
              <a:rPr lang="en-US" sz="2400" smtClean="0"/>
              <a:t>It is defined simply as a dilation followed by an erosion using the same</a:t>
            </a:r>
          </a:p>
        </p:txBody>
      </p:sp>
      <p:sp>
        <p:nvSpPr>
          <p:cNvPr id="157700" name="Oval 4"/>
          <p:cNvSpPr>
            <a:spLocks noChangeArrowheads="1"/>
          </p:cNvSpPr>
          <p:nvPr/>
        </p:nvSpPr>
        <p:spPr bwMode="auto">
          <a:xfrm>
            <a:off x="5105400" y="3581400"/>
            <a:ext cx="457200" cy="457200"/>
          </a:xfrm>
          <a:prstGeom prst="ellipse">
            <a:avLst/>
          </a:prstGeom>
          <a:solidFill>
            <a:schemeClr val="tx1"/>
          </a:solidFill>
          <a:ln w="28575">
            <a:solidFill>
              <a:schemeClr val="tx1"/>
            </a:solidFill>
            <a:round/>
            <a:headEnd/>
            <a:tailEnd/>
          </a:ln>
        </p:spPr>
        <p:txBody>
          <a:bodyPr wrap="none" anchor="ctr"/>
          <a:lstStyle/>
          <a:p>
            <a:endParaRPr lang="en-US"/>
          </a:p>
        </p:txBody>
      </p:sp>
      <p:grpSp>
        <p:nvGrpSpPr>
          <p:cNvPr id="157701" name="Group 5"/>
          <p:cNvGrpSpPr>
            <a:grpSpLocks/>
          </p:cNvGrpSpPr>
          <p:nvPr/>
        </p:nvGrpSpPr>
        <p:grpSpPr bwMode="auto">
          <a:xfrm>
            <a:off x="4038600" y="3581400"/>
            <a:ext cx="457200" cy="457200"/>
            <a:chOff x="960" y="2112"/>
            <a:chExt cx="288" cy="288"/>
          </a:xfrm>
        </p:grpSpPr>
        <p:sp>
          <p:nvSpPr>
            <p:cNvPr id="157707" name="Oval 6"/>
            <p:cNvSpPr>
              <a:spLocks noChangeArrowheads="1"/>
            </p:cNvSpPr>
            <p:nvPr/>
          </p:nvSpPr>
          <p:spPr bwMode="auto">
            <a:xfrm>
              <a:off x="960" y="2112"/>
              <a:ext cx="288" cy="288"/>
            </a:xfrm>
            <a:prstGeom prst="ellipse">
              <a:avLst/>
            </a:prstGeom>
            <a:noFill/>
            <a:ln w="28575">
              <a:solidFill>
                <a:schemeClr val="tx1"/>
              </a:solidFill>
              <a:round/>
              <a:headEnd/>
              <a:tailEnd/>
            </a:ln>
          </p:spPr>
          <p:txBody>
            <a:bodyPr wrap="none" anchor="ctr"/>
            <a:lstStyle/>
            <a:p>
              <a:endParaRPr lang="en-US"/>
            </a:p>
          </p:txBody>
        </p:sp>
        <p:sp>
          <p:nvSpPr>
            <p:cNvPr id="157708" name="Line 7"/>
            <p:cNvSpPr>
              <a:spLocks noChangeShapeType="1"/>
            </p:cNvSpPr>
            <p:nvPr/>
          </p:nvSpPr>
          <p:spPr bwMode="auto">
            <a:xfrm>
              <a:off x="1008" y="2256"/>
              <a:ext cx="192" cy="0"/>
            </a:xfrm>
            <a:prstGeom prst="line">
              <a:avLst/>
            </a:prstGeom>
            <a:noFill/>
            <a:ln w="28575">
              <a:solidFill>
                <a:schemeClr val="tx1"/>
              </a:solidFill>
              <a:round/>
              <a:headEnd/>
              <a:tailEnd/>
            </a:ln>
          </p:spPr>
          <p:txBody>
            <a:bodyPr/>
            <a:lstStyle/>
            <a:p>
              <a:endParaRPr lang="en-US"/>
            </a:p>
          </p:txBody>
        </p:sp>
      </p:grpSp>
      <p:grpSp>
        <p:nvGrpSpPr>
          <p:cNvPr id="157702" name="Group 8"/>
          <p:cNvGrpSpPr>
            <a:grpSpLocks/>
          </p:cNvGrpSpPr>
          <p:nvPr/>
        </p:nvGrpSpPr>
        <p:grpSpPr bwMode="auto">
          <a:xfrm>
            <a:off x="3276600" y="3581400"/>
            <a:ext cx="457200" cy="457200"/>
            <a:chOff x="1728" y="3744"/>
            <a:chExt cx="288" cy="288"/>
          </a:xfrm>
        </p:grpSpPr>
        <p:sp>
          <p:nvSpPr>
            <p:cNvPr id="157704" name="Oval 9"/>
            <p:cNvSpPr>
              <a:spLocks noChangeArrowheads="1"/>
            </p:cNvSpPr>
            <p:nvPr/>
          </p:nvSpPr>
          <p:spPr bwMode="auto">
            <a:xfrm>
              <a:off x="1728" y="3744"/>
              <a:ext cx="288" cy="288"/>
            </a:xfrm>
            <a:prstGeom prst="ellipse">
              <a:avLst/>
            </a:prstGeom>
            <a:noFill/>
            <a:ln w="28575">
              <a:solidFill>
                <a:schemeClr val="tx1"/>
              </a:solidFill>
              <a:round/>
              <a:headEnd/>
              <a:tailEnd/>
            </a:ln>
          </p:spPr>
          <p:txBody>
            <a:bodyPr wrap="none" anchor="ctr"/>
            <a:lstStyle/>
            <a:p>
              <a:endParaRPr lang="en-US"/>
            </a:p>
          </p:txBody>
        </p:sp>
        <p:sp>
          <p:nvSpPr>
            <p:cNvPr id="157705" name="Line 10"/>
            <p:cNvSpPr>
              <a:spLocks noChangeShapeType="1"/>
            </p:cNvSpPr>
            <p:nvPr/>
          </p:nvSpPr>
          <p:spPr bwMode="auto">
            <a:xfrm>
              <a:off x="1776" y="3888"/>
              <a:ext cx="192" cy="0"/>
            </a:xfrm>
            <a:prstGeom prst="line">
              <a:avLst/>
            </a:prstGeom>
            <a:noFill/>
            <a:ln w="28575">
              <a:solidFill>
                <a:schemeClr val="tx1"/>
              </a:solidFill>
              <a:round/>
              <a:headEnd/>
              <a:tailEnd/>
            </a:ln>
          </p:spPr>
          <p:txBody>
            <a:bodyPr/>
            <a:lstStyle/>
            <a:p>
              <a:endParaRPr lang="en-US"/>
            </a:p>
          </p:txBody>
        </p:sp>
        <p:sp>
          <p:nvSpPr>
            <p:cNvPr id="157706" name="Line 11"/>
            <p:cNvSpPr>
              <a:spLocks noChangeShapeType="1"/>
            </p:cNvSpPr>
            <p:nvPr/>
          </p:nvSpPr>
          <p:spPr bwMode="auto">
            <a:xfrm rot="5400000">
              <a:off x="1776" y="3888"/>
              <a:ext cx="192" cy="0"/>
            </a:xfrm>
            <a:prstGeom prst="line">
              <a:avLst/>
            </a:prstGeom>
            <a:noFill/>
            <a:ln w="28575">
              <a:solidFill>
                <a:schemeClr val="tx1"/>
              </a:solidFill>
              <a:round/>
              <a:headEnd/>
              <a:tailEnd/>
            </a:ln>
          </p:spPr>
          <p:txBody>
            <a:bodyPr/>
            <a:lstStyle/>
            <a:p>
              <a:endParaRPr lang="en-US"/>
            </a:p>
          </p:txBody>
        </p:sp>
      </p:grpSp>
      <p:sp>
        <p:nvSpPr>
          <p:cNvPr id="157703" name="Line 12"/>
          <p:cNvSpPr>
            <a:spLocks noChangeShapeType="1"/>
          </p:cNvSpPr>
          <p:nvPr/>
        </p:nvSpPr>
        <p:spPr bwMode="auto">
          <a:xfrm>
            <a:off x="4648200" y="3810000"/>
            <a:ext cx="304800" cy="0"/>
          </a:xfrm>
          <a:prstGeom prst="line">
            <a:avLst/>
          </a:prstGeom>
          <a:noFill/>
          <a:ln w="28575">
            <a:solidFill>
              <a:schemeClr val="tx1"/>
            </a:solidFill>
            <a:round/>
            <a:headEnd/>
            <a:tailEnd type="arrow" w="med" len="med"/>
          </a:ln>
        </p:spPr>
        <p:txBody>
          <a:bodyPr/>
          <a:lstStyle/>
          <a:p>
            <a:endParaRPr lang="en-US"/>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9970" name="Rectangle 2"/>
          <p:cNvSpPr>
            <a:spLocks noGrp="1" noChangeArrowheads="1"/>
          </p:cNvSpPr>
          <p:nvPr>
            <p:ph type="title"/>
          </p:nvPr>
        </p:nvSpPr>
        <p:spPr>
          <a:xfrm>
            <a:off x="0" y="0"/>
            <a:ext cx="9144000" cy="6858000"/>
          </a:xfrm>
          <a:solidFill>
            <a:srgbClr val="CCFFCC"/>
          </a:solidFill>
        </p:spPr>
        <p:txBody>
          <a:bodyPr/>
          <a:lstStyle/>
          <a:p>
            <a:r>
              <a:rPr lang="en-US" sz="9600" smtClean="0"/>
              <a:t>Morphological Filtering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39970"/>
                                        </p:tgtEl>
                                        <p:attrNameLst>
                                          <p:attrName>style.visibility</p:attrName>
                                        </p:attrNameLst>
                                      </p:cBhvr>
                                      <p:to>
                                        <p:strVal val="visible"/>
                                      </p:to>
                                    </p:set>
                                    <p:anim calcmode="lin" valueType="num">
                                      <p:cBhvr additive="base">
                                        <p:cTn id="7" dur="500" fill="hold"/>
                                        <p:tgtEl>
                                          <p:spTgt spid="339970"/>
                                        </p:tgtEl>
                                        <p:attrNameLst>
                                          <p:attrName>ppt_x</p:attrName>
                                        </p:attrNameLst>
                                      </p:cBhvr>
                                      <p:tavLst>
                                        <p:tav tm="0">
                                          <p:val>
                                            <p:strVal val="0-#ppt_w/2"/>
                                          </p:val>
                                        </p:tav>
                                        <p:tav tm="100000">
                                          <p:val>
                                            <p:strVal val="#ppt_x"/>
                                          </p:val>
                                        </p:tav>
                                      </p:tavLst>
                                    </p:anim>
                                    <p:anim calcmode="lin" valueType="num">
                                      <p:cBhvr additive="base">
                                        <p:cTn id="8" dur="500" fill="hold"/>
                                        <p:tgtEl>
                                          <p:spTgt spid="3399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9970" grpId="0" animBg="1"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4594" name="Rectangle 2"/>
          <p:cNvSpPr>
            <a:spLocks noGrp="1" noChangeArrowheads="1"/>
          </p:cNvSpPr>
          <p:nvPr>
            <p:ph type="title"/>
          </p:nvPr>
        </p:nvSpPr>
        <p:spPr>
          <a:xfrm>
            <a:off x="0" y="0"/>
            <a:ext cx="9144000" cy="2514600"/>
          </a:xfrm>
          <a:solidFill>
            <a:srgbClr val="CCFFCC"/>
          </a:solidFill>
        </p:spPr>
        <p:txBody>
          <a:bodyPr/>
          <a:lstStyle/>
          <a:p>
            <a:r>
              <a:rPr lang="en-US" sz="6600" smtClean="0"/>
              <a:t>Morphological Filtering</a:t>
            </a:r>
          </a:p>
        </p:txBody>
      </p:sp>
      <p:sp>
        <p:nvSpPr>
          <p:cNvPr id="494595" name="Rectangle 3"/>
          <p:cNvSpPr>
            <a:spLocks noGrp="1" noChangeArrowheads="1"/>
          </p:cNvSpPr>
          <p:nvPr>
            <p:ph idx="1"/>
          </p:nvPr>
        </p:nvSpPr>
        <p:spPr>
          <a:xfrm>
            <a:off x="0" y="2895600"/>
            <a:ext cx="8839200" cy="3657600"/>
          </a:xfrm>
        </p:spPr>
        <p:txBody>
          <a:bodyPr/>
          <a:lstStyle/>
          <a:p>
            <a:pPr>
              <a:buFont typeface="Wingdings" pitchFamily="2" charset="2"/>
              <a:buChar char="Ø"/>
            </a:pPr>
            <a:r>
              <a:rPr lang="en-US" sz="2800" smtClean="0"/>
              <a:t>Main idea of Morphological Filtering:</a:t>
            </a:r>
          </a:p>
          <a:p>
            <a:pPr lvl="1">
              <a:buFont typeface="Wingdings" pitchFamily="2" charset="2"/>
              <a:buChar char="Ø"/>
            </a:pPr>
            <a:r>
              <a:rPr lang="en-US" sz="2400" smtClean="0"/>
              <a:t>Examine the </a:t>
            </a:r>
            <a:r>
              <a:rPr lang="en-US" sz="2400" b="1" smtClean="0"/>
              <a:t>geometrical </a:t>
            </a:r>
            <a:r>
              <a:rPr lang="en-US" sz="2400" smtClean="0"/>
              <a:t>structure of an image by matching it with small patterns </a:t>
            </a:r>
            <a:r>
              <a:rPr lang="en-US" sz="2400" smtClean="0">
                <a:solidFill>
                  <a:srgbClr val="FF5050"/>
                </a:solidFill>
              </a:rPr>
              <a:t>called structuring elements</a:t>
            </a:r>
            <a:r>
              <a:rPr lang="en-US" sz="2400" smtClean="0"/>
              <a:t> at various locations</a:t>
            </a:r>
          </a:p>
          <a:p>
            <a:pPr lvl="1">
              <a:buFont typeface="Wingdings" pitchFamily="2" charset="2"/>
              <a:buChar char="Ø"/>
            </a:pPr>
            <a:r>
              <a:rPr lang="en-US" sz="2400" smtClean="0"/>
              <a:t>By varying the </a:t>
            </a:r>
            <a:r>
              <a:rPr lang="en-US" sz="2400" b="1" smtClean="0"/>
              <a:t>size</a:t>
            </a:r>
            <a:r>
              <a:rPr lang="en-US" sz="2400" smtClean="0"/>
              <a:t> and </a:t>
            </a:r>
            <a:r>
              <a:rPr lang="en-US" sz="2400" b="1" smtClean="0"/>
              <a:t>shape</a:t>
            </a:r>
            <a:r>
              <a:rPr lang="en-US" sz="2400" smtClean="0"/>
              <a:t> </a:t>
            </a:r>
            <a:r>
              <a:rPr lang="en-US" sz="2400" u="sng" smtClean="0"/>
              <a:t>of the matching patterns</a:t>
            </a:r>
            <a:r>
              <a:rPr lang="en-US" sz="2400" smtClean="0"/>
              <a:t>, we can </a:t>
            </a:r>
            <a:r>
              <a:rPr lang="en-US" sz="2400" smtClean="0">
                <a:solidFill>
                  <a:srgbClr val="FF5050"/>
                </a:solidFill>
              </a:rPr>
              <a:t>extract useful information</a:t>
            </a:r>
            <a:r>
              <a:rPr lang="en-US" sz="2400" smtClean="0"/>
              <a:t> </a:t>
            </a:r>
            <a:r>
              <a:rPr lang="en-US" sz="2400" smtClean="0">
                <a:solidFill>
                  <a:schemeClr val="hlink"/>
                </a:solidFill>
              </a:rPr>
              <a:t>about the shape of the different parts of the image</a:t>
            </a:r>
            <a:r>
              <a:rPr lang="en-US" sz="2400" smtClean="0"/>
              <a:t> </a:t>
            </a:r>
            <a:r>
              <a:rPr lang="en-US" sz="2400" smtClean="0">
                <a:solidFill>
                  <a:schemeClr val="accent1"/>
                </a:solidFill>
              </a:rPr>
              <a:t>and their interrelations</a:t>
            </a:r>
            <a:r>
              <a:rPr lang="en-US" sz="2400" smtClean="0"/>
              <a:t>. </a:t>
            </a:r>
          </a:p>
          <a:p>
            <a:pPr lvl="1">
              <a:buFont typeface="Wingdings" pitchFamily="2" charset="2"/>
              <a:buChar char="Ø"/>
            </a:pPr>
            <a:r>
              <a:rPr lang="en-US" sz="2400" smtClean="0"/>
              <a:t>Combine set-theoretical and morphological operations:</a:t>
            </a:r>
          </a:p>
          <a:p>
            <a:pPr lvl="1">
              <a:buFont typeface="Wingdings" pitchFamily="2" charset="2"/>
              <a:buNone/>
            </a:pPr>
            <a:endParaRPr lang="en-US" sz="24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94594"/>
                                        </p:tgtEl>
                                        <p:attrNameLst>
                                          <p:attrName>style.visibility</p:attrName>
                                        </p:attrNameLst>
                                      </p:cBhvr>
                                      <p:to>
                                        <p:strVal val="visible"/>
                                      </p:to>
                                    </p:set>
                                    <p:anim calcmode="lin" valueType="num">
                                      <p:cBhvr additive="base">
                                        <p:cTn id="7" dur="500" fill="hold"/>
                                        <p:tgtEl>
                                          <p:spTgt spid="494594"/>
                                        </p:tgtEl>
                                        <p:attrNameLst>
                                          <p:attrName>ppt_x</p:attrName>
                                        </p:attrNameLst>
                                      </p:cBhvr>
                                      <p:tavLst>
                                        <p:tav tm="0">
                                          <p:val>
                                            <p:strVal val="0-#ppt_w/2"/>
                                          </p:val>
                                        </p:tav>
                                        <p:tav tm="100000">
                                          <p:val>
                                            <p:strVal val="#ppt_x"/>
                                          </p:val>
                                        </p:tav>
                                      </p:tavLst>
                                    </p:anim>
                                    <p:anim calcmode="lin" valueType="num">
                                      <p:cBhvr additive="base">
                                        <p:cTn id="8" dur="500" fill="hold"/>
                                        <p:tgtEl>
                                          <p:spTgt spid="49459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 presetClass="entr" presetSubtype="16" fill="hold" grpId="0" nodeType="afterEffect">
                                  <p:stCondLst>
                                    <p:cond delay="0"/>
                                  </p:stCondLst>
                                  <p:childTnLst>
                                    <p:set>
                                      <p:cBhvr>
                                        <p:cTn id="11" dur="1" fill="hold">
                                          <p:stCondLst>
                                            <p:cond delay="0"/>
                                          </p:stCondLst>
                                        </p:cTn>
                                        <p:tgtEl>
                                          <p:spTgt spid="494595">
                                            <p:txEl>
                                              <p:pRg st="0" end="0"/>
                                            </p:txEl>
                                          </p:spTgt>
                                        </p:tgtEl>
                                        <p:attrNameLst>
                                          <p:attrName>style.visibility</p:attrName>
                                        </p:attrNameLst>
                                      </p:cBhvr>
                                      <p:to>
                                        <p:strVal val="visible"/>
                                      </p:to>
                                    </p:set>
                                    <p:animEffect transition="in" filter="box(in)">
                                      <p:cBhvr>
                                        <p:cTn id="12" dur="500"/>
                                        <p:tgtEl>
                                          <p:spTgt spid="494595">
                                            <p:txEl>
                                              <p:pRg st="0" end="0"/>
                                            </p:txEl>
                                          </p:spTgt>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494595">
                                            <p:txEl>
                                              <p:pRg st="1" end="1"/>
                                            </p:txEl>
                                          </p:spTgt>
                                        </p:tgtEl>
                                        <p:attrNameLst>
                                          <p:attrName>style.visibility</p:attrName>
                                        </p:attrNameLst>
                                      </p:cBhvr>
                                      <p:to>
                                        <p:strVal val="visible"/>
                                      </p:to>
                                    </p:set>
                                    <p:animEffect transition="in" filter="box(in)">
                                      <p:cBhvr>
                                        <p:cTn id="15" dur="500"/>
                                        <p:tgtEl>
                                          <p:spTgt spid="494595">
                                            <p:txEl>
                                              <p:pRg st="1" end="1"/>
                                            </p:txEl>
                                          </p:spTgt>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494595">
                                            <p:txEl>
                                              <p:pRg st="2" end="2"/>
                                            </p:txEl>
                                          </p:spTgt>
                                        </p:tgtEl>
                                        <p:attrNameLst>
                                          <p:attrName>style.visibility</p:attrName>
                                        </p:attrNameLst>
                                      </p:cBhvr>
                                      <p:to>
                                        <p:strVal val="visible"/>
                                      </p:to>
                                    </p:set>
                                    <p:animEffect transition="in" filter="box(in)">
                                      <p:cBhvr>
                                        <p:cTn id="18" dur="500"/>
                                        <p:tgtEl>
                                          <p:spTgt spid="494595">
                                            <p:txEl>
                                              <p:pRg st="2" end="2"/>
                                            </p:txEl>
                                          </p:spTgt>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494595">
                                            <p:txEl>
                                              <p:pRg st="3" end="3"/>
                                            </p:txEl>
                                          </p:spTgt>
                                        </p:tgtEl>
                                        <p:attrNameLst>
                                          <p:attrName>style.visibility</p:attrName>
                                        </p:attrNameLst>
                                      </p:cBhvr>
                                      <p:to>
                                        <p:strVal val="visible"/>
                                      </p:to>
                                    </p:set>
                                    <p:animEffect transition="in" filter="box(in)">
                                      <p:cBhvr>
                                        <p:cTn id="21" dur="500"/>
                                        <p:tgtEl>
                                          <p:spTgt spid="4945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4594" grpId="0" animBg="1" autoUpdateAnimBg="0"/>
      <p:bldP spid="494595" grpId="0" build="p" autoUpdateAnimBg="0" advAuto="0"/>
    </p:bldLst>
  </p:timing>
</p:sld>
</file>

<file path=ppt/slides/slide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0994" name="Rectangle 2"/>
          <p:cNvSpPr>
            <a:spLocks noGrp="1" noChangeArrowheads="1"/>
          </p:cNvSpPr>
          <p:nvPr>
            <p:ph type="title"/>
          </p:nvPr>
        </p:nvSpPr>
        <p:spPr/>
        <p:txBody>
          <a:bodyPr/>
          <a:lstStyle/>
          <a:p>
            <a:r>
              <a:rPr lang="en-US" u="sng" smtClean="0"/>
              <a:t>Example 1:</a:t>
            </a:r>
            <a:r>
              <a:rPr lang="en-US" smtClean="0"/>
              <a:t> Morphological filtering</a:t>
            </a:r>
          </a:p>
        </p:txBody>
      </p:sp>
      <p:sp>
        <p:nvSpPr>
          <p:cNvPr id="340995" name="Rectangle 3"/>
          <p:cNvSpPr>
            <a:spLocks noGrp="1" noChangeArrowheads="1"/>
          </p:cNvSpPr>
          <p:nvPr>
            <p:ph idx="1"/>
          </p:nvPr>
        </p:nvSpPr>
        <p:spPr/>
        <p:txBody>
          <a:bodyPr/>
          <a:lstStyle/>
          <a:p>
            <a:pPr>
              <a:buFont typeface="Wingdings" pitchFamily="2" charset="2"/>
              <a:buChar char="Ø"/>
            </a:pPr>
            <a:r>
              <a:rPr lang="en-US" sz="1800" dirty="0" smtClean="0"/>
              <a:t>Noisy image will break down (Optical Character Recognition) OCR systems</a:t>
            </a:r>
            <a:endParaRPr lang="en-US" dirty="0" smtClean="0"/>
          </a:p>
        </p:txBody>
      </p:sp>
      <p:pic>
        <p:nvPicPr>
          <p:cNvPr id="340996" name="Picture 4" descr="i"/>
          <p:cNvPicPr>
            <a:picLocks noChangeAspect="1" noChangeArrowheads="1"/>
          </p:cNvPicPr>
          <p:nvPr/>
        </p:nvPicPr>
        <p:blipFill>
          <a:blip r:embed="rId2"/>
          <a:srcRect/>
          <a:stretch>
            <a:fillRect/>
          </a:stretch>
        </p:blipFill>
        <p:spPr bwMode="auto">
          <a:xfrm>
            <a:off x="609600" y="2743200"/>
            <a:ext cx="2743200" cy="2743200"/>
          </a:xfrm>
          <a:prstGeom prst="rect">
            <a:avLst/>
          </a:prstGeom>
          <a:noFill/>
          <a:ln w="9525">
            <a:noFill/>
            <a:miter lim="800000"/>
            <a:headEnd/>
            <a:tailEnd/>
          </a:ln>
        </p:spPr>
      </p:pic>
      <p:sp>
        <p:nvSpPr>
          <p:cNvPr id="340997" name="Rectangle 5"/>
          <p:cNvSpPr>
            <a:spLocks noChangeArrowheads="1"/>
          </p:cNvSpPr>
          <p:nvPr/>
        </p:nvSpPr>
        <p:spPr bwMode="auto">
          <a:xfrm>
            <a:off x="533400" y="5943600"/>
            <a:ext cx="2667000" cy="304800"/>
          </a:xfrm>
          <a:prstGeom prst="rect">
            <a:avLst/>
          </a:prstGeom>
          <a:solidFill>
            <a:srgbClr val="FFFF00"/>
          </a:solidFill>
          <a:ln w="9525">
            <a:solidFill>
              <a:schemeClr val="tx1"/>
            </a:solidFill>
            <a:miter lim="800000"/>
            <a:headEnd/>
            <a:tailEnd/>
          </a:ln>
        </p:spPr>
        <p:txBody>
          <a:bodyPr wrap="none" anchor="ctr"/>
          <a:lstStyle/>
          <a:p>
            <a:pPr algn="ctr"/>
            <a:r>
              <a:rPr lang="en-US">
                <a:latin typeface="Tahoma" pitchFamily="34" charset="0"/>
              </a:rPr>
              <a:t>Clean original image</a:t>
            </a:r>
          </a:p>
        </p:txBody>
      </p:sp>
      <p:sp>
        <p:nvSpPr>
          <p:cNvPr id="340998" name="Rectangle 6"/>
          <p:cNvSpPr>
            <a:spLocks noChangeArrowheads="1"/>
          </p:cNvSpPr>
          <p:nvPr/>
        </p:nvSpPr>
        <p:spPr bwMode="auto">
          <a:xfrm>
            <a:off x="5562600" y="5867400"/>
            <a:ext cx="2438400" cy="304800"/>
          </a:xfrm>
          <a:prstGeom prst="rect">
            <a:avLst/>
          </a:prstGeom>
          <a:solidFill>
            <a:schemeClr val="accent1"/>
          </a:solidFill>
          <a:ln w="9525">
            <a:solidFill>
              <a:schemeClr val="tx1"/>
            </a:solidFill>
            <a:miter lim="800000"/>
            <a:headEnd/>
            <a:tailEnd/>
          </a:ln>
        </p:spPr>
        <p:txBody>
          <a:bodyPr wrap="none" anchor="ctr"/>
          <a:lstStyle/>
          <a:p>
            <a:pPr algn="ctr"/>
            <a:r>
              <a:rPr lang="en-US">
                <a:latin typeface="Tahoma" pitchFamily="34" charset="0"/>
              </a:rPr>
              <a:t>Noisy image</a:t>
            </a:r>
          </a:p>
        </p:txBody>
      </p:sp>
      <p:pic>
        <p:nvPicPr>
          <p:cNvPr id="340999" name="Picture 7" descr="r0"/>
          <p:cNvPicPr>
            <a:picLocks noChangeAspect="1" noChangeArrowheads="1"/>
          </p:cNvPicPr>
          <p:nvPr/>
        </p:nvPicPr>
        <p:blipFill>
          <a:blip r:embed="rId3"/>
          <a:srcRect/>
          <a:stretch>
            <a:fillRect/>
          </a:stretch>
        </p:blipFill>
        <p:spPr bwMode="auto">
          <a:xfrm>
            <a:off x="5334000" y="2819400"/>
            <a:ext cx="2744788" cy="2744788"/>
          </a:xfrm>
          <a:prstGeom prst="rect">
            <a:avLst/>
          </a:prstGeom>
          <a:noFill/>
          <a:ln w="9525">
            <a:noFill/>
            <a:miter lim="800000"/>
            <a:headEnd/>
            <a:tailEnd/>
          </a:ln>
        </p:spPr>
      </p:pic>
      <p:sp>
        <p:nvSpPr>
          <p:cNvPr id="186376" name="Line 8"/>
          <p:cNvSpPr>
            <a:spLocks noChangeShapeType="1"/>
          </p:cNvSpPr>
          <p:nvPr/>
        </p:nvSpPr>
        <p:spPr bwMode="auto">
          <a:xfrm>
            <a:off x="3429000" y="4343400"/>
            <a:ext cx="1447800" cy="0"/>
          </a:xfrm>
          <a:prstGeom prst="line">
            <a:avLst/>
          </a:prstGeom>
          <a:noFill/>
          <a:ln w="76200">
            <a:solidFill>
              <a:srgbClr val="FF5050"/>
            </a:solidFill>
            <a:round/>
            <a:headEnd/>
            <a:tailEnd type="triangle" w="med" len="med"/>
          </a:ln>
        </p:spPr>
        <p:txBody>
          <a:bodyPr wrap="none" anchor="ctr"/>
          <a:lstStyle/>
          <a:p>
            <a:endParaRPr lang="en-US"/>
          </a:p>
        </p:txBody>
      </p:sp>
      <p:sp>
        <p:nvSpPr>
          <p:cNvPr id="186377" name="Line 9"/>
          <p:cNvSpPr>
            <a:spLocks noChangeShapeType="1"/>
          </p:cNvSpPr>
          <p:nvPr/>
        </p:nvSpPr>
        <p:spPr bwMode="auto">
          <a:xfrm>
            <a:off x="7467600" y="6477000"/>
            <a:ext cx="1447800" cy="0"/>
          </a:xfrm>
          <a:prstGeom prst="line">
            <a:avLst/>
          </a:prstGeom>
          <a:noFill/>
          <a:ln w="76200">
            <a:solidFill>
              <a:srgbClr val="FF5050"/>
            </a:solidFill>
            <a:round/>
            <a:headEnd/>
            <a:tailEnd type="triangle" w="med" len="me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40994"/>
                                        </p:tgtEl>
                                        <p:attrNameLst>
                                          <p:attrName>style.visibility</p:attrName>
                                        </p:attrNameLst>
                                      </p:cBhvr>
                                      <p:to>
                                        <p:strVal val="visible"/>
                                      </p:to>
                                    </p:set>
                                    <p:anim calcmode="lin" valueType="num">
                                      <p:cBhvr additive="base">
                                        <p:cTn id="7" dur="500" fill="hold"/>
                                        <p:tgtEl>
                                          <p:spTgt spid="340994"/>
                                        </p:tgtEl>
                                        <p:attrNameLst>
                                          <p:attrName>ppt_x</p:attrName>
                                        </p:attrNameLst>
                                      </p:cBhvr>
                                      <p:tavLst>
                                        <p:tav tm="0">
                                          <p:val>
                                            <p:strVal val="0-#ppt_w/2"/>
                                          </p:val>
                                        </p:tav>
                                        <p:tav tm="100000">
                                          <p:val>
                                            <p:strVal val="#ppt_x"/>
                                          </p:val>
                                        </p:tav>
                                      </p:tavLst>
                                    </p:anim>
                                    <p:anim calcmode="lin" valueType="num">
                                      <p:cBhvr additive="base">
                                        <p:cTn id="8" dur="500" fill="hold"/>
                                        <p:tgtEl>
                                          <p:spTgt spid="34099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 presetClass="entr" presetSubtype="16" fill="hold" grpId="0" nodeType="afterEffect">
                                  <p:stCondLst>
                                    <p:cond delay="0"/>
                                  </p:stCondLst>
                                  <p:childTnLst>
                                    <p:set>
                                      <p:cBhvr>
                                        <p:cTn id="11" dur="1" fill="hold">
                                          <p:stCondLst>
                                            <p:cond delay="0"/>
                                          </p:stCondLst>
                                        </p:cTn>
                                        <p:tgtEl>
                                          <p:spTgt spid="340995">
                                            <p:txEl>
                                              <p:pRg st="0" end="0"/>
                                            </p:txEl>
                                          </p:spTgt>
                                        </p:tgtEl>
                                        <p:attrNameLst>
                                          <p:attrName>style.visibility</p:attrName>
                                        </p:attrNameLst>
                                      </p:cBhvr>
                                      <p:to>
                                        <p:strVal val="visible"/>
                                      </p:to>
                                    </p:set>
                                    <p:animEffect transition="in" filter="box(in)">
                                      <p:cBhvr>
                                        <p:cTn id="12" dur="500"/>
                                        <p:tgtEl>
                                          <p:spTgt spid="340995">
                                            <p:txEl>
                                              <p:pRg st="0" end="0"/>
                                            </p:txEl>
                                          </p:spTgt>
                                        </p:tgtEl>
                                      </p:cBhvr>
                                    </p:animEffect>
                                  </p:childTnLst>
                                </p:cTn>
                              </p:par>
                            </p:childTnLst>
                          </p:cTn>
                        </p:par>
                        <p:par>
                          <p:cTn id="13" fill="hold">
                            <p:stCondLst>
                              <p:cond delay="1000"/>
                            </p:stCondLst>
                            <p:childTnLst>
                              <p:par>
                                <p:cTn id="14" presetID="3" presetClass="entr" presetSubtype="10" fill="hold" nodeType="afterEffect">
                                  <p:stCondLst>
                                    <p:cond delay="0"/>
                                  </p:stCondLst>
                                  <p:childTnLst>
                                    <p:set>
                                      <p:cBhvr>
                                        <p:cTn id="15" dur="1" fill="hold">
                                          <p:stCondLst>
                                            <p:cond delay="0"/>
                                          </p:stCondLst>
                                        </p:cTn>
                                        <p:tgtEl>
                                          <p:spTgt spid="340996"/>
                                        </p:tgtEl>
                                        <p:attrNameLst>
                                          <p:attrName>style.visibility</p:attrName>
                                        </p:attrNameLst>
                                      </p:cBhvr>
                                      <p:to>
                                        <p:strVal val="visible"/>
                                      </p:to>
                                    </p:set>
                                    <p:animEffect transition="in" filter="blinds(horizontal)">
                                      <p:cBhvr>
                                        <p:cTn id="16" dur="500"/>
                                        <p:tgtEl>
                                          <p:spTgt spid="340996"/>
                                        </p:tgtEl>
                                      </p:cBhvr>
                                    </p:animEffect>
                                  </p:childTnLst>
                                </p:cTn>
                              </p:par>
                            </p:childTnLst>
                          </p:cTn>
                        </p:par>
                        <p:par>
                          <p:cTn id="17" fill="hold">
                            <p:stCondLst>
                              <p:cond delay="1500"/>
                            </p:stCondLst>
                            <p:childTnLst>
                              <p:par>
                                <p:cTn id="18" presetID="2" presetClass="entr" presetSubtype="4" fill="hold" grpId="0" nodeType="afterEffect">
                                  <p:stCondLst>
                                    <p:cond delay="0"/>
                                  </p:stCondLst>
                                  <p:childTnLst>
                                    <p:set>
                                      <p:cBhvr>
                                        <p:cTn id="19" dur="1" fill="hold">
                                          <p:stCondLst>
                                            <p:cond delay="0"/>
                                          </p:stCondLst>
                                        </p:cTn>
                                        <p:tgtEl>
                                          <p:spTgt spid="340997"/>
                                        </p:tgtEl>
                                        <p:attrNameLst>
                                          <p:attrName>style.visibility</p:attrName>
                                        </p:attrNameLst>
                                      </p:cBhvr>
                                      <p:to>
                                        <p:strVal val="visible"/>
                                      </p:to>
                                    </p:set>
                                    <p:anim calcmode="lin" valueType="num">
                                      <p:cBhvr additive="base">
                                        <p:cTn id="20" dur="500" fill="hold"/>
                                        <p:tgtEl>
                                          <p:spTgt spid="340997"/>
                                        </p:tgtEl>
                                        <p:attrNameLst>
                                          <p:attrName>ppt_x</p:attrName>
                                        </p:attrNameLst>
                                      </p:cBhvr>
                                      <p:tavLst>
                                        <p:tav tm="0">
                                          <p:val>
                                            <p:strVal val="#ppt_x"/>
                                          </p:val>
                                        </p:tav>
                                        <p:tav tm="100000">
                                          <p:val>
                                            <p:strVal val="#ppt_x"/>
                                          </p:val>
                                        </p:tav>
                                      </p:tavLst>
                                    </p:anim>
                                    <p:anim calcmode="lin" valueType="num">
                                      <p:cBhvr additive="base">
                                        <p:cTn id="21" dur="500" fill="hold"/>
                                        <p:tgtEl>
                                          <p:spTgt spid="340997"/>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3" presetClass="entr" presetSubtype="10" fill="hold" nodeType="afterEffect">
                                  <p:stCondLst>
                                    <p:cond delay="0"/>
                                  </p:stCondLst>
                                  <p:childTnLst>
                                    <p:set>
                                      <p:cBhvr>
                                        <p:cTn id="24" dur="1" fill="hold">
                                          <p:stCondLst>
                                            <p:cond delay="0"/>
                                          </p:stCondLst>
                                        </p:cTn>
                                        <p:tgtEl>
                                          <p:spTgt spid="340999"/>
                                        </p:tgtEl>
                                        <p:attrNameLst>
                                          <p:attrName>style.visibility</p:attrName>
                                        </p:attrNameLst>
                                      </p:cBhvr>
                                      <p:to>
                                        <p:strVal val="visible"/>
                                      </p:to>
                                    </p:set>
                                    <p:animEffect transition="in" filter="blinds(horizontal)">
                                      <p:cBhvr>
                                        <p:cTn id="25" dur="500"/>
                                        <p:tgtEl>
                                          <p:spTgt spid="340999"/>
                                        </p:tgtEl>
                                      </p:cBhvr>
                                    </p:animEffect>
                                  </p:childTnLst>
                                </p:cTn>
                              </p:par>
                            </p:childTnLst>
                          </p:cTn>
                        </p:par>
                        <p:par>
                          <p:cTn id="26" fill="hold">
                            <p:stCondLst>
                              <p:cond delay="2500"/>
                            </p:stCondLst>
                            <p:childTnLst>
                              <p:par>
                                <p:cTn id="27" presetID="2" presetClass="entr" presetSubtype="4" fill="hold" grpId="0" nodeType="afterEffect">
                                  <p:stCondLst>
                                    <p:cond delay="0"/>
                                  </p:stCondLst>
                                  <p:childTnLst>
                                    <p:set>
                                      <p:cBhvr>
                                        <p:cTn id="28" dur="1" fill="hold">
                                          <p:stCondLst>
                                            <p:cond delay="0"/>
                                          </p:stCondLst>
                                        </p:cTn>
                                        <p:tgtEl>
                                          <p:spTgt spid="340998"/>
                                        </p:tgtEl>
                                        <p:attrNameLst>
                                          <p:attrName>style.visibility</p:attrName>
                                        </p:attrNameLst>
                                      </p:cBhvr>
                                      <p:to>
                                        <p:strVal val="visible"/>
                                      </p:to>
                                    </p:set>
                                    <p:anim calcmode="lin" valueType="num">
                                      <p:cBhvr additive="base">
                                        <p:cTn id="29" dur="500" fill="hold"/>
                                        <p:tgtEl>
                                          <p:spTgt spid="340998"/>
                                        </p:tgtEl>
                                        <p:attrNameLst>
                                          <p:attrName>ppt_x</p:attrName>
                                        </p:attrNameLst>
                                      </p:cBhvr>
                                      <p:tavLst>
                                        <p:tav tm="0">
                                          <p:val>
                                            <p:strVal val="#ppt_x"/>
                                          </p:val>
                                        </p:tav>
                                        <p:tav tm="100000">
                                          <p:val>
                                            <p:strVal val="#ppt_x"/>
                                          </p:val>
                                        </p:tav>
                                      </p:tavLst>
                                    </p:anim>
                                    <p:anim calcmode="lin" valueType="num">
                                      <p:cBhvr additive="base">
                                        <p:cTn id="30" dur="500" fill="hold"/>
                                        <p:tgtEl>
                                          <p:spTgt spid="3409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4" grpId="0" animBg="1" autoUpdateAnimBg="0"/>
      <p:bldP spid="340995" grpId="0" build="p" autoUpdateAnimBg="0" advAuto="0"/>
      <p:bldP spid="340997" grpId="0" animBg="1" autoUpdateAnimBg="0"/>
      <p:bldP spid="340998" grpId="0" animBg="1"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2018" name="Rectangle 2"/>
          <p:cNvSpPr>
            <a:spLocks noGrp="1" noChangeArrowheads="1"/>
          </p:cNvSpPr>
          <p:nvPr>
            <p:ph type="title"/>
          </p:nvPr>
        </p:nvSpPr>
        <p:spPr/>
        <p:txBody>
          <a:bodyPr/>
          <a:lstStyle/>
          <a:p>
            <a:r>
              <a:rPr lang="en-US" smtClean="0"/>
              <a:t>Morphological filtering (MF)</a:t>
            </a:r>
          </a:p>
        </p:txBody>
      </p:sp>
      <p:pic>
        <p:nvPicPr>
          <p:cNvPr id="342019" name="Picture 3" descr="res3"/>
          <p:cNvPicPr>
            <a:picLocks noChangeAspect="1" noChangeArrowheads="1"/>
          </p:cNvPicPr>
          <p:nvPr/>
        </p:nvPicPr>
        <p:blipFill>
          <a:blip r:embed="rId2"/>
          <a:srcRect/>
          <a:stretch>
            <a:fillRect/>
          </a:stretch>
        </p:blipFill>
        <p:spPr bwMode="auto">
          <a:xfrm>
            <a:off x="2819400" y="2209800"/>
            <a:ext cx="3048000" cy="3048000"/>
          </a:xfrm>
          <a:prstGeom prst="rect">
            <a:avLst/>
          </a:prstGeom>
          <a:noFill/>
          <a:ln w="9525">
            <a:noFill/>
            <a:miter lim="800000"/>
            <a:headEnd/>
            <a:tailEnd/>
          </a:ln>
        </p:spPr>
      </p:pic>
      <p:sp>
        <p:nvSpPr>
          <p:cNvPr id="342020" name="Rectangle 4"/>
          <p:cNvSpPr>
            <a:spLocks noChangeArrowheads="1"/>
          </p:cNvSpPr>
          <p:nvPr/>
        </p:nvSpPr>
        <p:spPr bwMode="auto">
          <a:xfrm>
            <a:off x="2590800" y="5715000"/>
            <a:ext cx="3429000" cy="533400"/>
          </a:xfrm>
          <a:prstGeom prst="rect">
            <a:avLst/>
          </a:prstGeom>
          <a:solidFill>
            <a:schemeClr val="accent1"/>
          </a:solidFill>
          <a:ln w="9525">
            <a:solidFill>
              <a:schemeClr val="tx1"/>
            </a:solidFill>
            <a:miter lim="800000"/>
            <a:headEnd/>
            <a:tailEnd/>
          </a:ln>
        </p:spPr>
        <p:txBody>
          <a:bodyPr wrap="none" anchor="ctr"/>
          <a:lstStyle/>
          <a:p>
            <a:pPr algn="ctr"/>
            <a:r>
              <a:rPr lang="en-US">
                <a:latin typeface="Tahoma" pitchFamily="34" charset="0"/>
              </a:rPr>
              <a:t>Restored image</a:t>
            </a:r>
          </a:p>
        </p:txBody>
      </p:sp>
      <p:grpSp>
        <p:nvGrpSpPr>
          <p:cNvPr id="2" name="Group 5"/>
          <p:cNvGrpSpPr>
            <a:grpSpLocks/>
          </p:cNvGrpSpPr>
          <p:nvPr/>
        </p:nvGrpSpPr>
        <p:grpSpPr bwMode="auto">
          <a:xfrm>
            <a:off x="6019800" y="2209800"/>
            <a:ext cx="2895600" cy="2362200"/>
            <a:chOff x="3792" y="1392"/>
            <a:chExt cx="1824" cy="1488"/>
          </a:xfrm>
        </p:grpSpPr>
        <p:sp>
          <p:nvSpPr>
            <p:cNvPr id="187399" name="Rectangle 6"/>
            <p:cNvSpPr>
              <a:spLocks noChangeArrowheads="1"/>
            </p:cNvSpPr>
            <p:nvPr/>
          </p:nvSpPr>
          <p:spPr bwMode="auto">
            <a:xfrm>
              <a:off x="4080" y="1392"/>
              <a:ext cx="1536" cy="1488"/>
            </a:xfrm>
            <a:prstGeom prst="rect">
              <a:avLst/>
            </a:prstGeom>
            <a:solidFill>
              <a:srgbClr val="CCFFCC"/>
            </a:solidFill>
            <a:ln w="9525">
              <a:solidFill>
                <a:schemeClr val="tx1"/>
              </a:solidFill>
              <a:miter lim="800000"/>
              <a:headEnd/>
              <a:tailEnd/>
            </a:ln>
          </p:spPr>
          <p:txBody>
            <a:bodyPr wrap="none" anchor="ctr"/>
            <a:lstStyle/>
            <a:p>
              <a:endParaRPr lang="en-US"/>
            </a:p>
          </p:txBody>
        </p:sp>
        <p:sp>
          <p:nvSpPr>
            <p:cNvPr id="187400" name="Text Box 7"/>
            <p:cNvSpPr txBox="1">
              <a:spLocks noChangeArrowheads="1"/>
            </p:cNvSpPr>
            <p:nvPr/>
          </p:nvSpPr>
          <p:spPr bwMode="auto">
            <a:xfrm>
              <a:off x="4224" y="1680"/>
              <a:ext cx="1392" cy="978"/>
            </a:xfrm>
            <a:prstGeom prst="rect">
              <a:avLst/>
            </a:prstGeom>
            <a:solidFill>
              <a:srgbClr val="CCFFCC"/>
            </a:solidFill>
            <a:ln w="9525">
              <a:noFill/>
              <a:miter lim="800000"/>
              <a:headEnd/>
              <a:tailEnd/>
            </a:ln>
          </p:spPr>
          <p:txBody>
            <a:bodyPr>
              <a:spAutoFit/>
            </a:bodyPr>
            <a:lstStyle/>
            <a:p>
              <a:pPr>
                <a:spcBef>
                  <a:spcPct val="50000"/>
                </a:spcBef>
              </a:pPr>
              <a:r>
                <a:rPr lang="en-US">
                  <a:latin typeface="Tahoma" pitchFamily="34" charset="0"/>
                </a:rPr>
                <a:t>By applying MF, we increase the OCR accuracy!</a:t>
              </a:r>
            </a:p>
          </p:txBody>
        </p:sp>
        <p:sp>
          <p:nvSpPr>
            <p:cNvPr id="187401" name="Line 8"/>
            <p:cNvSpPr>
              <a:spLocks noChangeShapeType="1"/>
            </p:cNvSpPr>
            <p:nvPr/>
          </p:nvSpPr>
          <p:spPr bwMode="auto">
            <a:xfrm flipH="1">
              <a:off x="3792" y="1728"/>
              <a:ext cx="240" cy="384"/>
            </a:xfrm>
            <a:prstGeom prst="line">
              <a:avLst/>
            </a:prstGeom>
            <a:noFill/>
            <a:ln w="9525">
              <a:solidFill>
                <a:schemeClr val="tx1"/>
              </a:solidFill>
              <a:miter lim="800000"/>
              <a:headEnd/>
              <a:tailEnd type="triangle" w="med" len="med"/>
            </a:ln>
          </p:spPr>
          <p:txBody>
            <a:bodyPr wrap="none"/>
            <a:lstStyle/>
            <a:p>
              <a:endParaRPr lang="en-US"/>
            </a:p>
          </p:txBody>
        </p:sp>
        <p:sp>
          <p:nvSpPr>
            <p:cNvPr id="187402" name="Line 9"/>
            <p:cNvSpPr>
              <a:spLocks noChangeShapeType="1"/>
            </p:cNvSpPr>
            <p:nvPr/>
          </p:nvSpPr>
          <p:spPr bwMode="auto">
            <a:xfrm flipH="1" flipV="1">
              <a:off x="3792" y="2352"/>
              <a:ext cx="240" cy="432"/>
            </a:xfrm>
            <a:prstGeom prst="line">
              <a:avLst/>
            </a:prstGeom>
            <a:noFill/>
            <a:ln w="9525">
              <a:solidFill>
                <a:schemeClr val="tx1"/>
              </a:solidFill>
              <a:miter lim="800000"/>
              <a:headEnd/>
              <a:tailEnd type="triangle" w="med" len="med"/>
            </a:ln>
          </p:spPr>
          <p:txBody>
            <a:bodyPr wrap="none"/>
            <a:lstStyle/>
            <a:p>
              <a:endParaRPr lang="en-US"/>
            </a:p>
          </p:txBody>
        </p:sp>
      </p:grpSp>
      <p:sp>
        <p:nvSpPr>
          <p:cNvPr id="187398" name="Line 10"/>
          <p:cNvSpPr>
            <a:spLocks noChangeShapeType="1"/>
          </p:cNvSpPr>
          <p:nvPr/>
        </p:nvSpPr>
        <p:spPr bwMode="auto">
          <a:xfrm>
            <a:off x="457200" y="2133600"/>
            <a:ext cx="1447800" cy="0"/>
          </a:xfrm>
          <a:prstGeom prst="line">
            <a:avLst/>
          </a:prstGeom>
          <a:noFill/>
          <a:ln w="76200">
            <a:solidFill>
              <a:srgbClr val="FF5050"/>
            </a:solidFill>
            <a:round/>
            <a:headEnd/>
            <a:tailEnd type="triangle" w="med" len="me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42018"/>
                                        </p:tgtEl>
                                        <p:attrNameLst>
                                          <p:attrName>style.visibility</p:attrName>
                                        </p:attrNameLst>
                                      </p:cBhvr>
                                      <p:to>
                                        <p:strVal val="visible"/>
                                      </p:to>
                                    </p:set>
                                    <p:anim calcmode="lin" valueType="num">
                                      <p:cBhvr additive="base">
                                        <p:cTn id="7" dur="500" fill="hold"/>
                                        <p:tgtEl>
                                          <p:spTgt spid="342018"/>
                                        </p:tgtEl>
                                        <p:attrNameLst>
                                          <p:attrName>ppt_x</p:attrName>
                                        </p:attrNameLst>
                                      </p:cBhvr>
                                      <p:tavLst>
                                        <p:tav tm="0">
                                          <p:val>
                                            <p:strVal val="0-#ppt_w/2"/>
                                          </p:val>
                                        </p:tav>
                                        <p:tav tm="100000">
                                          <p:val>
                                            <p:strVal val="#ppt_x"/>
                                          </p:val>
                                        </p:tav>
                                      </p:tavLst>
                                    </p:anim>
                                    <p:anim calcmode="lin" valueType="num">
                                      <p:cBhvr additive="base">
                                        <p:cTn id="8" dur="500" fill="hold"/>
                                        <p:tgtEl>
                                          <p:spTgt spid="34201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3" presetClass="entr" presetSubtype="10" fill="hold" nodeType="afterEffect">
                                  <p:stCondLst>
                                    <p:cond delay="0"/>
                                  </p:stCondLst>
                                  <p:childTnLst>
                                    <p:set>
                                      <p:cBhvr>
                                        <p:cTn id="11" dur="1" fill="hold">
                                          <p:stCondLst>
                                            <p:cond delay="0"/>
                                          </p:stCondLst>
                                        </p:cTn>
                                        <p:tgtEl>
                                          <p:spTgt spid="342019"/>
                                        </p:tgtEl>
                                        <p:attrNameLst>
                                          <p:attrName>style.visibility</p:attrName>
                                        </p:attrNameLst>
                                      </p:cBhvr>
                                      <p:to>
                                        <p:strVal val="visible"/>
                                      </p:to>
                                    </p:set>
                                    <p:animEffect transition="in" filter="blinds(horizontal)">
                                      <p:cBhvr>
                                        <p:cTn id="12" dur="500"/>
                                        <p:tgtEl>
                                          <p:spTgt spid="342019"/>
                                        </p:tgtEl>
                                      </p:cBhvr>
                                    </p:animEffect>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342020"/>
                                        </p:tgtEl>
                                        <p:attrNameLst>
                                          <p:attrName>style.visibility</p:attrName>
                                        </p:attrNameLst>
                                      </p:cBhvr>
                                      <p:to>
                                        <p:strVal val="visible"/>
                                      </p:to>
                                    </p:set>
                                    <p:anim calcmode="lin" valueType="num">
                                      <p:cBhvr additive="base">
                                        <p:cTn id="16" dur="500" fill="hold"/>
                                        <p:tgtEl>
                                          <p:spTgt spid="342020"/>
                                        </p:tgtEl>
                                        <p:attrNameLst>
                                          <p:attrName>ppt_x</p:attrName>
                                        </p:attrNameLst>
                                      </p:cBhvr>
                                      <p:tavLst>
                                        <p:tav tm="0">
                                          <p:val>
                                            <p:strVal val="#ppt_x"/>
                                          </p:val>
                                        </p:tav>
                                        <p:tav tm="100000">
                                          <p:val>
                                            <p:strVal val="#ppt_x"/>
                                          </p:val>
                                        </p:tav>
                                      </p:tavLst>
                                    </p:anim>
                                    <p:anim calcmode="lin" valueType="num">
                                      <p:cBhvr additive="base">
                                        <p:cTn id="17" dur="500" fill="hold"/>
                                        <p:tgtEl>
                                          <p:spTgt spid="342020"/>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9" presetClass="entr" presetSubtype="0"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dissolve">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2018" grpId="0" animBg="1" autoUpdateAnimBg="0"/>
      <p:bldP spid="342020" grpId="0" animBg="1"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9442" name="Picture 2" descr="segment3"/>
          <p:cNvPicPr>
            <a:picLocks noChangeAspect="1" noChangeArrowheads="1"/>
          </p:cNvPicPr>
          <p:nvPr/>
        </p:nvPicPr>
        <p:blipFill>
          <a:blip r:embed="rId2"/>
          <a:srcRect/>
          <a:stretch>
            <a:fillRect/>
          </a:stretch>
        </p:blipFill>
        <p:spPr bwMode="auto">
          <a:xfrm>
            <a:off x="2514600" y="1143000"/>
            <a:ext cx="4430713" cy="4325938"/>
          </a:xfrm>
          <a:prstGeom prst="rect">
            <a:avLst/>
          </a:prstGeom>
          <a:noFill/>
          <a:ln w="9525">
            <a:noFill/>
            <a:miter lim="800000"/>
            <a:headEnd/>
            <a:tailEnd/>
          </a:ln>
        </p:spPr>
      </p:pic>
      <p:sp>
        <p:nvSpPr>
          <p:cNvPr id="189443" name="Rectangle 3"/>
          <p:cNvSpPr>
            <a:spLocks noGrp="1" noChangeArrowheads="1"/>
          </p:cNvSpPr>
          <p:nvPr>
            <p:ph type="title"/>
          </p:nvPr>
        </p:nvSpPr>
        <p:spPr>
          <a:xfrm>
            <a:off x="20782" y="276225"/>
            <a:ext cx="9144000" cy="552450"/>
          </a:xfrm>
        </p:spPr>
        <p:txBody>
          <a:bodyPr>
            <a:normAutofit fontScale="90000"/>
          </a:bodyPr>
          <a:lstStyle/>
          <a:p>
            <a:r>
              <a:rPr lang="en-GB" dirty="0" err="1" smtClean="0"/>
              <a:t>Postprocessing</a:t>
            </a:r>
            <a:endParaRPr lang="en-GB" dirty="0" smtClean="0"/>
          </a:p>
        </p:txBody>
      </p:sp>
      <p:sp>
        <p:nvSpPr>
          <p:cNvPr id="189444" name="Rectangle 4"/>
          <p:cNvSpPr>
            <a:spLocks noGrp="1" noChangeArrowheads="1"/>
          </p:cNvSpPr>
          <p:nvPr>
            <p:ph type="body" sz="half" idx="2"/>
          </p:nvPr>
        </p:nvSpPr>
        <p:spPr>
          <a:xfrm>
            <a:off x="27709" y="5334000"/>
            <a:ext cx="8839200" cy="1257300"/>
          </a:xfrm>
        </p:spPr>
        <p:txBody>
          <a:bodyPr>
            <a:normAutofit/>
          </a:bodyPr>
          <a:lstStyle/>
          <a:p>
            <a:r>
              <a:rPr lang="en-GB" sz="2400" dirty="0" smtClean="0"/>
              <a:t>Opening followed by closing.</a:t>
            </a:r>
          </a:p>
          <a:p>
            <a:r>
              <a:rPr lang="en-GB" sz="2400" dirty="0" smtClean="0"/>
              <a:t>Removes noise and </a:t>
            </a:r>
            <a:r>
              <a:rPr lang="en-GB" sz="2400" dirty="0" err="1" smtClean="0"/>
              <a:t>smoothes</a:t>
            </a:r>
            <a:r>
              <a:rPr lang="en-GB" sz="2400" dirty="0" smtClean="0"/>
              <a:t> boundaries.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6341</TotalTime>
  <Words>2231</Words>
  <Application>Microsoft Office PowerPoint</Application>
  <PresentationFormat>On-screen Show (4:3)</PresentationFormat>
  <Paragraphs>422</Paragraphs>
  <Slides>102</Slides>
  <Notes>0</Notes>
  <HiddenSlides>0</HiddenSlides>
  <MMClips>0</MMClips>
  <ScaleCrop>false</ScaleCrop>
  <HeadingPairs>
    <vt:vector size="8" baseType="variant">
      <vt:variant>
        <vt:lpstr>Fonts Used</vt:lpstr>
      </vt:variant>
      <vt:variant>
        <vt:i4>16</vt:i4>
      </vt:variant>
      <vt:variant>
        <vt:lpstr>Theme</vt:lpstr>
      </vt:variant>
      <vt:variant>
        <vt:i4>1</vt:i4>
      </vt:variant>
      <vt:variant>
        <vt:lpstr>Embedded OLE Servers</vt:lpstr>
      </vt:variant>
      <vt:variant>
        <vt:i4>3</vt:i4>
      </vt:variant>
      <vt:variant>
        <vt:lpstr>Slide Titles</vt:lpstr>
      </vt:variant>
      <vt:variant>
        <vt:i4>102</vt:i4>
      </vt:variant>
    </vt:vector>
  </HeadingPairs>
  <TitlesOfParts>
    <vt:vector size="122" baseType="lpstr">
      <vt:lpstr>돋움</vt:lpstr>
      <vt:lpstr>Gulim</vt:lpstr>
      <vt:lpstr>굴림체</vt:lpstr>
      <vt:lpstr>맑은 고딕</vt:lpstr>
      <vt:lpstr>MS Mincho</vt:lpstr>
      <vt:lpstr>MS PGothic</vt:lpstr>
      <vt:lpstr>MS PGothic</vt:lpstr>
      <vt:lpstr>新細明體</vt:lpstr>
      <vt:lpstr>Angsana New</vt:lpstr>
      <vt:lpstr>Arial</vt:lpstr>
      <vt:lpstr>Calibri</vt:lpstr>
      <vt:lpstr>Comic Sans MS</vt:lpstr>
      <vt:lpstr>Symbol</vt:lpstr>
      <vt:lpstr>Tahoma</vt:lpstr>
      <vt:lpstr>Times New Roman</vt:lpstr>
      <vt:lpstr>Wingdings</vt:lpstr>
      <vt:lpstr>Office Theme</vt:lpstr>
      <vt:lpstr>Microsoft Equation 3.0</vt:lpstr>
      <vt:lpstr>Equation</vt:lpstr>
      <vt:lpstr>MathType Equation</vt:lpstr>
      <vt:lpstr>  Image Morphological Operations  Lec 14</vt:lpstr>
      <vt:lpstr>Morphological Operations</vt:lpstr>
      <vt:lpstr>Morphological Operations</vt:lpstr>
      <vt:lpstr>What is the mathematical morphology ?</vt:lpstr>
      <vt:lpstr>Introduction---Morphology Operations</vt:lpstr>
      <vt:lpstr>PowerPoint Presentation</vt:lpstr>
      <vt:lpstr>In general; what is “Morphology”?</vt:lpstr>
      <vt:lpstr>What is Morphology in computer vision ?</vt:lpstr>
      <vt:lpstr>Mathematical Morphology      - Set-theoretic representation for binary           shapes </vt:lpstr>
      <vt:lpstr>Binary Morphology</vt:lpstr>
      <vt:lpstr>Goals of morphological operations:</vt:lpstr>
      <vt:lpstr>Importance of Shape in Processing and Analysis</vt:lpstr>
      <vt:lpstr>Binary Morphology</vt:lpstr>
      <vt:lpstr>Basic Concepts From Set theory</vt:lpstr>
      <vt:lpstr>The Cross Product</vt:lpstr>
      <vt:lpstr>Shape Operators</vt:lpstr>
      <vt:lpstr>PowerPoint Presentation</vt:lpstr>
      <vt:lpstr>Basic Set Operations </vt:lpstr>
      <vt:lpstr>Notation Specific To Morphological Processing</vt:lpstr>
      <vt:lpstr>Translation and Reflection Operations </vt:lpstr>
      <vt:lpstr>Notation Specific To Morphological Processing</vt:lpstr>
      <vt:lpstr>Translation and Reflection Operations </vt:lpstr>
      <vt:lpstr>Morphological Operations based on combining basic operations</vt:lpstr>
      <vt:lpstr>Structuring element</vt:lpstr>
      <vt:lpstr>Libraries of Structuring Elements</vt:lpstr>
      <vt:lpstr>PowerPoint Presentation</vt:lpstr>
      <vt:lpstr>PowerPoint Presentation</vt:lpstr>
      <vt:lpstr>Dilation </vt:lpstr>
      <vt:lpstr>Dilation</vt:lpstr>
      <vt:lpstr>PowerPoint Presentation</vt:lpstr>
      <vt:lpstr>Dilation</vt:lpstr>
      <vt:lpstr>Dilation</vt:lpstr>
      <vt:lpstr>The structuring element is positioned at all possible locations in the image and it is compared with the corresponding neighbourhood of pixels. Some operations test whether the element "fits" within the neighbourhood, while others test whether it "hits" or “miss”</vt:lpstr>
      <vt:lpstr>Fitting, Hitting and Missing of mask</vt:lpstr>
      <vt:lpstr>Setting Example for Dilation</vt:lpstr>
      <vt:lpstr>PowerPoint Presentation</vt:lpstr>
      <vt:lpstr>PowerPoint Presentation</vt:lpstr>
      <vt:lpstr>PowerPoint Presentation</vt:lpstr>
      <vt:lpstr>PowerPoint Presentation</vt:lpstr>
      <vt:lpstr>PowerPoint Presentation</vt:lpstr>
      <vt:lpstr>PowerPoint Presentation</vt:lpstr>
      <vt:lpstr>Dilation vs SE </vt:lpstr>
      <vt:lpstr>Dilation fill holes</vt:lpstr>
      <vt:lpstr>Main Applications of Dilation</vt:lpstr>
      <vt:lpstr>Dilation example</vt:lpstr>
      <vt:lpstr>Possible problems with Morphological Operators</vt:lpstr>
      <vt:lpstr> More Erode and Dilate Examples</vt:lpstr>
      <vt:lpstr>Properties of Dilation</vt:lpstr>
      <vt:lpstr>Properties of Dilation</vt:lpstr>
      <vt:lpstr>PowerPoint Presentation</vt:lpstr>
      <vt:lpstr>Erosion </vt:lpstr>
      <vt:lpstr>Erosion</vt:lpstr>
      <vt:lpstr>Erosion</vt:lpstr>
      <vt:lpstr>Erosion</vt:lpstr>
      <vt:lpstr>PowerPoint Presentation</vt:lpstr>
      <vt:lpstr>PowerPoint Presentation</vt:lpstr>
      <vt:lpstr>PowerPoint Presentation</vt:lpstr>
      <vt:lpstr>PowerPoint Presentation</vt:lpstr>
      <vt:lpstr>PowerPoint Presentation</vt:lpstr>
      <vt:lpstr>More on Erosion</vt:lpstr>
      <vt:lpstr>Erosion</vt:lpstr>
      <vt:lpstr>Typical Uses of Erosion</vt:lpstr>
      <vt:lpstr>Properties of Erosion:</vt:lpstr>
      <vt:lpstr>Erosion Example</vt:lpstr>
      <vt:lpstr>How It Works?</vt:lpstr>
      <vt:lpstr>Properties of Erosion</vt:lpstr>
      <vt:lpstr>Opening</vt:lpstr>
      <vt:lpstr>Matlab programming--- opening</vt:lpstr>
      <vt:lpstr>Closing</vt:lpstr>
      <vt:lpstr>Matlab programming ---closing</vt:lpstr>
      <vt:lpstr>Iterative Morphological Operations</vt:lpstr>
      <vt:lpstr>Matlab program   iterative operation of dilation       </vt:lpstr>
      <vt:lpstr>Matlab program  iterative operation of erosion (1)        </vt:lpstr>
      <vt:lpstr>Matlab program  iterative operation of erosion (2)        </vt:lpstr>
      <vt:lpstr>Matlab program  iterative operation of opening (1)        </vt:lpstr>
      <vt:lpstr>Matlab program  iterative operation of opening (2)        </vt:lpstr>
      <vt:lpstr>Matlab program  iterative operation of closing (1)        </vt:lpstr>
      <vt:lpstr>Matlab program  iterative operation of closing (2)        </vt:lpstr>
      <vt:lpstr>Edge detection or Binary Contour</vt:lpstr>
      <vt:lpstr>Boundary Extraction</vt:lpstr>
      <vt:lpstr>Erode and Binary Contour in Matlab</vt:lpstr>
      <vt:lpstr>Opening &amp; Closing</vt:lpstr>
      <vt:lpstr>Open and Close</vt:lpstr>
      <vt:lpstr>PowerPoint Presentation</vt:lpstr>
      <vt:lpstr>Open</vt:lpstr>
      <vt:lpstr>Comparison of Opening and Erosion</vt:lpstr>
      <vt:lpstr>Opening Example</vt:lpstr>
      <vt:lpstr>Opening Example Cont</vt:lpstr>
      <vt:lpstr>PowerPoint Presentation</vt:lpstr>
      <vt:lpstr>Close </vt:lpstr>
      <vt:lpstr>More examples of Closing</vt:lpstr>
      <vt:lpstr> More examples of Closing cont</vt:lpstr>
      <vt:lpstr>Closing as dual to Opening</vt:lpstr>
      <vt:lpstr>Closing is opening in revers</vt:lpstr>
      <vt:lpstr>Morphological Filtering</vt:lpstr>
      <vt:lpstr>Morphological Filtering</vt:lpstr>
      <vt:lpstr>Example 1: Morphological filtering</vt:lpstr>
      <vt:lpstr>Morphological filtering (MF)</vt:lpstr>
      <vt:lpstr>Postprocessing</vt:lpstr>
      <vt:lpstr>Postprocessing</vt:lpstr>
      <vt:lpstr>Summary on Morphological Approaches</vt:lpstr>
      <vt:lpstr>Conclusion</vt:lpstr>
    </vt:vector>
  </TitlesOfParts>
  <Company>CVC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Dr Almas</dc:creator>
  <cp:lastModifiedBy>Muhammad Zubair</cp:lastModifiedBy>
  <cp:revision>349</cp:revision>
  <dcterms:created xsi:type="dcterms:W3CDTF">2011-01-05T02:18:13Z</dcterms:created>
  <dcterms:modified xsi:type="dcterms:W3CDTF">2016-04-15T10:22:49Z</dcterms:modified>
</cp:coreProperties>
</file>