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13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D55C-84DC-4533-826F-37E2535F6B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E33C910F-4244-4F56-89C7-F84E09BB3B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D3345997-2BA2-48CB-98B9-D57E73D92444}"/>
              </a:ext>
            </a:extLst>
          </p:cNvPr>
          <p:cNvSpPr>
            <a:spLocks noGrp="1"/>
          </p:cNvSpPr>
          <p:nvPr>
            <p:ph type="dt" sz="half" idx="10"/>
          </p:nvPr>
        </p:nvSpPr>
        <p:spPr/>
        <p:txBody>
          <a:bodyPr/>
          <a:lstStyle/>
          <a:p>
            <a:fld id="{8573016E-B169-4242-AE2F-072BBB08EBB5}" type="datetimeFigureOut">
              <a:rPr lang="en-PK" smtClean="0"/>
              <a:t>24-Jun-2024</a:t>
            </a:fld>
            <a:endParaRPr lang="en-PK"/>
          </a:p>
        </p:txBody>
      </p:sp>
      <p:sp>
        <p:nvSpPr>
          <p:cNvPr id="5" name="Footer Placeholder 4">
            <a:extLst>
              <a:ext uri="{FF2B5EF4-FFF2-40B4-BE49-F238E27FC236}">
                <a16:creationId xmlns:a16="http://schemas.microsoft.com/office/drawing/2014/main" id="{200D3789-B4AC-406A-8A77-560B474C164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A8C69E9-A0A3-4330-A3B5-009E6A78F77E}"/>
              </a:ext>
            </a:extLst>
          </p:cNvPr>
          <p:cNvSpPr>
            <a:spLocks noGrp="1"/>
          </p:cNvSpPr>
          <p:nvPr>
            <p:ph type="sldNum" sz="quarter" idx="12"/>
          </p:nvPr>
        </p:nvSpPr>
        <p:spPr/>
        <p:txBody>
          <a:bodyPr/>
          <a:lstStyle/>
          <a:p>
            <a:fld id="{34055AAF-072E-4797-A5F4-D001FEB43B08}" type="slidenum">
              <a:rPr lang="en-PK" smtClean="0"/>
              <a:t>‹#›</a:t>
            </a:fld>
            <a:endParaRPr lang="en-PK"/>
          </a:p>
        </p:txBody>
      </p:sp>
    </p:spTree>
    <p:extLst>
      <p:ext uri="{BB962C8B-B14F-4D97-AF65-F5344CB8AC3E}">
        <p14:creationId xmlns:p14="http://schemas.microsoft.com/office/powerpoint/2010/main" val="2756249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FFBFF-11DB-4009-8C46-89C7466FAEAF}"/>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714E9EE1-6E63-4FBB-BEED-D0021C9027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185B0DC-F3A6-428D-B8F2-515E849A16B3}"/>
              </a:ext>
            </a:extLst>
          </p:cNvPr>
          <p:cNvSpPr>
            <a:spLocks noGrp="1"/>
          </p:cNvSpPr>
          <p:nvPr>
            <p:ph type="dt" sz="half" idx="10"/>
          </p:nvPr>
        </p:nvSpPr>
        <p:spPr/>
        <p:txBody>
          <a:bodyPr/>
          <a:lstStyle/>
          <a:p>
            <a:fld id="{8573016E-B169-4242-AE2F-072BBB08EBB5}" type="datetimeFigureOut">
              <a:rPr lang="en-PK" smtClean="0"/>
              <a:t>24-Jun-2024</a:t>
            </a:fld>
            <a:endParaRPr lang="en-PK"/>
          </a:p>
        </p:txBody>
      </p:sp>
      <p:sp>
        <p:nvSpPr>
          <p:cNvPr id="5" name="Footer Placeholder 4">
            <a:extLst>
              <a:ext uri="{FF2B5EF4-FFF2-40B4-BE49-F238E27FC236}">
                <a16:creationId xmlns:a16="http://schemas.microsoft.com/office/drawing/2014/main" id="{5A8518A8-3298-4868-B203-99E8328039C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B1FD5DF-EA56-4E85-9C0B-256330C3994F}"/>
              </a:ext>
            </a:extLst>
          </p:cNvPr>
          <p:cNvSpPr>
            <a:spLocks noGrp="1"/>
          </p:cNvSpPr>
          <p:nvPr>
            <p:ph type="sldNum" sz="quarter" idx="12"/>
          </p:nvPr>
        </p:nvSpPr>
        <p:spPr/>
        <p:txBody>
          <a:bodyPr/>
          <a:lstStyle/>
          <a:p>
            <a:fld id="{34055AAF-072E-4797-A5F4-D001FEB43B08}" type="slidenum">
              <a:rPr lang="en-PK" smtClean="0"/>
              <a:t>‹#›</a:t>
            </a:fld>
            <a:endParaRPr lang="en-PK"/>
          </a:p>
        </p:txBody>
      </p:sp>
    </p:spTree>
    <p:extLst>
      <p:ext uri="{BB962C8B-B14F-4D97-AF65-F5344CB8AC3E}">
        <p14:creationId xmlns:p14="http://schemas.microsoft.com/office/powerpoint/2010/main" val="416859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854F86-72BB-4883-8CF8-E54BD80AD2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7F7CFF7B-7FF3-43DE-8C2F-0BACD3F6652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C680C332-3FF7-4A45-B58F-41E38EE69574}"/>
              </a:ext>
            </a:extLst>
          </p:cNvPr>
          <p:cNvSpPr>
            <a:spLocks noGrp="1"/>
          </p:cNvSpPr>
          <p:nvPr>
            <p:ph type="dt" sz="half" idx="10"/>
          </p:nvPr>
        </p:nvSpPr>
        <p:spPr/>
        <p:txBody>
          <a:bodyPr/>
          <a:lstStyle/>
          <a:p>
            <a:fld id="{8573016E-B169-4242-AE2F-072BBB08EBB5}" type="datetimeFigureOut">
              <a:rPr lang="en-PK" smtClean="0"/>
              <a:t>24-Jun-2024</a:t>
            </a:fld>
            <a:endParaRPr lang="en-PK"/>
          </a:p>
        </p:txBody>
      </p:sp>
      <p:sp>
        <p:nvSpPr>
          <p:cNvPr id="5" name="Footer Placeholder 4">
            <a:extLst>
              <a:ext uri="{FF2B5EF4-FFF2-40B4-BE49-F238E27FC236}">
                <a16:creationId xmlns:a16="http://schemas.microsoft.com/office/drawing/2014/main" id="{7C8D4E69-700F-4697-B1DA-76B6884D3F4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29A14CF-E06D-4CD5-99F8-994E934C0FE9}"/>
              </a:ext>
            </a:extLst>
          </p:cNvPr>
          <p:cNvSpPr>
            <a:spLocks noGrp="1"/>
          </p:cNvSpPr>
          <p:nvPr>
            <p:ph type="sldNum" sz="quarter" idx="12"/>
          </p:nvPr>
        </p:nvSpPr>
        <p:spPr/>
        <p:txBody>
          <a:bodyPr/>
          <a:lstStyle/>
          <a:p>
            <a:fld id="{34055AAF-072E-4797-A5F4-D001FEB43B08}" type="slidenum">
              <a:rPr lang="en-PK" smtClean="0"/>
              <a:t>‹#›</a:t>
            </a:fld>
            <a:endParaRPr lang="en-PK"/>
          </a:p>
        </p:txBody>
      </p:sp>
    </p:spTree>
    <p:extLst>
      <p:ext uri="{BB962C8B-B14F-4D97-AF65-F5344CB8AC3E}">
        <p14:creationId xmlns:p14="http://schemas.microsoft.com/office/powerpoint/2010/main" val="2370944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F6222-05C2-4F67-A7DE-B6EC71499E79}"/>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46BEEBB0-D0E2-49E8-B6EA-70EEFE8CEC2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F4094F6-AC8C-4020-8D6F-DF8AE779422D}"/>
              </a:ext>
            </a:extLst>
          </p:cNvPr>
          <p:cNvSpPr>
            <a:spLocks noGrp="1"/>
          </p:cNvSpPr>
          <p:nvPr>
            <p:ph type="dt" sz="half" idx="10"/>
          </p:nvPr>
        </p:nvSpPr>
        <p:spPr/>
        <p:txBody>
          <a:bodyPr/>
          <a:lstStyle/>
          <a:p>
            <a:fld id="{8573016E-B169-4242-AE2F-072BBB08EBB5}" type="datetimeFigureOut">
              <a:rPr lang="en-PK" smtClean="0"/>
              <a:t>24-Jun-2024</a:t>
            </a:fld>
            <a:endParaRPr lang="en-PK"/>
          </a:p>
        </p:txBody>
      </p:sp>
      <p:sp>
        <p:nvSpPr>
          <p:cNvPr id="5" name="Footer Placeholder 4">
            <a:extLst>
              <a:ext uri="{FF2B5EF4-FFF2-40B4-BE49-F238E27FC236}">
                <a16:creationId xmlns:a16="http://schemas.microsoft.com/office/drawing/2014/main" id="{A99AFF31-00F1-4DB4-94E6-22091333E61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C146280-E52C-4134-AC18-0131908BB323}"/>
              </a:ext>
            </a:extLst>
          </p:cNvPr>
          <p:cNvSpPr>
            <a:spLocks noGrp="1"/>
          </p:cNvSpPr>
          <p:nvPr>
            <p:ph type="sldNum" sz="quarter" idx="12"/>
          </p:nvPr>
        </p:nvSpPr>
        <p:spPr/>
        <p:txBody>
          <a:bodyPr/>
          <a:lstStyle/>
          <a:p>
            <a:fld id="{34055AAF-072E-4797-A5F4-D001FEB43B08}" type="slidenum">
              <a:rPr lang="en-PK" smtClean="0"/>
              <a:t>‹#›</a:t>
            </a:fld>
            <a:endParaRPr lang="en-PK"/>
          </a:p>
        </p:txBody>
      </p:sp>
    </p:spTree>
    <p:extLst>
      <p:ext uri="{BB962C8B-B14F-4D97-AF65-F5344CB8AC3E}">
        <p14:creationId xmlns:p14="http://schemas.microsoft.com/office/powerpoint/2010/main" val="3219432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0BA4B-C55F-4FB7-AEF2-CB1751490F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B5D9FF46-714A-4672-96AA-AABDF5657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26E2E1C-BAEF-43FB-9855-F14C331373A3}"/>
              </a:ext>
            </a:extLst>
          </p:cNvPr>
          <p:cNvSpPr>
            <a:spLocks noGrp="1"/>
          </p:cNvSpPr>
          <p:nvPr>
            <p:ph type="dt" sz="half" idx="10"/>
          </p:nvPr>
        </p:nvSpPr>
        <p:spPr/>
        <p:txBody>
          <a:bodyPr/>
          <a:lstStyle/>
          <a:p>
            <a:fld id="{8573016E-B169-4242-AE2F-072BBB08EBB5}" type="datetimeFigureOut">
              <a:rPr lang="en-PK" smtClean="0"/>
              <a:t>24-Jun-2024</a:t>
            </a:fld>
            <a:endParaRPr lang="en-PK"/>
          </a:p>
        </p:txBody>
      </p:sp>
      <p:sp>
        <p:nvSpPr>
          <p:cNvPr id="5" name="Footer Placeholder 4">
            <a:extLst>
              <a:ext uri="{FF2B5EF4-FFF2-40B4-BE49-F238E27FC236}">
                <a16:creationId xmlns:a16="http://schemas.microsoft.com/office/drawing/2014/main" id="{0A48A9A9-5E78-4315-ACF6-5DCA86CF25B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00013F6-4FCC-44C6-B3C1-9AFDA360D6EA}"/>
              </a:ext>
            </a:extLst>
          </p:cNvPr>
          <p:cNvSpPr>
            <a:spLocks noGrp="1"/>
          </p:cNvSpPr>
          <p:nvPr>
            <p:ph type="sldNum" sz="quarter" idx="12"/>
          </p:nvPr>
        </p:nvSpPr>
        <p:spPr/>
        <p:txBody>
          <a:bodyPr/>
          <a:lstStyle/>
          <a:p>
            <a:fld id="{34055AAF-072E-4797-A5F4-D001FEB43B08}" type="slidenum">
              <a:rPr lang="en-PK" smtClean="0"/>
              <a:t>‹#›</a:t>
            </a:fld>
            <a:endParaRPr lang="en-PK"/>
          </a:p>
        </p:txBody>
      </p:sp>
    </p:spTree>
    <p:extLst>
      <p:ext uri="{BB962C8B-B14F-4D97-AF65-F5344CB8AC3E}">
        <p14:creationId xmlns:p14="http://schemas.microsoft.com/office/powerpoint/2010/main" val="202634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69130-9DEF-4EC6-B4C3-44B4A0ECAA87}"/>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C0EC857A-E8D6-4EF8-886B-11FCE12679F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2CD4F182-A1DD-434A-B2D3-0EB2F406F4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E81D5B67-52B8-4B6A-BB8B-EA2E83A26ECB}"/>
              </a:ext>
            </a:extLst>
          </p:cNvPr>
          <p:cNvSpPr>
            <a:spLocks noGrp="1"/>
          </p:cNvSpPr>
          <p:nvPr>
            <p:ph type="dt" sz="half" idx="10"/>
          </p:nvPr>
        </p:nvSpPr>
        <p:spPr/>
        <p:txBody>
          <a:bodyPr/>
          <a:lstStyle/>
          <a:p>
            <a:fld id="{8573016E-B169-4242-AE2F-072BBB08EBB5}" type="datetimeFigureOut">
              <a:rPr lang="en-PK" smtClean="0"/>
              <a:t>24-Jun-2024</a:t>
            </a:fld>
            <a:endParaRPr lang="en-PK"/>
          </a:p>
        </p:txBody>
      </p:sp>
      <p:sp>
        <p:nvSpPr>
          <p:cNvPr id="6" name="Footer Placeholder 5">
            <a:extLst>
              <a:ext uri="{FF2B5EF4-FFF2-40B4-BE49-F238E27FC236}">
                <a16:creationId xmlns:a16="http://schemas.microsoft.com/office/drawing/2014/main" id="{632D4240-9951-438E-83D6-76ACB820CB1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0F33A0B4-F9E1-4686-9F4D-58E742426284}"/>
              </a:ext>
            </a:extLst>
          </p:cNvPr>
          <p:cNvSpPr>
            <a:spLocks noGrp="1"/>
          </p:cNvSpPr>
          <p:nvPr>
            <p:ph type="sldNum" sz="quarter" idx="12"/>
          </p:nvPr>
        </p:nvSpPr>
        <p:spPr/>
        <p:txBody>
          <a:bodyPr/>
          <a:lstStyle/>
          <a:p>
            <a:fld id="{34055AAF-072E-4797-A5F4-D001FEB43B08}" type="slidenum">
              <a:rPr lang="en-PK" smtClean="0"/>
              <a:t>‹#›</a:t>
            </a:fld>
            <a:endParaRPr lang="en-PK"/>
          </a:p>
        </p:txBody>
      </p:sp>
    </p:spTree>
    <p:extLst>
      <p:ext uri="{BB962C8B-B14F-4D97-AF65-F5344CB8AC3E}">
        <p14:creationId xmlns:p14="http://schemas.microsoft.com/office/powerpoint/2010/main" val="311488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E8C0A-9B3B-4F68-92ED-A6ECF51066FE}"/>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FCF3FCC6-F75B-4BEB-B291-CF0D7A6EFA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D4361DC-71B7-4732-AD77-EBFF51942A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F621DAFC-E113-47C0-B57B-ED09A9EB2E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00F5803-F8C3-411D-89C8-7DC1C2A6CE7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7E884DCD-06FF-45D7-A4D8-21D03BAF2184}"/>
              </a:ext>
            </a:extLst>
          </p:cNvPr>
          <p:cNvSpPr>
            <a:spLocks noGrp="1"/>
          </p:cNvSpPr>
          <p:nvPr>
            <p:ph type="dt" sz="half" idx="10"/>
          </p:nvPr>
        </p:nvSpPr>
        <p:spPr/>
        <p:txBody>
          <a:bodyPr/>
          <a:lstStyle/>
          <a:p>
            <a:fld id="{8573016E-B169-4242-AE2F-072BBB08EBB5}" type="datetimeFigureOut">
              <a:rPr lang="en-PK" smtClean="0"/>
              <a:t>24-Jun-2024</a:t>
            </a:fld>
            <a:endParaRPr lang="en-PK"/>
          </a:p>
        </p:txBody>
      </p:sp>
      <p:sp>
        <p:nvSpPr>
          <p:cNvPr id="8" name="Footer Placeholder 7">
            <a:extLst>
              <a:ext uri="{FF2B5EF4-FFF2-40B4-BE49-F238E27FC236}">
                <a16:creationId xmlns:a16="http://schemas.microsoft.com/office/drawing/2014/main" id="{7242B990-E16E-4CC0-8F3D-0AB4DC39B562}"/>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22099A58-92EA-4DA8-B5B3-2CCFA00F5521}"/>
              </a:ext>
            </a:extLst>
          </p:cNvPr>
          <p:cNvSpPr>
            <a:spLocks noGrp="1"/>
          </p:cNvSpPr>
          <p:nvPr>
            <p:ph type="sldNum" sz="quarter" idx="12"/>
          </p:nvPr>
        </p:nvSpPr>
        <p:spPr/>
        <p:txBody>
          <a:bodyPr/>
          <a:lstStyle/>
          <a:p>
            <a:fld id="{34055AAF-072E-4797-A5F4-D001FEB43B08}" type="slidenum">
              <a:rPr lang="en-PK" smtClean="0"/>
              <a:t>‹#›</a:t>
            </a:fld>
            <a:endParaRPr lang="en-PK"/>
          </a:p>
        </p:txBody>
      </p:sp>
    </p:spTree>
    <p:extLst>
      <p:ext uri="{BB962C8B-B14F-4D97-AF65-F5344CB8AC3E}">
        <p14:creationId xmlns:p14="http://schemas.microsoft.com/office/powerpoint/2010/main" val="2374133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5313-794C-49CB-B388-1AC5CC72A5FA}"/>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F08E64AD-B74A-4BEE-BD0C-11EB2EB36466}"/>
              </a:ext>
            </a:extLst>
          </p:cNvPr>
          <p:cNvSpPr>
            <a:spLocks noGrp="1"/>
          </p:cNvSpPr>
          <p:nvPr>
            <p:ph type="dt" sz="half" idx="10"/>
          </p:nvPr>
        </p:nvSpPr>
        <p:spPr/>
        <p:txBody>
          <a:bodyPr/>
          <a:lstStyle/>
          <a:p>
            <a:fld id="{8573016E-B169-4242-AE2F-072BBB08EBB5}" type="datetimeFigureOut">
              <a:rPr lang="en-PK" smtClean="0"/>
              <a:t>24-Jun-2024</a:t>
            </a:fld>
            <a:endParaRPr lang="en-PK"/>
          </a:p>
        </p:txBody>
      </p:sp>
      <p:sp>
        <p:nvSpPr>
          <p:cNvPr id="4" name="Footer Placeholder 3">
            <a:extLst>
              <a:ext uri="{FF2B5EF4-FFF2-40B4-BE49-F238E27FC236}">
                <a16:creationId xmlns:a16="http://schemas.microsoft.com/office/drawing/2014/main" id="{C135FB39-AD46-48C0-AB80-9B93DBA71855}"/>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20A18268-733A-4BDA-97A9-86D326123A28}"/>
              </a:ext>
            </a:extLst>
          </p:cNvPr>
          <p:cNvSpPr>
            <a:spLocks noGrp="1"/>
          </p:cNvSpPr>
          <p:nvPr>
            <p:ph type="sldNum" sz="quarter" idx="12"/>
          </p:nvPr>
        </p:nvSpPr>
        <p:spPr/>
        <p:txBody>
          <a:bodyPr/>
          <a:lstStyle/>
          <a:p>
            <a:fld id="{34055AAF-072E-4797-A5F4-D001FEB43B08}" type="slidenum">
              <a:rPr lang="en-PK" smtClean="0"/>
              <a:t>‹#›</a:t>
            </a:fld>
            <a:endParaRPr lang="en-PK"/>
          </a:p>
        </p:txBody>
      </p:sp>
    </p:spTree>
    <p:extLst>
      <p:ext uri="{BB962C8B-B14F-4D97-AF65-F5344CB8AC3E}">
        <p14:creationId xmlns:p14="http://schemas.microsoft.com/office/powerpoint/2010/main" val="1444199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67E20A-276E-49DD-BEFA-095E3ADB1D47}"/>
              </a:ext>
            </a:extLst>
          </p:cNvPr>
          <p:cNvSpPr>
            <a:spLocks noGrp="1"/>
          </p:cNvSpPr>
          <p:nvPr>
            <p:ph type="dt" sz="half" idx="10"/>
          </p:nvPr>
        </p:nvSpPr>
        <p:spPr/>
        <p:txBody>
          <a:bodyPr/>
          <a:lstStyle/>
          <a:p>
            <a:fld id="{8573016E-B169-4242-AE2F-072BBB08EBB5}" type="datetimeFigureOut">
              <a:rPr lang="en-PK" smtClean="0"/>
              <a:t>24-Jun-2024</a:t>
            </a:fld>
            <a:endParaRPr lang="en-PK"/>
          </a:p>
        </p:txBody>
      </p:sp>
      <p:sp>
        <p:nvSpPr>
          <p:cNvPr id="3" name="Footer Placeholder 2">
            <a:extLst>
              <a:ext uri="{FF2B5EF4-FFF2-40B4-BE49-F238E27FC236}">
                <a16:creationId xmlns:a16="http://schemas.microsoft.com/office/drawing/2014/main" id="{51A3D64E-8A5E-4D3E-9F45-E8D911A3B39F}"/>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E2DFABB7-35C5-4A5E-9ECB-59A6697BB048}"/>
              </a:ext>
            </a:extLst>
          </p:cNvPr>
          <p:cNvSpPr>
            <a:spLocks noGrp="1"/>
          </p:cNvSpPr>
          <p:nvPr>
            <p:ph type="sldNum" sz="quarter" idx="12"/>
          </p:nvPr>
        </p:nvSpPr>
        <p:spPr/>
        <p:txBody>
          <a:bodyPr/>
          <a:lstStyle/>
          <a:p>
            <a:fld id="{34055AAF-072E-4797-A5F4-D001FEB43B08}" type="slidenum">
              <a:rPr lang="en-PK" smtClean="0"/>
              <a:t>‹#›</a:t>
            </a:fld>
            <a:endParaRPr lang="en-PK"/>
          </a:p>
        </p:txBody>
      </p:sp>
    </p:spTree>
    <p:extLst>
      <p:ext uri="{BB962C8B-B14F-4D97-AF65-F5344CB8AC3E}">
        <p14:creationId xmlns:p14="http://schemas.microsoft.com/office/powerpoint/2010/main" val="4014530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DCE3E-8BF4-4BD7-B6AF-88C6630D2D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89EC56FD-2B65-42DC-BA72-2041C5CD57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4E2AE560-D3FF-458B-965D-248324A86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B5A8C1-30F2-4EBD-825A-10D1E6D85BF5}"/>
              </a:ext>
            </a:extLst>
          </p:cNvPr>
          <p:cNvSpPr>
            <a:spLocks noGrp="1"/>
          </p:cNvSpPr>
          <p:nvPr>
            <p:ph type="dt" sz="half" idx="10"/>
          </p:nvPr>
        </p:nvSpPr>
        <p:spPr/>
        <p:txBody>
          <a:bodyPr/>
          <a:lstStyle/>
          <a:p>
            <a:fld id="{8573016E-B169-4242-AE2F-072BBB08EBB5}" type="datetimeFigureOut">
              <a:rPr lang="en-PK" smtClean="0"/>
              <a:t>24-Jun-2024</a:t>
            </a:fld>
            <a:endParaRPr lang="en-PK"/>
          </a:p>
        </p:txBody>
      </p:sp>
      <p:sp>
        <p:nvSpPr>
          <p:cNvPr id="6" name="Footer Placeholder 5">
            <a:extLst>
              <a:ext uri="{FF2B5EF4-FFF2-40B4-BE49-F238E27FC236}">
                <a16:creationId xmlns:a16="http://schemas.microsoft.com/office/drawing/2014/main" id="{180D981C-FD5A-4ADE-B352-E474A4BA6199}"/>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1209FB10-419E-485D-9E7B-C59E3043312C}"/>
              </a:ext>
            </a:extLst>
          </p:cNvPr>
          <p:cNvSpPr>
            <a:spLocks noGrp="1"/>
          </p:cNvSpPr>
          <p:nvPr>
            <p:ph type="sldNum" sz="quarter" idx="12"/>
          </p:nvPr>
        </p:nvSpPr>
        <p:spPr/>
        <p:txBody>
          <a:bodyPr/>
          <a:lstStyle/>
          <a:p>
            <a:fld id="{34055AAF-072E-4797-A5F4-D001FEB43B08}" type="slidenum">
              <a:rPr lang="en-PK" smtClean="0"/>
              <a:t>‹#›</a:t>
            </a:fld>
            <a:endParaRPr lang="en-PK"/>
          </a:p>
        </p:txBody>
      </p:sp>
    </p:spTree>
    <p:extLst>
      <p:ext uri="{BB962C8B-B14F-4D97-AF65-F5344CB8AC3E}">
        <p14:creationId xmlns:p14="http://schemas.microsoft.com/office/powerpoint/2010/main" val="2122746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7E971-BEE5-4FE7-A5CD-F46EE16BA9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40333C47-8BBE-459D-8AE4-4FBC4136D4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41875642-E519-49C6-ACF1-97E3AB17F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6C6E50-6074-4C57-8192-0E28ACD75EF1}"/>
              </a:ext>
            </a:extLst>
          </p:cNvPr>
          <p:cNvSpPr>
            <a:spLocks noGrp="1"/>
          </p:cNvSpPr>
          <p:nvPr>
            <p:ph type="dt" sz="half" idx="10"/>
          </p:nvPr>
        </p:nvSpPr>
        <p:spPr/>
        <p:txBody>
          <a:bodyPr/>
          <a:lstStyle/>
          <a:p>
            <a:fld id="{8573016E-B169-4242-AE2F-072BBB08EBB5}" type="datetimeFigureOut">
              <a:rPr lang="en-PK" smtClean="0"/>
              <a:t>24-Jun-2024</a:t>
            </a:fld>
            <a:endParaRPr lang="en-PK"/>
          </a:p>
        </p:txBody>
      </p:sp>
      <p:sp>
        <p:nvSpPr>
          <p:cNvPr id="6" name="Footer Placeholder 5">
            <a:extLst>
              <a:ext uri="{FF2B5EF4-FFF2-40B4-BE49-F238E27FC236}">
                <a16:creationId xmlns:a16="http://schemas.microsoft.com/office/drawing/2014/main" id="{4207B8A7-8B25-4610-9B8B-48D53576387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1E2B176C-C58F-4E0D-993B-B960F2103EB1}"/>
              </a:ext>
            </a:extLst>
          </p:cNvPr>
          <p:cNvSpPr>
            <a:spLocks noGrp="1"/>
          </p:cNvSpPr>
          <p:nvPr>
            <p:ph type="sldNum" sz="quarter" idx="12"/>
          </p:nvPr>
        </p:nvSpPr>
        <p:spPr/>
        <p:txBody>
          <a:bodyPr/>
          <a:lstStyle/>
          <a:p>
            <a:fld id="{34055AAF-072E-4797-A5F4-D001FEB43B08}" type="slidenum">
              <a:rPr lang="en-PK" smtClean="0"/>
              <a:t>‹#›</a:t>
            </a:fld>
            <a:endParaRPr lang="en-PK"/>
          </a:p>
        </p:txBody>
      </p:sp>
    </p:spTree>
    <p:extLst>
      <p:ext uri="{BB962C8B-B14F-4D97-AF65-F5344CB8AC3E}">
        <p14:creationId xmlns:p14="http://schemas.microsoft.com/office/powerpoint/2010/main" val="166125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DD1437-10E7-4FC8-BE8E-FFBB93871E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C26B45B-CA94-4FD2-8C2A-7505D2B9A3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4AD814B0-3875-4E2D-806E-53445613C2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3016E-B169-4242-AE2F-072BBB08EBB5}" type="datetimeFigureOut">
              <a:rPr lang="en-PK" smtClean="0"/>
              <a:t>24-Jun-2024</a:t>
            </a:fld>
            <a:endParaRPr lang="en-PK"/>
          </a:p>
        </p:txBody>
      </p:sp>
      <p:sp>
        <p:nvSpPr>
          <p:cNvPr id="5" name="Footer Placeholder 4">
            <a:extLst>
              <a:ext uri="{FF2B5EF4-FFF2-40B4-BE49-F238E27FC236}">
                <a16:creationId xmlns:a16="http://schemas.microsoft.com/office/drawing/2014/main" id="{BC6D08BC-0C57-4F8D-B102-1FAB90CC00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980202F5-3E1B-4191-B42F-4AF84C006E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055AAF-072E-4797-A5F4-D001FEB43B08}" type="slidenum">
              <a:rPr lang="en-PK" smtClean="0"/>
              <a:t>‹#›</a:t>
            </a:fld>
            <a:endParaRPr lang="en-PK"/>
          </a:p>
        </p:txBody>
      </p:sp>
    </p:spTree>
    <p:extLst>
      <p:ext uri="{BB962C8B-B14F-4D97-AF65-F5344CB8AC3E}">
        <p14:creationId xmlns:p14="http://schemas.microsoft.com/office/powerpoint/2010/main" val="785567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77A72-0492-4E16-AFDE-49923FD97478}"/>
              </a:ext>
            </a:extLst>
          </p:cNvPr>
          <p:cNvSpPr>
            <a:spLocks noGrp="1"/>
          </p:cNvSpPr>
          <p:nvPr>
            <p:ph type="ctrTitle"/>
          </p:nvPr>
        </p:nvSpPr>
        <p:spPr/>
        <p:txBody>
          <a:bodyPr/>
          <a:lstStyle/>
          <a:p>
            <a:r>
              <a:rPr lang="en-US" dirty="0"/>
              <a:t>Lecture 17</a:t>
            </a:r>
            <a:endParaRPr lang="en-PK" dirty="0"/>
          </a:p>
        </p:txBody>
      </p:sp>
      <p:sp>
        <p:nvSpPr>
          <p:cNvPr id="3" name="Subtitle 2">
            <a:extLst>
              <a:ext uri="{FF2B5EF4-FFF2-40B4-BE49-F238E27FC236}">
                <a16:creationId xmlns:a16="http://schemas.microsoft.com/office/drawing/2014/main" id="{82284747-3BD0-4C73-B9AF-DA1A7D218A03}"/>
              </a:ext>
            </a:extLst>
          </p:cNvPr>
          <p:cNvSpPr>
            <a:spLocks noGrp="1"/>
          </p:cNvSpPr>
          <p:nvPr>
            <p:ph type="subTitle" idx="1"/>
          </p:nvPr>
        </p:nvSpPr>
        <p:spPr/>
        <p:txBody>
          <a:bodyPr/>
          <a:lstStyle/>
          <a:p>
            <a:r>
              <a:rPr lang="en-US" b="1" dirty="0"/>
              <a:t>Visualize</a:t>
            </a:r>
          </a:p>
          <a:p>
            <a:r>
              <a:rPr lang="en-US" b="1" dirty="0"/>
              <a:t>https://therinspark.com/index.html</a:t>
            </a:r>
          </a:p>
          <a:p>
            <a:endParaRPr lang="en-PK" dirty="0"/>
          </a:p>
        </p:txBody>
      </p:sp>
    </p:spTree>
    <p:extLst>
      <p:ext uri="{BB962C8B-B14F-4D97-AF65-F5344CB8AC3E}">
        <p14:creationId xmlns:p14="http://schemas.microsoft.com/office/powerpoint/2010/main" val="3987400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E7706-7F7C-467E-8110-522719E51800}"/>
              </a:ext>
            </a:extLst>
          </p:cNvPr>
          <p:cNvSpPr>
            <a:spLocks noGrp="1"/>
          </p:cNvSpPr>
          <p:nvPr>
            <p:ph type="title"/>
          </p:nvPr>
        </p:nvSpPr>
        <p:spPr/>
        <p:txBody>
          <a:bodyPr/>
          <a:lstStyle/>
          <a:p>
            <a:endParaRPr lang="en-PK"/>
          </a:p>
        </p:txBody>
      </p:sp>
      <p:pic>
        <p:nvPicPr>
          <p:cNvPr id="4" name="Content Placeholder 3">
            <a:extLst>
              <a:ext uri="{FF2B5EF4-FFF2-40B4-BE49-F238E27FC236}">
                <a16:creationId xmlns:a16="http://schemas.microsoft.com/office/drawing/2014/main" id="{EDCBEAF3-11F5-4427-AF09-0EBB022C6025}"/>
              </a:ext>
            </a:extLst>
          </p:cNvPr>
          <p:cNvPicPr>
            <a:picLocks noGrp="1" noChangeAspect="1"/>
          </p:cNvPicPr>
          <p:nvPr>
            <p:ph idx="1"/>
          </p:nvPr>
        </p:nvPicPr>
        <p:blipFill>
          <a:blip r:embed="rId2"/>
          <a:stretch>
            <a:fillRect/>
          </a:stretch>
        </p:blipFill>
        <p:spPr>
          <a:xfrm>
            <a:off x="838200" y="1825625"/>
            <a:ext cx="10515599" cy="4351338"/>
          </a:xfrm>
          <a:prstGeom prst="rect">
            <a:avLst/>
          </a:prstGeom>
        </p:spPr>
      </p:pic>
    </p:spTree>
    <p:extLst>
      <p:ext uri="{BB962C8B-B14F-4D97-AF65-F5344CB8AC3E}">
        <p14:creationId xmlns:p14="http://schemas.microsoft.com/office/powerpoint/2010/main" val="2373929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315BA-8604-40B0-B7E0-755D1A0B9377}"/>
              </a:ext>
            </a:extLst>
          </p:cNvPr>
          <p:cNvSpPr>
            <a:spLocks noGrp="1"/>
          </p:cNvSpPr>
          <p:nvPr>
            <p:ph type="title"/>
          </p:nvPr>
        </p:nvSpPr>
        <p:spPr/>
        <p:txBody>
          <a:bodyPr/>
          <a:lstStyle/>
          <a:p>
            <a:endParaRPr lang="en-PK"/>
          </a:p>
        </p:txBody>
      </p:sp>
      <p:pic>
        <p:nvPicPr>
          <p:cNvPr id="4" name="Content Placeholder 3">
            <a:extLst>
              <a:ext uri="{FF2B5EF4-FFF2-40B4-BE49-F238E27FC236}">
                <a16:creationId xmlns:a16="http://schemas.microsoft.com/office/drawing/2014/main" id="{EE9E0A78-FBAE-48F8-9EBA-29C9C9A529AD}"/>
              </a:ext>
            </a:extLst>
          </p:cNvPr>
          <p:cNvPicPr>
            <a:picLocks noGrp="1" noChangeAspect="1"/>
          </p:cNvPicPr>
          <p:nvPr>
            <p:ph idx="1"/>
          </p:nvPr>
        </p:nvPicPr>
        <p:blipFill>
          <a:blip r:embed="rId2"/>
          <a:stretch>
            <a:fillRect/>
          </a:stretch>
        </p:blipFill>
        <p:spPr>
          <a:xfrm>
            <a:off x="838200" y="1856078"/>
            <a:ext cx="10515600" cy="4290432"/>
          </a:xfrm>
          <a:prstGeom prst="rect">
            <a:avLst/>
          </a:prstGeom>
        </p:spPr>
      </p:pic>
    </p:spTree>
    <p:extLst>
      <p:ext uri="{BB962C8B-B14F-4D97-AF65-F5344CB8AC3E}">
        <p14:creationId xmlns:p14="http://schemas.microsoft.com/office/powerpoint/2010/main" val="385676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8012-048E-4984-BF7D-D22137547C82}"/>
              </a:ext>
            </a:extLst>
          </p:cNvPr>
          <p:cNvSpPr>
            <a:spLocks noGrp="1"/>
          </p:cNvSpPr>
          <p:nvPr>
            <p:ph type="title"/>
          </p:nvPr>
        </p:nvSpPr>
        <p:spPr/>
        <p:txBody>
          <a:bodyPr/>
          <a:lstStyle/>
          <a:p>
            <a:endParaRPr lang="en-PK"/>
          </a:p>
        </p:txBody>
      </p:sp>
      <p:pic>
        <p:nvPicPr>
          <p:cNvPr id="4" name="Content Placeholder 3">
            <a:extLst>
              <a:ext uri="{FF2B5EF4-FFF2-40B4-BE49-F238E27FC236}">
                <a16:creationId xmlns:a16="http://schemas.microsoft.com/office/drawing/2014/main" id="{9243302A-2B27-4C40-8BEE-1D2622619FF4}"/>
              </a:ext>
            </a:extLst>
          </p:cNvPr>
          <p:cNvPicPr>
            <a:picLocks noGrp="1" noChangeAspect="1"/>
          </p:cNvPicPr>
          <p:nvPr>
            <p:ph idx="1"/>
          </p:nvPr>
        </p:nvPicPr>
        <p:blipFill>
          <a:blip r:embed="rId2"/>
          <a:stretch>
            <a:fillRect/>
          </a:stretch>
        </p:blipFill>
        <p:spPr>
          <a:xfrm>
            <a:off x="838200" y="1937657"/>
            <a:ext cx="10515600" cy="3111478"/>
          </a:xfrm>
          <a:prstGeom prst="rect">
            <a:avLst/>
          </a:prstGeom>
        </p:spPr>
      </p:pic>
    </p:spTree>
    <p:extLst>
      <p:ext uri="{BB962C8B-B14F-4D97-AF65-F5344CB8AC3E}">
        <p14:creationId xmlns:p14="http://schemas.microsoft.com/office/powerpoint/2010/main" val="3088432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E956F-4B3A-4D9A-8E5B-B7D1EB95D793}"/>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8DFAAD9D-DD53-4FB3-B4CF-2C30B09F27B1}"/>
              </a:ext>
            </a:extLst>
          </p:cNvPr>
          <p:cNvSpPr>
            <a:spLocks noGrp="1"/>
          </p:cNvSpPr>
          <p:nvPr>
            <p:ph idx="1"/>
          </p:nvPr>
        </p:nvSpPr>
        <p:spPr/>
        <p:txBody>
          <a:bodyPr/>
          <a:lstStyle/>
          <a:p>
            <a:r>
              <a:rPr lang="en-US" dirty="0"/>
              <a:t>The following example shows how easy it is to create a fully reproducible report that uses Spark to process large-scale datasets. The narrative, code, and, most important, the output of the code is recorded in the resulting HTML file. You can copy and paste the following code in a file. Save the file with a </a:t>
            </a:r>
            <a:r>
              <a:rPr lang="en-US" i="1" dirty="0"/>
              <a:t>.</a:t>
            </a:r>
            <a:r>
              <a:rPr lang="en-US" i="1" dirty="0" err="1"/>
              <a:t>Rmd</a:t>
            </a:r>
            <a:r>
              <a:rPr lang="en-US" dirty="0"/>
              <a:t> extension, and choose whatever name you would like:</a:t>
            </a:r>
            <a:endParaRPr lang="en-PK" dirty="0"/>
          </a:p>
        </p:txBody>
      </p:sp>
    </p:spTree>
    <p:extLst>
      <p:ext uri="{BB962C8B-B14F-4D97-AF65-F5344CB8AC3E}">
        <p14:creationId xmlns:p14="http://schemas.microsoft.com/office/powerpoint/2010/main" val="2744634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D434CF-72F5-473E-B90A-E9D53E1464B9}"/>
              </a:ext>
            </a:extLst>
          </p:cNvPr>
          <p:cNvPicPr>
            <a:picLocks noChangeAspect="1"/>
          </p:cNvPicPr>
          <p:nvPr/>
        </p:nvPicPr>
        <p:blipFill>
          <a:blip r:embed="rId2"/>
          <a:stretch>
            <a:fillRect/>
          </a:stretch>
        </p:blipFill>
        <p:spPr>
          <a:xfrm>
            <a:off x="-29146" y="0"/>
            <a:ext cx="12221146" cy="6857999"/>
          </a:xfrm>
          <a:prstGeom prst="rect">
            <a:avLst/>
          </a:prstGeom>
        </p:spPr>
      </p:pic>
    </p:spTree>
    <p:extLst>
      <p:ext uri="{BB962C8B-B14F-4D97-AF65-F5344CB8AC3E}">
        <p14:creationId xmlns:p14="http://schemas.microsoft.com/office/powerpoint/2010/main" val="1297421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D4DF40-4FC8-426F-BE4E-B52CEB72A2FF}"/>
              </a:ext>
            </a:extLst>
          </p:cNvPr>
          <p:cNvPicPr>
            <a:picLocks noChangeAspect="1"/>
          </p:cNvPicPr>
          <p:nvPr/>
        </p:nvPicPr>
        <p:blipFill>
          <a:blip r:embed="rId2"/>
          <a:stretch>
            <a:fillRect/>
          </a:stretch>
        </p:blipFill>
        <p:spPr>
          <a:xfrm>
            <a:off x="0" y="-1"/>
            <a:ext cx="12192000" cy="6858001"/>
          </a:xfrm>
          <a:prstGeom prst="rect">
            <a:avLst/>
          </a:prstGeom>
        </p:spPr>
      </p:pic>
    </p:spTree>
    <p:extLst>
      <p:ext uri="{BB962C8B-B14F-4D97-AF65-F5344CB8AC3E}">
        <p14:creationId xmlns:p14="http://schemas.microsoft.com/office/powerpoint/2010/main" val="2826912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CC245-C277-41B5-AD0B-7E99881B048F}"/>
              </a:ext>
            </a:extLst>
          </p:cNvPr>
          <p:cNvSpPr>
            <a:spLocks noGrp="1"/>
          </p:cNvSpPr>
          <p:nvPr>
            <p:ph type="title"/>
          </p:nvPr>
        </p:nvSpPr>
        <p:spPr/>
        <p:txBody>
          <a:bodyPr/>
          <a:lstStyle/>
          <a:p>
            <a:endParaRPr lang="en-PK"/>
          </a:p>
        </p:txBody>
      </p:sp>
      <p:pic>
        <p:nvPicPr>
          <p:cNvPr id="4" name="Content Placeholder 3">
            <a:extLst>
              <a:ext uri="{FF2B5EF4-FFF2-40B4-BE49-F238E27FC236}">
                <a16:creationId xmlns:a16="http://schemas.microsoft.com/office/drawing/2014/main" id="{780F654F-1903-463C-A3B7-1DFD43664FD2}"/>
              </a:ext>
            </a:extLst>
          </p:cNvPr>
          <p:cNvPicPr>
            <a:picLocks noGrp="1" noChangeAspect="1"/>
          </p:cNvPicPr>
          <p:nvPr>
            <p:ph idx="1"/>
          </p:nvPr>
        </p:nvPicPr>
        <p:blipFill>
          <a:blip r:embed="rId2"/>
          <a:stretch>
            <a:fillRect/>
          </a:stretch>
        </p:blipFill>
        <p:spPr>
          <a:xfrm>
            <a:off x="838200" y="2130421"/>
            <a:ext cx="10515599" cy="4362453"/>
          </a:xfrm>
          <a:prstGeom prst="rect">
            <a:avLst/>
          </a:prstGeom>
        </p:spPr>
      </p:pic>
    </p:spTree>
    <p:extLst>
      <p:ext uri="{BB962C8B-B14F-4D97-AF65-F5344CB8AC3E}">
        <p14:creationId xmlns:p14="http://schemas.microsoft.com/office/powerpoint/2010/main" val="3630881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A7C2B-A691-40D9-B5A7-4D73E3D25467}"/>
              </a:ext>
            </a:extLst>
          </p:cNvPr>
          <p:cNvSpPr>
            <a:spLocks noGrp="1"/>
          </p:cNvSpPr>
          <p:nvPr>
            <p:ph type="title"/>
          </p:nvPr>
        </p:nvSpPr>
        <p:spPr/>
        <p:txBody>
          <a:bodyPr/>
          <a:lstStyle/>
          <a:p>
            <a:endParaRPr lang="en-PK"/>
          </a:p>
        </p:txBody>
      </p:sp>
      <p:pic>
        <p:nvPicPr>
          <p:cNvPr id="4" name="Content Placeholder 3">
            <a:extLst>
              <a:ext uri="{FF2B5EF4-FFF2-40B4-BE49-F238E27FC236}">
                <a16:creationId xmlns:a16="http://schemas.microsoft.com/office/drawing/2014/main" id="{CF44A95F-798C-430E-BCE1-E957B4CD2ECC}"/>
              </a:ext>
            </a:extLst>
          </p:cNvPr>
          <p:cNvPicPr>
            <a:picLocks noGrp="1" noChangeAspect="1"/>
          </p:cNvPicPr>
          <p:nvPr>
            <p:ph idx="1"/>
          </p:nvPr>
        </p:nvPicPr>
        <p:blipFill>
          <a:blip r:embed="rId2"/>
          <a:stretch>
            <a:fillRect/>
          </a:stretch>
        </p:blipFill>
        <p:spPr>
          <a:xfrm>
            <a:off x="838200" y="1905001"/>
            <a:ext cx="10515599" cy="2885032"/>
          </a:xfrm>
          <a:prstGeom prst="rect">
            <a:avLst/>
          </a:prstGeom>
        </p:spPr>
      </p:pic>
    </p:spTree>
    <p:extLst>
      <p:ext uri="{BB962C8B-B14F-4D97-AF65-F5344CB8AC3E}">
        <p14:creationId xmlns:p14="http://schemas.microsoft.com/office/powerpoint/2010/main" val="1695223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2F3AE-4AE7-4A34-BB54-3576D5DCF99E}"/>
              </a:ext>
            </a:extLst>
          </p:cNvPr>
          <p:cNvSpPr>
            <a:spLocks noGrp="1"/>
          </p:cNvSpPr>
          <p:nvPr>
            <p:ph type="title"/>
          </p:nvPr>
        </p:nvSpPr>
        <p:spPr/>
        <p:txBody>
          <a:bodyPr/>
          <a:lstStyle/>
          <a:p>
            <a:endParaRPr lang="en-PK"/>
          </a:p>
        </p:txBody>
      </p:sp>
      <p:pic>
        <p:nvPicPr>
          <p:cNvPr id="4" name="Content Placeholder 3">
            <a:extLst>
              <a:ext uri="{FF2B5EF4-FFF2-40B4-BE49-F238E27FC236}">
                <a16:creationId xmlns:a16="http://schemas.microsoft.com/office/drawing/2014/main" id="{4B744392-A9EE-4C89-98FC-40721BE86B09}"/>
              </a:ext>
            </a:extLst>
          </p:cNvPr>
          <p:cNvPicPr>
            <a:picLocks noGrp="1" noChangeAspect="1"/>
          </p:cNvPicPr>
          <p:nvPr>
            <p:ph idx="1"/>
          </p:nvPr>
        </p:nvPicPr>
        <p:blipFill>
          <a:blip r:embed="rId2"/>
          <a:stretch>
            <a:fillRect/>
          </a:stretch>
        </p:blipFill>
        <p:spPr>
          <a:xfrm>
            <a:off x="838200" y="1844647"/>
            <a:ext cx="9757800" cy="4313294"/>
          </a:xfrm>
          <a:prstGeom prst="rect">
            <a:avLst/>
          </a:prstGeom>
        </p:spPr>
      </p:pic>
    </p:spTree>
    <p:extLst>
      <p:ext uri="{BB962C8B-B14F-4D97-AF65-F5344CB8AC3E}">
        <p14:creationId xmlns:p14="http://schemas.microsoft.com/office/powerpoint/2010/main" val="1031848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D0EA-0A24-441A-9905-15DCD188299F}"/>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43EF1188-ACDA-4053-BE3D-1AE247F8558E}"/>
              </a:ext>
            </a:extLst>
          </p:cNvPr>
          <p:cNvSpPr>
            <a:spLocks noGrp="1"/>
          </p:cNvSpPr>
          <p:nvPr>
            <p:ph idx="1"/>
          </p:nvPr>
        </p:nvSpPr>
        <p:spPr/>
        <p:txBody>
          <a:bodyPr/>
          <a:lstStyle/>
          <a:p>
            <a:r>
              <a:rPr lang="en-US" dirty="0"/>
              <a:t>The result will be a PowerPoint presentation, a Word document, and a PDF. All of the same information that was displayed in the original HTML report is computed in Spark and rendered in R. You’ll likely need to edit the PowerPoint template or the output of the code chunks.</a:t>
            </a:r>
          </a:p>
          <a:p>
            <a:r>
              <a:rPr lang="en-US" dirty="0"/>
              <a:t>This minimal example shows how easy it is to go from one format to another. Of course, it will take some more editing on the R user’s side to make sure the slides contain only the pertinent information. The main point is that it does not require that you learn a different markup or code conventions to switch from one artifact to another.</a:t>
            </a:r>
          </a:p>
          <a:p>
            <a:endParaRPr lang="en-PK" dirty="0"/>
          </a:p>
        </p:txBody>
      </p:sp>
    </p:spTree>
    <p:extLst>
      <p:ext uri="{BB962C8B-B14F-4D97-AF65-F5344CB8AC3E}">
        <p14:creationId xmlns:p14="http://schemas.microsoft.com/office/powerpoint/2010/main" val="928761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F2F8-9542-4EC6-A602-30A2A54D4B0E}"/>
              </a:ext>
            </a:extLst>
          </p:cNvPr>
          <p:cNvSpPr>
            <a:spLocks noGrp="1"/>
          </p:cNvSpPr>
          <p:nvPr>
            <p:ph type="title"/>
          </p:nvPr>
        </p:nvSpPr>
        <p:spPr/>
        <p:txBody>
          <a:bodyPr/>
          <a:lstStyle/>
          <a:p>
            <a:endParaRPr lang="en-PK"/>
          </a:p>
        </p:txBody>
      </p:sp>
      <p:pic>
        <p:nvPicPr>
          <p:cNvPr id="4" name="Content Placeholder 3">
            <a:extLst>
              <a:ext uri="{FF2B5EF4-FFF2-40B4-BE49-F238E27FC236}">
                <a16:creationId xmlns:a16="http://schemas.microsoft.com/office/drawing/2014/main" id="{CE8E20D1-5882-4AE5-AEF0-357BE9E4FCD7}"/>
              </a:ext>
            </a:extLst>
          </p:cNvPr>
          <p:cNvPicPr>
            <a:picLocks noGrp="1" noChangeAspect="1"/>
          </p:cNvPicPr>
          <p:nvPr>
            <p:ph idx="1"/>
          </p:nvPr>
        </p:nvPicPr>
        <p:blipFill>
          <a:blip r:embed="rId2"/>
          <a:stretch>
            <a:fillRect/>
          </a:stretch>
        </p:blipFill>
        <p:spPr>
          <a:xfrm>
            <a:off x="1592189" y="2000870"/>
            <a:ext cx="9007621" cy="4000847"/>
          </a:xfrm>
          <a:prstGeom prst="rect">
            <a:avLst/>
          </a:prstGeom>
        </p:spPr>
      </p:pic>
    </p:spTree>
    <p:extLst>
      <p:ext uri="{BB962C8B-B14F-4D97-AF65-F5344CB8AC3E}">
        <p14:creationId xmlns:p14="http://schemas.microsoft.com/office/powerpoint/2010/main" val="720256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4B67-18B2-4317-BBDB-214C10AB99D4}"/>
              </a:ext>
            </a:extLst>
          </p:cNvPr>
          <p:cNvSpPr>
            <a:spLocks noGrp="1"/>
          </p:cNvSpPr>
          <p:nvPr>
            <p:ph type="title"/>
          </p:nvPr>
        </p:nvSpPr>
        <p:spPr/>
        <p:txBody>
          <a:bodyPr/>
          <a:lstStyle/>
          <a:p>
            <a:endParaRPr lang="en-PK"/>
          </a:p>
        </p:txBody>
      </p:sp>
      <p:pic>
        <p:nvPicPr>
          <p:cNvPr id="4" name="Content Placeholder 3">
            <a:extLst>
              <a:ext uri="{FF2B5EF4-FFF2-40B4-BE49-F238E27FC236}">
                <a16:creationId xmlns:a16="http://schemas.microsoft.com/office/drawing/2014/main" id="{9A94B03D-31C1-4328-922F-42F3AA728F27}"/>
              </a:ext>
            </a:extLst>
          </p:cNvPr>
          <p:cNvPicPr>
            <a:picLocks noGrp="1" noChangeAspect="1"/>
          </p:cNvPicPr>
          <p:nvPr>
            <p:ph idx="1"/>
          </p:nvPr>
        </p:nvPicPr>
        <p:blipFill>
          <a:blip r:embed="rId2"/>
          <a:stretch>
            <a:fillRect/>
          </a:stretch>
        </p:blipFill>
        <p:spPr>
          <a:xfrm>
            <a:off x="838200" y="365125"/>
            <a:ext cx="10395857" cy="5811838"/>
          </a:xfrm>
          <a:prstGeom prst="rect">
            <a:avLst/>
          </a:prstGeom>
        </p:spPr>
      </p:pic>
    </p:spTree>
    <p:extLst>
      <p:ext uri="{BB962C8B-B14F-4D97-AF65-F5344CB8AC3E}">
        <p14:creationId xmlns:p14="http://schemas.microsoft.com/office/powerpoint/2010/main" val="892028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7928-46EA-4875-9D24-581363F73318}"/>
              </a:ext>
            </a:extLst>
          </p:cNvPr>
          <p:cNvSpPr>
            <a:spLocks noGrp="1"/>
          </p:cNvSpPr>
          <p:nvPr>
            <p:ph type="title"/>
          </p:nvPr>
        </p:nvSpPr>
        <p:spPr/>
        <p:txBody>
          <a:bodyPr/>
          <a:lstStyle/>
          <a:p>
            <a:endParaRPr lang="en-PK"/>
          </a:p>
        </p:txBody>
      </p:sp>
      <p:pic>
        <p:nvPicPr>
          <p:cNvPr id="4" name="Content Placeholder 3">
            <a:extLst>
              <a:ext uri="{FF2B5EF4-FFF2-40B4-BE49-F238E27FC236}">
                <a16:creationId xmlns:a16="http://schemas.microsoft.com/office/drawing/2014/main" id="{0E07C408-7FCA-4DE5-860F-DAD45DD0AEB3}"/>
              </a:ext>
            </a:extLst>
          </p:cNvPr>
          <p:cNvPicPr>
            <a:picLocks noGrp="1" noChangeAspect="1"/>
          </p:cNvPicPr>
          <p:nvPr>
            <p:ph idx="1"/>
          </p:nvPr>
        </p:nvPicPr>
        <p:blipFill>
          <a:blip r:embed="rId2"/>
          <a:stretch>
            <a:fillRect/>
          </a:stretch>
        </p:blipFill>
        <p:spPr>
          <a:xfrm>
            <a:off x="838200" y="365125"/>
            <a:ext cx="10515600" cy="5701368"/>
          </a:xfrm>
          <a:prstGeom prst="rect">
            <a:avLst/>
          </a:prstGeom>
        </p:spPr>
      </p:pic>
    </p:spTree>
    <p:extLst>
      <p:ext uri="{BB962C8B-B14F-4D97-AF65-F5344CB8AC3E}">
        <p14:creationId xmlns:p14="http://schemas.microsoft.com/office/powerpoint/2010/main" val="4099414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D91E1-A981-4B01-BCE5-3C10BFCE8A98}"/>
              </a:ext>
            </a:extLst>
          </p:cNvPr>
          <p:cNvSpPr>
            <a:spLocks noGrp="1"/>
          </p:cNvSpPr>
          <p:nvPr>
            <p:ph type="title"/>
          </p:nvPr>
        </p:nvSpPr>
        <p:spPr/>
        <p:txBody>
          <a:bodyPr/>
          <a:lstStyle/>
          <a:p>
            <a:endParaRPr lang="en-PK"/>
          </a:p>
        </p:txBody>
      </p:sp>
      <p:pic>
        <p:nvPicPr>
          <p:cNvPr id="4" name="Content Placeholder 3">
            <a:extLst>
              <a:ext uri="{FF2B5EF4-FFF2-40B4-BE49-F238E27FC236}">
                <a16:creationId xmlns:a16="http://schemas.microsoft.com/office/drawing/2014/main" id="{37B631D5-1BC4-4751-B06E-4AC1EF2C22C4}"/>
              </a:ext>
            </a:extLst>
          </p:cNvPr>
          <p:cNvPicPr>
            <a:picLocks noGrp="1" noChangeAspect="1"/>
          </p:cNvPicPr>
          <p:nvPr>
            <p:ph idx="1"/>
          </p:nvPr>
        </p:nvPicPr>
        <p:blipFill>
          <a:blip r:embed="rId2"/>
          <a:stretch>
            <a:fillRect/>
          </a:stretch>
        </p:blipFill>
        <p:spPr>
          <a:xfrm>
            <a:off x="838200" y="2279025"/>
            <a:ext cx="10439399" cy="3860518"/>
          </a:xfrm>
          <a:prstGeom prst="rect">
            <a:avLst/>
          </a:prstGeom>
        </p:spPr>
      </p:pic>
    </p:spTree>
    <p:extLst>
      <p:ext uri="{BB962C8B-B14F-4D97-AF65-F5344CB8AC3E}">
        <p14:creationId xmlns:p14="http://schemas.microsoft.com/office/powerpoint/2010/main" val="4273371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49627-A0E6-4B4C-ACC2-A7660BAB2BC9}"/>
              </a:ext>
            </a:extLst>
          </p:cNvPr>
          <p:cNvSpPr>
            <a:spLocks noGrp="1"/>
          </p:cNvSpPr>
          <p:nvPr>
            <p:ph type="title"/>
          </p:nvPr>
        </p:nvSpPr>
        <p:spPr/>
        <p:txBody>
          <a:bodyPr/>
          <a:lstStyle/>
          <a:p>
            <a:endParaRPr lang="en-PK"/>
          </a:p>
        </p:txBody>
      </p:sp>
      <p:pic>
        <p:nvPicPr>
          <p:cNvPr id="4" name="Content Placeholder 3">
            <a:extLst>
              <a:ext uri="{FF2B5EF4-FFF2-40B4-BE49-F238E27FC236}">
                <a16:creationId xmlns:a16="http://schemas.microsoft.com/office/drawing/2014/main" id="{1ED1C7F6-A5AE-4035-B528-AF18023EBA83}"/>
              </a:ext>
            </a:extLst>
          </p:cNvPr>
          <p:cNvPicPr>
            <a:picLocks noGrp="1" noChangeAspect="1"/>
          </p:cNvPicPr>
          <p:nvPr>
            <p:ph idx="1"/>
          </p:nvPr>
        </p:nvPicPr>
        <p:blipFill>
          <a:blip r:embed="rId2"/>
          <a:stretch>
            <a:fillRect/>
          </a:stretch>
        </p:blipFill>
        <p:spPr>
          <a:xfrm>
            <a:off x="838200" y="365125"/>
            <a:ext cx="10515599" cy="5811838"/>
          </a:xfrm>
          <a:prstGeom prst="rect">
            <a:avLst/>
          </a:prstGeom>
        </p:spPr>
      </p:pic>
    </p:spTree>
    <p:extLst>
      <p:ext uri="{BB962C8B-B14F-4D97-AF65-F5344CB8AC3E}">
        <p14:creationId xmlns:p14="http://schemas.microsoft.com/office/powerpoint/2010/main" val="3673566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E015-0A2F-4D9D-A387-2A9BFA98C836}"/>
              </a:ext>
            </a:extLst>
          </p:cNvPr>
          <p:cNvSpPr>
            <a:spLocks noGrp="1"/>
          </p:cNvSpPr>
          <p:nvPr>
            <p:ph type="title"/>
          </p:nvPr>
        </p:nvSpPr>
        <p:spPr/>
        <p:txBody>
          <a:bodyPr/>
          <a:lstStyle/>
          <a:p>
            <a:endParaRPr lang="en-PK"/>
          </a:p>
        </p:txBody>
      </p:sp>
      <p:pic>
        <p:nvPicPr>
          <p:cNvPr id="4" name="Content Placeholder 3">
            <a:extLst>
              <a:ext uri="{FF2B5EF4-FFF2-40B4-BE49-F238E27FC236}">
                <a16:creationId xmlns:a16="http://schemas.microsoft.com/office/drawing/2014/main" id="{CCD022A7-F67F-4AF4-8BE0-E599AC575F5A}"/>
              </a:ext>
            </a:extLst>
          </p:cNvPr>
          <p:cNvPicPr>
            <a:picLocks noGrp="1" noChangeAspect="1"/>
          </p:cNvPicPr>
          <p:nvPr>
            <p:ph idx="1"/>
          </p:nvPr>
        </p:nvPicPr>
        <p:blipFill>
          <a:blip r:embed="rId2"/>
          <a:stretch>
            <a:fillRect/>
          </a:stretch>
        </p:blipFill>
        <p:spPr>
          <a:xfrm>
            <a:off x="838200" y="365125"/>
            <a:ext cx="10515600" cy="5811838"/>
          </a:xfrm>
          <a:prstGeom prst="rect">
            <a:avLst/>
          </a:prstGeom>
        </p:spPr>
      </p:pic>
    </p:spTree>
    <p:extLst>
      <p:ext uri="{BB962C8B-B14F-4D97-AF65-F5344CB8AC3E}">
        <p14:creationId xmlns:p14="http://schemas.microsoft.com/office/powerpoint/2010/main" val="44804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024E2-2191-470A-8F93-8F0BA5701F81}"/>
              </a:ext>
            </a:extLst>
          </p:cNvPr>
          <p:cNvSpPr>
            <a:spLocks noGrp="1"/>
          </p:cNvSpPr>
          <p:nvPr>
            <p:ph type="title"/>
          </p:nvPr>
        </p:nvSpPr>
        <p:spPr/>
        <p:txBody>
          <a:bodyPr/>
          <a:lstStyle/>
          <a:p>
            <a:endParaRPr lang="en-PK"/>
          </a:p>
        </p:txBody>
      </p:sp>
      <p:pic>
        <p:nvPicPr>
          <p:cNvPr id="4" name="Content Placeholder 3">
            <a:extLst>
              <a:ext uri="{FF2B5EF4-FFF2-40B4-BE49-F238E27FC236}">
                <a16:creationId xmlns:a16="http://schemas.microsoft.com/office/drawing/2014/main" id="{41C08BA2-96C4-4050-BA6A-F0042636D823}"/>
              </a:ext>
            </a:extLst>
          </p:cNvPr>
          <p:cNvPicPr>
            <a:picLocks noGrp="1" noChangeAspect="1"/>
          </p:cNvPicPr>
          <p:nvPr>
            <p:ph idx="1"/>
          </p:nvPr>
        </p:nvPicPr>
        <p:blipFill>
          <a:blip r:embed="rId2"/>
          <a:stretch>
            <a:fillRect/>
          </a:stretch>
        </p:blipFill>
        <p:spPr>
          <a:xfrm>
            <a:off x="729343" y="365125"/>
            <a:ext cx="10515599" cy="5811838"/>
          </a:xfrm>
          <a:prstGeom prst="rect">
            <a:avLst/>
          </a:prstGeom>
        </p:spPr>
      </p:pic>
    </p:spTree>
    <p:extLst>
      <p:ext uri="{BB962C8B-B14F-4D97-AF65-F5344CB8AC3E}">
        <p14:creationId xmlns:p14="http://schemas.microsoft.com/office/powerpoint/2010/main" val="385120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25C23-8CA4-4E21-A13B-8AC8331D5496}"/>
              </a:ext>
            </a:extLst>
          </p:cNvPr>
          <p:cNvSpPr>
            <a:spLocks noGrp="1"/>
          </p:cNvSpPr>
          <p:nvPr>
            <p:ph type="title"/>
          </p:nvPr>
        </p:nvSpPr>
        <p:spPr/>
        <p:txBody>
          <a:bodyPr/>
          <a:lstStyle/>
          <a:p>
            <a:endParaRPr lang="en-PK"/>
          </a:p>
        </p:txBody>
      </p:sp>
      <p:pic>
        <p:nvPicPr>
          <p:cNvPr id="4" name="Content Placeholder 3">
            <a:extLst>
              <a:ext uri="{FF2B5EF4-FFF2-40B4-BE49-F238E27FC236}">
                <a16:creationId xmlns:a16="http://schemas.microsoft.com/office/drawing/2014/main" id="{F2AE1C79-BBE4-4C9E-BD91-9F5CBC6CBDE4}"/>
              </a:ext>
            </a:extLst>
          </p:cNvPr>
          <p:cNvPicPr>
            <a:picLocks noGrp="1" noChangeAspect="1"/>
          </p:cNvPicPr>
          <p:nvPr>
            <p:ph idx="1"/>
          </p:nvPr>
        </p:nvPicPr>
        <p:blipFill>
          <a:blip r:embed="rId2"/>
          <a:stretch>
            <a:fillRect/>
          </a:stretch>
        </p:blipFill>
        <p:spPr>
          <a:xfrm>
            <a:off x="773448" y="1894115"/>
            <a:ext cx="10774431" cy="4093028"/>
          </a:xfrm>
          <a:prstGeom prst="rect">
            <a:avLst/>
          </a:prstGeom>
        </p:spPr>
      </p:pic>
    </p:spTree>
    <p:extLst>
      <p:ext uri="{BB962C8B-B14F-4D97-AF65-F5344CB8AC3E}">
        <p14:creationId xmlns:p14="http://schemas.microsoft.com/office/powerpoint/2010/main" val="1120072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209</Words>
  <Application>Microsoft Office PowerPoint</Application>
  <PresentationFormat>Widescreen</PresentationFormat>
  <Paragraphs>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Lecture 17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17</dc:title>
  <dc:creator>Hassan Jahangir</dc:creator>
  <cp:lastModifiedBy>Hassan Jahangir</cp:lastModifiedBy>
  <cp:revision>2</cp:revision>
  <dcterms:created xsi:type="dcterms:W3CDTF">2024-06-24T07:15:05Z</dcterms:created>
  <dcterms:modified xsi:type="dcterms:W3CDTF">2024-06-24T07:29:42Z</dcterms:modified>
</cp:coreProperties>
</file>