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72" r:id="rId3"/>
    <p:sldId id="266" r:id="rId4"/>
    <p:sldId id="258" r:id="rId5"/>
    <p:sldId id="259" r:id="rId6"/>
    <p:sldId id="260" r:id="rId7"/>
    <p:sldId id="262" r:id="rId8"/>
    <p:sldId id="264" r:id="rId9"/>
    <p:sldId id="265" r:id="rId10"/>
    <p:sldId id="267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4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27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3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9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98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4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7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79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44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1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0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2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48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3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2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A13D05-E2B0-4563-AEE0-2B4364DE9AF0}" type="datetimeFigureOut">
              <a:rPr lang="ru-RU" smtClean="0"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6AA0764-6190-4905-B82D-798E29450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8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8991" y="609601"/>
            <a:ext cx="10440537" cy="3225420"/>
          </a:xfrm>
        </p:spPr>
        <p:txBody>
          <a:bodyPr>
            <a:normAutofit/>
          </a:bodyPr>
          <a:lstStyle/>
          <a:p>
            <a:r>
              <a:rPr lang="en-US" dirty="0" smtClean="0"/>
              <a:t>project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800" dirty="0"/>
              <a:t>with the continuous integration tool </a:t>
            </a:r>
            <a:r>
              <a:rPr lang="en-US" sz="2800" dirty="0" err="1" smtClean="0"/>
              <a:t>jenkins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8615" y="4926842"/>
            <a:ext cx="10235821" cy="864357"/>
          </a:xfrm>
        </p:spPr>
        <p:txBody>
          <a:bodyPr>
            <a:normAutofit/>
          </a:bodyPr>
          <a:lstStyle/>
          <a:p>
            <a:pPr algn="r"/>
            <a:r>
              <a:rPr lang="en-US" sz="3200" dirty="0" smtClean="0"/>
              <a:t>Author: </a:t>
            </a:r>
            <a:r>
              <a:rPr lang="en-US" sz="3200" dirty="0" smtClean="0"/>
              <a:t>Vlad </a:t>
            </a:r>
            <a:r>
              <a:rPr lang="en-US" sz="3200" dirty="0" err="1" smtClean="0"/>
              <a:t>Sidyuk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034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478"/>
            <a:ext cx="12192000" cy="7138174"/>
          </a:xfrm>
        </p:spPr>
      </p:pic>
    </p:spTree>
    <p:extLst>
      <p:ext uri="{BB962C8B-B14F-4D97-AF65-F5344CB8AC3E}">
        <p14:creationId xmlns:p14="http://schemas.microsoft.com/office/powerpoint/2010/main" val="1467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FEATURES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easy </a:t>
            </a:r>
            <a:r>
              <a:rPr lang="en-US" sz="3600" dirty="0"/>
              <a:t>to </a:t>
            </a:r>
            <a:r>
              <a:rPr lang="en-US" sz="3600" dirty="0" smtClean="0"/>
              <a:t>deliver</a:t>
            </a:r>
            <a:endParaRPr lang="ru-RU" sz="3600" dirty="0" smtClean="0"/>
          </a:p>
          <a:p>
            <a:r>
              <a:rPr lang="en-US" sz="3600" dirty="0"/>
              <a:t>no additional deployment software </a:t>
            </a:r>
            <a:r>
              <a:rPr lang="en-US" sz="3600" dirty="0" smtClean="0"/>
              <a:t>required</a:t>
            </a:r>
            <a:endParaRPr lang="ru-RU" sz="3600" dirty="0" smtClean="0"/>
          </a:p>
          <a:p>
            <a:r>
              <a:rPr lang="en-US" sz="3600" dirty="0"/>
              <a:t>it is possible to return to the previous </a:t>
            </a:r>
            <a:r>
              <a:rPr lang="en-US" sz="3600" dirty="0" smtClean="0"/>
              <a:t>version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16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7008"/>
          </a:xfrm>
        </p:spPr>
      </p:pic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3057099" y="568656"/>
            <a:ext cx="7881130" cy="105542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rollback </a:t>
            </a:r>
            <a:r>
              <a:rPr lang="en-US" dirty="0" smtClean="0">
                <a:solidFill>
                  <a:schemeClr val="bg1"/>
                </a:solidFill>
              </a:rPr>
              <a:t>job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sz="half" idx="2"/>
          </p:nvPr>
        </p:nvSpPr>
        <p:spPr>
          <a:xfrm>
            <a:off x="2684971" y="5172499"/>
            <a:ext cx="8625386" cy="13693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if we </a:t>
            </a:r>
            <a:r>
              <a:rPr lang="en-US" sz="4000" dirty="0" smtClean="0">
                <a:solidFill>
                  <a:schemeClr val="bg1"/>
                </a:solidFill>
              </a:rPr>
              <a:t>had </a:t>
            </a:r>
            <a:r>
              <a:rPr lang="en-US" sz="4000" dirty="0">
                <a:solidFill>
                  <a:schemeClr val="bg1"/>
                </a:solidFill>
              </a:rPr>
              <a:t>a failed build, we can manually return to the stable version with this </a:t>
            </a:r>
            <a:r>
              <a:rPr lang="en-US" sz="4000" dirty="0" smtClean="0">
                <a:solidFill>
                  <a:schemeClr val="bg1"/>
                </a:solidFill>
              </a:rPr>
              <a:t>job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6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Q&amp;A?</a:t>
            </a:r>
            <a:endParaRPr lang="ru-RU" sz="6600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751012" y="4449170"/>
            <a:ext cx="8676222" cy="1342030"/>
          </a:xfrm>
        </p:spPr>
        <p:txBody>
          <a:bodyPr>
            <a:normAutofit/>
          </a:bodyPr>
          <a:lstStyle/>
          <a:p>
            <a:r>
              <a:rPr lang="en-US" sz="2400" dirty="0"/>
              <a:t>THANKS FOR ATTENTION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371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in this project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514601"/>
            <a:ext cx="9905998" cy="3276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job </a:t>
            </a:r>
            <a:r>
              <a:rPr lang="en-US" sz="3200" dirty="0"/>
              <a:t>that collects a container on a computer, adds the necessary site to </a:t>
            </a:r>
            <a:r>
              <a:rPr lang="en-US" sz="3200" dirty="0" smtClean="0"/>
              <a:t>it </a:t>
            </a:r>
            <a:r>
              <a:rPr lang="en-US" sz="3200" dirty="0"/>
              <a:t>and deploys it to another </a:t>
            </a:r>
            <a:r>
              <a:rPr lang="en-US" sz="3200" dirty="0" smtClean="0"/>
              <a:t>computer</a:t>
            </a:r>
          </a:p>
          <a:p>
            <a:r>
              <a:rPr lang="en-US" sz="3200" dirty="0" smtClean="0"/>
              <a:t>the job </a:t>
            </a:r>
            <a:r>
              <a:rPr lang="en-US" sz="3200" dirty="0"/>
              <a:t>that </a:t>
            </a:r>
            <a:r>
              <a:rPr lang="en-US" sz="3200" dirty="0" smtClean="0"/>
              <a:t>rolls back </a:t>
            </a:r>
            <a:r>
              <a:rPr lang="en-US" sz="3200" dirty="0"/>
              <a:t>to the stable version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6972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USED IN THIS PROJECT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184401"/>
            <a:ext cx="9905998" cy="3606800"/>
          </a:xfrm>
        </p:spPr>
        <p:txBody>
          <a:bodyPr/>
          <a:lstStyle/>
          <a:p>
            <a:pPr lvl="1"/>
            <a:r>
              <a:rPr lang="en-US" sz="2600" dirty="0" smtClean="0"/>
              <a:t>GITHUB</a:t>
            </a:r>
          </a:p>
          <a:p>
            <a:pPr lvl="1"/>
            <a:r>
              <a:rPr lang="en-US" sz="2600" dirty="0" smtClean="0"/>
              <a:t>JENKINS</a:t>
            </a:r>
          </a:p>
          <a:p>
            <a:pPr lvl="1"/>
            <a:r>
              <a:rPr lang="en-US" sz="2600" dirty="0" smtClean="0"/>
              <a:t>AWS</a:t>
            </a:r>
          </a:p>
          <a:p>
            <a:pPr lvl="1"/>
            <a:r>
              <a:rPr lang="en-US" sz="2600" dirty="0" smtClean="0"/>
              <a:t>DOCKER</a:t>
            </a:r>
          </a:p>
          <a:p>
            <a:pPr lvl="1"/>
            <a:r>
              <a:rPr lang="en-US" sz="2600" dirty="0" smtClean="0"/>
              <a:t>DOCKER HUB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3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177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716" y="121185"/>
            <a:ext cx="5383590" cy="82626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WEBHOOK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770"/>
            <a:ext cx="12192000" cy="692177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4349" y="190610"/>
            <a:ext cx="5561011" cy="10287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PULL GIT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177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4981" y="534318"/>
            <a:ext cx="6526211" cy="1016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SENDING PROCESSING TO A SLAVE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5135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6700" y="556007"/>
            <a:ext cx="6653211" cy="1270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BUILD DOCKER IMAGE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47009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1248" y="278057"/>
            <a:ext cx="6989928" cy="1295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DOCKER HUB LOGIN and push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47009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4506" y="218365"/>
            <a:ext cx="6043611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DEPLOY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530</TotalTime>
  <Words>109</Words>
  <Application>Microsoft Office PowerPoint</Application>
  <PresentationFormat>Широкоэкранный</PresentationFormat>
  <Paragraphs>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Сетка</vt:lpstr>
      <vt:lpstr>project with the continuous integration tool jenkins</vt:lpstr>
      <vt:lpstr>implement in this project</vt:lpstr>
      <vt:lpstr> USED IN THIS PROJECT</vt:lpstr>
      <vt:lpstr>WEBHOOK</vt:lpstr>
      <vt:lpstr>PULL GIT</vt:lpstr>
      <vt:lpstr>SENDING PROCESSING TO A SLAVE</vt:lpstr>
      <vt:lpstr>BUILD DOCKER IMAGE</vt:lpstr>
      <vt:lpstr>DOCKER HUB LOGIN and push</vt:lpstr>
      <vt:lpstr>DEPLOY</vt:lpstr>
      <vt:lpstr>Презентация PowerPoint</vt:lpstr>
      <vt:lpstr>WHAT ARE THE FEATURES</vt:lpstr>
      <vt:lpstr>rollback job</vt:lpstr>
      <vt:lpstr>Q&amp;A?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Vlad</dc:creator>
  <cp:lastModifiedBy>Vlad</cp:lastModifiedBy>
  <cp:revision>51</cp:revision>
  <dcterms:created xsi:type="dcterms:W3CDTF">2020-03-05T11:02:50Z</dcterms:created>
  <dcterms:modified xsi:type="dcterms:W3CDTF">2020-03-13T13:43:21Z</dcterms:modified>
</cp:coreProperties>
</file>