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90" saveSubsetFonts="1">
  <p:sldMasterIdLst>
    <p:sldMasterId id="2147483648" r:id="rId1"/>
  </p:sldMasterIdLst>
  <p:notesMasterIdLst>
    <p:notesMasterId r:id="rId3"/>
  </p:notesMasterIdLst>
  <p:sldIdLst>
    <p:sldId id="256" r:id="rId2"/>
  </p:sldIdLst>
  <p:sldSz cx="21602700" cy="32404050"/>
  <p:notesSz cx="6858000" cy="9144000"/>
  <p:defaultTextStyle>
    <a:defPPr>
      <a:defRPr lang="zh-TW"/>
    </a:defPPr>
    <a:lvl1pPr marL="0" algn="l" defTabSz="1756928" rtl="0" eaLnBrk="1" latinLnBrk="0" hangingPunct="1">
      <a:defRPr sz="3500" kern="1200">
        <a:solidFill>
          <a:schemeClr val="tx1"/>
        </a:solidFill>
        <a:latin typeface="+mn-lt"/>
        <a:ea typeface="+mn-ea"/>
        <a:cs typeface="+mn-cs"/>
      </a:defRPr>
    </a:lvl1pPr>
    <a:lvl2pPr marL="878464" algn="l" defTabSz="1756928" rtl="0" eaLnBrk="1" latinLnBrk="0" hangingPunct="1">
      <a:defRPr sz="3500" kern="1200">
        <a:solidFill>
          <a:schemeClr val="tx1"/>
        </a:solidFill>
        <a:latin typeface="+mn-lt"/>
        <a:ea typeface="+mn-ea"/>
        <a:cs typeface="+mn-cs"/>
      </a:defRPr>
    </a:lvl2pPr>
    <a:lvl3pPr marL="1756928" algn="l" defTabSz="1756928" rtl="0" eaLnBrk="1" latinLnBrk="0" hangingPunct="1">
      <a:defRPr sz="3500" kern="1200">
        <a:solidFill>
          <a:schemeClr val="tx1"/>
        </a:solidFill>
        <a:latin typeface="+mn-lt"/>
        <a:ea typeface="+mn-ea"/>
        <a:cs typeface="+mn-cs"/>
      </a:defRPr>
    </a:lvl3pPr>
    <a:lvl4pPr marL="2635392" algn="l" defTabSz="1756928" rtl="0" eaLnBrk="1" latinLnBrk="0" hangingPunct="1">
      <a:defRPr sz="3500" kern="1200">
        <a:solidFill>
          <a:schemeClr val="tx1"/>
        </a:solidFill>
        <a:latin typeface="+mn-lt"/>
        <a:ea typeface="+mn-ea"/>
        <a:cs typeface="+mn-cs"/>
      </a:defRPr>
    </a:lvl4pPr>
    <a:lvl5pPr marL="3513856" algn="l" defTabSz="1756928" rtl="0" eaLnBrk="1" latinLnBrk="0" hangingPunct="1">
      <a:defRPr sz="3500" kern="1200">
        <a:solidFill>
          <a:schemeClr val="tx1"/>
        </a:solidFill>
        <a:latin typeface="+mn-lt"/>
        <a:ea typeface="+mn-ea"/>
        <a:cs typeface="+mn-cs"/>
      </a:defRPr>
    </a:lvl5pPr>
    <a:lvl6pPr marL="4392320" algn="l" defTabSz="1756928" rtl="0" eaLnBrk="1" latinLnBrk="0" hangingPunct="1">
      <a:defRPr sz="3500" kern="1200">
        <a:solidFill>
          <a:schemeClr val="tx1"/>
        </a:solidFill>
        <a:latin typeface="+mn-lt"/>
        <a:ea typeface="+mn-ea"/>
        <a:cs typeface="+mn-cs"/>
      </a:defRPr>
    </a:lvl6pPr>
    <a:lvl7pPr marL="5270784" algn="l" defTabSz="1756928" rtl="0" eaLnBrk="1" latinLnBrk="0" hangingPunct="1">
      <a:defRPr sz="3500" kern="1200">
        <a:solidFill>
          <a:schemeClr val="tx1"/>
        </a:solidFill>
        <a:latin typeface="+mn-lt"/>
        <a:ea typeface="+mn-ea"/>
        <a:cs typeface="+mn-cs"/>
      </a:defRPr>
    </a:lvl7pPr>
    <a:lvl8pPr marL="6149249" algn="l" defTabSz="1756928" rtl="0" eaLnBrk="1" latinLnBrk="0" hangingPunct="1">
      <a:defRPr sz="3500" kern="1200">
        <a:solidFill>
          <a:schemeClr val="tx1"/>
        </a:solidFill>
        <a:latin typeface="+mn-lt"/>
        <a:ea typeface="+mn-ea"/>
        <a:cs typeface="+mn-cs"/>
      </a:defRPr>
    </a:lvl8pPr>
    <a:lvl9pPr marL="7027713" algn="l" defTabSz="1756928" rtl="0" eaLnBrk="1" latinLnBrk="0" hangingPunct="1">
      <a:defRPr sz="3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37"/>
  </p:normalViewPr>
  <p:slideViewPr>
    <p:cSldViewPr>
      <p:cViewPr>
        <p:scale>
          <a:sx n="28" d="100"/>
          <a:sy n="28" d="100"/>
        </p:scale>
        <p:origin x="4776" y="648"/>
      </p:cViewPr>
      <p:guideLst>
        <p:guide orient="horz" pos="10206"/>
        <p:guide pos="6804"/>
      </p:guideLst>
    </p:cSldViewPr>
  </p:slid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A1C3F-EEBE-AB45-8DBE-EA9B66189A04}" type="datetimeFigureOut">
              <a:rPr kumimoji="1" lang="zh-TW" altLang="en-US" smtClean="0"/>
              <a:t>2021/10/1</a:t>
            </a:fld>
            <a:endParaRPr kumimoji="1" lang="zh-TW" altLang="en-US"/>
          </a:p>
        </p:txBody>
      </p:sp>
      <p:sp>
        <p:nvSpPr>
          <p:cNvPr id="4" name="投影片影像版面配置區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8AA37-F1AE-DB46-ABF4-A2618E1527D9}" type="slidenum">
              <a:rPr kumimoji="1" lang="zh-TW" altLang="en-US" smtClean="0"/>
              <a:t>‹#›</a:t>
            </a:fld>
            <a:endParaRPr kumimoji="1" lang="zh-TW" altLang="en-US"/>
          </a:p>
        </p:txBody>
      </p:sp>
    </p:spTree>
    <p:extLst>
      <p:ext uri="{BB962C8B-B14F-4D97-AF65-F5344CB8AC3E}">
        <p14:creationId xmlns:p14="http://schemas.microsoft.com/office/powerpoint/2010/main" val="201738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2A8AA37-F1AE-DB46-ABF4-A2618E1527D9}" type="slidenum">
              <a:rPr kumimoji="1" lang="zh-TW" altLang="en-US" smtClean="0"/>
              <a:t>90</a:t>
            </a:fld>
            <a:endParaRPr kumimoji="1" lang="zh-TW" altLang="en-US"/>
          </a:p>
        </p:txBody>
      </p:sp>
    </p:spTree>
    <p:extLst>
      <p:ext uri="{BB962C8B-B14F-4D97-AF65-F5344CB8AC3E}">
        <p14:creationId xmlns:p14="http://schemas.microsoft.com/office/powerpoint/2010/main" val="367719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20204" y="10066265"/>
            <a:ext cx="18362295" cy="6945867"/>
          </a:xfrm>
        </p:spPr>
        <p:txBody>
          <a:bodyPr/>
          <a:lstStyle/>
          <a:p>
            <a:r>
              <a:rPr lang="zh-TW" altLang="en-US"/>
              <a:t>按一下以編輯母片標題樣式</a:t>
            </a:r>
          </a:p>
        </p:txBody>
      </p:sp>
      <p:sp>
        <p:nvSpPr>
          <p:cNvPr id="3" name="副標題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878464" indent="0" algn="ctr">
              <a:buNone/>
              <a:defRPr>
                <a:solidFill>
                  <a:schemeClr val="tx1">
                    <a:tint val="75000"/>
                  </a:schemeClr>
                </a:solidFill>
              </a:defRPr>
            </a:lvl2pPr>
            <a:lvl3pPr marL="1756928" indent="0" algn="ctr">
              <a:buNone/>
              <a:defRPr>
                <a:solidFill>
                  <a:schemeClr val="tx1">
                    <a:tint val="75000"/>
                  </a:schemeClr>
                </a:solidFill>
              </a:defRPr>
            </a:lvl3pPr>
            <a:lvl4pPr marL="2635392" indent="0" algn="ctr">
              <a:buNone/>
              <a:defRPr>
                <a:solidFill>
                  <a:schemeClr val="tx1">
                    <a:tint val="75000"/>
                  </a:schemeClr>
                </a:solidFill>
              </a:defRPr>
            </a:lvl4pPr>
            <a:lvl5pPr marL="3513856" indent="0" algn="ctr">
              <a:buNone/>
              <a:defRPr>
                <a:solidFill>
                  <a:schemeClr val="tx1">
                    <a:tint val="75000"/>
                  </a:schemeClr>
                </a:solidFill>
              </a:defRPr>
            </a:lvl5pPr>
            <a:lvl6pPr marL="4392320" indent="0" algn="ctr">
              <a:buNone/>
              <a:defRPr>
                <a:solidFill>
                  <a:schemeClr val="tx1">
                    <a:tint val="75000"/>
                  </a:schemeClr>
                </a:solidFill>
              </a:defRPr>
            </a:lvl6pPr>
            <a:lvl7pPr marL="5270784" indent="0" algn="ctr">
              <a:buNone/>
              <a:defRPr>
                <a:solidFill>
                  <a:schemeClr val="tx1">
                    <a:tint val="75000"/>
                  </a:schemeClr>
                </a:solidFill>
              </a:defRPr>
            </a:lvl7pPr>
            <a:lvl8pPr marL="6149249" indent="0" algn="ctr">
              <a:buNone/>
              <a:defRPr>
                <a:solidFill>
                  <a:schemeClr val="tx1">
                    <a:tint val="75000"/>
                  </a:schemeClr>
                </a:solidFill>
              </a:defRPr>
            </a:lvl8pPr>
            <a:lvl9pPr marL="7027713"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37002127" y="1732720"/>
            <a:ext cx="11483935" cy="3685960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50320" y="1732720"/>
            <a:ext cx="34091761" cy="368596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706465" y="20822604"/>
            <a:ext cx="18362295" cy="6435804"/>
          </a:xfrm>
        </p:spPr>
        <p:txBody>
          <a:bodyPr anchor="t"/>
          <a:lstStyle>
            <a:lvl1pPr algn="l">
              <a:defRPr sz="7700" b="1" cap="all"/>
            </a:lvl1pPr>
          </a:lstStyle>
          <a:p>
            <a:r>
              <a:rPr lang="zh-TW" altLang="en-US"/>
              <a:t>按一下以編輯母片標題樣式</a:t>
            </a:r>
          </a:p>
        </p:txBody>
      </p:sp>
      <p:sp>
        <p:nvSpPr>
          <p:cNvPr id="3" name="文字版面配置區 2"/>
          <p:cNvSpPr>
            <a:spLocks noGrp="1"/>
          </p:cNvSpPr>
          <p:nvPr>
            <p:ph type="body" idx="1"/>
          </p:nvPr>
        </p:nvSpPr>
        <p:spPr>
          <a:xfrm>
            <a:off x="1706465" y="13734223"/>
            <a:ext cx="18362295" cy="7088382"/>
          </a:xfrm>
        </p:spPr>
        <p:txBody>
          <a:bodyPr anchor="b"/>
          <a:lstStyle>
            <a:lvl1pPr marL="0" indent="0">
              <a:buNone/>
              <a:defRPr sz="3800">
                <a:solidFill>
                  <a:schemeClr val="tx1">
                    <a:tint val="75000"/>
                  </a:schemeClr>
                </a:solidFill>
              </a:defRPr>
            </a:lvl1pPr>
            <a:lvl2pPr marL="878464" indent="0">
              <a:buNone/>
              <a:defRPr sz="3500">
                <a:solidFill>
                  <a:schemeClr val="tx1">
                    <a:tint val="75000"/>
                  </a:schemeClr>
                </a:solidFill>
              </a:defRPr>
            </a:lvl2pPr>
            <a:lvl3pPr marL="1756928" indent="0">
              <a:buNone/>
              <a:defRPr sz="3100">
                <a:solidFill>
                  <a:schemeClr val="tx1">
                    <a:tint val="75000"/>
                  </a:schemeClr>
                </a:solidFill>
              </a:defRPr>
            </a:lvl3pPr>
            <a:lvl4pPr marL="2635392" indent="0">
              <a:buNone/>
              <a:defRPr sz="2700">
                <a:solidFill>
                  <a:schemeClr val="tx1">
                    <a:tint val="75000"/>
                  </a:schemeClr>
                </a:solidFill>
              </a:defRPr>
            </a:lvl4pPr>
            <a:lvl5pPr marL="3513856" indent="0">
              <a:buNone/>
              <a:defRPr sz="2700">
                <a:solidFill>
                  <a:schemeClr val="tx1">
                    <a:tint val="75000"/>
                  </a:schemeClr>
                </a:solidFill>
              </a:defRPr>
            </a:lvl5pPr>
            <a:lvl6pPr marL="4392320" indent="0">
              <a:buNone/>
              <a:defRPr sz="2700">
                <a:solidFill>
                  <a:schemeClr val="tx1">
                    <a:tint val="75000"/>
                  </a:schemeClr>
                </a:solidFill>
              </a:defRPr>
            </a:lvl6pPr>
            <a:lvl7pPr marL="5270784" indent="0">
              <a:buNone/>
              <a:defRPr sz="2700">
                <a:solidFill>
                  <a:schemeClr val="tx1">
                    <a:tint val="75000"/>
                  </a:schemeClr>
                </a:solidFill>
              </a:defRPr>
            </a:lvl7pPr>
            <a:lvl8pPr marL="6149249" indent="0">
              <a:buNone/>
              <a:defRPr sz="2700">
                <a:solidFill>
                  <a:schemeClr val="tx1">
                    <a:tint val="75000"/>
                  </a:schemeClr>
                </a:solidFill>
              </a:defRPr>
            </a:lvl8pPr>
            <a:lvl9pPr marL="7027713" indent="0">
              <a:buNone/>
              <a:defRPr sz="27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50319" y="10081262"/>
            <a:ext cx="22787848" cy="28511067"/>
          </a:xfrm>
        </p:spPr>
        <p:txBody>
          <a:bodyPr/>
          <a:lstStyle>
            <a:lvl1pPr>
              <a:defRPr sz="5400"/>
            </a:lvl1pPr>
            <a:lvl2pPr>
              <a:defRPr sz="4600"/>
            </a:lvl2pPr>
            <a:lvl3pPr>
              <a:defRPr sz="3800"/>
            </a:lvl3pPr>
            <a:lvl4pPr>
              <a:defRPr sz="3500"/>
            </a:lvl4pPr>
            <a:lvl5pPr>
              <a:defRPr sz="3500"/>
            </a:lvl5pPr>
            <a:lvl6pPr>
              <a:defRPr sz="3500"/>
            </a:lvl6pPr>
            <a:lvl7pPr>
              <a:defRPr sz="3500"/>
            </a:lvl7pPr>
            <a:lvl8pPr>
              <a:defRPr sz="3500"/>
            </a:lvl8pPr>
            <a:lvl9pPr>
              <a:defRPr sz="3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25698212" y="10081262"/>
            <a:ext cx="22787848" cy="28511067"/>
          </a:xfrm>
        </p:spPr>
        <p:txBody>
          <a:bodyPr/>
          <a:lstStyle>
            <a:lvl1pPr>
              <a:defRPr sz="5400"/>
            </a:lvl1pPr>
            <a:lvl2pPr>
              <a:defRPr sz="4600"/>
            </a:lvl2pPr>
            <a:lvl3pPr>
              <a:defRPr sz="3800"/>
            </a:lvl3pPr>
            <a:lvl4pPr>
              <a:defRPr sz="3500"/>
            </a:lvl4pPr>
            <a:lvl5pPr>
              <a:defRPr sz="3500"/>
            </a:lvl5pPr>
            <a:lvl6pPr>
              <a:defRPr sz="3500"/>
            </a:lvl6pPr>
            <a:lvl7pPr>
              <a:defRPr sz="3500"/>
            </a:lvl7pPr>
            <a:lvl8pPr>
              <a:defRPr sz="3500"/>
            </a:lvl8pPr>
            <a:lvl9pPr>
              <a:defRPr sz="3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80135" y="1297665"/>
            <a:ext cx="19442430" cy="5400675"/>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080135" y="7253408"/>
            <a:ext cx="9544944" cy="3022875"/>
          </a:xfrm>
        </p:spPr>
        <p:txBody>
          <a:bodyPr anchor="b"/>
          <a:lstStyle>
            <a:lvl1pPr marL="0" indent="0">
              <a:buNone/>
              <a:defRPr sz="4600" b="1"/>
            </a:lvl1pPr>
            <a:lvl2pPr marL="878464" indent="0">
              <a:buNone/>
              <a:defRPr sz="3800" b="1"/>
            </a:lvl2pPr>
            <a:lvl3pPr marL="1756928" indent="0">
              <a:buNone/>
              <a:defRPr sz="3500" b="1"/>
            </a:lvl3pPr>
            <a:lvl4pPr marL="2635392" indent="0">
              <a:buNone/>
              <a:defRPr sz="3100" b="1"/>
            </a:lvl4pPr>
            <a:lvl5pPr marL="3513856" indent="0">
              <a:buNone/>
              <a:defRPr sz="3100" b="1"/>
            </a:lvl5pPr>
            <a:lvl6pPr marL="4392320" indent="0">
              <a:buNone/>
              <a:defRPr sz="3100" b="1"/>
            </a:lvl6pPr>
            <a:lvl7pPr marL="5270784" indent="0">
              <a:buNone/>
              <a:defRPr sz="3100" b="1"/>
            </a:lvl7pPr>
            <a:lvl8pPr marL="6149249" indent="0">
              <a:buNone/>
              <a:defRPr sz="3100" b="1"/>
            </a:lvl8pPr>
            <a:lvl9pPr marL="7027713" indent="0">
              <a:buNone/>
              <a:defRPr sz="3100" b="1"/>
            </a:lvl9pPr>
          </a:lstStyle>
          <a:p>
            <a:pPr lvl="0"/>
            <a:r>
              <a:rPr lang="zh-TW" altLang="en-US"/>
              <a:t>按一下以編輯母片文字樣式</a:t>
            </a:r>
          </a:p>
        </p:txBody>
      </p:sp>
      <p:sp>
        <p:nvSpPr>
          <p:cNvPr id="4" name="內容版面配置區 3"/>
          <p:cNvSpPr>
            <a:spLocks noGrp="1"/>
          </p:cNvSpPr>
          <p:nvPr>
            <p:ph sz="half" idx="2"/>
          </p:nvPr>
        </p:nvSpPr>
        <p:spPr>
          <a:xfrm>
            <a:off x="1080135" y="10276283"/>
            <a:ext cx="9544944" cy="18669836"/>
          </a:xfrm>
        </p:spPr>
        <p:txBody>
          <a:bodyPr/>
          <a:lstStyle>
            <a:lvl1pPr>
              <a:defRPr sz="4600"/>
            </a:lvl1pPr>
            <a:lvl2pPr>
              <a:defRPr sz="3800"/>
            </a:lvl2pPr>
            <a:lvl3pPr>
              <a:defRPr sz="3500"/>
            </a:lvl3pPr>
            <a:lvl4pPr>
              <a:defRPr sz="3100"/>
            </a:lvl4pPr>
            <a:lvl5pPr>
              <a:defRPr sz="3100"/>
            </a:lvl5pPr>
            <a:lvl6pPr>
              <a:defRPr sz="3100"/>
            </a:lvl6pPr>
            <a:lvl7pPr>
              <a:defRPr sz="3100"/>
            </a:lvl7pPr>
            <a:lvl8pPr>
              <a:defRPr sz="3100"/>
            </a:lvl8pPr>
            <a:lvl9pPr>
              <a:defRPr sz="3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973874" y="7253408"/>
            <a:ext cx="9548693" cy="3022875"/>
          </a:xfrm>
        </p:spPr>
        <p:txBody>
          <a:bodyPr anchor="b"/>
          <a:lstStyle>
            <a:lvl1pPr marL="0" indent="0">
              <a:buNone/>
              <a:defRPr sz="4600" b="1"/>
            </a:lvl1pPr>
            <a:lvl2pPr marL="878464" indent="0">
              <a:buNone/>
              <a:defRPr sz="3800" b="1"/>
            </a:lvl2pPr>
            <a:lvl3pPr marL="1756928" indent="0">
              <a:buNone/>
              <a:defRPr sz="3500" b="1"/>
            </a:lvl3pPr>
            <a:lvl4pPr marL="2635392" indent="0">
              <a:buNone/>
              <a:defRPr sz="3100" b="1"/>
            </a:lvl4pPr>
            <a:lvl5pPr marL="3513856" indent="0">
              <a:buNone/>
              <a:defRPr sz="3100" b="1"/>
            </a:lvl5pPr>
            <a:lvl6pPr marL="4392320" indent="0">
              <a:buNone/>
              <a:defRPr sz="3100" b="1"/>
            </a:lvl6pPr>
            <a:lvl7pPr marL="5270784" indent="0">
              <a:buNone/>
              <a:defRPr sz="3100" b="1"/>
            </a:lvl7pPr>
            <a:lvl8pPr marL="6149249" indent="0">
              <a:buNone/>
              <a:defRPr sz="3100" b="1"/>
            </a:lvl8pPr>
            <a:lvl9pPr marL="7027713" indent="0">
              <a:buNone/>
              <a:defRPr sz="3100" b="1"/>
            </a:lvl9pPr>
          </a:lstStyle>
          <a:p>
            <a:pPr lvl="0"/>
            <a:r>
              <a:rPr lang="zh-TW" altLang="en-US"/>
              <a:t>按一下以編輯母片文字樣式</a:t>
            </a:r>
          </a:p>
        </p:txBody>
      </p:sp>
      <p:sp>
        <p:nvSpPr>
          <p:cNvPr id="6" name="內容版面配置區 5"/>
          <p:cNvSpPr>
            <a:spLocks noGrp="1"/>
          </p:cNvSpPr>
          <p:nvPr>
            <p:ph sz="quarter" idx="4"/>
          </p:nvPr>
        </p:nvSpPr>
        <p:spPr>
          <a:xfrm>
            <a:off x="10973874" y="10276283"/>
            <a:ext cx="9548693" cy="18669836"/>
          </a:xfrm>
        </p:spPr>
        <p:txBody>
          <a:bodyPr/>
          <a:lstStyle>
            <a:lvl1pPr>
              <a:defRPr sz="4600"/>
            </a:lvl1pPr>
            <a:lvl2pPr>
              <a:defRPr sz="3800"/>
            </a:lvl2pPr>
            <a:lvl3pPr>
              <a:defRPr sz="3500"/>
            </a:lvl3pPr>
            <a:lvl4pPr>
              <a:defRPr sz="3100"/>
            </a:lvl4pPr>
            <a:lvl5pPr>
              <a:defRPr sz="3100"/>
            </a:lvl5pPr>
            <a:lvl6pPr>
              <a:defRPr sz="3100"/>
            </a:lvl6pPr>
            <a:lvl7pPr>
              <a:defRPr sz="3100"/>
            </a:lvl7pPr>
            <a:lvl8pPr>
              <a:defRPr sz="3100"/>
            </a:lvl8pPr>
            <a:lvl9pPr>
              <a:defRPr sz="3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80137" y="1290163"/>
            <a:ext cx="7107139" cy="5490686"/>
          </a:xfrm>
        </p:spPr>
        <p:txBody>
          <a:bodyPr anchor="b"/>
          <a:lstStyle>
            <a:lvl1pPr algn="l">
              <a:defRPr sz="3800" b="1"/>
            </a:lvl1pPr>
          </a:lstStyle>
          <a:p>
            <a:r>
              <a:rPr lang="zh-TW" altLang="en-US"/>
              <a:t>按一下以編輯母片標題樣式</a:t>
            </a:r>
          </a:p>
        </p:txBody>
      </p:sp>
      <p:sp>
        <p:nvSpPr>
          <p:cNvPr id="3" name="內容版面配置區 2"/>
          <p:cNvSpPr>
            <a:spLocks noGrp="1"/>
          </p:cNvSpPr>
          <p:nvPr>
            <p:ph idx="1"/>
          </p:nvPr>
        </p:nvSpPr>
        <p:spPr>
          <a:xfrm>
            <a:off x="8446057" y="1290164"/>
            <a:ext cx="12076509" cy="27655960"/>
          </a:xfrm>
        </p:spPr>
        <p:txBody>
          <a:bodyPr/>
          <a:lstStyle>
            <a:lvl1pPr>
              <a:defRPr sz="6100"/>
            </a:lvl1pPr>
            <a:lvl2pPr>
              <a:defRPr sz="5400"/>
            </a:lvl2pPr>
            <a:lvl3pPr>
              <a:defRPr sz="4600"/>
            </a:lvl3pPr>
            <a:lvl4pPr>
              <a:defRPr sz="3800"/>
            </a:lvl4pPr>
            <a:lvl5pPr>
              <a:defRPr sz="3800"/>
            </a:lvl5pPr>
            <a:lvl6pPr>
              <a:defRPr sz="3800"/>
            </a:lvl6pPr>
            <a:lvl7pPr>
              <a:defRPr sz="3800"/>
            </a:lvl7pPr>
            <a:lvl8pPr>
              <a:defRPr sz="3800"/>
            </a:lvl8pPr>
            <a:lvl9pPr>
              <a:defRPr sz="3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080137" y="6780850"/>
            <a:ext cx="7107139" cy="22165274"/>
          </a:xfrm>
        </p:spPr>
        <p:txBody>
          <a:bodyPr/>
          <a:lstStyle>
            <a:lvl1pPr marL="0" indent="0">
              <a:buNone/>
              <a:defRPr sz="2700"/>
            </a:lvl1pPr>
            <a:lvl2pPr marL="878464" indent="0">
              <a:buNone/>
              <a:defRPr sz="2300"/>
            </a:lvl2pPr>
            <a:lvl3pPr marL="1756928" indent="0">
              <a:buNone/>
              <a:defRPr sz="1900"/>
            </a:lvl3pPr>
            <a:lvl4pPr marL="2635392" indent="0">
              <a:buNone/>
              <a:defRPr sz="1700"/>
            </a:lvl4pPr>
            <a:lvl5pPr marL="3513856" indent="0">
              <a:buNone/>
              <a:defRPr sz="1700"/>
            </a:lvl5pPr>
            <a:lvl6pPr marL="4392320" indent="0">
              <a:buNone/>
              <a:defRPr sz="1700"/>
            </a:lvl6pPr>
            <a:lvl7pPr marL="5270784" indent="0">
              <a:buNone/>
              <a:defRPr sz="1700"/>
            </a:lvl7pPr>
            <a:lvl8pPr marL="6149249" indent="0">
              <a:buNone/>
              <a:defRPr sz="1700"/>
            </a:lvl8pPr>
            <a:lvl9pPr marL="7027713" indent="0">
              <a:buNone/>
              <a:defRPr sz="17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234280" y="22682837"/>
            <a:ext cx="12961620" cy="2677838"/>
          </a:xfrm>
        </p:spPr>
        <p:txBody>
          <a:bodyPr anchor="b"/>
          <a:lstStyle>
            <a:lvl1pPr algn="l">
              <a:defRPr sz="3800" b="1"/>
            </a:lvl1pPr>
          </a:lstStyle>
          <a:p>
            <a:r>
              <a:rPr lang="zh-TW" altLang="en-US"/>
              <a:t>按一下以編輯母片標題樣式</a:t>
            </a:r>
          </a:p>
        </p:txBody>
      </p:sp>
      <p:sp>
        <p:nvSpPr>
          <p:cNvPr id="3" name="圖片版面配置區 2"/>
          <p:cNvSpPr>
            <a:spLocks noGrp="1"/>
          </p:cNvSpPr>
          <p:nvPr>
            <p:ph type="pic" idx="1"/>
          </p:nvPr>
        </p:nvSpPr>
        <p:spPr>
          <a:xfrm>
            <a:off x="4234280" y="2895361"/>
            <a:ext cx="12961620" cy="19442430"/>
          </a:xfrm>
        </p:spPr>
        <p:txBody>
          <a:bodyPr/>
          <a:lstStyle>
            <a:lvl1pPr marL="0" indent="0">
              <a:buNone/>
              <a:defRPr sz="6100"/>
            </a:lvl1pPr>
            <a:lvl2pPr marL="878464" indent="0">
              <a:buNone/>
              <a:defRPr sz="5400"/>
            </a:lvl2pPr>
            <a:lvl3pPr marL="1756928" indent="0">
              <a:buNone/>
              <a:defRPr sz="4600"/>
            </a:lvl3pPr>
            <a:lvl4pPr marL="2635392" indent="0">
              <a:buNone/>
              <a:defRPr sz="3800"/>
            </a:lvl4pPr>
            <a:lvl5pPr marL="3513856" indent="0">
              <a:buNone/>
              <a:defRPr sz="3800"/>
            </a:lvl5pPr>
            <a:lvl6pPr marL="4392320" indent="0">
              <a:buNone/>
              <a:defRPr sz="3800"/>
            </a:lvl6pPr>
            <a:lvl7pPr marL="5270784" indent="0">
              <a:buNone/>
              <a:defRPr sz="3800"/>
            </a:lvl7pPr>
            <a:lvl8pPr marL="6149249" indent="0">
              <a:buNone/>
              <a:defRPr sz="3800"/>
            </a:lvl8pPr>
            <a:lvl9pPr marL="7027713" indent="0">
              <a:buNone/>
              <a:defRPr sz="3800"/>
            </a:lvl9pPr>
          </a:lstStyle>
          <a:p>
            <a:endParaRPr lang="zh-TW" altLang="en-US"/>
          </a:p>
        </p:txBody>
      </p:sp>
      <p:sp>
        <p:nvSpPr>
          <p:cNvPr id="4" name="文字版面配置區 3"/>
          <p:cNvSpPr>
            <a:spLocks noGrp="1"/>
          </p:cNvSpPr>
          <p:nvPr>
            <p:ph type="body" sz="half" idx="2"/>
          </p:nvPr>
        </p:nvSpPr>
        <p:spPr>
          <a:xfrm>
            <a:off x="4234280" y="25360675"/>
            <a:ext cx="12961620" cy="3802972"/>
          </a:xfrm>
        </p:spPr>
        <p:txBody>
          <a:bodyPr/>
          <a:lstStyle>
            <a:lvl1pPr marL="0" indent="0">
              <a:buNone/>
              <a:defRPr sz="2700"/>
            </a:lvl1pPr>
            <a:lvl2pPr marL="878464" indent="0">
              <a:buNone/>
              <a:defRPr sz="2300"/>
            </a:lvl2pPr>
            <a:lvl3pPr marL="1756928" indent="0">
              <a:buNone/>
              <a:defRPr sz="1900"/>
            </a:lvl3pPr>
            <a:lvl4pPr marL="2635392" indent="0">
              <a:buNone/>
              <a:defRPr sz="1700"/>
            </a:lvl4pPr>
            <a:lvl5pPr marL="3513856" indent="0">
              <a:buNone/>
              <a:defRPr sz="1700"/>
            </a:lvl5pPr>
            <a:lvl6pPr marL="4392320" indent="0">
              <a:buNone/>
              <a:defRPr sz="1700"/>
            </a:lvl6pPr>
            <a:lvl7pPr marL="5270784" indent="0">
              <a:buNone/>
              <a:defRPr sz="1700"/>
            </a:lvl7pPr>
            <a:lvl8pPr marL="6149249" indent="0">
              <a:buNone/>
              <a:defRPr sz="1700"/>
            </a:lvl8pPr>
            <a:lvl9pPr marL="7027713" indent="0">
              <a:buNone/>
              <a:defRPr sz="17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5DC0090-7CAB-4D71-911A-50DD3199B269}" type="datetimeFigureOut">
              <a:rPr lang="zh-TW" altLang="en-US" smtClean="0"/>
              <a:t>2021/10/1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707C521-51F8-4370-9B20-B1ADCA3FCE48}"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80135" y="1297665"/>
            <a:ext cx="19442430" cy="5400675"/>
          </a:xfrm>
          <a:prstGeom prst="rect">
            <a:avLst/>
          </a:prstGeom>
        </p:spPr>
        <p:txBody>
          <a:bodyPr vert="horz" lIns="175693" tIns="87846" rIns="175693" bIns="87846"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080135" y="7560950"/>
            <a:ext cx="19442430" cy="21385174"/>
          </a:xfrm>
          <a:prstGeom prst="rect">
            <a:avLst/>
          </a:prstGeom>
        </p:spPr>
        <p:txBody>
          <a:bodyPr vert="horz" lIns="175693" tIns="87846" rIns="175693" bIns="87846"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080135" y="30033758"/>
            <a:ext cx="5040630" cy="1725214"/>
          </a:xfrm>
          <a:prstGeom prst="rect">
            <a:avLst/>
          </a:prstGeom>
        </p:spPr>
        <p:txBody>
          <a:bodyPr vert="horz" lIns="175693" tIns="87846" rIns="175693" bIns="87846" rtlCol="0" anchor="ctr"/>
          <a:lstStyle>
            <a:lvl1pPr algn="l">
              <a:defRPr sz="2300">
                <a:solidFill>
                  <a:schemeClr val="tx1">
                    <a:tint val="75000"/>
                  </a:schemeClr>
                </a:solidFill>
              </a:defRPr>
            </a:lvl1pPr>
          </a:lstStyle>
          <a:p>
            <a:fld id="{45DC0090-7CAB-4D71-911A-50DD3199B269}" type="datetimeFigureOut">
              <a:rPr lang="zh-TW" altLang="en-US" smtClean="0"/>
              <a:t>2021/10/1</a:t>
            </a:fld>
            <a:endParaRPr lang="zh-TW" altLang="en-US"/>
          </a:p>
        </p:txBody>
      </p:sp>
      <p:sp>
        <p:nvSpPr>
          <p:cNvPr id="5" name="頁尾版面配置區 4"/>
          <p:cNvSpPr>
            <a:spLocks noGrp="1"/>
          </p:cNvSpPr>
          <p:nvPr>
            <p:ph type="ftr" sz="quarter" idx="3"/>
          </p:nvPr>
        </p:nvSpPr>
        <p:spPr>
          <a:xfrm>
            <a:off x="7380924" y="30033758"/>
            <a:ext cx="6840855" cy="1725214"/>
          </a:xfrm>
          <a:prstGeom prst="rect">
            <a:avLst/>
          </a:prstGeom>
        </p:spPr>
        <p:txBody>
          <a:bodyPr vert="horz" lIns="175693" tIns="87846" rIns="175693" bIns="87846" rtlCol="0" anchor="ctr"/>
          <a:lstStyle>
            <a:lvl1pPr algn="ctr">
              <a:defRPr sz="23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5481935" y="30033758"/>
            <a:ext cx="5040630" cy="1725214"/>
          </a:xfrm>
          <a:prstGeom prst="rect">
            <a:avLst/>
          </a:prstGeom>
        </p:spPr>
        <p:txBody>
          <a:bodyPr vert="horz" lIns="175693" tIns="87846" rIns="175693" bIns="87846" rtlCol="0" anchor="ctr"/>
          <a:lstStyle>
            <a:lvl1pPr algn="r">
              <a:defRPr sz="2300">
                <a:solidFill>
                  <a:schemeClr val="tx1">
                    <a:tint val="75000"/>
                  </a:schemeClr>
                </a:solidFill>
              </a:defRPr>
            </a:lvl1pPr>
          </a:lstStyle>
          <a:p>
            <a:fld id="{E707C521-51F8-4370-9B20-B1ADCA3FCE48}"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56928" rtl="0" eaLnBrk="1" latinLnBrk="0" hangingPunct="1">
        <a:spcBef>
          <a:spcPct val="0"/>
        </a:spcBef>
        <a:buNone/>
        <a:defRPr sz="8500" kern="1200">
          <a:solidFill>
            <a:schemeClr val="tx1"/>
          </a:solidFill>
          <a:latin typeface="+mj-lt"/>
          <a:ea typeface="+mj-ea"/>
          <a:cs typeface="+mj-cs"/>
        </a:defRPr>
      </a:lvl1pPr>
    </p:titleStyle>
    <p:bodyStyle>
      <a:lvl1pPr marL="658848" indent="-658848" algn="l" defTabSz="1756928"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27504" indent="-549040" algn="l" defTabSz="1756928" rtl="0" eaLnBrk="1" latinLnBrk="0" hangingPunct="1">
        <a:spcBef>
          <a:spcPct val="20000"/>
        </a:spcBef>
        <a:buFont typeface="Arial" pitchFamily="34" charset="0"/>
        <a:buChar char="–"/>
        <a:defRPr sz="5400" kern="1200">
          <a:solidFill>
            <a:schemeClr val="tx1"/>
          </a:solidFill>
          <a:latin typeface="+mn-lt"/>
          <a:ea typeface="+mn-ea"/>
          <a:cs typeface="+mn-cs"/>
        </a:defRPr>
      </a:lvl2pPr>
      <a:lvl3pPr marL="2196160" indent="-439232" algn="l" defTabSz="1756928" rtl="0" eaLnBrk="1" latinLnBrk="0" hangingPunct="1">
        <a:spcBef>
          <a:spcPct val="20000"/>
        </a:spcBef>
        <a:buFont typeface="Arial" pitchFamily="34" charset="0"/>
        <a:buChar char="•"/>
        <a:defRPr sz="4600" kern="1200">
          <a:solidFill>
            <a:schemeClr val="tx1"/>
          </a:solidFill>
          <a:latin typeface="+mn-lt"/>
          <a:ea typeface="+mn-ea"/>
          <a:cs typeface="+mn-cs"/>
        </a:defRPr>
      </a:lvl3pPr>
      <a:lvl4pPr marL="3074624"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4pPr>
      <a:lvl5pPr marL="3953088"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5pPr>
      <a:lvl6pPr marL="4831552"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6pPr>
      <a:lvl7pPr marL="5710017"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7pPr>
      <a:lvl8pPr marL="6588481"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8pPr>
      <a:lvl9pPr marL="7466945" indent="-439232" algn="l" defTabSz="1756928" rtl="0" eaLnBrk="1" latinLnBrk="0" hangingPunct="1">
        <a:spcBef>
          <a:spcPct val="20000"/>
        </a:spcBef>
        <a:buFont typeface="Arial" pitchFamily="34" charset="0"/>
        <a:buChar char="•"/>
        <a:defRPr sz="3800" kern="1200">
          <a:solidFill>
            <a:schemeClr val="tx1"/>
          </a:solidFill>
          <a:latin typeface="+mn-lt"/>
          <a:ea typeface="+mn-ea"/>
          <a:cs typeface="+mn-cs"/>
        </a:defRPr>
      </a:lvl9pPr>
    </p:bodyStyle>
    <p:otherStyle>
      <a:defPPr>
        <a:defRPr lang="zh-TW"/>
      </a:defPPr>
      <a:lvl1pPr marL="0" algn="l" defTabSz="1756928" rtl="0" eaLnBrk="1" latinLnBrk="0" hangingPunct="1">
        <a:defRPr sz="3500" kern="1200">
          <a:solidFill>
            <a:schemeClr val="tx1"/>
          </a:solidFill>
          <a:latin typeface="+mn-lt"/>
          <a:ea typeface="+mn-ea"/>
          <a:cs typeface="+mn-cs"/>
        </a:defRPr>
      </a:lvl1pPr>
      <a:lvl2pPr marL="878464" algn="l" defTabSz="1756928" rtl="0" eaLnBrk="1" latinLnBrk="0" hangingPunct="1">
        <a:defRPr sz="3500" kern="1200">
          <a:solidFill>
            <a:schemeClr val="tx1"/>
          </a:solidFill>
          <a:latin typeface="+mn-lt"/>
          <a:ea typeface="+mn-ea"/>
          <a:cs typeface="+mn-cs"/>
        </a:defRPr>
      </a:lvl2pPr>
      <a:lvl3pPr marL="1756928" algn="l" defTabSz="1756928" rtl="0" eaLnBrk="1" latinLnBrk="0" hangingPunct="1">
        <a:defRPr sz="3500" kern="1200">
          <a:solidFill>
            <a:schemeClr val="tx1"/>
          </a:solidFill>
          <a:latin typeface="+mn-lt"/>
          <a:ea typeface="+mn-ea"/>
          <a:cs typeface="+mn-cs"/>
        </a:defRPr>
      </a:lvl3pPr>
      <a:lvl4pPr marL="2635392" algn="l" defTabSz="1756928" rtl="0" eaLnBrk="1" latinLnBrk="0" hangingPunct="1">
        <a:defRPr sz="3500" kern="1200">
          <a:solidFill>
            <a:schemeClr val="tx1"/>
          </a:solidFill>
          <a:latin typeface="+mn-lt"/>
          <a:ea typeface="+mn-ea"/>
          <a:cs typeface="+mn-cs"/>
        </a:defRPr>
      </a:lvl4pPr>
      <a:lvl5pPr marL="3513856" algn="l" defTabSz="1756928" rtl="0" eaLnBrk="1" latinLnBrk="0" hangingPunct="1">
        <a:defRPr sz="3500" kern="1200">
          <a:solidFill>
            <a:schemeClr val="tx1"/>
          </a:solidFill>
          <a:latin typeface="+mn-lt"/>
          <a:ea typeface="+mn-ea"/>
          <a:cs typeface="+mn-cs"/>
        </a:defRPr>
      </a:lvl5pPr>
      <a:lvl6pPr marL="4392320" algn="l" defTabSz="1756928" rtl="0" eaLnBrk="1" latinLnBrk="0" hangingPunct="1">
        <a:defRPr sz="3500" kern="1200">
          <a:solidFill>
            <a:schemeClr val="tx1"/>
          </a:solidFill>
          <a:latin typeface="+mn-lt"/>
          <a:ea typeface="+mn-ea"/>
          <a:cs typeface="+mn-cs"/>
        </a:defRPr>
      </a:lvl6pPr>
      <a:lvl7pPr marL="5270784" algn="l" defTabSz="1756928" rtl="0" eaLnBrk="1" latinLnBrk="0" hangingPunct="1">
        <a:defRPr sz="3500" kern="1200">
          <a:solidFill>
            <a:schemeClr val="tx1"/>
          </a:solidFill>
          <a:latin typeface="+mn-lt"/>
          <a:ea typeface="+mn-ea"/>
          <a:cs typeface="+mn-cs"/>
        </a:defRPr>
      </a:lvl7pPr>
      <a:lvl8pPr marL="6149249" algn="l" defTabSz="1756928" rtl="0" eaLnBrk="1" latinLnBrk="0" hangingPunct="1">
        <a:defRPr sz="3500" kern="1200">
          <a:solidFill>
            <a:schemeClr val="tx1"/>
          </a:solidFill>
          <a:latin typeface="+mn-lt"/>
          <a:ea typeface="+mn-ea"/>
          <a:cs typeface="+mn-cs"/>
        </a:defRPr>
      </a:lvl8pPr>
      <a:lvl9pPr marL="7027713" algn="l" defTabSz="1756928"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DB7B325-BDBD-BC45-852C-5CCE272CB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6" y="0"/>
            <a:ext cx="21665136" cy="32404050"/>
          </a:xfrm>
          <a:prstGeom prst="rect">
            <a:avLst/>
          </a:prstGeom>
        </p:spPr>
      </p:pic>
      <p:sp>
        <p:nvSpPr>
          <p:cNvPr id="2" name="標題 1"/>
          <p:cNvSpPr>
            <a:spLocks noGrp="1"/>
          </p:cNvSpPr>
          <p:nvPr>
            <p:ph type="ctrTitle"/>
          </p:nvPr>
        </p:nvSpPr>
        <p:spPr/>
        <p:txBody>
          <a:bodyPr>
            <a:normAutofit/>
          </a:bodyPr>
          <a:lstStyle/>
          <a:p>
            <a:pPr algn="l"/>
            <a:r>
              <a:rPr lang="zh-TW" altLang="en-US" sz="5400" dirty="0"/>
              <a:t>一、海報格式：</a:t>
            </a:r>
            <a:r>
              <a:rPr lang="en-US" altLang="zh-TW" sz="5400" dirty="0"/>
              <a:t>60 cm X 90 cm</a:t>
            </a:r>
            <a:r>
              <a:rPr lang="zh-TW" altLang="en-US" sz="5400" dirty="0"/>
              <a:t>，直式。</a:t>
            </a:r>
            <a:br>
              <a:rPr lang="zh-TW" altLang="en-US" sz="5400" dirty="0"/>
            </a:br>
            <a:r>
              <a:rPr lang="zh-TW" altLang="en-US" sz="5400" dirty="0"/>
              <a:t>二、海報文字自左而右書寫，字體大小以一公尺距離可見為宜。</a:t>
            </a:r>
            <a:br>
              <a:rPr lang="zh-TW" altLang="en-US" sz="5400" dirty="0"/>
            </a:br>
            <a:r>
              <a:rPr lang="zh-TW" altLang="en-US" sz="5400" dirty="0"/>
              <a:t>三、海報內容依序應包括論文題目、作者姓名、機構名稱、研究目的、方法、結果討論與結論。</a:t>
            </a:r>
          </a:p>
        </p:txBody>
      </p:sp>
      <p:sp>
        <p:nvSpPr>
          <p:cNvPr id="8" name="文字方塊 7"/>
          <p:cNvSpPr txBox="1"/>
          <p:nvPr/>
        </p:nvSpPr>
        <p:spPr>
          <a:xfrm>
            <a:off x="0" y="32404050"/>
            <a:ext cx="184731" cy="630942"/>
          </a:xfrm>
          <a:prstGeom prst="rect">
            <a:avLst/>
          </a:prstGeom>
          <a:noFill/>
        </p:spPr>
        <p:txBody>
          <a:bodyPr wrap="none" rtlCol="0">
            <a:spAutoFit/>
          </a:bodyPr>
          <a:lstStyle/>
          <a:p>
            <a:endParaRPr lang="zh-TW" altLang="en-US" dirty="0"/>
          </a:p>
        </p:txBody>
      </p:sp>
      <p:sp>
        <p:nvSpPr>
          <p:cNvPr id="13" name="標題 1"/>
          <p:cNvSpPr txBox="1">
            <a:spLocks/>
          </p:cNvSpPr>
          <p:nvPr/>
        </p:nvSpPr>
        <p:spPr>
          <a:xfrm>
            <a:off x="1585848" y="17630785"/>
            <a:ext cx="18362295" cy="6945867"/>
          </a:xfrm>
          <a:prstGeom prst="rect">
            <a:avLst/>
          </a:prstGeom>
        </p:spPr>
        <p:txBody>
          <a:bodyPr vert="horz" lIns="175693" tIns="87846" rIns="175693" bIns="87846" rtlCol="0" anchor="ctr">
            <a:normAutofit/>
          </a:bodyPr>
          <a:lstStyle/>
          <a:p>
            <a:pPr marL="914400" lvl="0" indent="-914400">
              <a:spcBef>
                <a:spcPct val="0"/>
              </a:spcBef>
              <a:buFont typeface="+mj-lt"/>
              <a:buAutoNum type="arabicPeriod"/>
            </a:pPr>
            <a:r>
              <a:rPr lang="en-US" altLang="zh-TW" sz="5400" dirty="0">
                <a:latin typeface="+mj-lt"/>
                <a:ea typeface="+mj-ea"/>
                <a:cs typeface="+mj-cs"/>
              </a:rPr>
              <a:t> Poster format: 60 cm X 90 cm, straight.</a:t>
            </a:r>
          </a:p>
          <a:p>
            <a:pPr marL="914400" lvl="0" indent="-914400">
              <a:spcBef>
                <a:spcPct val="0"/>
              </a:spcBef>
              <a:buFont typeface="+mj-lt"/>
              <a:buAutoNum type="arabicPeriod"/>
            </a:pPr>
            <a:r>
              <a:rPr lang="en-US" altLang="zh-TW" sz="5400" dirty="0">
                <a:latin typeface="+mj-lt"/>
                <a:ea typeface="+mj-ea"/>
                <a:cs typeface="+mj-cs"/>
              </a:rPr>
              <a:t>The poster text should be written from left to right, and the font size should be visible at a distance of one meter.</a:t>
            </a:r>
          </a:p>
          <a:p>
            <a:pPr marL="914400" lvl="0" indent="-914400">
              <a:spcBef>
                <a:spcPct val="0"/>
              </a:spcBef>
              <a:buFont typeface="+mj-lt"/>
              <a:buAutoNum type="arabicPeriod"/>
            </a:pPr>
            <a:r>
              <a:rPr lang="en-US" altLang="zh-TW" sz="5400" dirty="0">
                <a:latin typeface="+mj-lt"/>
                <a:ea typeface="+mj-ea"/>
                <a:cs typeface="+mj-cs"/>
              </a:rPr>
              <a:t>The content of the poster should include the title of the paper, the name(s) of the authors(s), the name of the institution, the purpose of the research, the method, the discussion of the results and the conclusion in order.</a:t>
            </a:r>
            <a:endParaRPr kumimoji="0" lang="zh-TW" altLang="en-US" sz="5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149</Words>
  <Application>Microsoft Macintosh PowerPoint</Application>
  <PresentationFormat>自訂</PresentationFormat>
  <Paragraphs>5</Paragraphs>
  <Slides>1</Slides>
  <Notes>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vt:i4>
      </vt:variant>
    </vt:vector>
  </HeadingPairs>
  <TitlesOfParts>
    <vt:vector size="4" baseType="lpstr">
      <vt:lpstr>Arial</vt:lpstr>
      <vt:lpstr>Calibri</vt:lpstr>
      <vt:lpstr>Office 佈景主題</vt:lpstr>
      <vt:lpstr>一、海報格式：60 cm X 90 cm，直式。 二、海報文字自左而右書寫，字體大小以一公尺距離可見為宜。 三、海報內容依序應包括論文題目、作者姓名、機構名稱、研究目的、方法、結果討論與結論。</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90</dc:title>
  <dc:creator>Administrator</dc:creator>
  <cp:lastModifiedBy>晏庭 張</cp:lastModifiedBy>
  <cp:revision>4</cp:revision>
  <dcterms:created xsi:type="dcterms:W3CDTF">2021-09-30T04:16:45Z</dcterms:created>
  <dcterms:modified xsi:type="dcterms:W3CDTF">2021-10-01T09:12:33Z</dcterms:modified>
</cp:coreProperties>
</file>