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2022/5/8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975970"/>
            <a:ext cx="7573432" cy="490606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409825" y="1476375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409825" y="3717302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14800" y="1657350"/>
            <a:ext cx="14859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724400" y="2852737"/>
            <a:ext cx="1019176" cy="86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343400" y="3993527"/>
            <a:ext cx="9524" cy="5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3675" y="3719853"/>
            <a:ext cx="2686050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43200" y="1458600"/>
            <a:ext cx="22764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124574" y="22860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記得加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62586" y="3670748"/>
            <a:ext cx="163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不要預先給值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56785"/>
            <a:ext cx="7506748" cy="5944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86074" y="687074"/>
            <a:ext cx="2295525" cy="11798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95650" y="2049563"/>
            <a:ext cx="25431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95650" y="4316100"/>
            <a:ext cx="30765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00587" y="524435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00587" y="5463432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67262" y="568250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19862" y="200173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有括弧是建構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34187" y="426827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沒括弧是宣告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flipH="1">
            <a:off x="6196012" y="2048287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6510337" y="4303161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133850" y="885825"/>
            <a:ext cx="700087" cy="121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02956" y="2279852"/>
            <a:ext cx="1776413" cy="47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181599" y="3418494"/>
            <a:ext cx="952501" cy="1022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110163" y="4574838"/>
            <a:ext cx="71436" cy="533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899" y="1905698"/>
            <a:ext cx="3800214" cy="1204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3" name="矩形 2"/>
          <p:cNvSpPr/>
          <p:nvPr/>
        </p:nvSpPr>
        <p:spPr>
          <a:xfrm>
            <a:off x="1063766" y="3382166"/>
            <a:ext cx="1266738" cy="141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" name="矩形 3"/>
          <p:cNvSpPr/>
          <p:nvPr/>
        </p:nvSpPr>
        <p:spPr>
          <a:xfrm>
            <a:off x="2537207" y="3384362"/>
            <a:ext cx="1168726" cy="1371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" name="矩形 7"/>
          <p:cNvSpPr/>
          <p:nvPr/>
        </p:nvSpPr>
        <p:spPr>
          <a:xfrm>
            <a:off x="2124051" y="1942079"/>
            <a:ext cx="1753299" cy="39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ContentView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063766" y="3382163"/>
            <a:ext cx="1266738" cy="687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LoginView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VID=0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2537206" y="3384360"/>
            <a:ext cx="1168726" cy="8871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SystemView</a:t>
            </a:r>
            <a:endParaRPr lang="en-US" altLang="zh-TW" sz="1200" dirty="0" smtClean="0"/>
          </a:p>
          <a:p>
            <a:pPr algn="ctr"/>
            <a:r>
              <a:rPr lang="zh-TW" altLang="en-US" sz="1200" dirty="0" smtClean="0"/>
              <a:t>系統主畫面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VID=1</a:t>
            </a:r>
            <a:endParaRPr lang="zh-TW" altLang="en-US" sz="1200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2935591" y="2512147"/>
            <a:ext cx="0" cy="86719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697135" y="2238437"/>
            <a:ext cx="8863" cy="11409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1215" y="2766261"/>
            <a:ext cx="629177" cy="234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True</a:t>
            </a:r>
            <a:endParaRPr lang="zh-TW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2304335" y="2551816"/>
            <a:ext cx="539533" cy="214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False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000700" y="2808888"/>
            <a:ext cx="558332" cy="23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VID=1</a:t>
            </a:r>
            <a:endParaRPr lang="zh-TW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811407" y="444967"/>
            <a:ext cx="2653245" cy="97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783908" y="444967"/>
            <a:ext cx="1753299" cy="3942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主程式</a:t>
            </a:r>
            <a:endParaRPr lang="zh-TW" altLang="en-US" sz="1200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1731865" y="1245428"/>
            <a:ext cx="1" cy="9930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842521" y="1546530"/>
            <a:ext cx="1997426" cy="222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Need_login</a:t>
            </a:r>
            <a:r>
              <a:rPr lang="en-US" altLang="zh-TW" sz="1200" dirty="0" smtClean="0"/>
              <a:t>=true VID=0</a:t>
            </a:r>
            <a:endParaRPr lang="zh-TW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811408" y="945859"/>
            <a:ext cx="2619900" cy="299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>
                <a:solidFill>
                  <a:sysClr val="windowText" lastClr="000000"/>
                </a:solidFill>
              </a:rPr>
              <a:t>ContentView</a:t>
            </a:r>
            <a:r>
              <a:rPr lang="en-US" altLang="zh-TW" sz="1200" dirty="0" smtClean="0">
                <a:solidFill>
                  <a:sysClr val="windowText" lastClr="000000"/>
                </a:solidFill>
              </a:rPr>
              <a:t>(</a:t>
            </a:r>
            <a:r>
              <a:rPr lang="en-US" altLang="zh-TW" sz="1200" dirty="0" err="1" smtClean="0">
                <a:solidFill>
                  <a:sysClr val="windowText" lastClr="000000"/>
                </a:solidFill>
              </a:rPr>
              <a:t>need_login:true</a:t>
            </a:r>
            <a:r>
              <a:rPr lang="en-US" altLang="zh-TW" sz="1200" dirty="0" smtClean="0">
                <a:solidFill>
                  <a:sysClr val="windowText" lastClr="000000"/>
                </a:solidFill>
              </a:rPr>
              <a:t>, VID=0)</a:t>
            </a:r>
            <a:endParaRPr lang="zh-TW" altLang="en-US" sz="1200" dirty="0"/>
          </a:p>
        </p:txBody>
      </p:sp>
      <p:sp>
        <p:nvSpPr>
          <p:cNvPr id="14" name="流程圖: 決策 13"/>
          <p:cNvSpPr/>
          <p:nvPr/>
        </p:nvSpPr>
        <p:spPr>
          <a:xfrm>
            <a:off x="1077826" y="2211193"/>
            <a:ext cx="1308078" cy="56345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Need login?</a:t>
            </a:r>
            <a:endParaRPr lang="zh-TW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3458734" y="2392954"/>
            <a:ext cx="878373" cy="238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其他的</a:t>
            </a:r>
            <a:r>
              <a:rPr lang="en-US" altLang="zh-TW" sz="1200" dirty="0" smtClean="0"/>
              <a:t>VID</a:t>
            </a:r>
            <a:endParaRPr lang="zh-TW" altLang="en-US" sz="1200" dirty="0"/>
          </a:p>
        </p:txBody>
      </p:sp>
      <p:cxnSp>
        <p:nvCxnSpPr>
          <p:cNvPr id="64" name="直線單箭頭接點 63"/>
          <p:cNvCxnSpPr>
            <a:stCxn id="14" idx="3"/>
          </p:cNvCxnSpPr>
          <p:nvPr/>
        </p:nvCxnSpPr>
        <p:spPr>
          <a:xfrm>
            <a:off x="2385904" y="2492919"/>
            <a:ext cx="1045403" cy="94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35661" y="2512146"/>
            <a:ext cx="67546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 flipV="1">
            <a:off x="420846" y="2502338"/>
            <a:ext cx="14815" cy="30427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420847" y="5504295"/>
            <a:ext cx="3456503" cy="4082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3001542" y="4755763"/>
            <a:ext cx="0" cy="74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731865" y="4799906"/>
            <a:ext cx="0" cy="74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305622" y="5705731"/>
            <a:ext cx="2571728" cy="5725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Need_login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 VID </a:t>
            </a:r>
            <a:r>
              <a:rPr lang="zh-TW" altLang="en-US" sz="1200" dirty="0" smtClean="0"/>
              <a:t>都</a:t>
            </a:r>
            <a:r>
              <a:rPr lang="en-US" altLang="zh-TW" sz="1200" dirty="0" smtClean="0"/>
              <a:t>binding</a:t>
            </a:r>
            <a:r>
              <a:rPr lang="zh-TW" altLang="en-US" sz="1200" dirty="0" smtClean="0"/>
              <a:t>在一起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zh-TW" altLang="en-US" sz="1200" dirty="0" smtClean="0"/>
              <a:t>只要一改變 顯示的</a:t>
            </a:r>
            <a:r>
              <a:rPr lang="en-US" altLang="zh-TW" sz="1200" dirty="0" smtClean="0"/>
              <a:t>view</a:t>
            </a:r>
            <a:r>
              <a:rPr lang="zh-TW" altLang="en-US" sz="1200" dirty="0" smtClean="0"/>
              <a:t>就跟著變</a:t>
            </a:r>
            <a:endParaRPr lang="en-US" altLang="zh-TW" sz="1200" dirty="0" smtClean="0"/>
          </a:p>
          <a:p>
            <a:pPr algn="ctr"/>
            <a:endParaRPr lang="zh-TW" altLang="en-US" sz="1200" dirty="0"/>
          </a:p>
        </p:txBody>
      </p:sp>
      <p:pic>
        <p:nvPicPr>
          <p:cNvPr id="79" name="圖片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19" y="66799"/>
            <a:ext cx="3896269" cy="1028844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77" y="1406927"/>
            <a:ext cx="5553850" cy="1524213"/>
          </a:xfrm>
          <a:prstGeom prst="rect">
            <a:avLst/>
          </a:prstGeom>
        </p:spPr>
      </p:pic>
      <p:pic>
        <p:nvPicPr>
          <p:cNvPr id="82" name="圖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61" y="3493117"/>
            <a:ext cx="2800741" cy="552527"/>
          </a:xfrm>
          <a:prstGeom prst="rect">
            <a:avLst/>
          </a:prstGeom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961" y="4390274"/>
            <a:ext cx="2943636" cy="819264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783" y="3513851"/>
            <a:ext cx="3305636" cy="1752845"/>
          </a:xfrm>
          <a:prstGeom prst="rect">
            <a:avLst/>
          </a:prstGeom>
        </p:spPr>
      </p:pic>
      <p:cxnSp>
        <p:nvCxnSpPr>
          <p:cNvPr id="85" name="直線單箭頭接點 84"/>
          <p:cNvCxnSpPr/>
          <p:nvPr/>
        </p:nvCxnSpPr>
        <p:spPr>
          <a:xfrm flipH="1">
            <a:off x="6526635" y="912689"/>
            <a:ext cx="1293387" cy="11426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>
            <a:off x="5822141" y="2371237"/>
            <a:ext cx="383722" cy="11426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5822141" y="2766261"/>
            <a:ext cx="603826" cy="19895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307088" y="2704463"/>
            <a:ext cx="1103661" cy="80938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6526635" y="2392954"/>
            <a:ext cx="3657008" cy="247110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7875899" y="976753"/>
            <a:ext cx="1930378" cy="3998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1 AP</a:t>
            </a:r>
            <a:r>
              <a:rPr lang="zh-TW" altLang="en-US" sz="1200" dirty="0" smtClean="0">
                <a:solidFill>
                  <a:schemeClr val="bg1"/>
                </a:solidFill>
              </a:rPr>
              <a:t>起始 需要登入 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415824" y="3176014"/>
            <a:ext cx="1340216" cy="303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2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</a:t>
            </a:r>
            <a:r>
              <a:rPr lang="en-US" altLang="zh-TW" sz="1200" dirty="0" smtClean="0">
                <a:solidFill>
                  <a:schemeClr val="bg1"/>
                </a:solidFill>
              </a:rPr>
              <a:t>LOGINVIEW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572501" y="5277530"/>
            <a:ext cx="1908268" cy="699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3 </a:t>
            </a:r>
            <a:r>
              <a:rPr lang="zh-TW" altLang="en-US" sz="1200" dirty="0" smtClean="0">
                <a:solidFill>
                  <a:schemeClr val="bg1"/>
                </a:solidFill>
              </a:rPr>
              <a:t>按下登入，帳密正確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Need_login</a:t>
            </a:r>
            <a:r>
              <a:rPr lang="en-US" altLang="zh-TW" sz="1200" dirty="0" smtClean="0">
                <a:solidFill>
                  <a:schemeClr val="bg1"/>
                </a:solidFill>
              </a:rPr>
              <a:t>=false </a:t>
            </a:r>
            <a:r>
              <a:rPr lang="zh-TW" altLang="en-US" sz="1200" dirty="0" smtClean="0">
                <a:solidFill>
                  <a:schemeClr val="bg1"/>
                </a:solidFill>
              </a:rPr>
              <a:t>已登入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Vid=1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進去主系統畫面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940342" y="2766261"/>
            <a:ext cx="1543237" cy="3035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4</a:t>
            </a:r>
            <a:r>
              <a:rPr lang="en-US" altLang="zh-TW" sz="1200" dirty="0" smtClean="0">
                <a:solidFill>
                  <a:schemeClr val="bg1"/>
                </a:solidFill>
              </a:rPr>
              <a:t> </a:t>
            </a:r>
            <a:r>
              <a:rPr lang="zh-TW" altLang="en-US" sz="1200" dirty="0" smtClean="0">
                <a:solidFill>
                  <a:schemeClr val="bg1"/>
                </a:solidFill>
              </a:rPr>
              <a:t>進去主系統畫面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950467" y="5356081"/>
            <a:ext cx="1908268" cy="6992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5 </a:t>
            </a:r>
            <a:r>
              <a:rPr lang="zh-TW" altLang="en-US" sz="1200" dirty="0" smtClean="0">
                <a:solidFill>
                  <a:schemeClr val="bg1"/>
                </a:solidFill>
              </a:rPr>
              <a:t>按下登出，回到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loginVIEW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9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8312" y="1948069"/>
            <a:ext cx="1325217" cy="1934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08312" y="4293704"/>
            <a:ext cx="1325217" cy="1961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2219737" y="2866768"/>
            <a:ext cx="722246" cy="313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219737" y="3376976"/>
            <a:ext cx="722246" cy="313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註冊</a:t>
            </a:r>
            <a:endParaRPr lang="zh-TW" altLang="en-US" dirty="0"/>
          </a:p>
        </p:txBody>
      </p:sp>
      <p:sp>
        <p:nvSpPr>
          <p:cNvPr id="7" name="流程圖: 決策 6"/>
          <p:cNvSpPr/>
          <p:nvPr/>
        </p:nvSpPr>
        <p:spPr>
          <a:xfrm>
            <a:off x="1752819" y="79867"/>
            <a:ext cx="1457742" cy="12802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登入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52729" y="1729408"/>
            <a:ext cx="1325217" cy="196132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99718" y="4572000"/>
            <a:ext cx="1325217" cy="196132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新增餐廳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91124" y="4572000"/>
            <a:ext cx="1325217" cy="1961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修改會員資料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7" idx="2"/>
          </p:cNvCxnSpPr>
          <p:nvPr/>
        </p:nvCxnSpPr>
        <p:spPr>
          <a:xfrm>
            <a:off x="2481690" y="1360076"/>
            <a:ext cx="0" cy="57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10" idx="0"/>
          </p:cNvCxnSpPr>
          <p:nvPr/>
        </p:nvCxnSpPr>
        <p:spPr>
          <a:xfrm>
            <a:off x="3210561" y="719972"/>
            <a:ext cx="1904777" cy="1009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34605" y="3690729"/>
            <a:ext cx="543342" cy="353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890041" y="3690729"/>
            <a:ext cx="490342" cy="353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52730" y="3690730"/>
            <a:ext cx="437324" cy="353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439472" y="1796741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32844" y="2042978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32843" y="2348410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432842" y="3257888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432844" y="2697889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432843" y="3003321"/>
            <a:ext cx="1325217" cy="2186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553733" y="915519"/>
            <a:ext cx="1934822" cy="339031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>
            <a:stCxn id="21" idx="3"/>
            <a:endCxn id="28" idx="1"/>
          </p:cNvCxnSpPr>
          <p:nvPr/>
        </p:nvCxnSpPr>
        <p:spPr>
          <a:xfrm>
            <a:off x="5764689" y="1906072"/>
            <a:ext cx="1789044" cy="70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11" idx="0"/>
          </p:cNvCxnSpPr>
          <p:nvPr/>
        </p:nvCxnSpPr>
        <p:spPr>
          <a:xfrm flipH="1">
            <a:off x="5062327" y="4044060"/>
            <a:ext cx="72885" cy="52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9" idx="2"/>
            <a:endCxn id="12" idx="0"/>
          </p:cNvCxnSpPr>
          <p:nvPr/>
        </p:nvCxnSpPr>
        <p:spPr>
          <a:xfrm>
            <a:off x="5506276" y="4044060"/>
            <a:ext cx="2047457" cy="52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3" idx="1"/>
            <a:endCxn id="2" idx="1"/>
          </p:cNvCxnSpPr>
          <p:nvPr/>
        </p:nvCxnSpPr>
        <p:spPr>
          <a:xfrm rot="10800000">
            <a:off x="1908312" y="2915479"/>
            <a:ext cx="12700" cy="2358887"/>
          </a:xfrm>
          <a:prstGeom prst="bentConnector3">
            <a:avLst>
              <a:gd name="adj1" fmla="val 8582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6" idx="2"/>
            <a:endCxn id="3" idx="0"/>
          </p:cNvCxnSpPr>
          <p:nvPr/>
        </p:nvCxnSpPr>
        <p:spPr>
          <a:xfrm flipH="1">
            <a:off x="2570921" y="3690730"/>
            <a:ext cx="9939" cy="6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" idx="3"/>
          </p:cNvCxnSpPr>
          <p:nvPr/>
        </p:nvCxnSpPr>
        <p:spPr>
          <a:xfrm flipV="1">
            <a:off x="2941983" y="2975113"/>
            <a:ext cx="1442830" cy="4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圖: 接點 50"/>
          <p:cNvSpPr/>
          <p:nvPr/>
        </p:nvSpPr>
        <p:spPr>
          <a:xfrm>
            <a:off x="39749" y="185530"/>
            <a:ext cx="1093307" cy="1033670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298159" y="379199"/>
            <a:ext cx="74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cxnSp>
        <p:nvCxnSpPr>
          <p:cNvPr id="54" name="直線單箭頭接點 53"/>
          <p:cNvCxnSpPr>
            <a:stCxn id="51" idx="6"/>
            <a:endCxn id="7" idx="1"/>
          </p:cNvCxnSpPr>
          <p:nvPr/>
        </p:nvCxnSpPr>
        <p:spPr>
          <a:xfrm>
            <a:off x="1133056" y="702365"/>
            <a:ext cx="619763" cy="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3233529" y="92765"/>
            <a:ext cx="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Yes 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610675" y="1360076"/>
            <a:ext cx="62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 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3351970" y="2546145"/>
            <a:ext cx="110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登入成功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060159" y="4572000"/>
            <a:ext cx="110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會員註冊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886789" y="4937927"/>
            <a:ext cx="110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註冊成功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827434" y="3018511"/>
            <a:ext cx="110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重新登入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564958" y="1828797"/>
            <a:ext cx="110075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餐廳列表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560351" y="948502"/>
            <a:ext cx="19282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餐廳   詳細資料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970758" y="2854775"/>
            <a:ext cx="11007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餐廳電話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970758" y="2392722"/>
            <a:ext cx="11007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餐廳地圖</a:t>
            </a:r>
            <a:endParaRPr lang="zh-TW" altLang="en-US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7586865" y="3831140"/>
            <a:ext cx="81273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給</a:t>
            </a:r>
            <a:r>
              <a:rPr lang="en-US" altLang="zh-TW" dirty="0" smtClean="0"/>
              <a:t>star</a:t>
            </a:r>
            <a:endParaRPr lang="zh-TW" altLang="en-US" dirty="0"/>
          </a:p>
        </p:txBody>
      </p:sp>
      <p:sp>
        <p:nvSpPr>
          <p:cNvPr id="67" name="流程圖: 卡片 66"/>
          <p:cNvSpPr/>
          <p:nvPr/>
        </p:nvSpPr>
        <p:spPr>
          <a:xfrm>
            <a:off x="10088419" y="2263209"/>
            <a:ext cx="1842052" cy="627085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Apple Map</a:t>
            </a:r>
            <a:br>
              <a:rPr lang="en-US" altLang="zh-TW" dirty="0" smtClean="0"/>
            </a:br>
            <a:r>
              <a:rPr lang="zh-TW" altLang="en-US" dirty="0" smtClean="0"/>
              <a:t>導航</a:t>
            </a:r>
            <a:endParaRPr lang="zh-TW" altLang="en-US" dirty="0"/>
          </a:p>
        </p:txBody>
      </p:sp>
      <p:sp>
        <p:nvSpPr>
          <p:cNvPr id="68" name="流程圖: 卡片 67"/>
          <p:cNvSpPr/>
          <p:nvPr/>
        </p:nvSpPr>
        <p:spPr>
          <a:xfrm>
            <a:off x="10101671" y="3018389"/>
            <a:ext cx="1842052" cy="627085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撥店家電話</a:t>
            </a:r>
            <a:endParaRPr lang="zh-TW" altLang="en-US" dirty="0"/>
          </a:p>
        </p:txBody>
      </p:sp>
      <p:sp>
        <p:nvSpPr>
          <p:cNvPr id="69" name="流程圖: 卡片 68"/>
          <p:cNvSpPr/>
          <p:nvPr/>
        </p:nvSpPr>
        <p:spPr>
          <a:xfrm>
            <a:off x="10101671" y="3718519"/>
            <a:ext cx="1842052" cy="818195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評論列表</a:t>
            </a:r>
            <a:endParaRPr lang="zh-TW" altLang="en-US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7970758" y="1846670"/>
            <a:ext cx="11007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Location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7970758" y="1366355"/>
            <a:ext cx="11007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TYPE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7950486" y="3349187"/>
            <a:ext cx="110075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觀看評論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10482470" y="121595"/>
            <a:ext cx="1231248" cy="119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更改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餐廳搜尋條件</a:t>
            </a:r>
            <a:endParaRPr lang="zh-TW" altLang="en-US" dirty="0"/>
          </a:p>
        </p:txBody>
      </p:sp>
      <p:cxnSp>
        <p:nvCxnSpPr>
          <p:cNvPr id="78" name="直線單箭頭接點 77"/>
          <p:cNvCxnSpPr/>
          <p:nvPr/>
        </p:nvCxnSpPr>
        <p:spPr>
          <a:xfrm>
            <a:off x="5506276" y="702363"/>
            <a:ext cx="0" cy="97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76" idx="2"/>
          </p:cNvCxnSpPr>
          <p:nvPr/>
        </p:nvCxnSpPr>
        <p:spPr>
          <a:xfrm flipV="1">
            <a:off x="11088982" y="1317834"/>
            <a:ext cx="9112" cy="71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>
            <a:stCxn id="70" idx="3"/>
          </p:cNvCxnSpPr>
          <p:nvPr/>
        </p:nvCxnSpPr>
        <p:spPr>
          <a:xfrm flipV="1">
            <a:off x="9071515" y="2013463"/>
            <a:ext cx="2044572" cy="1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9071515" y="1525023"/>
            <a:ext cx="2044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>
            <a:stCxn id="76" idx="1"/>
          </p:cNvCxnSpPr>
          <p:nvPr/>
        </p:nvCxnSpPr>
        <p:spPr>
          <a:xfrm flipH="1">
            <a:off x="5479172" y="719715"/>
            <a:ext cx="50032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endCxn id="67" idx="1"/>
          </p:cNvCxnSpPr>
          <p:nvPr/>
        </p:nvCxnSpPr>
        <p:spPr>
          <a:xfrm>
            <a:off x="8869626" y="2531785"/>
            <a:ext cx="1218793" cy="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endCxn id="68" idx="1"/>
          </p:cNvCxnSpPr>
          <p:nvPr/>
        </p:nvCxnSpPr>
        <p:spPr>
          <a:xfrm>
            <a:off x="8869626" y="3018389"/>
            <a:ext cx="1232045" cy="3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endCxn id="69" idx="1"/>
          </p:cNvCxnSpPr>
          <p:nvPr/>
        </p:nvCxnSpPr>
        <p:spPr>
          <a:xfrm>
            <a:off x="8869626" y="3498567"/>
            <a:ext cx="1232045" cy="62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五角星形 97"/>
          <p:cNvSpPr/>
          <p:nvPr/>
        </p:nvSpPr>
        <p:spPr>
          <a:xfrm>
            <a:off x="8397354" y="3855517"/>
            <a:ext cx="285324" cy="33683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五角星形 98"/>
          <p:cNvSpPr/>
          <p:nvPr/>
        </p:nvSpPr>
        <p:spPr>
          <a:xfrm>
            <a:off x="8657196" y="3823802"/>
            <a:ext cx="285324" cy="33683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五角星形 99"/>
          <p:cNvSpPr/>
          <p:nvPr/>
        </p:nvSpPr>
        <p:spPr>
          <a:xfrm>
            <a:off x="8934986" y="3835801"/>
            <a:ext cx="285324" cy="336830"/>
          </a:xfrm>
          <a:prstGeom prst="star5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五角星形 100"/>
          <p:cNvSpPr/>
          <p:nvPr/>
        </p:nvSpPr>
        <p:spPr>
          <a:xfrm>
            <a:off x="9200117" y="3847800"/>
            <a:ext cx="285324" cy="336830"/>
          </a:xfrm>
          <a:prstGeom prst="star5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五角星形 101"/>
          <p:cNvSpPr/>
          <p:nvPr/>
        </p:nvSpPr>
        <p:spPr>
          <a:xfrm>
            <a:off x="8178773" y="3847391"/>
            <a:ext cx="285324" cy="33683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>
            <a:off x="10568008" y="3683233"/>
            <a:ext cx="97092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給評論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5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5283" y="2213114"/>
            <a:ext cx="2835965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UIImagePickerController</a:t>
            </a:r>
            <a:endParaRPr lang="en-US" altLang="zh-TW" dirty="0"/>
          </a:p>
        </p:txBody>
      </p:sp>
      <p:sp>
        <p:nvSpPr>
          <p:cNvPr id="3" name="圓角矩形 2"/>
          <p:cNvSpPr/>
          <p:nvPr/>
        </p:nvSpPr>
        <p:spPr>
          <a:xfrm>
            <a:off x="6149009" y="-26503"/>
            <a:ext cx="2173357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27512" y="39760"/>
            <a:ext cx="2173357" cy="99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113" y="3723859"/>
            <a:ext cx="9409044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99653" y="3896138"/>
            <a:ext cx="4333460" cy="21203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private </a:t>
            </a:r>
            <a:r>
              <a:rPr lang="en-US" altLang="zh-TW" dirty="0" err="1"/>
              <a:t>func</a:t>
            </a:r>
            <a:r>
              <a:rPr lang="en-US" altLang="zh-TW" dirty="0"/>
              <a:t> </a:t>
            </a:r>
            <a:r>
              <a:rPr lang="en-US" altLang="zh-TW" dirty="0" err="1"/>
              <a:t>imagePickerController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  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UIImagePickerController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傳回來的影像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}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21635" y="3856382"/>
            <a:ext cx="4134678" cy="1616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類別加上 </a:t>
            </a:r>
            <a:r>
              <a:rPr lang="en-US" altLang="zh-TW" dirty="0" err="1" smtClean="0"/>
              <a:t>UIImagePickerControllerDelegate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所以類別內有這個方法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所以具備當</a:t>
            </a:r>
            <a:r>
              <a:rPr lang="en-US" altLang="zh-TW" dirty="0" err="1"/>
              <a:t>UIImagePickerController</a:t>
            </a:r>
            <a:endParaRPr lang="en-US" altLang="zh-TW" dirty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的資格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41913" y="4174435"/>
            <a:ext cx="1630017" cy="5300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2"/>
          </p:cNvCxnSpPr>
          <p:nvPr/>
        </p:nvCxnSpPr>
        <p:spPr>
          <a:xfrm flipH="1">
            <a:off x="4704522" y="3087757"/>
            <a:ext cx="748744" cy="8083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31700" y="3112243"/>
            <a:ext cx="28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指定這個類別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</a:t>
            </a:r>
            <a:r>
              <a:rPr lang="en-US" altLang="zh-TW" dirty="0" smtClean="0"/>
              <a:t>delegate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94450" y="2769706"/>
            <a:ext cx="2073967" cy="13309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26964" y="3000752"/>
            <a:ext cx="1139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啟動他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2755" y="1205949"/>
            <a:ext cx="13583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指定來源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2341" y="14565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.camera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227" y="155799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</a:t>
            </a:r>
            <a:r>
              <a:rPr lang="en-US" altLang="zh-TW" dirty="0" err="1">
                <a:latin typeface="Consolas" panose="020B0609020204030204" pitchFamily="49" charset="0"/>
              </a:rPr>
              <a:t>photoLibrary</a:t>
            </a:r>
            <a:r>
              <a:rPr lang="en-US" altLang="zh-TW" dirty="0">
                <a:latin typeface="Consolas" panose="020B0609020204030204" pitchFamily="49" charset="0"/>
              </a:rPr>
              <a:t>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>
            <a:stCxn id="2" idx="0"/>
            <a:endCxn id="4" idx="2"/>
          </p:cNvCxnSpPr>
          <p:nvPr/>
        </p:nvCxnSpPr>
        <p:spPr>
          <a:xfrm flipH="1" flipV="1">
            <a:off x="4214191" y="1033670"/>
            <a:ext cx="1239075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" idx="0"/>
            <a:endCxn id="3" idx="2"/>
          </p:cNvCxnSpPr>
          <p:nvPr/>
        </p:nvCxnSpPr>
        <p:spPr>
          <a:xfrm flipV="1">
            <a:off x="5453266" y="1033670"/>
            <a:ext cx="1782422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457653" y="3036476"/>
            <a:ext cx="2918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 取得影像之後 呼叫這個方法 來處理所取得的影像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>
            <a:off x="6871248" y="2650436"/>
            <a:ext cx="801761" cy="12457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</TotalTime>
  <Words>617</Words>
  <Application>Microsoft Office PowerPoint</Application>
  <PresentationFormat>寬螢幕</PresentationFormat>
  <Paragraphs>185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66</cp:revision>
  <dcterms:created xsi:type="dcterms:W3CDTF">2021-03-25T05:45:04Z</dcterms:created>
  <dcterms:modified xsi:type="dcterms:W3CDTF">2022-05-08T09:32:46Z</dcterms:modified>
</cp:coreProperties>
</file>