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2022/4/4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975970"/>
            <a:ext cx="7573432" cy="490606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2409825" y="1476375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2409825" y="3717302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14800" y="1657350"/>
            <a:ext cx="14859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4724400" y="2852737"/>
            <a:ext cx="1019176" cy="86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343400" y="3993527"/>
            <a:ext cx="9524" cy="52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3675" y="3719853"/>
            <a:ext cx="2686050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43200" y="1458600"/>
            <a:ext cx="22764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124574" y="228600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記得加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62586" y="3670748"/>
            <a:ext cx="163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不要預先給值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56785"/>
            <a:ext cx="7506748" cy="5944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86074" y="687074"/>
            <a:ext cx="2295525" cy="11798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95650" y="2049563"/>
            <a:ext cx="25431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95650" y="4316100"/>
            <a:ext cx="30765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00587" y="5244357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00587" y="5463432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67262" y="5682507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19862" y="200173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有括弧是建構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34187" y="426827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沒括弧是宣告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flipH="1">
            <a:off x="6196012" y="2048287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6510337" y="4303161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133850" y="885825"/>
            <a:ext cx="700087" cy="1211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02956" y="2279852"/>
            <a:ext cx="1776413" cy="471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181599" y="3418494"/>
            <a:ext cx="952501" cy="1022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110163" y="4574838"/>
            <a:ext cx="71436" cy="533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899" y="1905698"/>
            <a:ext cx="3800214" cy="1204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3" name="矩形 2"/>
          <p:cNvSpPr/>
          <p:nvPr/>
        </p:nvSpPr>
        <p:spPr>
          <a:xfrm>
            <a:off x="1063766" y="3382166"/>
            <a:ext cx="1266738" cy="141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" name="矩形 3"/>
          <p:cNvSpPr/>
          <p:nvPr/>
        </p:nvSpPr>
        <p:spPr>
          <a:xfrm>
            <a:off x="2537207" y="3384362"/>
            <a:ext cx="1168726" cy="137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" name="矩形 7"/>
          <p:cNvSpPr/>
          <p:nvPr/>
        </p:nvSpPr>
        <p:spPr>
          <a:xfrm>
            <a:off x="2124051" y="1942079"/>
            <a:ext cx="1753299" cy="39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ContentView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063766" y="3382163"/>
            <a:ext cx="1266738" cy="68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LoginView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VID=0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537206" y="3384360"/>
            <a:ext cx="1168726" cy="887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SystemView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系統主畫面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VID=1</a:t>
            </a:r>
            <a:endParaRPr lang="zh-TW" altLang="en-US" sz="12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2935591" y="2512147"/>
            <a:ext cx="0" cy="8671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697135" y="2238437"/>
            <a:ext cx="8863" cy="11409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1215" y="2766261"/>
            <a:ext cx="629177" cy="234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True</a:t>
            </a:r>
            <a:endParaRPr lang="zh-TW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2304335" y="2551816"/>
            <a:ext cx="539533" cy="214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False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000700" y="2808888"/>
            <a:ext cx="558332" cy="23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VID=1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811407" y="444967"/>
            <a:ext cx="2653245" cy="97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783908" y="444967"/>
            <a:ext cx="1753299" cy="39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主程式</a:t>
            </a:r>
            <a:endParaRPr lang="zh-TW" altLang="en-US" sz="1200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1731865" y="1245428"/>
            <a:ext cx="1" cy="9930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42521" y="1546530"/>
            <a:ext cx="1997426" cy="222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Need_login</a:t>
            </a:r>
            <a:r>
              <a:rPr lang="en-US" altLang="zh-TW" sz="1200" dirty="0" smtClean="0"/>
              <a:t>=true VID=0</a:t>
            </a:r>
            <a:endParaRPr lang="zh-TW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11408" y="945859"/>
            <a:ext cx="2619900" cy="299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ysClr val="windowText" lastClr="000000"/>
                </a:solidFill>
              </a:rPr>
              <a:t>ContentView</a:t>
            </a:r>
            <a:r>
              <a:rPr lang="en-US" altLang="zh-TW" sz="1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1200" dirty="0" err="1" smtClean="0">
                <a:solidFill>
                  <a:sysClr val="windowText" lastClr="000000"/>
                </a:solidFill>
              </a:rPr>
              <a:t>need_login:true</a:t>
            </a:r>
            <a:r>
              <a:rPr lang="en-US" altLang="zh-TW" sz="1200" dirty="0" smtClean="0">
                <a:solidFill>
                  <a:sysClr val="windowText" lastClr="000000"/>
                </a:solidFill>
              </a:rPr>
              <a:t>, VID=0)</a:t>
            </a:r>
            <a:endParaRPr lang="zh-TW" altLang="en-US" sz="1200" dirty="0"/>
          </a:p>
        </p:txBody>
      </p:sp>
      <p:sp>
        <p:nvSpPr>
          <p:cNvPr id="14" name="流程圖: 決策 13"/>
          <p:cNvSpPr/>
          <p:nvPr/>
        </p:nvSpPr>
        <p:spPr>
          <a:xfrm>
            <a:off x="1077826" y="2211193"/>
            <a:ext cx="1308078" cy="56345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Need login?</a:t>
            </a:r>
            <a:endParaRPr lang="zh-TW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3458734" y="2392954"/>
            <a:ext cx="878373" cy="23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其他的</a:t>
            </a:r>
            <a:r>
              <a:rPr lang="en-US" altLang="zh-TW" sz="1200" dirty="0" smtClean="0"/>
              <a:t>VID</a:t>
            </a:r>
            <a:endParaRPr lang="zh-TW" altLang="en-US" sz="1200" dirty="0"/>
          </a:p>
        </p:txBody>
      </p:sp>
      <p:cxnSp>
        <p:nvCxnSpPr>
          <p:cNvPr id="64" name="直線單箭頭接點 63"/>
          <p:cNvCxnSpPr>
            <a:stCxn id="14" idx="3"/>
          </p:cNvCxnSpPr>
          <p:nvPr/>
        </p:nvCxnSpPr>
        <p:spPr>
          <a:xfrm>
            <a:off x="2385904" y="2492919"/>
            <a:ext cx="1045403" cy="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35661" y="2512146"/>
            <a:ext cx="67546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420846" y="2502338"/>
            <a:ext cx="14815" cy="30427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420847" y="5504295"/>
            <a:ext cx="3456503" cy="408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3001542" y="4755763"/>
            <a:ext cx="0" cy="74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731865" y="4799906"/>
            <a:ext cx="0" cy="74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305622" y="5705731"/>
            <a:ext cx="2571728" cy="572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Need_login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 VID </a:t>
            </a:r>
            <a:r>
              <a:rPr lang="zh-TW" altLang="en-US" sz="1200" dirty="0" smtClean="0"/>
              <a:t>都</a:t>
            </a:r>
            <a:r>
              <a:rPr lang="en-US" altLang="zh-TW" sz="1200" dirty="0" smtClean="0"/>
              <a:t>binding</a:t>
            </a:r>
            <a:r>
              <a:rPr lang="zh-TW" altLang="en-US" sz="1200" dirty="0" smtClean="0"/>
              <a:t>在一起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只要一改變 顯示的</a:t>
            </a:r>
            <a:r>
              <a:rPr lang="en-US" altLang="zh-TW" sz="1200" dirty="0" smtClean="0"/>
              <a:t>view</a:t>
            </a:r>
            <a:r>
              <a:rPr lang="zh-TW" altLang="en-US" sz="1200" dirty="0" smtClean="0"/>
              <a:t>就跟著變</a:t>
            </a:r>
            <a:endParaRPr lang="en-US" altLang="zh-TW" sz="1200" dirty="0" smtClean="0"/>
          </a:p>
          <a:p>
            <a:pPr algn="ctr"/>
            <a:endParaRPr lang="zh-TW" altLang="en-US" sz="1200" dirty="0"/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19" y="66799"/>
            <a:ext cx="3896269" cy="1028844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77" y="1406927"/>
            <a:ext cx="5553850" cy="1524213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61" y="3493117"/>
            <a:ext cx="2800741" cy="552527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961" y="4390274"/>
            <a:ext cx="2943636" cy="819264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783" y="3513851"/>
            <a:ext cx="3305636" cy="1752845"/>
          </a:xfrm>
          <a:prstGeom prst="rect">
            <a:avLst/>
          </a:prstGeom>
        </p:spPr>
      </p:pic>
      <p:cxnSp>
        <p:nvCxnSpPr>
          <p:cNvPr id="85" name="直線單箭頭接點 84"/>
          <p:cNvCxnSpPr/>
          <p:nvPr/>
        </p:nvCxnSpPr>
        <p:spPr>
          <a:xfrm flipH="1">
            <a:off x="6526635" y="912689"/>
            <a:ext cx="1293387" cy="11426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>
            <a:off x="5822141" y="2371237"/>
            <a:ext cx="383722" cy="114261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822141" y="2766261"/>
            <a:ext cx="603826" cy="19895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307088" y="2704463"/>
            <a:ext cx="1103661" cy="8093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6526635" y="2392954"/>
            <a:ext cx="3657008" cy="24711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875899" y="976753"/>
            <a:ext cx="1930378" cy="3998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1 AP</a:t>
            </a:r>
            <a:r>
              <a:rPr lang="zh-TW" altLang="en-US" sz="1200" dirty="0" smtClean="0">
                <a:solidFill>
                  <a:schemeClr val="bg1"/>
                </a:solidFill>
              </a:rPr>
              <a:t>起始 需要登入 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415824" y="3176014"/>
            <a:ext cx="1340216" cy="303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2 </a:t>
            </a:r>
            <a:r>
              <a:rPr lang="zh-TW" altLang="en-US" sz="1200" dirty="0" smtClean="0">
                <a:solidFill>
                  <a:schemeClr val="bg1"/>
                </a:solidFill>
              </a:rPr>
              <a:t>進去</a:t>
            </a:r>
            <a:r>
              <a:rPr lang="en-US" altLang="zh-TW" sz="1200" dirty="0" smtClean="0">
                <a:solidFill>
                  <a:schemeClr val="bg1"/>
                </a:solidFill>
              </a:rPr>
              <a:t>LOGINVIEW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72501" y="5277530"/>
            <a:ext cx="1908268" cy="699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3 </a:t>
            </a:r>
            <a:r>
              <a:rPr lang="zh-TW" altLang="en-US" sz="1200" dirty="0" smtClean="0">
                <a:solidFill>
                  <a:schemeClr val="bg1"/>
                </a:solidFill>
              </a:rPr>
              <a:t>按下登入，帳密正確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Need_login</a:t>
            </a:r>
            <a:r>
              <a:rPr lang="en-US" altLang="zh-TW" sz="1200" dirty="0" smtClean="0">
                <a:solidFill>
                  <a:schemeClr val="bg1"/>
                </a:solidFill>
              </a:rPr>
              <a:t>=false </a:t>
            </a:r>
            <a:r>
              <a:rPr lang="zh-TW" altLang="en-US" sz="1200" dirty="0" smtClean="0">
                <a:solidFill>
                  <a:schemeClr val="bg1"/>
                </a:solidFill>
              </a:rPr>
              <a:t>已登入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Vid=1 </a:t>
            </a:r>
            <a:r>
              <a:rPr lang="zh-TW" altLang="en-US" sz="1200" dirty="0" smtClean="0">
                <a:solidFill>
                  <a:schemeClr val="bg1"/>
                </a:solidFill>
              </a:rPr>
              <a:t>進去主系統畫面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940342" y="2766261"/>
            <a:ext cx="1543237" cy="303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4</a:t>
            </a:r>
            <a:r>
              <a:rPr lang="en-US" altLang="zh-TW" sz="1200" dirty="0" smtClean="0">
                <a:solidFill>
                  <a:schemeClr val="bg1"/>
                </a:solidFill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</a:rPr>
              <a:t>進去主系統畫面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950467" y="5356081"/>
            <a:ext cx="1908268" cy="699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5 </a:t>
            </a:r>
            <a:r>
              <a:rPr lang="zh-TW" altLang="en-US" sz="1200" dirty="0" smtClean="0">
                <a:solidFill>
                  <a:schemeClr val="bg1"/>
                </a:solidFill>
              </a:rPr>
              <a:t>按下登出，回到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loginVIEW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9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下面是某一段程式碼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3967" y="371061"/>
            <a:ext cx="2570921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 flipV="1">
            <a:off x="3458817" y="960783"/>
            <a:ext cx="2425150" cy="219323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8817" y="2491409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960783"/>
            <a:ext cx="2425150" cy="327991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8955" y="1494182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5738" y="2593285"/>
            <a:ext cx="7540487" cy="403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步驟要不要等收到回應資料，再去執行步驟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zh-TW" altLang="en-US" sz="2800" dirty="0" smtClean="0">
                <a:solidFill>
                  <a:srgbClr val="FF0000"/>
                </a:solidFill>
              </a:rPr>
              <a:t>印出來？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不等→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非常有可能</a:t>
            </a:r>
            <a:r>
              <a:rPr lang="en-US" altLang="zh-TW" sz="2800" dirty="0" smtClean="0">
                <a:solidFill>
                  <a:schemeClr val="tx1"/>
                </a:solidFill>
              </a:rPr>
              <a:t>C</a:t>
            </a:r>
            <a:r>
              <a:rPr lang="zh-TW" altLang="en-US" sz="2800" dirty="0" smtClean="0">
                <a:solidFill>
                  <a:schemeClr val="tx1"/>
                </a:solidFill>
              </a:rPr>
              <a:t>還沒收到，就執行</a:t>
            </a:r>
            <a:r>
              <a:rPr lang="en-US" altLang="zh-TW" sz="2800" dirty="0" smtClean="0">
                <a:solidFill>
                  <a:schemeClr val="tx1"/>
                </a:solidFill>
              </a:rPr>
              <a:t>D</a:t>
            </a:r>
            <a:r>
              <a:rPr lang="zh-TW" altLang="en-US" sz="2800" dirty="0" smtClean="0">
                <a:solidFill>
                  <a:schemeClr val="tx1"/>
                </a:solidFill>
              </a:rPr>
              <a:t>要印出回應資料，當然是沒得印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等多久？萬一回應資料必須查詢上億筆資料才能得到結果回傳總共花了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分鐘，這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</a:t>
            </a:r>
            <a:r>
              <a:rPr lang="en-US" altLang="zh-TW" sz="2800" dirty="0" smtClean="0">
                <a:solidFill>
                  <a:schemeClr val="tx1"/>
                </a:solidFill>
              </a:rPr>
              <a:t>E</a:t>
            </a:r>
            <a:r>
              <a:rPr lang="zh-TW" altLang="en-US" sz="2800" dirty="0" smtClean="0">
                <a:solidFill>
                  <a:schemeClr val="tx1"/>
                </a:solidFill>
              </a:rPr>
              <a:t>步驟不會執行，所以使用者不管他怎麼點，手機都不會有回應，這樣好嗎？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單一執行緒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54659" y="3650973"/>
            <a:ext cx="1469333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>
            <a:off x="3458817" y="3154018"/>
            <a:ext cx="1495842" cy="108667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89076" y="3097695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4240695"/>
            <a:ext cx="1495842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96549" y="315401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97011" y="121257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97011" y="2285999"/>
            <a:ext cx="288897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9679" y="3419061"/>
            <a:ext cx="28210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1279" y="4545493"/>
            <a:ext cx="28094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7010" y="298173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兩個執行緒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1" idx="2"/>
            <a:endCxn id="23" idx="0"/>
          </p:cNvCxnSpPr>
          <p:nvPr/>
        </p:nvCxnSpPr>
        <p:spPr>
          <a:xfrm>
            <a:off x="10641498" y="1875182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5" idx="0"/>
          </p:cNvCxnSpPr>
          <p:nvPr/>
        </p:nvCxnSpPr>
        <p:spPr>
          <a:xfrm flipH="1">
            <a:off x="8810210" y="2948608"/>
            <a:ext cx="1831288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26" idx="0"/>
          </p:cNvCxnSpPr>
          <p:nvPr/>
        </p:nvCxnSpPr>
        <p:spPr>
          <a:xfrm>
            <a:off x="8810210" y="4081670"/>
            <a:ext cx="5800" cy="4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197010" y="553940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2"/>
            <a:endCxn id="31" idx="0"/>
          </p:cNvCxnSpPr>
          <p:nvPr/>
        </p:nvCxnSpPr>
        <p:spPr>
          <a:xfrm flipH="1">
            <a:off x="10641497" y="2948608"/>
            <a:ext cx="1" cy="25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1"/>
            <a:endCxn id="13" idx="3"/>
          </p:cNvCxnSpPr>
          <p:nvPr/>
        </p:nvCxnSpPr>
        <p:spPr>
          <a:xfrm flipH="1">
            <a:off x="6423992" y="3750366"/>
            <a:ext cx="975687" cy="4903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3" idx="3"/>
            <a:endCxn id="26" idx="1"/>
          </p:cNvCxnSpPr>
          <p:nvPr/>
        </p:nvCxnSpPr>
        <p:spPr>
          <a:xfrm>
            <a:off x="6423992" y="4240695"/>
            <a:ext cx="987287" cy="63610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318802" y="3293168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05330" y="475752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8223" y="450573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41494" y="1775790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11990" y="284921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22437" y="400215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29286" y="3631095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68610" y="448585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5283" y="2213114"/>
            <a:ext cx="2835965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UIImagePickerController</a:t>
            </a:r>
            <a:endParaRPr lang="en-US" altLang="zh-TW" dirty="0"/>
          </a:p>
        </p:txBody>
      </p:sp>
      <p:sp>
        <p:nvSpPr>
          <p:cNvPr id="3" name="圓角矩形 2"/>
          <p:cNvSpPr/>
          <p:nvPr/>
        </p:nvSpPr>
        <p:spPr>
          <a:xfrm>
            <a:off x="6149009" y="-26503"/>
            <a:ext cx="2173357" cy="106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127512" y="39760"/>
            <a:ext cx="2173357" cy="99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113" y="3723859"/>
            <a:ext cx="9409044" cy="28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99653" y="3896138"/>
            <a:ext cx="4333460" cy="21203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private </a:t>
            </a:r>
            <a:r>
              <a:rPr lang="en-US" altLang="zh-TW" dirty="0" err="1"/>
              <a:t>func</a:t>
            </a:r>
            <a:r>
              <a:rPr lang="en-US" altLang="zh-TW" dirty="0"/>
              <a:t> </a:t>
            </a:r>
            <a:r>
              <a:rPr lang="en-US" altLang="zh-TW" dirty="0" err="1"/>
              <a:t>imagePickerController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  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UIImagePickerController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傳回來的影像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}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21635" y="3856382"/>
            <a:ext cx="4134678" cy="1616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類別加上 </a:t>
            </a:r>
            <a:r>
              <a:rPr lang="en-US" altLang="zh-TW" dirty="0" err="1" smtClean="0"/>
              <a:t>UIImagePickerControllerDelegate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所以類別內有這個方法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所以具備當</a:t>
            </a:r>
            <a:r>
              <a:rPr lang="en-US" altLang="zh-TW" dirty="0" err="1"/>
              <a:t>UIImagePickerController</a:t>
            </a:r>
            <a:endParaRPr lang="en-US" altLang="zh-TW" dirty="0"/>
          </a:p>
          <a:p>
            <a:pPr algn="ctr"/>
            <a:r>
              <a:rPr lang="zh-TW" altLang="en-US" dirty="0" smtClean="0"/>
              <a:t>的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的資格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041913" y="4174435"/>
            <a:ext cx="1630017" cy="5300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2"/>
          </p:cNvCxnSpPr>
          <p:nvPr/>
        </p:nvCxnSpPr>
        <p:spPr>
          <a:xfrm flipH="1">
            <a:off x="4704522" y="3087757"/>
            <a:ext cx="748744" cy="8083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31700" y="3112243"/>
            <a:ext cx="28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指定這個類別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</a:t>
            </a:r>
            <a:r>
              <a:rPr lang="en-US" altLang="zh-TW" dirty="0" smtClean="0"/>
              <a:t>delegate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94450" y="2769706"/>
            <a:ext cx="2073967" cy="13309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26964" y="3000752"/>
            <a:ext cx="1139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啟動他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92755" y="1205949"/>
            <a:ext cx="135834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指定來源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2341" y="14565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.camera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227" y="155799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</a:t>
            </a:r>
            <a:r>
              <a:rPr lang="en-US" altLang="zh-TW" dirty="0" err="1">
                <a:latin typeface="Consolas" panose="020B0609020204030204" pitchFamily="49" charset="0"/>
              </a:rPr>
              <a:t>photoLibrary</a:t>
            </a:r>
            <a:r>
              <a:rPr lang="en-US" altLang="zh-TW" dirty="0">
                <a:latin typeface="Consolas" panose="020B0609020204030204" pitchFamily="49" charset="0"/>
              </a:rPr>
              <a:t>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/>
          <p:cNvCxnSpPr>
            <a:stCxn id="2" idx="0"/>
            <a:endCxn id="4" idx="2"/>
          </p:cNvCxnSpPr>
          <p:nvPr/>
        </p:nvCxnSpPr>
        <p:spPr>
          <a:xfrm flipH="1" flipV="1">
            <a:off x="4214191" y="1033670"/>
            <a:ext cx="1239075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" idx="0"/>
            <a:endCxn id="3" idx="2"/>
          </p:cNvCxnSpPr>
          <p:nvPr/>
        </p:nvCxnSpPr>
        <p:spPr>
          <a:xfrm flipV="1">
            <a:off x="5453266" y="1033670"/>
            <a:ext cx="1782422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457653" y="3036476"/>
            <a:ext cx="2918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 取得影像之後 呼叫這個方法 來處理所取得的影像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>
            <a:off x="6871248" y="2650436"/>
            <a:ext cx="801761" cy="12457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11581</TotalTime>
  <Words>572</Words>
  <Application>Microsoft Office PowerPoint</Application>
  <PresentationFormat>寬螢幕</PresentationFormat>
  <Paragraphs>160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59</cp:revision>
  <dcterms:created xsi:type="dcterms:W3CDTF">2021-03-25T05:45:04Z</dcterms:created>
  <dcterms:modified xsi:type="dcterms:W3CDTF">2022-04-04T15:46:40Z</dcterms:modified>
</cp:coreProperties>
</file>