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3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0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5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6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7732-6C0A-4626-84A7-82AE3836D0B8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C482-BAC6-4C00-B872-6110A33ED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33F2F5-CD3C-65BB-BCA7-D4713465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99525" cy="323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李郁柔 Lee, Yu-Rou</dc:creator>
  <cp:lastModifiedBy>李郁柔 Lee, Yu-Rou</cp:lastModifiedBy>
  <cp:revision>1</cp:revision>
  <dcterms:created xsi:type="dcterms:W3CDTF">2022-11-12T07:06:17Z</dcterms:created>
  <dcterms:modified xsi:type="dcterms:W3CDTF">2022-11-12T07:07:50Z</dcterms:modified>
</cp:coreProperties>
</file>