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db53c75e6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db53c75e6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b53c75e6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b53c75e6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b53c75e6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b53c75e6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900"/>
                </a:solidFill>
              </a:rPr>
              <a:t>Keras</a:t>
            </a:r>
            <a:endParaRPr sz="7200">
              <a:solidFill>
                <a:srgbClr val="FF9900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487650" y="39242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Taalai Almasova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50925" y="19702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Keras</a:t>
            </a:r>
            <a:endParaRPr sz="4800"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094225" y="2122600"/>
            <a:ext cx="1061100" cy="58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306425" y="461425"/>
            <a:ext cx="3176100" cy="584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Keras Nedir?</a:t>
            </a:r>
            <a:endParaRPr sz="24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306425" y="1385825"/>
            <a:ext cx="3176100" cy="584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Neden Keras</a:t>
            </a:r>
            <a:r>
              <a:rPr lang="en" sz="2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306425" y="2264475"/>
            <a:ext cx="3176100" cy="584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Keras Modelleri</a:t>
            </a:r>
            <a:endParaRPr sz="24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Keras Nedir?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27125" y="2059400"/>
            <a:ext cx="59406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300"/>
              <a:buChar char="●"/>
            </a:pPr>
            <a:r>
              <a:rPr lang="en">
                <a:solidFill>
                  <a:srgbClr val="783F04"/>
                </a:solidFill>
              </a:rPr>
              <a:t>Python'da yazılmış açık kaynaklı bir sinir ağı kütüphanesidir. </a:t>
            </a:r>
            <a:endParaRPr>
              <a:solidFill>
                <a:srgbClr val="783F04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300"/>
              <a:buChar char="●"/>
            </a:pPr>
            <a:r>
              <a:rPr lang="en">
                <a:solidFill>
                  <a:srgbClr val="783F04"/>
                </a:solidFill>
              </a:rPr>
              <a:t>Hızlı bir şekilde prototipler oluşturmak, karmaşık araştırmalar yapmak ve ayrıca uygulamalar oluşturmak için kullanılır. </a:t>
            </a:r>
            <a:endParaRPr>
              <a:solidFill>
                <a:srgbClr val="783F04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300"/>
              <a:buChar char="●"/>
            </a:pPr>
            <a:r>
              <a:rPr lang="en">
                <a:solidFill>
                  <a:srgbClr val="783F04"/>
                </a:solidFill>
              </a:rPr>
              <a:t>TensorFlow, CNTK veya Theano'nun üzerinde çalışabilir.(bunlari pazara kadar)</a:t>
            </a:r>
            <a:endParaRPr>
              <a:solidFill>
                <a:srgbClr val="783F04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300"/>
              <a:buChar char="●"/>
            </a:pPr>
            <a:r>
              <a:rPr lang="en">
                <a:solidFill>
                  <a:srgbClr val="783F04"/>
                </a:solidFill>
              </a:rPr>
              <a:t>ONEIROS (Open-ended Neuro-Electronic Intelligent Robot Operating System) projesinin  araştırma çabasının bir parçası olarak geliştirildi ve ana yazarı ve işletmecisi bir Google mühendisi François Chollet.</a:t>
            </a:r>
            <a:endParaRPr>
              <a:solidFill>
                <a:srgbClr val="783F04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400" y="2612387"/>
            <a:ext cx="1062775" cy="10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7525" y="1505700"/>
            <a:ext cx="1430023" cy="14300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0524" y="3424025"/>
            <a:ext cx="824350" cy="8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6500" y="3887051"/>
            <a:ext cx="881651" cy="88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Neden Keras?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560700" y="1505700"/>
            <a:ext cx="5329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Keras, geliştiricilere öncelik veriyor.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Keras, endüstride ve araştırma topluluğunda geniş kabul görmüştür.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Keras, modelleri ürünlere dönüştürmeyi kolaylaştırıyor (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On Android, via the TensorFlow Android runtime.)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Keras, çoklu arka uç motorlarını destekler ve sizi bir ekosisteme kilitlemez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Keras'ın çoklu GPU desteği ve dağıtılmış eğitim desteği var</a:t>
            </a:r>
            <a:endParaRPr sz="16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950" y="4677025"/>
            <a:ext cx="976050" cy="3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900" y="4705689"/>
            <a:ext cx="976050" cy="26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75" y="1838425"/>
            <a:ext cx="3577500" cy="22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146125" y="768300"/>
            <a:ext cx="4425900" cy="3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4125"/>
                </a:solidFill>
              </a:rPr>
              <a:t>Sequential </a:t>
            </a:r>
            <a:endParaRPr sz="23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Çoğu sorun için katmanlar halinde modeller oluşturmanıza olanak sağlar.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Katmanları paylaşan veya çoklu giriş veya çıkışlara sahip modeller oluşturmanıza izin vermemesi nedeniyle sınırlıdır.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572000" y="762400"/>
            <a:ext cx="4572000" cy="4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</a:rPr>
              <a:t>Functional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A86E8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  Katmanların önceki ve sonraki katmanlardan daha fazlasını bağladığı modelleri kolayca tanımlayabileceğiniz için daha fazla esnekliğe sahip modeller oluşturmanıza olanak tanır.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A86E8"/>
              </a:solidFill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3825" y="0"/>
            <a:ext cx="9090300" cy="50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9900"/>
                </a:solidFill>
              </a:rPr>
              <a:t>Keras Modelleri</a:t>
            </a:r>
            <a:endParaRPr sz="3600">
              <a:solidFill>
                <a:srgbClr val="FF9900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50" y="3407250"/>
            <a:ext cx="36766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950" y="3333303"/>
            <a:ext cx="4006950" cy="13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0"/>
            <a:ext cx="9316118" cy="5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445825" y="318450"/>
            <a:ext cx="945900" cy="4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1200" y="2022450"/>
            <a:ext cx="1365800" cy="13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