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6031239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6031239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6031239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6031239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6031239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6031239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6031239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6031239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6031239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6031239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6031239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6031239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6031239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e6031239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6031239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6031239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93" name="Google Shape;93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99" name="Google Shape;99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Keras 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ile lojik kapıların İmplementasyonu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629627" y="3865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Taalai Almasova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583325" y="588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Lojik Kapı &amp; NAND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100" y="1298725"/>
            <a:ext cx="55626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9316118" cy="5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1445825" y="318450"/>
            <a:ext cx="945900" cy="4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200" y="2022450"/>
            <a:ext cx="1365800" cy="1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İçerik</a:t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606600" y="1352625"/>
            <a:ext cx="39420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9900"/>
                </a:solidFill>
              </a:rPr>
              <a:t>Keras</a:t>
            </a:r>
            <a:r>
              <a:rPr lang="en" sz="2400"/>
              <a:t> Nedir?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Dense Katman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Aktivasyon Fonksiyonlar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en" sz="2400"/>
              <a:t>Lojik Kapilar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Keras </a:t>
            </a:r>
            <a:r>
              <a:rPr lang="en">
                <a:solidFill>
                  <a:srgbClr val="FFFFFF"/>
                </a:solidFill>
              </a:rPr>
              <a:t>Nedir?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27125" y="2059400"/>
            <a:ext cx="59406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Python'da yazılmış açık kaynaklı bir sinir ağı kütüphanesidir. 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Hızlı bir şekilde prototipler oluşturmak, karmaşık araştırmalar yapmak ve ayrıca uygulamalar oluşturmak için kullanılır. </a:t>
            </a:r>
            <a:endParaRPr>
              <a:solidFill>
                <a:srgbClr val="783F0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83F04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00" y="3425999"/>
            <a:ext cx="1062775" cy="10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449" y="3554775"/>
            <a:ext cx="824350" cy="8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150" y="3516551"/>
            <a:ext cx="881651" cy="88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821725" y="245775"/>
            <a:ext cx="768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Dense Katman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46100" y="1253550"/>
            <a:ext cx="41466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Bir katmandaki her bir nöron önceki katmanda bulunan tüm nöronlardan bir girdi alır - böylece yoğun şekilde bağlanırlar.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 = activation (dot (input, kernel) + bias)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Activation:  parametre olarak gelen aktivasyon fonksiyonudur (sofmax, sigmoid vb)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Kernel: katman tarafından oluşturulan bir ağırlık matrisidir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Bias: katman tarafından oluşturulan bir bias vektörüdür (yalnızca use_bias doğruysa uygulanabilir).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463" y="1293138"/>
            <a:ext cx="46196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729450" y="56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Aktivasyon Fonksiyonları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75" y="514225"/>
            <a:ext cx="3096175" cy="2001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720" y="3183875"/>
            <a:ext cx="5094022" cy="20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0" y="1602075"/>
            <a:ext cx="5406300" cy="27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Sinir ağı aktivasyon fonksiyonları derin öğrenmenin çok önemli bir bileşenidir. </a:t>
            </a:r>
            <a:r>
              <a:rPr lang="en" sz="1000"/>
              <a:t>Etkinleştirme işlevleri, derin öğrenme modelinin çıktısını, doğruluğunu ve ayrıca bir eğitim modelinin hesaplamalı verimliliğini belirler - bu da büyük ölçekli bir sinir ağını yaratabilir veya bozabilir. </a:t>
            </a:r>
            <a:endParaRPr sz="10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Aktivasyon fonksiyonları, bir sinir ağının çıktısını belirleyen matematiksel </a:t>
            </a:r>
            <a:r>
              <a:rPr lang="en"/>
              <a:t>denklemler dir</a:t>
            </a:r>
            <a:r>
              <a:rPr lang="en"/>
              <a:t>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Aktivasyon fonksiyonları ayrıca her bir nöronun çıkışını 1 ile 0 veya -1 ile 1 arasında bir değere normalleştirmeye yardımcı olur.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Aktivasyon fonksiyonu, mevcut nöronu besleyen girdi ile bir sonraki katmana giden çıktı arasındaki matematiksel bir “geçit”.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583325" y="588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Lojik Kapı &amp; AND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500" y="1367900"/>
            <a:ext cx="52006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583325" y="588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Lojik Kapı &amp; OR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300" y="1421750"/>
            <a:ext cx="54578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583325" y="588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Lojik Kapı &amp; XOR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825" y="1291025"/>
            <a:ext cx="55626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583325" y="588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Lojik Kapı &amp; XNOR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1337150"/>
            <a:ext cx="581977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863" y="1292413"/>
            <a:ext cx="58197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