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E451E0-F5D8-413D-9117-CF34203D923C}">
          <p14:sldIdLst>
            <p14:sldId id="256"/>
            <p14:sldId id="257"/>
          </p14:sldIdLst>
        </p14:section>
        <p14:section name="Anaconda" id="{8BD7445D-C953-4D3F-B273-A2BB1BE8DE5E}">
          <p14:sldIdLst>
            <p14:sldId id="258"/>
            <p14:sldId id="259"/>
            <p14:sldId id="260"/>
            <p14:sldId id="261"/>
            <p14:sldId id="263"/>
          </p14:sldIdLst>
        </p14:section>
        <p14:section name="Tensorflow" id="{D841D1FA-AE77-44E5-B320-8EDC3AC20893}">
          <p14:sldIdLst>
            <p14:sldId id="262"/>
          </p14:sldIdLst>
        </p14:section>
        <p14:section name="Install Additional Utilities" id="{5C871B39-62FD-4F8B-A799-128ED95FF023}">
          <p14:sldIdLst>
            <p14:sldId id="268"/>
            <p14:sldId id="269"/>
          </p14:sldIdLst>
        </p14:section>
        <p14:section name="Verify Installation" id="{A0431953-4B8B-4D58-AAA1-871BD451D5DD}">
          <p14:sldIdLst>
            <p14:sldId id="264"/>
            <p14:sldId id="265"/>
          </p14:sldIdLst>
        </p14:section>
        <p14:section name="Backup" id="{84F925A0-A928-4AF0-B6D8-6FEF85926D44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D2C7-CF8F-4B34-9189-B65AE64773A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6697-C520-4399-B3C3-2DA8D61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ing/env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TensorFlow Windows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Updated 3 Apr 17</a:t>
            </a:r>
          </a:p>
          <a:p>
            <a:r>
              <a:rPr lang="en-US" dirty="0" smtClean="0"/>
              <a:t>Eric Wespi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smtClean="0"/>
              <a:t>Install </a:t>
            </a:r>
            <a:r>
              <a:rPr lang="en-US" dirty="0" err="1" smtClean="0"/>
              <a:t>PrettyTensor</a:t>
            </a:r>
            <a:r>
              <a:rPr lang="en-US" dirty="0" smtClean="0"/>
              <a:t> </a:t>
            </a:r>
            <a:r>
              <a:rPr lang="en-US" dirty="0" smtClean="0"/>
              <a:t>(5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137"/>
            <a:ext cx="8229600" cy="25320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Copy the following </a:t>
            </a:r>
            <a:r>
              <a:rPr lang="en-US" dirty="0" smtClean="0"/>
              <a:t>commands </a:t>
            </a:r>
            <a:r>
              <a:rPr lang="en-US" dirty="0" smtClean="0"/>
              <a:t>to the clipboard and paste using right click in the command prompt window: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download and </a:t>
            </a:r>
            <a:r>
              <a:rPr lang="en-US" dirty="0" smtClean="0">
                <a:solidFill>
                  <a:schemeClr val="tx2"/>
                </a:solidFill>
              </a:rPr>
              <a:t>install </a:t>
            </a:r>
            <a:r>
              <a:rPr lang="en-US" dirty="0" err="1" smtClean="0">
                <a:solidFill>
                  <a:schemeClr val="tx2"/>
                </a:solidFill>
              </a:rPr>
              <a:t>prettytensor</a:t>
            </a:r>
            <a:r>
              <a:rPr lang="en-US" dirty="0" smtClean="0">
                <a:solidFill>
                  <a:schemeClr val="tx2"/>
                </a:solidFill>
              </a:rPr>
              <a:t>, which is a lightweight </a:t>
            </a:r>
            <a:r>
              <a:rPr lang="en-US" dirty="0" err="1" smtClean="0">
                <a:solidFill>
                  <a:schemeClr val="tx2"/>
                </a:solidFill>
              </a:rPr>
              <a:t>tensorflow</a:t>
            </a:r>
            <a:r>
              <a:rPr lang="en-US" dirty="0" smtClean="0">
                <a:solidFill>
                  <a:schemeClr val="tx2"/>
                </a:solidFill>
              </a:rPr>
              <a:t> wrapper developed by google to simplify the code required for neural network creation and modification in python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007" y="1743670"/>
            <a:ext cx="7010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prettytensor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69" y="3505200"/>
            <a:ext cx="60864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7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8229600" cy="11430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8: </a:t>
            </a:r>
            <a:r>
              <a:rPr lang="en-US" dirty="0" smtClean="0"/>
              <a:t>Start a Notebook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Enter the following command: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start a notebook server and should open a browser window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If you need to stop the server and exit, you can type </a:t>
            </a:r>
            <a:r>
              <a:rPr lang="en-US" dirty="0" err="1" smtClean="0">
                <a:solidFill>
                  <a:schemeClr val="tx2"/>
                </a:solidFill>
              </a:rPr>
              <a:t>ctrl+c</a:t>
            </a:r>
            <a:r>
              <a:rPr lang="en-US" dirty="0" smtClean="0">
                <a:solidFill>
                  <a:schemeClr val="tx2"/>
                </a:solidFill>
              </a:rPr>
              <a:t> twice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Click on the “New” dropdown menu in the upper right and select Python 3 to create a new notebook: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40467"/>
            <a:ext cx="3124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upyter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599"/>
            <a:ext cx="6800850" cy="283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400800" y="6172199"/>
            <a:ext cx="762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67600" y="4800599"/>
            <a:ext cx="47625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 TensorFlow Installation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Try to import </a:t>
            </a:r>
            <a:r>
              <a:rPr lang="en-US" dirty="0" err="1" smtClean="0"/>
              <a:t>tensorflow</a:t>
            </a:r>
            <a:r>
              <a:rPr lang="en-US" dirty="0" smtClean="0"/>
              <a:t> using the line below.  </a:t>
            </a:r>
            <a:r>
              <a:rPr lang="en-US" dirty="0" err="1" smtClean="0"/>
              <a:t>Shift+Enter</a:t>
            </a:r>
            <a:r>
              <a:rPr lang="en-US" dirty="0" smtClean="0"/>
              <a:t> to run the line: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is the python import statement for the </a:t>
            </a:r>
            <a:r>
              <a:rPr lang="en-US" dirty="0" err="1" smtClean="0">
                <a:solidFill>
                  <a:schemeClr val="tx2"/>
                </a:solidFill>
              </a:rPr>
              <a:t>tensorflow</a:t>
            </a:r>
            <a:r>
              <a:rPr lang="en-US" dirty="0" smtClean="0">
                <a:solidFill>
                  <a:schemeClr val="tx2"/>
                </a:solidFill>
              </a:rPr>
              <a:t> package.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An asterisk will appear in place of the line number while the package is importing.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Once it returns to a line number the package is imported.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If there are no errors, congratulations!  You’ve successfully installed Python 3.5 and TensorFlow!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3048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5" y="4572000"/>
            <a:ext cx="723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629150"/>
            <a:ext cx="752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Out: Deactivate and Uninstall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revert to the main environment, you can deactivate the new one</a:t>
            </a:r>
          </a:p>
          <a:p>
            <a:r>
              <a:rPr lang="en-US" dirty="0" smtClean="0"/>
              <a:t>Press </a:t>
            </a:r>
            <a:r>
              <a:rPr lang="en-US" dirty="0" err="1" smtClean="0"/>
              <a:t>ctrl+c</a:t>
            </a:r>
            <a:r>
              <a:rPr lang="en-US" dirty="0" smtClean="0"/>
              <a:t> twice in the command prompt to stop the notebook server (if running)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dirty="0" smtClean="0"/>
              <a:t>Enter the deactivate command: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deactivate the environment, but preserve the installation (you can reactivate at any time)</a:t>
            </a:r>
          </a:p>
          <a:p>
            <a:r>
              <a:rPr lang="en-US" dirty="0" smtClean="0"/>
              <a:t>To completely uninstall </a:t>
            </a:r>
            <a:r>
              <a:rPr lang="en-US" dirty="0" err="1" smtClean="0"/>
              <a:t>tensorflow</a:t>
            </a:r>
            <a:r>
              <a:rPr lang="en-US" dirty="0" smtClean="0"/>
              <a:t>, the associated packages, python 3.5, and remove the environment, enter the remove command: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 can also uninstall Anaconda if necessary via Windows add/remove programs (do the environment remove command first if you are planning on this)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9" y="2184400"/>
            <a:ext cx="7747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51" y="3276600"/>
            <a:ext cx="3124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eactivate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365" y="5117068"/>
            <a:ext cx="3124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14700"/>
            <a:ext cx="480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3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TensorFlow is supported for Windows</a:t>
            </a:r>
          </a:p>
          <a:p>
            <a:r>
              <a:rPr lang="en-US" dirty="0" smtClean="0"/>
              <a:t>To install TensorFlow, we must also install Python</a:t>
            </a:r>
          </a:p>
          <a:p>
            <a:r>
              <a:rPr lang="en-US" dirty="0" smtClean="0"/>
              <a:t>The latest TensorFlow release (1.0.x) is not supported for the latest Python version (3.6)</a:t>
            </a:r>
          </a:p>
          <a:p>
            <a:r>
              <a:rPr lang="en-US" dirty="0" smtClean="0"/>
              <a:t>This presentation will review the Python installation, setting up a Python 3.5 environment, and installing TensorFlow in that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Install Anaconda (20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Anaconda is a distribution of Python</a:t>
            </a:r>
          </a:p>
          <a:p>
            <a:r>
              <a:rPr lang="en-US" dirty="0" smtClean="0"/>
              <a:t>Anaconda includes Python, some code editors (</a:t>
            </a:r>
            <a:r>
              <a:rPr lang="en-US" dirty="0" err="1" smtClean="0"/>
              <a:t>Spyder</a:t>
            </a:r>
            <a:r>
              <a:rPr lang="en-US" dirty="0" smtClean="0"/>
              <a:t> and </a:t>
            </a:r>
            <a:r>
              <a:rPr lang="en-US" dirty="0" err="1" smtClean="0"/>
              <a:t>Jupyter</a:t>
            </a:r>
            <a:r>
              <a:rPr lang="en-US" dirty="0" smtClean="0"/>
              <a:t> Notebooks), the </a:t>
            </a:r>
            <a:r>
              <a:rPr lang="en-US" dirty="0" err="1" smtClean="0"/>
              <a:t>conda</a:t>
            </a:r>
            <a:r>
              <a:rPr lang="en-US" dirty="0" smtClean="0"/>
              <a:t> package and environment manager, and ~100 commonly used Python packages for data science</a:t>
            </a:r>
          </a:p>
          <a:p>
            <a:r>
              <a:rPr lang="en-US" dirty="0" smtClean="0"/>
              <a:t>Download: </a:t>
            </a:r>
            <a:r>
              <a:rPr lang="en-US" dirty="0" smtClean="0">
                <a:hlinkClick r:id="rId2"/>
              </a:rPr>
              <a:t>https://www.continuum.io/downloads</a:t>
            </a:r>
            <a:endParaRPr lang="en-US" dirty="0" smtClean="0"/>
          </a:p>
          <a:p>
            <a:r>
              <a:rPr lang="en-US" dirty="0" smtClean="0"/>
              <a:t>Install the latest version by clicking the green button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98" y="5698526"/>
            <a:ext cx="3106302" cy="8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Environments allow for installing multiple versions of Python or Python packages to prevent compatibility issues.</a:t>
            </a:r>
          </a:p>
          <a:p>
            <a:r>
              <a:rPr lang="en-US" dirty="0" smtClean="0"/>
              <a:t>Anaconda environments are controlled via the command prompt primarily with the following basic commands:</a:t>
            </a:r>
          </a:p>
          <a:p>
            <a:pPr lvl="1"/>
            <a:r>
              <a:rPr lang="en-US" dirty="0" smtClean="0"/>
              <a:t>Create: build an environment</a:t>
            </a:r>
          </a:p>
          <a:p>
            <a:pPr lvl="1"/>
            <a:r>
              <a:rPr lang="en-US" dirty="0" smtClean="0"/>
              <a:t>Activate: activate an environment (make it the current working environment)</a:t>
            </a:r>
          </a:p>
          <a:p>
            <a:pPr lvl="1"/>
            <a:r>
              <a:rPr lang="en-US" dirty="0" smtClean="0"/>
              <a:t>Deactivate: go back to the primary environment</a:t>
            </a:r>
          </a:p>
          <a:p>
            <a:pPr lvl="1"/>
            <a:r>
              <a:rPr lang="en-US" dirty="0" smtClean="0"/>
              <a:t>Remove: remove an environment, uninstalling its specific software</a:t>
            </a:r>
          </a:p>
          <a:p>
            <a:pPr lvl="1"/>
            <a:r>
              <a:rPr lang="en-US" dirty="0"/>
              <a:t>Info: get a list of the currently installed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You can read more about environments here: </a:t>
            </a:r>
            <a:r>
              <a:rPr lang="en-US" dirty="0" smtClean="0">
                <a:hlinkClick r:id="rId2"/>
              </a:rPr>
              <a:t>https://conda.io/docs/using/envs.html#</a:t>
            </a:r>
            <a:endParaRPr lang="en-US" dirty="0" smtClean="0"/>
          </a:p>
          <a:p>
            <a:r>
              <a:rPr lang="en-US" dirty="0" smtClean="0"/>
              <a:t>We will be building a Python 3.5 environment and installing TensorFlow in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4253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Create Environment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85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Open the command prompt and enter the following command:</a:t>
            </a:r>
          </a:p>
          <a:p>
            <a:endParaRPr lang="en-US" dirty="0"/>
          </a:p>
          <a:p>
            <a:r>
              <a:rPr lang="en-US" dirty="0" smtClean="0"/>
              <a:t>Enter y to proceed with the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create an environment named </a:t>
            </a:r>
            <a:r>
              <a:rPr lang="en-US" dirty="0" err="1" smtClean="0">
                <a:solidFill>
                  <a:schemeClr val="tx2"/>
                </a:solidFill>
              </a:rPr>
              <a:t>tensorflow</a:t>
            </a:r>
            <a:r>
              <a:rPr lang="en-US" dirty="0" smtClean="0">
                <a:solidFill>
                  <a:schemeClr val="tx2"/>
                </a:solidFill>
              </a:rPr>
              <a:t>, and install Python 3.5.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Note that this will NOT install </a:t>
            </a:r>
            <a:r>
              <a:rPr lang="en-US" dirty="0" err="1" smtClean="0">
                <a:solidFill>
                  <a:schemeClr val="tx2"/>
                </a:solidFill>
              </a:rPr>
              <a:t>tensorflow</a:t>
            </a:r>
            <a:r>
              <a:rPr lang="en-US" dirty="0" smtClean="0">
                <a:solidFill>
                  <a:schemeClr val="tx2"/>
                </a:solidFill>
              </a:rPr>
              <a:t>, this is just the name of the </a:t>
            </a:r>
            <a:r>
              <a:rPr lang="en-US" dirty="0" err="1" smtClean="0">
                <a:solidFill>
                  <a:schemeClr val="tx2"/>
                </a:solidFill>
              </a:rPr>
              <a:t>conda</a:t>
            </a:r>
            <a:r>
              <a:rPr lang="en-US" dirty="0" smtClean="0">
                <a:solidFill>
                  <a:schemeClr val="tx2"/>
                </a:solidFill>
              </a:rPr>
              <a:t>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219200"/>
            <a:ext cx="5791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python=3.5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3" y="3118758"/>
            <a:ext cx="71247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3: Verify and Activate Environment (1 min)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Check to make sure the environment was created properly: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Activate the environment: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command prompt will change to indicate the current environment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4175"/>
            <a:ext cx="86487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3450" y="2438400"/>
            <a:ext cx="25717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236" y="4467225"/>
            <a:ext cx="28275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36" y="4924425"/>
            <a:ext cx="33623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3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Install </a:t>
            </a:r>
            <a:r>
              <a:rPr lang="en-US" dirty="0" err="1" smtClean="0"/>
              <a:t>Jupyter</a:t>
            </a:r>
            <a:r>
              <a:rPr lang="en-US" dirty="0" smtClean="0"/>
              <a:t>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Enter the following command: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install the </a:t>
            </a:r>
            <a:r>
              <a:rPr lang="en-US" dirty="0" err="1" smtClean="0">
                <a:solidFill>
                  <a:schemeClr val="tx2"/>
                </a:solidFill>
              </a:rPr>
              <a:t>jupyter</a:t>
            </a:r>
            <a:r>
              <a:rPr lang="en-US" dirty="0" smtClean="0">
                <a:solidFill>
                  <a:schemeClr val="tx2"/>
                </a:solidFill>
              </a:rPr>
              <a:t> notebooks software and related packages within the new environment, making it easier to write and execute scripts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screenshot is cropped- there are several packages to install and it may appear to “hang” at times during the installation.  Be patient and wait for the next command prompt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3124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6755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 5: Install TensorFlow (5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137"/>
            <a:ext cx="8229600" cy="2532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 the following command to the clipboard and paste using right click in the command prompt window: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download and install </a:t>
            </a:r>
            <a:r>
              <a:rPr lang="en-US" dirty="0" err="1" smtClean="0">
                <a:solidFill>
                  <a:schemeClr val="tx2"/>
                </a:solidFill>
              </a:rPr>
              <a:t>tensorflow</a:t>
            </a:r>
            <a:r>
              <a:rPr lang="en-US" dirty="0" smtClean="0">
                <a:solidFill>
                  <a:schemeClr val="tx2"/>
                </a:solidFill>
              </a:rPr>
              <a:t>, along with the packages it depends 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007" y="1743670"/>
            <a:ext cx="70104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--ignore-installed --upgrade https://storage.googleapis.com/tensorflow/windows/cpu/tensorflow-1.0.1-cp35-cp35m-win_amd64.whl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16300"/>
            <a:ext cx="77597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6: </a:t>
            </a:r>
            <a:r>
              <a:rPr lang="en-US" dirty="0" smtClean="0"/>
              <a:t>Install </a:t>
            </a:r>
            <a:r>
              <a:rPr lang="en-US" dirty="0" smtClean="0"/>
              <a:t>Utilities</a:t>
            </a:r>
            <a:r>
              <a:rPr lang="en-US" dirty="0" smtClean="0"/>
              <a:t> </a:t>
            </a:r>
            <a:r>
              <a:rPr lang="en-US" dirty="0" smtClean="0"/>
              <a:t>(5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137"/>
            <a:ext cx="8229600" cy="2532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 the following </a:t>
            </a:r>
            <a:r>
              <a:rPr lang="en-US" dirty="0" smtClean="0"/>
              <a:t>commands </a:t>
            </a:r>
            <a:r>
              <a:rPr lang="en-US" dirty="0" smtClean="0"/>
              <a:t>to the clipboard and paste using right click in the command prompt window: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will download and </a:t>
            </a:r>
            <a:r>
              <a:rPr lang="en-US" dirty="0" smtClean="0">
                <a:solidFill>
                  <a:schemeClr val="tx2"/>
                </a:solidFill>
              </a:rPr>
              <a:t>install additional python utilities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007" y="1743670"/>
            <a:ext cx="7010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-learn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007" y="2265402"/>
            <a:ext cx="7010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pillow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948602" y="3200400"/>
            <a:ext cx="6096000" cy="313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9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809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TensorFlow Windows Installation</vt:lpstr>
      <vt:lpstr>Summary</vt:lpstr>
      <vt:lpstr>Step 1: Install Anaconda (20 min)</vt:lpstr>
      <vt:lpstr>Anaconda Environments</vt:lpstr>
      <vt:lpstr>Step 2: Create Environment (10 min)</vt:lpstr>
      <vt:lpstr>Step 3: Verify and Activate Environment (1 min)</vt:lpstr>
      <vt:lpstr>Step 4: Install Jupyter (10 min)</vt:lpstr>
      <vt:lpstr>Step 5: Install TensorFlow (5 min)</vt:lpstr>
      <vt:lpstr>Step 6: Install Utilities (5 min)</vt:lpstr>
      <vt:lpstr>Step 7: Install PrettyTensor (5 min)</vt:lpstr>
      <vt:lpstr>Step 8: Start a Notebook (1 min)</vt:lpstr>
      <vt:lpstr>Verify TensorFlow Installation (1 min)</vt:lpstr>
      <vt:lpstr>Back Out: Deactivate and Uninstall</vt:lpstr>
    </vt:vector>
  </TitlesOfParts>
  <Company>Boston Scientific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Windows Installation</dc:title>
  <dc:creator>Wespi, Eric</dc:creator>
  <cp:lastModifiedBy>Albrecht, Tom</cp:lastModifiedBy>
  <cp:revision>16</cp:revision>
  <dcterms:created xsi:type="dcterms:W3CDTF">2017-04-03T13:18:34Z</dcterms:created>
  <dcterms:modified xsi:type="dcterms:W3CDTF">2017-04-03T20:12:59Z</dcterms:modified>
</cp:coreProperties>
</file>