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E523E-7FB8-4825-B319-7939B1A42D2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fr-FR"/>
        </a:p>
      </dgm:t>
    </dgm:pt>
    <dgm:pt modelId="{946617ED-9F5A-479A-995F-4B8EB664ADFF}">
      <dgm:prSet/>
      <dgm:spPr/>
      <dgm:t>
        <a:bodyPr/>
        <a:lstStyle/>
        <a:p>
          <a:r>
            <a:rPr lang="fr-FR"/>
            <a:t>Siem(system information and event management)</a:t>
          </a:r>
        </a:p>
      </dgm:t>
    </dgm:pt>
    <dgm:pt modelId="{2D1BD543-92F9-4F8D-90D6-6C622BCF4CC1}" type="parTrans" cxnId="{6E411264-CB06-4628-9C97-7D59457F4F41}">
      <dgm:prSet/>
      <dgm:spPr/>
      <dgm:t>
        <a:bodyPr/>
        <a:lstStyle/>
        <a:p>
          <a:endParaRPr lang="fr-FR"/>
        </a:p>
      </dgm:t>
    </dgm:pt>
    <dgm:pt modelId="{1582A43C-D08A-4168-A04D-B3EABA756C39}" type="sibTrans" cxnId="{6E411264-CB06-4628-9C97-7D59457F4F41}">
      <dgm:prSet/>
      <dgm:spPr/>
      <dgm:t>
        <a:bodyPr/>
        <a:lstStyle/>
        <a:p>
          <a:endParaRPr lang="fr-FR"/>
        </a:p>
      </dgm:t>
    </dgm:pt>
    <dgm:pt modelId="{369C1440-F720-4116-A348-E2A5666E0BD8}">
      <dgm:prSet/>
      <dgm:spPr/>
      <dgm:t>
        <a:bodyPr/>
        <a:lstStyle/>
        <a:p>
          <a:r>
            <a:rPr lang="fr-FR"/>
            <a:t>Definition</a:t>
          </a:r>
        </a:p>
      </dgm:t>
    </dgm:pt>
    <dgm:pt modelId="{AE16F525-A7A8-49E9-8231-3E21FDF1BBD7}" type="parTrans" cxnId="{8C9ED383-0AE0-4733-9F7E-3E72A6EC6241}">
      <dgm:prSet/>
      <dgm:spPr/>
      <dgm:t>
        <a:bodyPr/>
        <a:lstStyle/>
        <a:p>
          <a:endParaRPr lang="fr-FR"/>
        </a:p>
      </dgm:t>
    </dgm:pt>
    <dgm:pt modelId="{688CD2AF-2688-404D-B7A4-A9D9D8A862B4}" type="sibTrans" cxnId="{8C9ED383-0AE0-4733-9F7E-3E72A6EC6241}">
      <dgm:prSet/>
      <dgm:spPr/>
      <dgm:t>
        <a:bodyPr/>
        <a:lstStyle/>
        <a:p>
          <a:endParaRPr lang="fr-FR"/>
        </a:p>
      </dgm:t>
    </dgm:pt>
    <dgm:pt modelId="{40973D63-D99B-419D-89EF-709806DCE4E4}">
      <dgm:prSet/>
      <dgm:spPr/>
      <dgm:t>
        <a:bodyPr/>
        <a:lstStyle/>
        <a:p>
          <a:r>
            <a:rPr lang="fr-FR"/>
            <a:t>Pourquoi une solution siem</a:t>
          </a:r>
        </a:p>
      </dgm:t>
    </dgm:pt>
    <dgm:pt modelId="{1CFB22AF-7DDC-4CA6-BD65-667FE617D648}" type="parTrans" cxnId="{C78F90E3-9F9E-42B9-967A-D2FC0E77724A}">
      <dgm:prSet/>
      <dgm:spPr/>
      <dgm:t>
        <a:bodyPr/>
        <a:lstStyle/>
        <a:p>
          <a:endParaRPr lang="fr-FR"/>
        </a:p>
      </dgm:t>
    </dgm:pt>
    <dgm:pt modelId="{E4EF0D80-93FF-4594-9600-3C08CF06BCE8}" type="sibTrans" cxnId="{C78F90E3-9F9E-42B9-967A-D2FC0E77724A}">
      <dgm:prSet/>
      <dgm:spPr/>
      <dgm:t>
        <a:bodyPr/>
        <a:lstStyle/>
        <a:p>
          <a:endParaRPr lang="fr-FR"/>
        </a:p>
      </dgm:t>
    </dgm:pt>
    <dgm:pt modelId="{8F21875D-3E7D-4A24-B13E-A7DBA5FB9A11}">
      <dgm:prSet/>
      <dgm:spPr/>
      <dgm:t>
        <a:bodyPr/>
        <a:lstStyle/>
        <a:p>
          <a:r>
            <a:rPr lang="fr-FR"/>
            <a:t>Quelques solutions siem</a:t>
          </a:r>
        </a:p>
      </dgm:t>
    </dgm:pt>
    <dgm:pt modelId="{26A96BAE-E076-4A2E-AB64-D23817308520}" type="parTrans" cxnId="{8A27D061-11A1-4237-9338-00709FC5629A}">
      <dgm:prSet/>
      <dgm:spPr/>
      <dgm:t>
        <a:bodyPr/>
        <a:lstStyle/>
        <a:p>
          <a:endParaRPr lang="fr-FR"/>
        </a:p>
      </dgm:t>
    </dgm:pt>
    <dgm:pt modelId="{947AE094-AB44-4BBA-A6B7-1AF0AE97B099}" type="sibTrans" cxnId="{8A27D061-11A1-4237-9338-00709FC5629A}">
      <dgm:prSet/>
      <dgm:spPr/>
      <dgm:t>
        <a:bodyPr/>
        <a:lstStyle/>
        <a:p>
          <a:endParaRPr lang="fr-FR"/>
        </a:p>
      </dgm:t>
    </dgm:pt>
    <dgm:pt modelId="{1B390129-D0CD-4923-A965-B5D784B91F1C}">
      <dgm:prSet/>
      <dgm:spPr/>
      <dgm:t>
        <a:bodyPr/>
        <a:lstStyle/>
        <a:p>
          <a:r>
            <a:rPr lang="fr-FR"/>
            <a:t>QRadar</a:t>
          </a:r>
        </a:p>
      </dgm:t>
    </dgm:pt>
    <dgm:pt modelId="{B2F8D76F-9FC3-466E-84E6-6FA4DCC9F49A}" type="parTrans" cxnId="{D9872833-7051-4997-9762-FD0CC2128129}">
      <dgm:prSet/>
      <dgm:spPr/>
      <dgm:t>
        <a:bodyPr/>
        <a:lstStyle/>
        <a:p>
          <a:endParaRPr lang="fr-FR"/>
        </a:p>
      </dgm:t>
    </dgm:pt>
    <dgm:pt modelId="{7C036FE9-E778-4A0D-B4C1-F9BACB11C5D5}" type="sibTrans" cxnId="{D9872833-7051-4997-9762-FD0CC2128129}">
      <dgm:prSet/>
      <dgm:spPr/>
      <dgm:t>
        <a:bodyPr/>
        <a:lstStyle/>
        <a:p>
          <a:endParaRPr lang="fr-FR"/>
        </a:p>
      </dgm:t>
    </dgm:pt>
    <dgm:pt modelId="{F1F82788-74DF-47BC-8B3E-EF820B4E499C}">
      <dgm:prSet/>
      <dgm:spPr/>
      <dgm:t>
        <a:bodyPr/>
        <a:lstStyle/>
        <a:p>
          <a:r>
            <a:rPr lang="fr-FR" dirty="0"/>
            <a:t>Principales fonctionnalités</a:t>
          </a:r>
        </a:p>
      </dgm:t>
    </dgm:pt>
    <dgm:pt modelId="{FC62052B-5BA8-4604-90E8-56C8CD2BA3BE}" type="parTrans" cxnId="{2E039303-CC6D-46AE-85E5-F887126927AA}">
      <dgm:prSet/>
      <dgm:spPr/>
      <dgm:t>
        <a:bodyPr/>
        <a:lstStyle/>
        <a:p>
          <a:endParaRPr lang="fr-FR"/>
        </a:p>
      </dgm:t>
    </dgm:pt>
    <dgm:pt modelId="{6AEEA2BA-47A2-43BB-94F9-1F517E51236E}" type="sibTrans" cxnId="{2E039303-CC6D-46AE-85E5-F887126927AA}">
      <dgm:prSet/>
      <dgm:spPr/>
      <dgm:t>
        <a:bodyPr/>
        <a:lstStyle/>
        <a:p>
          <a:endParaRPr lang="fr-FR"/>
        </a:p>
      </dgm:t>
    </dgm:pt>
    <dgm:pt modelId="{E6EE54AA-E590-4EE1-ACD5-7ED69AE3CDCC}">
      <dgm:prSet/>
      <dgm:spPr/>
      <dgm:t>
        <a:bodyPr/>
        <a:lstStyle/>
        <a:p>
          <a:r>
            <a:rPr lang="fr-FR" dirty="0"/>
            <a:t>Forces</a:t>
          </a:r>
        </a:p>
      </dgm:t>
    </dgm:pt>
    <dgm:pt modelId="{66D1DB59-6612-4B2B-A1C1-AAF921EB0BA9}" type="parTrans" cxnId="{C2EA6C1E-74CF-4148-BC96-F74680EB0260}">
      <dgm:prSet/>
      <dgm:spPr/>
      <dgm:t>
        <a:bodyPr/>
        <a:lstStyle/>
        <a:p>
          <a:endParaRPr lang="fr-FR"/>
        </a:p>
      </dgm:t>
    </dgm:pt>
    <dgm:pt modelId="{A9760776-E46F-4F4E-B842-3E7F0B69DF4A}" type="sibTrans" cxnId="{C2EA6C1E-74CF-4148-BC96-F74680EB0260}">
      <dgm:prSet/>
      <dgm:spPr/>
      <dgm:t>
        <a:bodyPr/>
        <a:lstStyle/>
        <a:p>
          <a:endParaRPr lang="fr-FR"/>
        </a:p>
      </dgm:t>
    </dgm:pt>
    <dgm:pt modelId="{E9907FAA-A383-4577-B331-19A23F9178E1}">
      <dgm:prSet/>
      <dgm:spPr/>
      <dgm:t>
        <a:bodyPr/>
        <a:lstStyle/>
        <a:p>
          <a:r>
            <a:rPr lang="fr-FR" dirty="0"/>
            <a:t>Faiblesses</a:t>
          </a:r>
        </a:p>
      </dgm:t>
    </dgm:pt>
    <dgm:pt modelId="{962BAD59-739A-4151-9274-FEB71D89363D}" type="parTrans" cxnId="{3CC7FE95-2C7E-465D-AEC4-EBF4832D95AC}">
      <dgm:prSet/>
      <dgm:spPr/>
      <dgm:t>
        <a:bodyPr/>
        <a:lstStyle/>
        <a:p>
          <a:endParaRPr lang="fr-FR"/>
        </a:p>
      </dgm:t>
    </dgm:pt>
    <dgm:pt modelId="{11B04183-1E72-4014-A0D7-D72DE05D803E}" type="sibTrans" cxnId="{3CC7FE95-2C7E-465D-AEC4-EBF4832D95AC}">
      <dgm:prSet/>
      <dgm:spPr/>
      <dgm:t>
        <a:bodyPr/>
        <a:lstStyle/>
        <a:p>
          <a:endParaRPr lang="fr-FR"/>
        </a:p>
      </dgm:t>
    </dgm:pt>
    <dgm:pt modelId="{BFC303FD-0146-4B06-BA4C-F1AED60F0347}">
      <dgm:prSet/>
      <dgm:spPr/>
      <dgm:t>
        <a:bodyPr/>
        <a:lstStyle/>
        <a:p>
          <a:r>
            <a:rPr lang="fr-FR"/>
            <a:t>Conclusion</a:t>
          </a:r>
        </a:p>
      </dgm:t>
    </dgm:pt>
    <dgm:pt modelId="{FE37A95A-FD6F-4722-982D-FE313FA814AA}" type="parTrans" cxnId="{02631F72-6750-4F92-A7BA-3655C066F4D4}">
      <dgm:prSet/>
      <dgm:spPr/>
      <dgm:t>
        <a:bodyPr/>
        <a:lstStyle/>
        <a:p>
          <a:endParaRPr lang="fr-FR"/>
        </a:p>
      </dgm:t>
    </dgm:pt>
    <dgm:pt modelId="{5042C796-C402-4955-9B2E-2B600CE87E0A}" type="sibTrans" cxnId="{02631F72-6750-4F92-A7BA-3655C066F4D4}">
      <dgm:prSet/>
      <dgm:spPr/>
      <dgm:t>
        <a:bodyPr/>
        <a:lstStyle/>
        <a:p>
          <a:endParaRPr lang="fr-FR"/>
        </a:p>
      </dgm:t>
    </dgm:pt>
    <dgm:pt modelId="{92DB9DA3-A9CD-4B88-B1B4-5CBDD4B6BA9D}" type="pres">
      <dgm:prSet presAssocID="{303E523E-7FB8-4825-B319-7939B1A42D2C}" presName="Name0" presStyleCnt="0">
        <dgm:presLayoutVars>
          <dgm:dir/>
          <dgm:resizeHandles val="exact"/>
        </dgm:presLayoutVars>
      </dgm:prSet>
      <dgm:spPr/>
    </dgm:pt>
    <dgm:pt modelId="{14EB2544-26C1-4819-929F-C76879469ED9}" type="pres">
      <dgm:prSet presAssocID="{303E523E-7FB8-4825-B319-7939B1A42D2C}" presName="arrow" presStyleLbl="bgShp" presStyleIdx="0" presStyleCnt="1"/>
      <dgm:spPr/>
    </dgm:pt>
    <dgm:pt modelId="{5BA35541-BA5C-43AC-A242-265CCE79F3A7}" type="pres">
      <dgm:prSet presAssocID="{303E523E-7FB8-4825-B319-7939B1A42D2C}" presName="points" presStyleCnt="0"/>
      <dgm:spPr/>
    </dgm:pt>
    <dgm:pt modelId="{3EDFC20E-F51E-4F08-B395-7EF9B65CEEFD}" type="pres">
      <dgm:prSet presAssocID="{946617ED-9F5A-479A-995F-4B8EB664ADFF}" presName="compositeA" presStyleCnt="0"/>
      <dgm:spPr/>
    </dgm:pt>
    <dgm:pt modelId="{2AA479C4-9532-44A8-99A9-3ED609D7213F}" type="pres">
      <dgm:prSet presAssocID="{946617ED-9F5A-479A-995F-4B8EB664ADFF}" presName="textA" presStyleLbl="revTx" presStyleIdx="0" presStyleCnt="3">
        <dgm:presLayoutVars>
          <dgm:bulletEnabled val="1"/>
        </dgm:presLayoutVars>
      </dgm:prSet>
      <dgm:spPr/>
    </dgm:pt>
    <dgm:pt modelId="{59CEEC0B-CD21-4E88-96D9-3D64FADEDC16}" type="pres">
      <dgm:prSet presAssocID="{946617ED-9F5A-479A-995F-4B8EB664ADFF}" presName="circleA" presStyleLbl="node1" presStyleIdx="0" presStyleCnt="3"/>
      <dgm:spPr/>
    </dgm:pt>
    <dgm:pt modelId="{EB6ECBB9-76CB-4E87-83F2-70BC2FE5744D}" type="pres">
      <dgm:prSet presAssocID="{946617ED-9F5A-479A-995F-4B8EB664ADFF}" presName="spaceA" presStyleCnt="0"/>
      <dgm:spPr/>
    </dgm:pt>
    <dgm:pt modelId="{702D5745-26A3-478D-943D-B72115656574}" type="pres">
      <dgm:prSet presAssocID="{1582A43C-D08A-4168-A04D-B3EABA756C39}" presName="space" presStyleCnt="0"/>
      <dgm:spPr/>
    </dgm:pt>
    <dgm:pt modelId="{A05BB5FA-B017-4703-9E61-DDC522D1A644}" type="pres">
      <dgm:prSet presAssocID="{1B390129-D0CD-4923-A965-B5D784B91F1C}" presName="compositeB" presStyleCnt="0"/>
      <dgm:spPr/>
    </dgm:pt>
    <dgm:pt modelId="{BD629461-35F4-4D46-92E9-8D1B27222905}" type="pres">
      <dgm:prSet presAssocID="{1B390129-D0CD-4923-A965-B5D784B91F1C}" presName="textB" presStyleLbl="revTx" presStyleIdx="1" presStyleCnt="3">
        <dgm:presLayoutVars>
          <dgm:bulletEnabled val="1"/>
        </dgm:presLayoutVars>
      </dgm:prSet>
      <dgm:spPr/>
    </dgm:pt>
    <dgm:pt modelId="{0C093263-3CF3-4788-9B8B-C0F158842B9C}" type="pres">
      <dgm:prSet presAssocID="{1B390129-D0CD-4923-A965-B5D784B91F1C}" presName="circleB" presStyleLbl="node1" presStyleIdx="1" presStyleCnt="3"/>
      <dgm:spPr/>
    </dgm:pt>
    <dgm:pt modelId="{740106E6-D5E5-4A13-8B06-9BAE40F53BEB}" type="pres">
      <dgm:prSet presAssocID="{1B390129-D0CD-4923-A965-B5D784B91F1C}" presName="spaceB" presStyleCnt="0"/>
      <dgm:spPr/>
    </dgm:pt>
    <dgm:pt modelId="{B75A5F58-42A2-4B03-A986-5C0B604FD8E9}" type="pres">
      <dgm:prSet presAssocID="{7C036FE9-E778-4A0D-B4C1-F9BACB11C5D5}" presName="space" presStyleCnt="0"/>
      <dgm:spPr/>
    </dgm:pt>
    <dgm:pt modelId="{A5763398-A390-4B41-A001-2DD0E8C572A7}" type="pres">
      <dgm:prSet presAssocID="{BFC303FD-0146-4B06-BA4C-F1AED60F0347}" presName="compositeA" presStyleCnt="0"/>
      <dgm:spPr/>
    </dgm:pt>
    <dgm:pt modelId="{97CEB7C5-988C-4144-9A49-34D14ADA32C6}" type="pres">
      <dgm:prSet presAssocID="{BFC303FD-0146-4B06-BA4C-F1AED60F0347}" presName="textA" presStyleLbl="revTx" presStyleIdx="2" presStyleCnt="3">
        <dgm:presLayoutVars>
          <dgm:bulletEnabled val="1"/>
        </dgm:presLayoutVars>
      </dgm:prSet>
      <dgm:spPr/>
    </dgm:pt>
    <dgm:pt modelId="{2B4C88A6-56F4-42CA-A9D8-20D95D3924EC}" type="pres">
      <dgm:prSet presAssocID="{BFC303FD-0146-4B06-BA4C-F1AED60F0347}" presName="circleA" presStyleLbl="node1" presStyleIdx="2" presStyleCnt="3"/>
      <dgm:spPr/>
    </dgm:pt>
    <dgm:pt modelId="{184363F9-D6F5-4286-AB40-5D1FE85B3C9C}" type="pres">
      <dgm:prSet presAssocID="{BFC303FD-0146-4B06-BA4C-F1AED60F0347}" presName="spaceA" presStyleCnt="0"/>
      <dgm:spPr/>
    </dgm:pt>
  </dgm:ptLst>
  <dgm:cxnLst>
    <dgm:cxn modelId="{164C6A02-B107-4CEF-9A85-85184C00DFA9}" type="presOf" srcId="{946617ED-9F5A-479A-995F-4B8EB664ADFF}" destId="{2AA479C4-9532-44A8-99A9-3ED609D7213F}" srcOrd="0" destOrd="0" presId="urn:microsoft.com/office/officeart/2005/8/layout/hProcess11"/>
    <dgm:cxn modelId="{2E039303-CC6D-46AE-85E5-F887126927AA}" srcId="{1B390129-D0CD-4923-A965-B5D784B91F1C}" destId="{F1F82788-74DF-47BC-8B3E-EF820B4E499C}" srcOrd="0" destOrd="0" parTransId="{FC62052B-5BA8-4604-90E8-56C8CD2BA3BE}" sibTransId="{6AEEA2BA-47A2-43BB-94F9-1F517E51236E}"/>
    <dgm:cxn modelId="{C2EA6C1E-74CF-4148-BC96-F74680EB0260}" srcId="{1B390129-D0CD-4923-A965-B5D784B91F1C}" destId="{E6EE54AA-E590-4EE1-ACD5-7ED69AE3CDCC}" srcOrd="1" destOrd="0" parTransId="{66D1DB59-6612-4B2B-A1C1-AAF921EB0BA9}" sibTransId="{A9760776-E46F-4F4E-B842-3E7F0B69DF4A}"/>
    <dgm:cxn modelId="{F1D6A81E-07EE-4DFB-9DD9-7009A1CBA92A}" type="presOf" srcId="{1B390129-D0CD-4923-A965-B5D784B91F1C}" destId="{BD629461-35F4-4D46-92E9-8D1B27222905}" srcOrd="0" destOrd="0" presId="urn:microsoft.com/office/officeart/2005/8/layout/hProcess11"/>
    <dgm:cxn modelId="{A3221033-A51E-4FFF-97CD-3F207D8E0D2A}" type="presOf" srcId="{F1F82788-74DF-47BC-8B3E-EF820B4E499C}" destId="{BD629461-35F4-4D46-92E9-8D1B27222905}" srcOrd="0" destOrd="1" presId="urn:microsoft.com/office/officeart/2005/8/layout/hProcess11"/>
    <dgm:cxn modelId="{D9872833-7051-4997-9762-FD0CC2128129}" srcId="{303E523E-7FB8-4825-B319-7939B1A42D2C}" destId="{1B390129-D0CD-4923-A965-B5D784B91F1C}" srcOrd="1" destOrd="0" parTransId="{B2F8D76F-9FC3-466E-84E6-6FA4DCC9F49A}" sibTransId="{7C036FE9-E778-4A0D-B4C1-F9BACB11C5D5}"/>
    <dgm:cxn modelId="{EDDA5E3B-8012-4A60-9FC4-88DD5206722B}" type="presOf" srcId="{8F21875D-3E7D-4A24-B13E-A7DBA5FB9A11}" destId="{2AA479C4-9532-44A8-99A9-3ED609D7213F}" srcOrd="0" destOrd="3" presId="urn:microsoft.com/office/officeart/2005/8/layout/hProcess11"/>
    <dgm:cxn modelId="{22A40740-5541-4D00-AD36-9D35279BFE46}" type="presOf" srcId="{303E523E-7FB8-4825-B319-7939B1A42D2C}" destId="{92DB9DA3-A9CD-4B88-B1B4-5CBDD4B6BA9D}" srcOrd="0" destOrd="0" presId="urn:microsoft.com/office/officeart/2005/8/layout/hProcess11"/>
    <dgm:cxn modelId="{8A27D061-11A1-4237-9338-00709FC5629A}" srcId="{946617ED-9F5A-479A-995F-4B8EB664ADFF}" destId="{8F21875D-3E7D-4A24-B13E-A7DBA5FB9A11}" srcOrd="2" destOrd="0" parTransId="{26A96BAE-E076-4A2E-AB64-D23817308520}" sibTransId="{947AE094-AB44-4BBA-A6B7-1AF0AE97B099}"/>
    <dgm:cxn modelId="{6E411264-CB06-4628-9C97-7D59457F4F41}" srcId="{303E523E-7FB8-4825-B319-7939B1A42D2C}" destId="{946617ED-9F5A-479A-995F-4B8EB664ADFF}" srcOrd="0" destOrd="0" parTransId="{2D1BD543-92F9-4F8D-90D6-6C622BCF4CC1}" sibTransId="{1582A43C-D08A-4168-A04D-B3EABA756C39}"/>
    <dgm:cxn modelId="{02631F72-6750-4F92-A7BA-3655C066F4D4}" srcId="{303E523E-7FB8-4825-B319-7939B1A42D2C}" destId="{BFC303FD-0146-4B06-BA4C-F1AED60F0347}" srcOrd="2" destOrd="0" parTransId="{FE37A95A-FD6F-4722-982D-FE313FA814AA}" sibTransId="{5042C796-C402-4955-9B2E-2B600CE87E0A}"/>
    <dgm:cxn modelId="{8C9ED383-0AE0-4733-9F7E-3E72A6EC6241}" srcId="{946617ED-9F5A-479A-995F-4B8EB664ADFF}" destId="{369C1440-F720-4116-A348-E2A5666E0BD8}" srcOrd="0" destOrd="0" parTransId="{AE16F525-A7A8-49E9-8231-3E21FDF1BBD7}" sibTransId="{688CD2AF-2688-404D-B7A4-A9D9D8A862B4}"/>
    <dgm:cxn modelId="{A44AD28C-5311-4FA9-9BCF-BBACF1C492E5}" type="presOf" srcId="{40973D63-D99B-419D-89EF-709806DCE4E4}" destId="{2AA479C4-9532-44A8-99A9-3ED609D7213F}" srcOrd="0" destOrd="2" presId="urn:microsoft.com/office/officeart/2005/8/layout/hProcess11"/>
    <dgm:cxn modelId="{ACC28E93-6B6E-4223-A3F1-250A01985D10}" type="presOf" srcId="{369C1440-F720-4116-A348-E2A5666E0BD8}" destId="{2AA479C4-9532-44A8-99A9-3ED609D7213F}" srcOrd="0" destOrd="1" presId="urn:microsoft.com/office/officeart/2005/8/layout/hProcess11"/>
    <dgm:cxn modelId="{3CC7FE95-2C7E-465D-AEC4-EBF4832D95AC}" srcId="{1B390129-D0CD-4923-A965-B5D784B91F1C}" destId="{E9907FAA-A383-4577-B331-19A23F9178E1}" srcOrd="2" destOrd="0" parTransId="{962BAD59-739A-4151-9274-FEB71D89363D}" sibTransId="{11B04183-1E72-4014-A0D7-D72DE05D803E}"/>
    <dgm:cxn modelId="{D18BE6A2-CDD8-4B1B-B7E0-36E0A3679F67}" type="presOf" srcId="{E9907FAA-A383-4577-B331-19A23F9178E1}" destId="{BD629461-35F4-4D46-92E9-8D1B27222905}" srcOrd="0" destOrd="3" presId="urn:microsoft.com/office/officeart/2005/8/layout/hProcess11"/>
    <dgm:cxn modelId="{437D6BB7-2AF1-471E-8044-09140571F307}" type="presOf" srcId="{BFC303FD-0146-4B06-BA4C-F1AED60F0347}" destId="{97CEB7C5-988C-4144-9A49-34D14ADA32C6}" srcOrd="0" destOrd="0" presId="urn:microsoft.com/office/officeart/2005/8/layout/hProcess11"/>
    <dgm:cxn modelId="{C78F90E3-9F9E-42B9-967A-D2FC0E77724A}" srcId="{946617ED-9F5A-479A-995F-4B8EB664ADFF}" destId="{40973D63-D99B-419D-89EF-709806DCE4E4}" srcOrd="1" destOrd="0" parTransId="{1CFB22AF-7DDC-4CA6-BD65-667FE617D648}" sibTransId="{E4EF0D80-93FF-4594-9600-3C08CF06BCE8}"/>
    <dgm:cxn modelId="{C11577EB-B28F-4C19-8AE4-F6B5F32EADA5}" type="presOf" srcId="{E6EE54AA-E590-4EE1-ACD5-7ED69AE3CDCC}" destId="{BD629461-35F4-4D46-92E9-8D1B27222905}" srcOrd="0" destOrd="2" presId="urn:microsoft.com/office/officeart/2005/8/layout/hProcess11"/>
    <dgm:cxn modelId="{5D2E6C79-2273-4217-8F73-A8F2F0BB4640}" type="presParOf" srcId="{92DB9DA3-A9CD-4B88-B1B4-5CBDD4B6BA9D}" destId="{14EB2544-26C1-4819-929F-C76879469ED9}" srcOrd="0" destOrd="0" presId="urn:microsoft.com/office/officeart/2005/8/layout/hProcess11"/>
    <dgm:cxn modelId="{C8C2C880-499F-4EC6-B0C9-F7DAA9117AA6}" type="presParOf" srcId="{92DB9DA3-A9CD-4B88-B1B4-5CBDD4B6BA9D}" destId="{5BA35541-BA5C-43AC-A242-265CCE79F3A7}" srcOrd="1" destOrd="0" presId="urn:microsoft.com/office/officeart/2005/8/layout/hProcess11"/>
    <dgm:cxn modelId="{69D3FE6E-7C97-472C-B477-7046A999B78A}" type="presParOf" srcId="{5BA35541-BA5C-43AC-A242-265CCE79F3A7}" destId="{3EDFC20E-F51E-4F08-B395-7EF9B65CEEFD}" srcOrd="0" destOrd="0" presId="urn:microsoft.com/office/officeart/2005/8/layout/hProcess11"/>
    <dgm:cxn modelId="{BE31A5B5-462E-49B1-98BC-A1AA8CC9C1E3}" type="presParOf" srcId="{3EDFC20E-F51E-4F08-B395-7EF9B65CEEFD}" destId="{2AA479C4-9532-44A8-99A9-3ED609D7213F}" srcOrd="0" destOrd="0" presId="urn:microsoft.com/office/officeart/2005/8/layout/hProcess11"/>
    <dgm:cxn modelId="{9871400A-E659-4C45-9710-596492EE6F72}" type="presParOf" srcId="{3EDFC20E-F51E-4F08-B395-7EF9B65CEEFD}" destId="{59CEEC0B-CD21-4E88-96D9-3D64FADEDC16}" srcOrd="1" destOrd="0" presId="urn:microsoft.com/office/officeart/2005/8/layout/hProcess11"/>
    <dgm:cxn modelId="{019DB773-DF36-4293-ABCA-E308F0568A35}" type="presParOf" srcId="{3EDFC20E-F51E-4F08-B395-7EF9B65CEEFD}" destId="{EB6ECBB9-76CB-4E87-83F2-70BC2FE5744D}" srcOrd="2" destOrd="0" presId="urn:microsoft.com/office/officeart/2005/8/layout/hProcess11"/>
    <dgm:cxn modelId="{99F84893-130D-4A89-BDC8-0C3488EBFFA0}" type="presParOf" srcId="{5BA35541-BA5C-43AC-A242-265CCE79F3A7}" destId="{702D5745-26A3-478D-943D-B72115656574}" srcOrd="1" destOrd="0" presId="urn:microsoft.com/office/officeart/2005/8/layout/hProcess11"/>
    <dgm:cxn modelId="{E9298699-0CCF-424C-BBA1-C57AF513B7F0}" type="presParOf" srcId="{5BA35541-BA5C-43AC-A242-265CCE79F3A7}" destId="{A05BB5FA-B017-4703-9E61-DDC522D1A644}" srcOrd="2" destOrd="0" presId="urn:microsoft.com/office/officeart/2005/8/layout/hProcess11"/>
    <dgm:cxn modelId="{9F1E4657-7FDD-4C92-976A-3DBEF068919A}" type="presParOf" srcId="{A05BB5FA-B017-4703-9E61-DDC522D1A644}" destId="{BD629461-35F4-4D46-92E9-8D1B27222905}" srcOrd="0" destOrd="0" presId="urn:microsoft.com/office/officeart/2005/8/layout/hProcess11"/>
    <dgm:cxn modelId="{6599AAC4-CC39-4B59-BA42-F2C48BCFA9C7}" type="presParOf" srcId="{A05BB5FA-B017-4703-9E61-DDC522D1A644}" destId="{0C093263-3CF3-4788-9B8B-C0F158842B9C}" srcOrd="1" destOrd="0" presId="urn:microsoft.com/office/officeart/2005/8/layout/hProcess11"/>
    <dgm:cxn modelId="{0BDC6221-675D-4046-BF84-2F0C9FB108B3}" type="presParOf" srcId="{A05BB5FA-B017-4703-9E61-DDC522D1A644}" destId="{740106E6-D5E5-4A13-8B06-9BAE40F53BEB}" srcOrd="2" destOrd="0" presId="urn:microsoft.com/office/officeart/2005/8/layout/hProcess11"/>
    <dgm:cxn modelId="{5BC8DCF1-46F9-46D2-9987-9AD96E583464}" type="presParOf" srcId="{5BA35541-BA5C-43AC-A242-265CCE79F3A7}" destId="{B75A5F58-42A2-4B03-A986-5C0B604FD8E9}" srcOrd="3" destOrd="0" presId="urn:microsoft.com/office/officeart/2005/8/layout/hProcess11"/>
    <dgm:cxn modelId="{CC9A69E8-18E2-42DD-8927-6E0C6D8EF9AB}" type="presParOf" srcId="{5BA35541-BA5C-43AC-A242-265CCE79F3A7}" destId="{A5763398-A390-4B41-A001-2DD0E8C572A7}" srcOrd="4" destOrd="0" presId="urn:microsoft.com/office/officeart/2005/8/layout/hProcess11"/>
    <dgm:cxn modelId="{C32CC0F0-2FEE-43FA-97AB-C2B3D8BE6264}" type="presParOf" srcId="{A5763398-A390-4B41-A001-2DD0E8C572A7}" destId="{97CEB7C5-988C-4144-9A49-34D14ADA32C6}" srcOrd="0" destOrd="0" presId="urn:microsoft.com/office/officeart/2005/8/layout/hProcess11"/>
    <dgm:cxn modelId="{8C20822E-A088-4C98-9FED-0A749732E78E}" type="presParOf" srcId="{A5763398-A390-4B41-A001-2DD0E8C572A7}" destId="{2B4C88A6-56F4-42CA-A9D8-20D95D3924EC}" srcOrd="1" destOrd="0" presId="urn:microsoft.com/office/officeart/2005/8/layout/hProcess11"/>
    <dgm:cxn modelId="{756DB4B2-9F24-44EA-A173-A42E5F616A95}" type="presParOf" srcId="{A5763398-A390-4B41-A001-2DD0E8C572A7}" destId="{184363F9-D6F5-4286-AB40-5D1FE85B3C9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B2544-26C1-4819-929F-C76879469ED9}">
      <dsp:nvSpPr>
        <dsp:cNvPr id="0" name=""/>
        <dsp:cNvSpPr/>
      </dsp:nvSpPr>
      <dsp:spPr>
        <a:xfrm>
          <a:off x="0" y="1624986"/>
          <a:ext cx="10820400" cy="216664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479C4-9532-44A8-99A9-3ED609D7213F}">
      <dsp:nvSpPr>
        <dsp:cNvPr id="0" name=""/>
        <dsp:cNvSpPr/>
      </dsp:nvSpPr>
      <dsp:spPr>
        <a:xfrm>
          <a:off x="4755" y="0"/>
          <a:ext cx="3138338" cy="2166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1">
          <a:noAutofit/>
        </a:bodyPr>
        <a:lstStyle/>
        <a:p>
          <a:pPr marL="0" lvl="0" indent="0" algn="l" defTabSz="933450">
            <a:lnSpc>
              <a:spcPct val="90000"/>
            </a:lnSpc>
            <a:spcBef>
              <a:spcPct val="0"/>
            </a:spcBef>
            <a:spcAft>
              <a:spcPct val="35000"/>
            </a:spcAft>
            <a:buNone/>
          </a:pPr>
          <a:r>
            <a:rPr lang="fr-FR" sz="2100" kern="1200"/>
            <a:t>Siem(system information and event management)</a:t>
          </a:r>
        </a:p>
        <a:p>
          <a:pPr marL="171450" lvl="1" indent="-171450" algn="l" defTabSz="711200">
            <a:lnSpc>
              <a:spcPct val="90000"/>
            </a:lnSpc>
            <a:spcBef>
              <a:spcPct val="0"/>
            </a:spcBef>
            <a:spcAft>
              <a:spcPct val="15000"/>
            </a:spcAft>
            <a:buChar char="•"/>
          </a:pPr>
          <a:r>
            <a:rPr lang="fr-FR" sz="1600" kern="1200"/>
            <a:t>Definition</a:t>
          </a:r>
        </a:p>
        <a:p>
          <a:pPr marL="171450" lvl="1" indent="-171450" algn="l" defTabSz="711200">
            <a:lnSpc>
              <a:spcPct val="90000"/>
            </a:lnSpc>
            <a:spcBef>
              <a:spcPct val="0"/>
            </a:spcBef>
            <a:spcAft>
              <a:spcPct val="15000"/>
            </a:spcAft>
            <a:buChar char="•"/>
          </a:pPr>
          <a:r>
            <a:rPr lang="fr-FR" sz="1600" kern="1200"/>
            <a:t>Pourquoi une solution siem</a:t>
          </a:r>
        </a:p>
        <a:p>
          <a:pPr marL="171450" lvl="1" indent="-171450" algn="l" defTabSz="711200">
            <a:lnSpc>
              <a:spcPct val="90000"/>
            </a:lnSpc>
            <a:spcBef>
              <a:spcPct val="0"/>
            </a:spcBef>
            <a:spcAft>
              <a:spcPct val="15000"/>
            </a:spcAft>
            <a:buChar char="•"/>
          </a:pPr>
          <a:r>
            <a:rPr lang="fr-FR" sz="1600" kern="1200"/>
            <a:t>Quelques solutions siem</a:t>
          </a:r>
        </a:p>
      </dsp:txBody>
      <dsp:txXfrm>
        <a:off x="4755" y="0"/>
        <a:ext cx="3138338" cy="2166648"/>
      </dsp:txXfrm>
    </dsp:sp>
    <dsp:sp modelId="{59CEEC0B-CD21-4E88-96D9-3D64FADEDC16}">
      <dsp:nvSpPr>
        <dsp:cNvPr id="0" name=""/>
        <dsp:cNvSpPr/>
      </dsp:nvSpPr>
      <dsp:spPr>
        <a:xfrm>
          <a:off x="1303093" y="2437479"/>
          <a:ext cx="541662" cy="541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29461-35F4-4D46-92E9-8D1B27222905}">
      <dsp:nvSpPr>
        <dsp:cNvPr id="0" name=""/>
        <dsp:cNvSpPr/>
      </dsp:nvSpPr>
      <dsp:spPr>
        <a:xfrm>
          <a:off x="3300010" y="3249972"/>
          <a:ext cx="3138338" cy="2166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1">
          <a:noAutofit/>
        </a:bodyPr>
        <a:lstStyle/>
        <a:p>
          <a:pPr marL="0" lvl="0" indent="0" algn="l" defTabSz="933450">
            <a:lnSpc>
              <a:spcPct val="90000"/>
            </a:lnSpc>
            <a:spcBef>
              <a:spcPct val="0"/>
            </a:spcBef>
            <a:spcAft>
              <a:spcPct val="35000"/>
            </a:spcAft>
            <a:buNone/>
          </a:pPr>
          <a:r>
            <a:rPr lang="fr-FR" sz="2100" kern="1200"/>
            <a:t>QRadar</a:t>
          </a:r>
        </a:p>
        <a:p>
          <a:pPr marL="171450" lvl="1" indent="-171450" algn="l" defTabSz="711200">
            <a:lnSpc>
              <a:spcPct val="90000"/>
            </a:lnSpc>
            <a:spcBef>
              <a:spcPct val="0"/>
            </a:spcBef>
            <a:spcAft>
              <a:spcPct val="15000"/>
            </a:spcAft>
            <a:buChar char="•"/>
          </a:pPr>
          <a:r>
            <a:rPr lang="fr-FR" sz="1600" kern="1200" dirty="0"/>
            <a:t>Principales fonctionnalités</a:t>
          </a:r>
        </a:p>
        <a:p>
          <a:pPr marL="171450" lvl="1" indent="-171450" algn="l" defTabSz="711200">
            <a:lnSpc>
              <a:spcPct val="90000"/>
            </a:lnSpc>
            <a:spcBef>
              <a:spcPct val="0"/>
            </a:spcBef>
            <a:spcAft>
              <a:spcPct val="15000"/>
            </a:spcAft>
            <a:buChar char="•"/>
          </a:pPr>
          <a:r>
            <a:rPr lang="fr-FR" sz="1600" kern="1200" dirty="0"/>
            <a:t>Forces</a:t>
          </a:r>
        </a:p>
        <a:p>
          <a:pPr marL="171450" lvl="1" indent="-171450" algn="l" defTabSz="711200">
            <a:lnSpc>
              <a:spcPct val="90000"/>
            </a:lnSpc>
            <a:spcBef>
              <a:spcPct val="0"/>
            </a:spcBef>
            <a:spcAft>
              <a:spcPct val="15000"/>
            </a:spcAft>
            <a:buChar char="•"/>
          </a:pPr>
          <a:r>
            <a:rPr lang="fr-FR" sz="1600" kern="1200" dirty="0"/>
            <a:t>Faiblesses</a:t>
          </a:r>
        </a:p>
      </dsp:txBody>
      <dsp:txXfrm>
        <a:off x="3300010" y="3249972"/>
        <a:ext cx="3138338" cy="2166648"/>
      </dsp:txXfrm>
    </dsp:sp>
    <dsp:sp modelId="{0C093263-3CF3-4788-9B8B-C0F158842B9C}">
      <dsp:nvSpPr>
        <dsp:cNvPr id="0" name=""/>
        <dsp:cNvSpPr/>
      </dsp:nvSpPr>
      <dsp:spPr>
        <a:xfrm>
          <a:off x="4598348" y="2437479"/>
          <a:ext cx="541662" cy="541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EB7C5-988C-4144-9A49-34D14ADA32C6}">
      <dsp:nvSpPr>
        <dsp:cNvPr id="0" name=""/>
        <dsp:cNvSpPr/>
      </dsp:nvSpPr>
      <dsp:spPr>
        <a:xfrm>
          <a:off x="6595266" y="0"/>
          <a:ext cx="3138338" cy="2166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fr-FR" sz="2100" kern="1200"/>
            <a:t>Conclusion</a:t>
          </a:r>
        </a:p>
      </dsp:txBody>
      <dsp:txXfrm>
        <a:off x="6595266" y="0"/>
        <a:ext cx="3138338" cy="2166648"/>
      </dsp:txXfrm>
    </dsp:sp>
    <dsp:sp modelId="{2B4C88A6-56F4-42CA-A9D8-20D95D3924EC}">
      <dsp:nvSpPr>
        <dsp:cNvPr id="0" name=""/>
        <dsp:cNvSpPr/>
      </dsp:nvSpPr>
      <dsp:spPr>
        <a:xfrm>
          <a:off x="7893604" y="2437479"/>
          <a:ext cx="541662" cy="541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D1B7B84-75BC-4A0C-A842-51A27AA194DB}" type="datetimeFigureOut">
              <a:rPr lang="fr-FR" smtClean="0"/>
              <a:t>10/02/2021</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423061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125855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178178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4864D386-EACB-4497-BC39-58942CCE25F5}"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493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3490737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D1B7B84-75BC-4A0C-A842-51A27AA194DB}" type="datetimeFigureOut">
              <a:rPr lang="fr-FR" smtClean="0"/>
              <a:t>10/02/2021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2913089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D1B7B84-75BC-4A0C-A842-51A27AA194DB}" type="datetimeFigureOut">
              <a:rPr lang="fr-FR" smtClean="0"/>
              <a:t>10/02/2021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4084470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D1B7B84-75BC-4A0C-A842-51A27AA194DB}" type="datetimeFigureOut">
              <a:rPr lang="fr-FR" smtClean="0"/>
              <a:t>10/02/2021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1305008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D1B7B84-75BC-4A0C-A842-51A27AA194DB}" type="datetimeFigureOut">
              <a:rPr lang="fr-FR" smtClean="0"/>
              <a:t>10/02/2021</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238795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D1B7B84-75BC-4A0C-A842-51A27AA194DB}" type="datetimeFigureOut">
              <a:rPr lang="fr-FR" smtClean="0"/>
              <a:t>10/02/2021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390096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D1B7B84-75BC-4A0C-A842-51A27AA194DB}" type="datetimeFigureOut">
              <a:rPr lang="fr-FR" smtClean="0"/>
              <a:t>10/02/2021</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174391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115463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D1B7B84-75BC-4A0C-A842-51A27AA194DB}" type="datetimeFigureOut">
              <a:rPr lang="fr-FR" smtClean="0"/>
              <a:t>10/02/2021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296395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D1B7B84-75BC-4A0C-A842-51A27AA194DB}" type="datetimeFigureOut">
              <a:rPr lang="fr-FR" smtClean="0"/>
              <a:t>10/02/2021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58037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B7B84-75BC-4A0C-A842-51A27AA194DB}" type="datetimeFigureOut">
              <a:rPr lang="fr-FR" smtClean="0"/>
              <a:t>10/02/2021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205987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379259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D1B7B84-75BC-4A0C-A842-51A27AA194DB}" type="datetimeFigureOut">
              <a:rPr lang="fr-FR" smtClean="0"/>
              <a:t>10/02/2021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64D386-EACB-4497-BC39-58942CCE25F5}" type="slidenum">
              <a:rPr lang="fr-FR" smtClean="0"/>
              <a:t>‹N°›</a:t>
            </a:fld>
            <a:endParaRPr lang="fr-FR"/>
          </a:p>
        </p:txBody>
      </p:sp>
    </p:spTree>
    <p:extLst>
      <p:ext uri="{BB962C8B-B14F-4D97-AF65-F5344CB8AC3E}">
        <p14:creationId xmlns:p14="http://schemas.microsoft.com/office/powerpoint/2010/main" val="51504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1B7B84-75BC-4A0C-A842-51A27AA194DB}" type="datetimeFigureOut">
              <a:rPr lang="fr-FR" smtClean="0"/>
              <a:t>10/02/2021</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64D386-EACB-4497-BC39-58942CCE25F5}" type="slidenum">
              <a:rPr lang="fr-FR" smtClean="0"/>
              <a:t>‹N°›</a:t>
            </a:fld>
            <a:endParaRPr lang="fr-FR"/>
          </a:p>
        </p:txBody>
      </p:sp>
    </p:spTree>
    <p:extLst>
      <p:ext uri="{BB962C8B-B14F-4D97-AF65-F5344CB8AC3E}">
        <p14:creationId xmlns:p14="http://schemas.microsoft.com/office/powerpoint/2010/main" val="1519020210"/>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053CB-0698-4717-B5AE-21C5FBEE33A2}"/>
              </a:ext>
            </a:extLst>
          </p:cNvPr>
          <p:cNvSpPr>
            <a:spLocks noGrp="1"/>
          </p:cNvSpPr>
          <p:nvPr>
            <p:ph type="ctrTitle"/>
          </p:nvPr>
        </p:nvSpPr>
        <p:spPr>
          <a:xfrm>
            <a:off x="1371600" y="1944082"/>
            <a:ext cx="9448800" cy="1825096"/>
          </a:xfrm>
        </p:spPr>
        <p:txBody>
          <a:bodyPr/>
          <a:lstStyle/>
          <a:p>
            <a:pPr algn="ctr"/>
            <a:r>
              <a:rPr lang="fr-FR" dirty="0">
                <a:latin typeface="Times New Roman" panose="02020603050405020304" pitchFamily="18" charset="0"/>
                <a:cs typeface="Times New Roman" panose="02020603050405020304" pitchFamily="18" charset="0"/>
              </a:rPr>
              <a:t>IBM </a:t>
            </a:r>
            <a:r>
              <a:rPr lang="fr-FR" dirty="0" err="1">
                <a:latin typeface="Times New Roman" panose="02020603050405020304" pitchFamily="18" charset="0"/>
                <a:cs typeface="Times New Roman" panose="02020603050405020304" pitchFamily="18" charset="0"/>
              </a:rPr>
              <a:t>Qradar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siem</a:t>
            </a:r>
            <a:endParaRPr lang="fr-FR"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88CB4F-1E0C-4E5A-BC6C-6F0C5E7A2170}"/>
              </a:ext>
            </a:extLst>
          </p:cNvPr>
          <p:cNvSpPr>
            <a:spLocks noGrp="1"/>
          </p:cNvSpPr>
          <p:nvPr>
            <p:ph type="subTitle" idx="1"/>
          </p:nvPr>
        </p:nvSpPr>
        <p:spPr>
          <a:xfrm>
            <a:off x="0" y="6172200"/>
            <a:ext cx="9448800" cy="685800"/>
          </a:xfrm>
        </p:spPr>
        <p:txBody>
          <a:bodyPr/>
          <a:lstStyle/>
          <a:p>
            <a:r>
              <a:rPr lang="fr-FR" dirty="0"/>
              <a:t>Présenté par: Daouda S. THERA</a:t>
            </a:r>
          </a:p>
        </p:txBody>
      </p:sp>
    </p:spTree>
    <p:extLst>
      <p:ext uri="{BB962C8B-B14F-4D97-AF65-F5344CB8AC3E}">
        <p14:creationId xmlns:p14="http://schemas.microsoft.com/office/powerpoint/2010/main" val="9640119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EACE4-606C-4B2B-8F53-D7AA6D8A13A1}"/>
              </a:ext>
            </a:extLst>
          </p:cNvPr>
          <p:cNvSpPr>
            <a:spLocks noGrp="1"/>
          </p:cNvSpPr>
          <p:nvPr>
            <p:ph type="title"/>
          </p:nvPr>
        </p:nvSpPr>
        <p:spPr>
          <a:xfrm>
            <a:off x="3982914" y="-17584"/>
            <a:ext cx="1623647" cy="967712"/>
          </a:xfrm>
        </p:spPr>
        <p:txBody>
          <a:bodyPr/>
          <a:lstStyle/>
          <a:p>
            <a:r>
              <a:rPr lang="fr-FR" dirty="0"/>
              <a:t>Plan</a:t>
            </a:r>
          </a:p>
        </p:txBody>
      </p:sp>
      <p:graphicFrame>
        <p:nvGraphicFramePr>
          <p:cNvPr id="9" name="Espace réservé du contenu 8">
            <a:extLst>
              <a:ext uri="{FF2B5EF4-FFF2-40B4-BE49-F238E27FC236}">
                <a16:creationId xmlns:a16="http://schemas.microsoft.com/office/drawing/2014/main" id="{498F108E-8DBF-4859-A2B7-7098F8A8473C}"/>
              </a:ext>
            </a:extLst>
          </p:cNvPr>
          <p:cNvGraphicFramePr>
            <a:graphicFrameLocks noGrp="1"/>
          </p:cNvGraphicFramePr>
          <p:nvPr>
            <p:ph idx="1"/>
            <p:extLst>
              <p:ext uri="{D42A27DB-BD31-4B8C-83A1-F6EECF244321}">
                <p14:modId xmlns:p14="http://schemas.microsoft.com/office/powerpoint/2010/main" val="996310768"/>
              </p:ext>
            </p:extLst>
          </p:nvPr>
        </p:nvGraphicFramePr>
        <p:xfrm>
          <a:off x="553916" y="1239715"/>
          <a:ext cx="10820400" cy="5416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8785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EACE4-606C-4B2B-8F53-D7AA6D8A13A1}"/>
              </a:ext>
            </a:extLst>
          </p:cNvPr>
          <p:cNvSpPr>
            <a:spLocks noGrp="1"/>
          </p:cNvSpPr>
          <p:nvPr>
            <p:ph type="title"/>
          </p:nvPr>
        </p:nvSpPr>
        <p:spPr>
          <a:xfrm>
            <a:off x="0" y="0"/>
            <a:ext cx="3622431" cy="519305"/>
          </a:xfrm>
        </p:spPr>
        <p:txBody>
          <a:bodyPr>
            <a:noAutofit/>
          </a:bodyPr>
          <a:lstStyle/>
          <a:p>
            <a:pPr algn="l"/>
            <a:r>
              <a:rPr lang="fr-FR" sz="3200" dirty="0">
                <a:solidFill>
                  <a:schemeClr val="tx1">
                    <a:lumMod val="95000"/>
                  </a:schemeClr>
                </a:solidFill>
                <a:latin typeface="Times New Roman" panose="02020603050405020304" pitchFamily="18" charset="0"/>
                <a:cs typeface="Times New Roman" panose="02020603050405020304" pitchFamily="18" charset="0"/>
              </a:rPr>
              <a:t>Siem-definition</a:t>
            </a:r>
          </a:p>
        </p:txBody>
      </p:sp>
      <p:sp>
        <p:nvSpPr>
          <p:cNvPr id="4" name="Titre 1">
            <a:extLst>
              <a:ext uri="{FF2B5EF4-FFF2-40B4-BE49-F238E27FC236}">
                <a16:creationId xmlns:a16="http://schemas.microsoft.com/office/drawing/2014/main" id="{AC631739-EA5E-4509-B752-63E7B4369AE2}"/>
              </a:ext>
            </a:extLst>
          </p:cNvPr>
          <p:cNvSpPr txBox="1">
            <a:spLocks/>
          </p:cNvSpPr>
          <p:nvPr/>
        </p:nvSpPr>
        <p:spPr>
          <a:xfrm>
            <a:off x="11860823" y="6511262"/>
            <a:ext cx="237392" cy="290146"/>
          </a:xfrm>
          <a:prstGeom prst="rect">
            <a:avLst/>
          </a:prstGeom>
        </p:spPr>
        <p:txBody>
          <a:bodyPr vert="horz" lIns="91440" tIns="45720" rIns="91440" bIns="45720" rtlCol="0" anchor="ctr">
            <a:normAutofit fontScale="4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dirty="0"/>
              <a:t>1</a:t>
            </a:r>
          </a:p>
        </p:txBody>
      </p:sp>
      <p:sp>
        <p:nvSpPr>
          <p:cNvPr id="5" name="Espace réservé du contenu 4">
            <a:extLst>
              <a:ext uri="{FF2B5EF4-FFF2-40B4-BE49-F238E27FC236}">
                <a16:creationId xmlns:a16="http://schemas.microsoft.com/office/drawing/2014/main" id="{59C28CAA-4337-49DA-86CE-DD9ADF8C0891}"/>
              </a:ext>
            </a:extLst>
          </p:cNvPr>
          <p:cNvSpPr>
            <a:spLocks noGrp="1"/>
          </p:cNvSpPr>
          <p:nvPr>
            <p:ph idx="1"/>
          </p:nvPr>
        </p:nvSpPr>
        <p:spPr>
          <a:xfrm>
            <a:off x="0" y="1222131"/>
            <a:ext cx="12192000" cy="5635868"/>
          </a:xfrm>
        </p:spPr>
        <p:txBody>
          <a:bodyPr>
            <a:noAutofit/>
          </a:bodyPr>
          <a:lstStyle/>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SIEM signifie Security Information and Event Management ou gestion des informations et des événements de sécurité. On peut définir le SIEM comme la collecte d’événements en temps réel, la surveillance, la corrélation et l’analyse des événements à travers des sources disparates(hétérogènes, variées).</a:t>
            </a:r>
            <a:endParaRPr lang="fr-FR" sz="3200" dirty="0">
              <a:latin typeface="Times New Roman" panose="02020603050405020304" pitchFamily="18" charset="0"/>
              <a:cs typeface="Times New Roman" panose="02020603050405020304" pitchFamily="18" charset="0"/>
            </a:endParaRPr>
          </a:p>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Dans l’économie numérique mondialisée d’aujourd’hui, il est essentiel de surveiller et de protéger les données de votre entreprise</a:t>
            </a:r>
            <a:r>
              <a:rPr lang="fr-FR" sz="3200" b="0" i="0" dirty="0">
                <a:solidFill>
                  <a:srgbClr val="222222"/>
                </a:solidFill>
                <a:effectLst/>
                <a:latin typeface="Times New Roman" panose="02020603050405020304" pitchFamily="18" charset="0"/>
                <a:cs typeface="Times New Roman" panose="02020603050405020304" pitchFamily="18" charset="0"/>
              </a:rPr>
              <a:t> </a:t>
            </a:r>
            <a:r>
              <a:rPr lang="fr-FR" sz="3200" b="0" i="0" dirty="0">
                <a:effectLst/>
                <a:latin typeface="Times New Roman" panose="02020603050405020304" pitchFamily="18" charset="0"/>
                <a:cs typeface="Times New Roman" panose="02020603050405020304" pitchFamily="18" charset="0"/>
              </a:rPr>
              <a:t>contre les cybermenaces de plus en plus sophistiquées.</a:t>
            </a:r>
          </a:p>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Et il y a fort à parier que votre entreprise a plus de données à traiter qu’elle n’en a jamais eu auparavant.</a:t>
            </a:r>
          </a:p>
        </p:txBody>
      </p:sp>
    </p:spTree>
    <p:extLst>
      <p:ext uri="{BB962C8B-B14F-4D97-AF65-F5344CB8AC3E}">
        <p14:creationId xmlns:p14="http://schemas.microsoft.com/office/powerpoint/2010/main" val="29103669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EACE4-606C-4B2B-8F53-D7AA6D8A13A1}"/>
              </a:ext>
            </a:extLst>
          </p:cNvPr>
          <p:cNvSpPr>
            <a:spLocks noGrp="1"/>
          </p:cNvSpPr>
          <p:nvPr>
            <p:ph type="title"/>
          </p:nvPr>
        </p:nvSpPr>
        <p:spPr>
          <a:xfrm>
            <a:off x="0" y="0"/>
            <a:ext cx="3622431" cy="519305"/>
          </a:xfrm>
        </p:spPr>
        <p:txBody>
          <a:bodyPr>
            <a:noAutofit/>
          </a:bodyPr>
          <a:lstStyle/>
          <a:p>
            <a:pPr algn="l"/>
            <a:r>
              <a:rPr lang="fr-FR" sz="3200" dirty="0">
                <a:solidFill>
                  <a:schemeClr val="tx1">
                    <a:lumMod val="95000"/>
                  </a:schemeClr>
                </a:solidFill>
                <a:latin typeface="Times New Roman" panose="02020603050405020304" pitchFamily="18" charset="0"/>
                <a:cs typeface="Times New Roman" panose="02020603050405020304" pitchFamily="18" charset="0"/>
              </a:rPr>
              <a:t>Siem-definition</a:t>
            </a:r>
          </a:p>
        </p:txBody>
      </p:sp>
      <p:sp>
        <p:nvSpPr>
          <p:cNvPr id="4" name="Titre 1">
            <a:extLst>
              <a:ext uri="{FF2B5EF4-FFF2-40B4-BE49-F238E27FC236}">
                <a16:creationId xmlns:a16="http://schemas.microsoft.com/office/drawing/2014/main" id="{AC631739-EA5E-4509-B752-63E7B4369AE2}"/>
              </a:ext>
            </a:extLst>
          </p:cNvPr>
          <p:cNvSpPr txBox="1">
            <a:spLocks/>
          </p:cNvSpPr>
          <p:nvPr/>
        </p:nvSpPr>
        <p:spPr>
          <a:xfrm>
            <a:off x="11860823" y="6511262"/>
            <a:ext cx="237392" cy="290146"/>
          </a:xfrm>
          <a:prstGeom prst="rect">
            <a:avLst/>
          </a:prstGeom>
        </p:spPr>
        <p:txBody>
          <a:bodyPr vert="horz" lIns="91440" tIns="45720" rIns="91440" bIns="45720" rtlCol="0" anchor="ctr">
            <a:normAutofit fontScale="4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dirty="0"/>
              <a:t>2</a:t>
            </a:r>
          </a:p>
        </p:txBody>
      </p:sp>
      <p:sp>
        <p:nvSpPr>
          <p:cNvPr id="5" name="Espace réservé du contenu 4">
            <a:extLst>
              <a:ext uri="{FF2B5EF4-FFF2-40B4-BE49-F238E27FC236}">
                <a16:creationId xmlns:a16="http://schemas.microsoft.com/office/drawing/2014/main" id="{59C28CAA-4337-49DA-86CE-DD9ADF8C0891}"/>
              </a:ext>
            </a:extLst>
          </p:cNvPr>
          <p:cNvSpPr>
            <a:spLocks noGrp="1"/>
          </p:cNvSpPr>
          <p:nvPr>
            <p:ph idx="1"/>
          </p:nvPr>
        </p:nvSpPr>
        <p:spPr>
          <a:xfrm>
            <a:off x="0" y="1116622"/>
            <a:ext cx="12192000" cy="5394639"/>
          </a:xfrm>
        </p:spPr>
        <p:txBody>
          <a:bodyPr>
            <a:noAutofit/>
          </a:bodyPr>
          <a:lstStyle/>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Selon International Data Corporation (IDC), entre 2013 et 2020, l’univers numérique passera de 4,4 trillions de giga-octets de données à 44 trillions de giga-octets de données soit 5 200 Go de données par personne.</a:t>
            </a:r>
          </a:p>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En plus des outils sophistiqués servant à attaquer les entreprises et les administrations, la zone d’attaque s’est considérablement étendue, en raison de l’augmentation du nombre de données traversant nos infrastructures informatiques. La capacité à surveiller toutes ces données devient chaque jour un plus grand défi. Heureusement, la gestion de l’information et des événements de sécurité (SIEM) existe.</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643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EACE4-606C-4B2B-8F53-D7AA6D8A13A1}"/>
              </a:ext>
            </a:extLst>
          </p:cNvPr>
          <p:cNvSpPr>
            <a:spLocks noGrp="1"/>
          </p:cNvSpPr>
          <p:nvPr>
            <p:ph type="title"/>
          </p:nvPr>
        </p:nvSpPr>
        <p:spPr>
          <a:xfrm>
            <a:off x="0" y="0"/>
            <a:ext cx="3710354" cy="519305"/>
          </a:xfrm>
        </p:spPr>
        <p:txBody>
          <a:bodyPr>
            <a:noAutofit/>
          </a:bodyPr>
          <a:lstStyle/>
          <a:p>
            <a:pPr algn="l"/>
            <a:r>
              <a:rPr lang="fr-FR" sz="3200" dirty="0" err="1">
                <a:solidFill>
                  <a:schemeClr val="tx1">
                    <a:lumMod val="95000"/>
                  </a:schemeClr>
                </a:solidFill>
                <a:latin typeface="Times New Roman" panose="02020603050405020304" pitchFamily="18" charset="0"/>
                <a:cs typeface="Times New Roman" panose="02020603050405020304" pitchFamily="18" charset="0"/>
              </a:rPr>
              <a:t>Siem</a:t>
            </a:r>
            <a:r>
              <a:rPr lang="fr-FR" sz="3200" dirty="0">
                <a:solidFill>
                  <a:schemeClr val="tx1">
                    <a:lumMod val="95000"/>
                  </a:schemeClr>
                </a:solidFill>
                <a:latin typeface="Times New Roman" panose="02020603050405020304" pitchFamily="18" charset="0"/>
                <a:cs typeface="Times New Roman" panose="02020603050405020304" pitchFamily="18" charset="0"/>
              </a:rPr>
              <a:t>-Pourquoi </a:t>
            </a:r>
            <a:r>
              <a:rPr lang="en-US" sz="3200" dirty="0">
                <a:solidFill>
                  <a:schemeClr val="tx1">
                    <a:lumMod val="95000"/>
                  </a:schemeClr>
                </a:solidFill>
                <a:latin typeface="Times New Roman" panose="02020603050405020304" pitchFamily="18" charset="0"/>
                <a:cs typeface="Times New Roman" panose="02020603050405020304" pitchFamily="18" charset="0"/>
              </a:rPr>
              <a:t>?</a:t>
            </a:r>
            <a:endParaRPr lang="fr-FR"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AC631739-EA5E-4509-B752-63E7B4369AE2}"/>
              </a:ext>
            </a:extLst>
          </p:cNvPr>
          <p:cNvSpPr txBox="1">
            <a:spLocks/>
          </p:cNvSpPr>
          <p:nvPr/>
        </p:nvSpPr>
        <p:spPr>
          <a:xfrm>
            <a:off x="11860823" y="6511262"/>
            <a:ext cx="237392" cy="290146"/>
          </a:xfrm>
          <a:prstGeom prst="rect">
            <a:avLst/>
          </a:prstGeom>
        </p:spPr>
        <p:txBody>
          <a:bodyPr vert="horz" lIns="91440" tIns="45720" rIns="91440" bIns="45720" rtlCol="0" anchor="ctr">
            <a:normAutofit fontScale="4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dirty="0"/>
              <a:t>3</a:t>
            </a:r>
          </a:p>
        </p:txBody>
      </p:sp>
      <p:sp>
        <p:nvSpPr>
          <p:cNvPr id="5" name="Espace réservé du contenu 4">
            <a:extLst>
              <a:ext uri="{FF2B5EF4-FFF2-40B4-BE49-F238E27FC236}">
                <a16:creationId xmlns:a16="http://schemas.microsoft.com/office/drawing/2014/main" id="{59C28CAA-4337-49DA-86CE-DD9ADF8C0891}"/>
              </a:ext>
            </a:extLst>
          </p:cNvPr>
          <p:cNvSpPr>
            <a:spLocks noGrp="1"/>
          </p:cNvSpPr>
          <p:nvPr>
            <p:ph idx="1"/>
          </p:nvPr>
        </p:nvSpPr>
        <p:spPr>
          <a:xfrm>
            <a:off x="0" y="888022"/>
            <a:ext cx="12192000" cy="5706209"/>
          </a:xfrm>
        </p:spPr>
        <p:txBody>
          <a:bodyPr>
            <a:noAutofit/>
          </a:bodyPr>
          <a:lstStyle/>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Le SIEM améliore les entreprises. Les solutions SIEM d’aujourd’hui permettent à votre entreprise de réagir rapidement et avec précision en cas de menace ou de fuite de données.</a:t>
            </a:r>
          </a:p>
          <a:p>
            <a:pPr marL="0" indent="0" algn="just">
              <a:lnSpc>
                <a:spcPct val="100000"/>
              </a:lnSpc>
              <a:buNone/>
            </a:pPr>
            <a:r>
              <a:rPr lang="fr-FR" sz="3200" b="0" i="0" dirty="0">
                <a:effectLst/>
                <a:latin typeface="Times New Roman" panose="02020603050405020304" pitchFamily="18" charset="0"/>
                <a:cs typeface="Times New Roman" panose="02020603050405020304" pitchFamily="18" charset="0"/>
              </a:rPr>
              <a:t>Une solution SIEM assure la gestion, l’intégration, la corrélation et l’analyse en un seul endroit, ce qui facilite la surveillance et la résolution des problèmes de votre infrastructure informatique en temps réel. Sans SIEM, un analyste de sécurité doit passer en revue des millions de données non comparables, stockées dans des « silos » pour chaque matériel, chaque logiciel et chaque source de sécurité. En bref, SIEM est synonyme de simplicité.</a:t>
            </a:r>
          </a:p>
        </p:txBody>
      </p:sp>
    </p:spTree>
    <p:extLst>
      <p:ext uri="{BB962C8B-B14F-4D97-AF65-F5344CB8AC3E}">
        <p14:creationId xmlns:p14="http://schemas.microsoft.com/office/powerpoint/2010/main" val="28669924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EACE4-606C-4B2B-8F53-D7AA6D8A13A1}"/>
              </a:ext>
            </a:extLst>
          </p:cNvPr>
          <p:cNvSpPr>
            <a:spLocks noGrp="1"/>
          </p:cNvSpPr>
          <p:nvPr>
            <p:ph type="title"/>
          </p:nvPr>
        </p:nvSpPr>
        <p:spPr>
          <a:xfrm>
            <a:off x="0" y="0"/>
            <a:ext cx="3710354" cy="519305"/>
          </a:xfrm>
        </p:spPr>
        <p:txBody>
          <a:bodyPr>
            <a:noAutofit/>
          </a:bodyPr>
          <a:lstStyle/>
          <a:p>
            <a:pPr algn="l"/>
            <a:r>
              <a:rPr lang="fr-FR" sz="3200" dirty="0" err="1">
                <a:solidFill>
                  <a:schemeClr val="tx1">
                    <a:lumMod val="95000"/>
                  </a:schemeClr>
                </a:solidFill>
                <a:latin typeface="Times New Roman" panose="02020603050405020304" pitchFamily="18" charset="0"/>
                <a:cs typeface="Times New Roman" panose="02020603050405020304" pitchFamily="18" charset="0"/>
              </a:rPr>
              <a:t>Siem</a:t>
            </a:r>
            <a:r>
              <a:rPr lang="fr-FR" sz="3200" dirty="0">
                <a:solidFill>
                  <a:schemeClr val="tx1">
                    <a:lumMod val="95000"/>
                  </a:schemeClr>
                </a:solidFill>
                <a:latin typeface="Times New Roman" panose="02020603050405020304" pitchFamily="18" charset="0"/>
                <a:cs typeface="Times New Roman" panose="02020603050405020304" pitchFamily="18" charset="0"/>
              </a:rPr>
              <a:t>-outils</a:t>
            </a:r>
          </a:p>
        </p:txBody>
      </p:sp>
      <p:sp>
        <p:nvSpPr>
          <p:cNvPr id="4" name="Titre 1">
            <a:extLst>
              <a:ext uri="{FF2B5EF4-FFF2-40B4-BE49-F238E27FC236}">
                <a16:creationId xmlns:a16="http://schemas.microsoft.com/office/drawing/2014/main" id="{AC631739-EA5E-4509-B752-63E7B4369AE2}"/>
              </a:ext>
            </a:extLst>
          </p:cNvPr>
          <p:cNvSpPr txBox="1">
            <a:spLocks/>
          </p:cNvSpPr>
          <p:nvPr/>
        </p:nvSpPr>
        <p:spPr>
          <a:xfrm>
            <a:off x="11860823" y="6511262"/>
            <a:ext cx="237392" cy="290146"/>
          </a:xfrm>
          <a:prstGeom prst="rect">
            <a:avLst/>
          </a:prstGeom>
        </p:spPr>
        <p:txBody>
          <a:bodyPr vert="horz" lIns="91440" tIns="45720" rIns="91440" bIns="45720" rtlCol="0" anchor="ctr">
            <a:normAutofit fontScale="4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dirty="0"/>
              <a:t>4</a:t>
            </a:r>
          </a:p>
        </p:txBody>
      </p:sp>
      <p:pic>
        <p:nvPicPr>
          <p:cNvPr id="7" name="Espace réservé du contenu 5">
            <a:extLst>
              <a:ext uri="{FF2B5EF4-FFF2-40B4-BE49-F238E27FC236}">
                <a16:creationId xmlns:a16="http://schemas.microsoft.com/office/drawing/2014/main" id="{723D6C5C-1806-432D-91E0-91DB7E510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704" y="671705"/>
            <a:ext cx="7767911" cy="61370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Espace réservé du contenu 8">
            <a:extLst>
              <a:ext uri="{FF2B5EF4-FFF2-40B4-BE49-F238E27FC236}">
                <a16:creationId xmlns:a16="http://schemas.microsoft.com/office/drawing/2014/main" id="{AC004734-8B9F-4D69-B92E-C16587D6E3A8}"/>
              </a:ext>
            </a:extLst>
          </p:cNvPr>
          <p:cNvSpPr>
            <a:spLocks noGrp="1"/>
          </p:cNvSpPr>
          <p:nvPr>
            <p:ph idx="1"/>
          </p:nvPr>
        </p:nvSpPr>
        <p:spPr>
          <a:xfrm>
            <a:off x="105508" y="2892670"/>
            <a:ext cx="4299438" cy="1459524"/>
          </a:xfrm>
        </p:spPr>
        <p:txBody>
          <a:bodyPr>
            <a:normAutofit/>
          </a:bodyPr>
          <a:lstStyle/>
          <a:p>
            <a:r>
              <a:rPr lang="fr-FR" sz="2000" dirty="0" err="1">
                <a:latin typeface="Times New Roman" panose="02020603050405020304" pitchFamily="18" charset="0"/>
                <a:cs typeface="Times New Roman" panose="02020603050405020304" pitchFamily="18" charset="0"/>
              </a:rPr>
              <a:t>Qradar</a:t>
            </a:r>
            <a:r>
              <a:rPr lang="fr-F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&gt; IBM</a:t>
            </a:r>
          </a:p>
          <a:p>
            <a:r>
              <a:rPr lang="en-US" sz="2000" dirty="0">
                <a:latin typeface="Times New Roman" panose="02020603050405020304" pitchFamily="18" charset="0"/>
                <a:cs typeface="Times New Roman" panose="02020603050405020304" pitchFamily="18" charset="0"/>
              </a:rPr>
              <a:t>Splunk -&gt; Splunk Enterprise</a:t>
            </a:r>
          </a:p>
          <a:p>
            <a:r>
              <a:rPr lang="fr-FR" sz="2000" b="0" i="0" dirty="0" err="1">
                <a:effectLst/>
                <a:latin typeface="Times New Roman" panose="02020603050405020304" pitchFamily="18" charset="0"/>
                <a:cs typeface="Times New Roman" panose="02020603050405020304" pitchFamily="18" charset="0"/>
              </a:rPr>
              <a:t>AlienVault</a:t>
            </a:r>
            <a:r>
              <a:rPr lang="fr-FR" sz="2000" b="0" i="0" dirty="0">
                <a:effectLst/>
                <a:latin typeface="Times New Roman" panose="02020603050405020304" pitchFamily="18" charset="0"/>
                <a:cs typeface="Times New Roman" panose="02020603050405020304" pitchFamily="18" charset="0"/>
              </a:rPr>
              <a:t> -&gt; AT&amp;T </a:t>
            </a:r>
            <a:r>
              <a:rPr lang="fr-FR" sz="2000" b="0" i="0" dirty="0" err="1">
                <a:effectLst/>
                <a:latin typeface="Times New Roman" panose="02020603050405020304" pitchFamily="18" charset="0"/>
                <a:cs typeface="Times New Roman" panose="02020603050405020304" pitchFamily="18" charset="0"/>
              </a:rPr>
              <a:t>Cybersecurity</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87676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EACE4-606C-4B2B-8F53-D7AA6D8A13A1}"/>
              </a:ext>
            </a:extLst>
          </p:cNvPr>
          <p:cNvSpPr>
            <a:spLocks noGrp="1"/>
          </p:cNvSpPr>
          <p:nvPr>
            <p:ph type="title"/>
          </p:nvPr>
        </p:nvSpPr>
        <p:spPr>
          <a:xfrm>
            <a:off x="-1" y="0"/>
            <a:ext cx="6096001" cy="519305"/>
          </a:xfrm>
        </p:spPr>
        <p:txBody>
          <a:bodyPr>
            <a:noAutofit/>
          </a:bodyPr>
          <a:lstStyle/>
          <a:p>
            <a:pPr algn="l"/>
            <a:r>
              <a:rPr lang="fr-FR" sz="3200" dirty="0" err="1">
                <a:solidFill>
                  <a:schemeClr val="tx1">
                    <a:lumMod val="95000"/>
                  </a:schemeClr>
                </a:solidFill>
                <a:latin typeface="Times New Roman" panose="02020603050405020304" pitchFamily="18" charset="0"/>
                <a:cs typeface="Times New Roman" panose="02020603050405020304" pitchFamily="18" charset="0"/>
              </a:rPr>
              <a:t>QRadar</a:t>
            </a:r>
            <a:r>
              <a:rPr lang="fr-FR" sz="3200" dirty="0">
                <a:solidFill>
                  <a:schemeClr val="tx1">
                    <a:lumMod val="95000"/>
                  </a:schemeClr>
                </a:solidFill>
                <a:latin typeface="Times New Roman" panose="02020603050405020304" pitchFamily="18" charset="0"/>
                <a:cs typeface="Times New Roman" panose="02020603050405020304" pitchFamily="18" charset="0"/>
              </a:rPr>
              <a:t>-Fonctionnalités</a:t>
            </a:r>
          </a:p>
        </p:txBody>
      </p:sp>
      <p:sp>
        <p:nvSpPr>
          <p:cNvPr id="4" name="Titre 1">
            <a:extLst>
              <a:ext uri="{FF2B5EF4-FFF2-40B4-BE49-F238E27FC236}">
                <a16:creationId xmlns:a16="http://schemas.microsoft.com/office/drawing/2014/main" id="{AC631739-EA5E-4509-B752-63E7B4369AE2}"/>
              </a:ext>
            </a:extLst>
          </p:cNvPr>
          <p:cNvSpPr txBox="1">
            <a:spLocks/>
          </p:cNvSpPr>
          <p:nvPr/>
        </p:nvSpPr>
        <p:spPr>
          <a:xfrm>
            <a:off x="11860823" y="6511262"/>
            <a:ext cx="237392" cy="290146"/>
          </a:xfrm>
          <a:prstGeom prst="rect">
            <a:avLst/>
          </a:prstGeom>
        </p:spPr>
        <p:txBody>
          <a:bodyPr vert="horz" lIns="91440" tIns="45720" rIns="91440" bIns="45720" rtlCol="0" anchor="ctr">
            <a:normAutofit fontScale="4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fr-FR" dirty="0"/>
              <a:t>5</a:t>
            </a:r>
          </a:p>
        </p:txBody>
      </p:sp>
      <p:sp>
        <p:nvSpPr>
          <p:cNvPr id="5" name="Espace réservé du contenu 4">
            <a:extLst>
              <a:ext uri="{FF2B5EF4-FFF2-40B4-BE49-F238E27FC236}">
                <a16:creationId xmlns:a16="http://schemas.microsoft.com/office/drawing/2014/main" id="{59C28CAA-4337-49DA-86CE-DD9ADF8C0891}"/>
              </a:ext>
            </a:extLst>
          </p:cNvPr>
          <p:cNvSpPr>
            <a:spLocks noGrp="1"/>
          </p:cNvSpPr>
          <p:nvPr>
            <p:ph idx="1"/>
          </p:nvPr>
        </p:nvSpPr>
        <p:spPr>
          <a:xfrm>
            <a:off x="0" y="1046286"/>
            <a:ext cx="12192000" cy="5464976"/>
          </a:xfrm>
        </p:spPr>
        <p:txBody>
          <a:bodyPr>
            <a:noAutofit/>
          </a:bodyPr>
          <a:lstStyle/>
          <a:p>
            <a:pPr marL="0" indent="0" algn="just">
              <a:lnSpc>
                <a:spcPct val="100000"/>
              </a:lnSpc>
              <a:buNone/>
            </a:pPr>
            <a:endParaRPr lang="fr-FR" sz="3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52510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150</TotalTime>
  <Words>372</Words>
  <Application>Microsoft Office PowerPoint</Application>
  <PresentationFormat>Grand écran</PresentationFormat>
  <Paragraphs>32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Century Gothic</vt:lpstr>
      <vt:lpstr>Times New Roman</vt:lpstr>
      <vt:lpstr>Traînée de condensation</vt:lpstr>
      <vt:lpstr>IBM Qradar siem</vt:lpstr>
      <vt:lpstr>Plan</vt:lpstr>
      <vt:lpstr>Siem-definition</vt:lpstr>
      <vt:lpstr>Siem-definition</vt:lpstr>
      <vt:lpstr>Siem-Pourquoi ?</vt:lpstr>
      <vt:lpstr>Siem-outils</vt:lpstr>
      <vt:lpstr>QRadar-Fonctionnalités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Qradar siem</dc:title>
  <dc:creator>Daouda THERA</dc:creator>
  <cp:lastModifiedBy>Daouda THERA</cp:lastModifiedBy>
  <cp:revision>30</cp:revision>
  <dcterms:created xsi:type="dcterms:W3CDTF">2021-02-09T13:07:51Z</dcterms:created>
  <dcterms:modified xsi:type="dcterms:W3CDTF">2021-02-10T16:04:03Z</dcterms:modified>
</cp:coreProperties>
</file>