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66" r:id="rId7"/>
    <p:sldId id="270" r:id="rId8"/>
    <p:sldId id="267" r:id="rId9"/>
    <p:sldId id="268" r:id="rId10"/>
    <p:sldId id="263" r:id="rId11"/>
    <p:sldId id="264" r:id="rId12"/>
    <p:sldId id="265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11D5A-195D-45DF-89D4-8E176FE2D093}" v="71" dt="2022-12-08T11:32:57.390"/>
    <p1510:client id="{07B653BD-A2A2-48CB-99E0-357566FF1EE6}" v="11" dt="2022-12-08T10:48:43.166"/>
    <p1510:client id="{0AE736F7-7650-40E0-BDAA-6C85762420EF}" v="93" dt="2022-12-08T12:37:21.719"/>
    <p1510:client id="{0BBA3515-470E-4B0F-BF6D-343C0AD1B6F6}" v="405" dt="2022-12-08T11:31:38.109"/>
    <p1510:client id="{0BBE7F26-5958-44A3-9E18-49AFA728C264}" v="211" dt="2022-12-08T11:17:15.720"/>
    <p1510:client id="{11CB7435-AA31-47E5-8126-6F2FFA15B1CE}" v="4" dt="2022-12-08T10:47:13.260"/>
    <p1510:client id="{14838775-F948-4079-83A4-D647E6A47DC6}" v="19" dt="2022-12-13T16:29:38.546"/>
    <p1510:client id="{29C3DF81-1E43-4144-BABB-67D4428687AF}" v="432" dt="2022-12-13T18:20:17.747"/>
    <p1510:client id="{335E067B-F0E1-423F-846A-D5A665CB10DF}" v="106" dt="2022-12-13T16:44:48.486"/>
    <p1510:client id="{4AF48535-AACB-47AE-906E-8F17B6CABEC3}" v="576" dt="2022-12-13T17:11:35.911"/>
    <p1510:client id="{777F5A88-2297-4D86-A055-1F6346B048C6}" v="12" dt="2022-12-13T16:59:30.768"/>
    <p1510:client id="{99D85657-D468-42D9-A63F-EDF7F9E84697}" v="779" dt="2022-12-06T14:16:13.278"/>
    <p1510:client id="{9AFB73AE-C413-4800-A2F6-4F85CF957284}" v="1392" dt="2022-12-08T12:04:50.956"/>
    <p1510:client id="{A27F3F10-26A3-4CB3-BBD6-12192FF780E3}" v="5" dt="2022-12-13T16:54:52.308"/>
    <p1510:client id="{A2934D87-6B2A-4962-8EBA-0A93A0293D0A}" v="32" dt="2022-12-13T16:28:08.532"/>
    <p1510:client id="{AD2FA6FC-76D2-436C-82EA-047F3A18AC74}" v="129" dt="2022-12-13T17:44:33.248"/>
    <p1510:client id="{BD911CA7-7D5A-402E-A3B9-60D7DAE6A962}" v="273" dt="2022-12-08T11:58:05.070"/>
    <p1510:client id="{C41F09DD-5427-4C24-A64D-868486C5D385}" v="242" dt="2022-12-06T19:06:58.570"/>
    <p1510:client id="{E257F914-C082-46D9-A364-9AFA036D11E1}" v="43" dt="2022-12-13T18:11:50.516"/>
    <p1510:client id="{FC976ECF-51BE-4175-A595-D80A8109067E}" v="24" dt="2022-12-06T15:04:24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omo Aaltonen" userId="S::tuomo.aaltonen@tuni.fi::8084a7df-d0f8-4712-a1c8-93b0b5e5c8ed" providerId="AD" clId="Web-{7DB2018F-653D-40EA-A831-4E22BC01EBCC}"/>
    <pc:docChg chg="modSld">
      <pc:chgData name="Tuomo Aaltonen" userId="S::tuomo.aaltonen@tuni.fi::8084a7df-d0f8-4712-a1c8-93b0b5e5c8ed" providerId="AD" clId="Web-{7DB2018F-653D-40EA-A831-4E22BC01EBCC}" dt="2022-04-20T18:19:32.432" v="35" actId="20577"/>
      <pc:docMkLst>
        <pc:docMk/>
      </pc:docMkLst>
      <pc:sldChg chg="modSp">
        <pc:chgData name="Tuomo Aaltonen" userId="S::tuomo.aaltonen@tuni.fi::8084a7df-d0f8-4712-a1c8-93b0b5e5c8ed" providerId="AD" clId="Web-{7DB2018F-653D-40EA-A831-4E22BC01EBCC}" dt="2022-04-20T18:19:32.432" v="35" actId="20577"/>
        <pc:sldMkLst>
          <pc:docMk/>
          <pc:sldMk cId="2879166821" sldId="262"/>
        </pc:sldMkLst>
        <pc:spChg chg="mod">
          <ac:chgData name="Tuomo Aaltonen" userId="S::tuomo.aaltonen@tuni.fi::8084a7df-d0f8-4712-a1c8-93b0b5e5c8ed" providerId="AD" clId="Web-{7DB2018F-653D-40EA-A831-4E22BC01EBCC}" dt="2022-04-20T18:19:32.432" v="35" actId="20577"/>
          <ac:spMkLst>
            <pc:docMk/>
            <pc:sldMk cId="2879166821" sldId="262"/>
            <ac:spMk id="3" creationId="{834A81D4-AA6C-48BC-AC37-053DE7FE87C3}"/>
          </ac:spMkLst>
        </pc:spChg>
      </pc:sldChg>
    </pc:docChg>
  </pc:docChgLst>
  <pc:docChgLst>
    <pc:chgData name="Tuomo Aaltonen" userId="S::tuomo.aaltonen@tuni.fi::8084a7df-d0f8-4712-a1c8-93b0b5e5c8ed" providerId="AD" clId="Web-{6438DD6F-2280-405F-8FD6-F8985EFFB5C6}"/>
    <pc:docChg chg="addSld modSld">
      <pc:chgData name="Tuomo Aaltonen" userId="S::tuomo.aaltonen@tuni.fi::8084a7df-d0f8-4712-a1c8-93b0b5e5c8ed" providerId="AD" clId="Web-{6438DD6F-2280-405F-8FD6-F8985EFFB5C6}" dt="2022-04-20T18:57:28.799" v="50" actId="20577"/>
      <pc:docMkLst>
        <pc:docMk/>
      </pc:docMkLst>
      <pc:sldChg chg="modSp">
        <pc:chgData name="Tuomo Aaltonen" userId="S::tuomo.aaltonen@tuni.fi::8084a7df-d0f8-4712-a1c8-93b0b5e5c8ed" providerId="AD" clId="Web-{6438DD6F-2280-405F-8FD6-F8985EFFB5C6}" dt="2022-04-20T18:55:20.734" v="6" actId="20577"/>
        <pc:sldMkLst>
          <pc:docMk/>
          <pc:sldMk cId="2792142333" sldId="269"/>
        </pc:sldMkLst>
        <pc:spChg chg="mod">
          <ac:chgData name="Tuomo Aaltonen" userId="S::tuomo.aaltonen@tuni.fi::8084a7df-d0f8-4712-a1c8-93b0b5e5c8ed" providerId="AD" clId="Web-{6438DD6F-2280-405F-8FD6-F8985EFFB5C6}" dt="2022-04-20T18:55:20.734" v="6" actId="20577"/>
          <ac:spMkLst>
            <pc:docMk/>
            <pc:sldMk cId="2792142333" sldId="269"/>
            <ac:spMk id="3" creationId="{64A9E92C-067F-8703-470B-D1489E92B35D}"/>
          </ac:spMkLst>
        </pc:spChg>
      </pc:sldChg>
      <pc:sldChg chg="modSp new">
        <pc:chgData name="Tuomo Aaltonen" userId="S::tuomo.aaltonen@tuni.fi::8084a7df-d0f8-4712-a1c8-93b0b5e5c8ed" providerId="AD" clId="Web-{6438DD6F-2280-405F-8FD6-F8985EFFB5C6}" dt="2022-04-20T18:57:02.642" v="28" actId="20577"/>
        <pc:sldMkLst>
          <pc:docMk/>
          <pc:sldMk cId="1539034740" sldId="270"/>
        </pc:sldMkLst>
        <pc:spChg chg="mod">
          <ac:chgData name="Tuomo Aaltonen" userId="S::tuomo.aaltonen@tuni.fi::8084a7df-d0f8-4712-a1c8-93b0b5e5c8ed" providerId="AD" clId="Web-{6438DD6F-2280-405F-8FD6-F8985EFFB5C6}" dt="2022-04-20T18:56:46.954" v="24" actId="20577"/>
          <ac:spMkLst>
            <pc:docMk/>
            <pc:sldMk cId="1539034740" sldId="270"/>
            <ac:spMk id="2" creationId="{42A9FD30-C56F-33E0-0E04-668BBF47C333}"/>
          </ac:spMkLst>
        </pc:spChg>
        <pc:spChg chg="mod">
          <ac:chgData name="Tuomo Aaltonen" userId="S::tuomo.aaltonen@tuni.fi::8084a7df-d0f8-4712-a1c8-93b0b5e5c8ed" providerId="AD" clId="Web-{6438DD6F-2280-405F-8FD6-F8985EFFB5C6}" dt="2022-04-20T18:57:02.642" v="28" actId="20577"/>
          <ac:spMkLst>
            <pc:docMk/>
            <pc:sldMk cId="1539034740" sldId="270"/>
            <ac:spMk id="3" creationId="{EA191550-7525-5D30-269D-18EB13F540A6}"/>
          </ac:spMkLst>
        </pc:spChg>
      </pc:sldChg>
      <pc:sldChg chg="modSp new">
        <pc:chgData name="Tuomo Aaltonen" userId="S::tuomo.aaltonen@tuni.fi::8084a7df-d0f8-4712-a1c8-93b0b5e5c8ed" providerId="AD" clId="Web-{6438DD6F-2280-405F-8FD6-F8985EFFB5C6}" dt="2022-04-20T18:57:28.799" v="50" actId="20577"/>
        <pc:sldMkLst>
          <pc:docMk/>
          <pc:sldMk cId="3687567978" sldId="271"/>
        </pc:sldMkLst>
        <pc:spChg chg="mod">
          <ac:chgData name="Tuomo Aaltonen" userId="S::tuomo.aaltonen@tuni.fi::8084a7df-d0f8-4712-a1c8-93b0b5e5c8ed" providerId="AD" clId="Web-{6438DD6F-2280-405F-8FD6-F8985EFFB5C6}" dt="2022-04-20T18:57:08.845" v="45" actId="20577"/>
          <ac:spMkLst>
            <pc:docMk/>
            <pc:sldMk cId="3687567978" sldId="271"/>
            <ac:spMk id="2" creationId="{F3EE2F0E-AF86-16A9-EA1C-672EC77A12D7}"/>
          </ac:spMkLst>
        </pc:spChg>
        <pc:spChg chg="mod">
          <ac:chgData name="Tuomo Aaltonen" userId="S::tuomo.aaltonen@tuni.fi::8084a7df-d0f8-4712-a1c8-93b0b5e5c8ed" providerId="AD" clId="Web-{6438DD6F-2280-405F-8FD6-F8985EFFB5C6}" dt="2022-04-20T18:57:28.799" v="50" actId="20577"/>
          <ac:spMkLst>
            <pc:docMk/>
            <pc:sldMk cId="3687567978" sldId="271"/>
            <ac:spMk id="3" creationId="{791CF93D-48F7-16CB-1D5E-79958A4DC486}"/>
          </ac:spMkLst>
        </pc:spChg>
      </pc:sldChg>
    </pc:docChg>
  </pc:docChgLst>
  <pc:docChgLst>
    <pc:chgData name="Perttu Hakala" userId="S::perttu.hakala@tuni.fi::f0d58371-71b3-427e-b96a-2a042116b58f" providerId="AD" clId="Web-{A3B707D9-4633-4745-9195-5B15D391D7C0}"/>
    <pc:docChg chg="addSld modSld">
      <pc:chgData name="Perttu Hakala" userId="S::perttu.hakala@tuni.fi::f0d58371-71b3-427e-b96a-2a042116b58f" providerId="AD" clId="Web-{A3B707D9-4633-4745-9195-5B15D391D7C0}" dt="2022-04-20T16:45:58.059" v="60" actId="20577"/>
      <pc:docMkLst>
        <pc:docMk/>
      </pc:docMkLst>
      <pc:sldChg chg="modSp">
        <pc:chgData name="Perttu Hakala" userId="S::perttu.hakala@tuni.fi::f0d58371-71b3-427e-b96a-2a042116b58f" providerId="AD" clId="Web-{A3B707D9-4633-4745-9195-5B15D391D7C0}" dt="2022-04-20T16:45:58.059" v="60" actId="20577"/>
        <pc:sldMkLst>
          <pc:docMk/>
          <pc:sldMk cId="2699669271" sldId="266"/>
        </pc:sldMkLst>
        <pc:spChg chg="mod">
          <ac:chgData name="Perttu Hakala" userId="S::perttu.hakala@tuni.fi::f0d58371-71b3-427e-b96a-2a042116b58f" providerId="AD" clId="Web-{A3B707D9-4633-4745-9195-5B15D391D7C0}" dt="2022-04-20T16:45:58.059" v="60" actId="20577"/>
          <ac:spMkLst>
            <pc:docMk/>
            <pc:sldMk cId="2699669271" sldId="266"/>
            <ac:spMk id="3" creationId="{B597B77D-54F9-F4CA-F3B5-B1B8AA9C206C}"/>
          </ac:spMkLst>
        </pc:spChg>
      </pc:sldChg>
      <pc:sldChg chg="modSp new">
        <pc:chgData name="Perttu Hakala" userId="S::perttu.hakala@tuni.fi::f0d58371-71b3-427e-b96a-2a042116b58f" providerId="AD" clId="Web-{A3B707D9-4633-4745-9195-5B15D391D7C0}" dt="2022-04-20T16:39:08.739" v="55" actId="20577"/>
        <pc:sldMkLst>
          <pc:docMk/>
          <pc:sldMk cId="2792142333" sldId="269"/>
        </pc:sldMkLst>
        <pc:spChg chg="mod">
          <ac:chgData name="Perttu Hakala" userId="S::perttu.hakala@tuni.fi::f0d58371-71b3-427e-b96a-2a042116b58f" providerId="AD" clId="Web-{A3B707D9-4633-4745-9195-5B15D391D7C0}" dt="2022-04-20T16:38:43.066" v="52" actId="20577"/>
          <ac:spMkLst>
            <pc:docMk/>
            <pc:sldMk cId="2792142333" sldId="269"/>
            <ac:spMk id="2" creationId="{81CC5EC4-501B-BF24-B311-9734E256CD48}"/>
          </ac:spMkLst>
        </pc:spChg>
        <pc:spChg chg="mod">
          <ac:chgData name="Perttu Hakala" userId="S::perttu.hakala@tuni.fi::f0d58371-71b3-427e-b96a-2a042116b58f" providerId="AD" clId="Web-{A3B707D9-4633-4745-9195-5B15D391D7C0}" dt="2022-04-20T16:39:08.739" v="55" actId="20577"/>
          <ac:spMkLst>
            <pc:docMk/>
            <pc:sldMk cId="2792142333" sldId="269"/>
            <ac:spMk id="3" creationId="{64A9E92C-067F-8703-470B-D1489E92B35D}"/>
          </ac:spMkLst>
        </pc:spChg>
      </pc:sldChg>
    </pc:docChg>
  </pc:docChgLst>
  <pc:docChgLst>
    <pc:chgData name="Tuomo Aaltonen" userId="S::tuomo.aaltonen@tuni.fi::8084a7df-d0f8-4712-a1c8-93b0b5e5c8ed" providerId="AD" clId="Web-{AD2FA6FC-76D2-436C-82EA-047F3A18AC74}"/>
    <pc:docChg chg="modSld">
      <pc:chgData name="Tuomo Aaltonen" userId="S::tuomo.aaltonen@tuni.fi::8084a7df-d0f8-4712-a1c8-93b0b5e5c8ed" providerId="AD" clId="Web-{AD2FA6FC-76D2-436C-82EA-047F3A18AC74}" dt="2022-12-13T17:44:31.858" v="125" actId="20577"/>
      <pc:docMkLst>
        <pc:docMk/>
      </pc:docMkLst>
      <pc:sldChg chg="modSp">
        <pc:chgData name="Tuomo Aaltonen" userId="S::tuomo.aaltonen@tuni.fi::8084a7df-d0f8-4712-a1c8-93b0b5e5c8ed" providerId="AD" clId="Web-{AD2FA6FC-76D2-436C-82EA-047F3A18AC74}" dt="2022-12-13T17:39:29.825" v="98" actId="1076"/>
        <pc:sldMkLst>
          <pc:docMk/>
          <pc:sldMk cId="501985482" sldId="256"/>
        </pc:sldMkLst>
        <pc:spChg chg="mod">
          <ac:chgData name="Tuomo Aaltonen" userId="S::tuomo.aaltonen@tuni.fi::8084a7df-d0f8-4712-a1c8-93b0b5e5c8ed" providerId="AD" clId="Web-{AD2FA6FC-76D2-436C-82EA-047F3A18AC74}" dt="2022-12-13T17:39:27.497" v="97" actId="1076"/>
          <ac:spMkLst>
            <pc:docMk/>
            <pc:sldMk cId="501985482" sldId="256"/>
            <ac:spMk id="2" creationId="{0479123F-A2D4-4898-982C-B80577B03A89}"/>
          </ac:spMkLst>
        </pc:spChg>
        <pc:spChg chg="mod">
          <ac:chgData name="Tuomo Aaltonen" userId="S::tuomo.aaltonen@tuni.fi::8084a7df-d0f8-4712-a1c8-93b0b5e5c8ed" providerId="AD" clId="Web-{AD2FA6FC-76D2-436C-82EA-047F3A18AC74}" dt="2022-12-13T17:39:29.825" v="98" actId="1076"/>
          <ac:spMkLst>
            <pc:docMk/>
            <pc:sldMk cId="501985482" sldId="256"/>
            <ac:spMk id="3" creationId="{5C1FB85C-52A9-467F-9C47-27D4031861BF}"/>
          </ac:spMkLst>
        </pc:spChg>
      </pc:sldChg>
      <pc:sldChg chg="modSp">
        <pc:chgData name="Tuomo Aaltonen" userId="S::tuomo.aaltonen@tuni.fi::8084a7df-d0f8-4712-a1c8-93b0b5e5c8ed" providerId="AD" clId="Web-{AD2FA6FC-76D2-436C-82EA-047F3A18AC74}" dt="2022-12-13T17:40:16.482" v="110" actId="20577"/>
        <pc:sldMkLst>
          <pc:docMk/>
          <pc:sldMk cId="4141565271" sldId="257"/>
        </pc:sldMkLst>
        <pc:spChg chg="mod">
          <ac:chgData name="Tuomo Aaltonen" userId="S::tuomo.aaltonen@tuni.fi::8084a7df-d0f8-4712-a1c8-93b0b5e5c8ed" providerId="AD" clId="Web-{AD2FA6FC-76D2-436C-82EA-047F3A18AC74}" dt="2022-12-13T17:40:16.482" v="110" actId="20577"/>
          <ac:spMkLst>
            <pc:docMk/>
            <pc:sldMk cId="4141565271" sldId="257"/>
            <ac:spMk id="3" creationId="{834A81D4-AA6C-48BC-AC37-053DE7FE87C3}"/>
          </ac:spMkLst>
        </pc:spChg>
      </pc:sldChg>
      <pc:sldChg chg="modSp">
        <pc:chgData name="Tuomo Aaltonen" userId="S::tuomo.aaltonen@tuni.fi::8084a7df-d0f8-4712-a1c8-93b0b5e5c8ed" providerId="AD" clId="Web-{AD2FA6FC-76D2-436C-82EA-047F3A18AC74}" dt="2022-12-13T17:44:22.123" v="120" actId="20577"/>
        <pc:sldMkLst>
          <pc:docMk/>
          <pc:sldMk cId="3660493028" sldId="267"/>
        </pc:sldMkLst>
        <pc:spChg chg="mod">
          <ac:chgData name="Tuomo Aaltonen" userId="S::tuomo.aaltonen@tuni.fi::8084a7df-d0f8-4712-a1c8-93b0b5e5c8ed" providerId="AD" clId="Web-{AD2FA6FC-76D2-436C-82EA-047F3A18AC74}" dt="2022-12-13T17:44:22.123" v="120" actId="20577"/>
          <ac:spMkLst>
            <pc:docMk/>
            <pc:sldMk cId="3660493028" sldId="267"/>
            <ac:spMk id="2" creationId="{3C3DBE6F-4659-D9CD-EA01-BC78853929BC}"/>
          </ac:spMkLst>
        </pc:spChg>
      </pc:sldChg>
      <pc:sldChg chg="modSp">
        <pc:chgData name="Tuomo Aaltonen" userId="S::tuomo.aaltonen@tuni.fi::8084a7df-d0f8-4712-a1c8-93b0b5e5c8ed" providerId="AD" clId="Web-{AD2FA6FC-76D2-436C-82EA-047F3A18AC74}" dt="2022-12-13T17:38:50.684" v="93" actId="20577"/>
        <pc:sldMkLst>
          <pc:docMk/>
          <pc:sldMk cId="2017398722" sldId="269"/>
        </pc:sldMkLst>
        <pc:spChg chg="mod">
          <ac:chgData name="Tuomo Aaltonen" userId="S::tuomo.aaltonen@tuni.fi::8084a7df-d0f8-4712-a1c8-93b0b5e5c8ed" providerId="AD" clId="Web-{AD2FA6FC-76D2-436C-82EA-047F3A18AC74}" dt="2022-12-13T17:34:34.168" v="18" actId="20577"/>
          <ac:spMkLst>
            <pc:docMk/>
            <pc:sldMk cId="2017398722" sldId="269"/>
            <ac:spMk id="2" creationId="{C0BD4C90-EF31-5AB2-39AE-62A059064CF3}"/>
          </ac:spMkLst>
        </pc:spChg>
        <pc:spChg chg="mod">
          <ac:chgData name="Tuomo Aaltonen" userId="S::tuomo.aaltonen@tuni.fi::8084a7df-d0f8-4712-a1c8-93b0b5e5c8ed" providerId="AD" clId="Web-{AD2FA6FC-76D2-436C-82EA-047F3A18AC74}" dt="2022-12-13T17:38:50.684" v="93" actId="20577"/>
          <ac:spMkLst>
            <pc:docMk/>
            <pc:sldMk cId="2017398722" sldId="269"/>
            <ac:spMk id="3" creationId="{04097C14-864D-4154-7439-02808D514A80}"/>
          </ac:spMkLst>
        </pc:spChg>
      </pc:sldChg>
      <pc:sldChg chg="modSp">
        <pc:chgData name="Tuomo Aaltonen" userId="S::tuomo.aaltonen@tuni.fi::8084a7df-d0f8-4712-a1c8-93b0b5e5c8ed" providerId="AD" clId="Web-{AD2FA6FC-76D2-436C-82EA-047F3A18AC74}" dt="2022-12-13T17:44:31.858" v="125" actId="20577"/>
        <pc:sldMkLst>
          <pc:docMk/>
          <pc:sldMk cId="1527691115" sldId="270"/>
        </pc:sldMkLst>
        <pc:spChg chg="mod">
          <ac:chgData name="Tuomo Aaltonen" userId="S::tuomo.aaltonen@tuni.fi::8084a7df-d0f8-4712-a1c8-93b0b5e5c8ed" providerId="AD" clId="Web-{AD2FA6FC-76D2-436C-82EA-047F3A18AC74}" dt="2022-12-13T17:44:31.858" v="125" actId="20577"/>
          <ac:spMkLst>
            <pc:docMk/>
            <pc:sldMk cId="1527691115" sldId="270"/>
            <ac:spMk id="2" creationId="{5FB1AD15-2FD0-58CF-8AE4-CFAF50CFBF33}"/>
          </ac:spMkLst>
        </pc:spChg>
      </pc:sldChg>
    </pc:docChg>
  </pc:docChgLst>
  <pc:docChgLst>
    <pc:chgData name="Tuomo Aaltonen" userId="S::tuomo.aaltonen@tuni.fi::8084a7df-d0f8-4712-a1c8-93b0b5e5c8ed" providerId="AD" clId="Web-{FF0D4615-2452-4700-BE0C-7C01BD83F746}"/>
    <pc:docChg chg="addSld delSld modSld">
      <pc:chgData name="Tuomo Aaltonen" userId="S::tuomo.aaltonen@tuni.fi::8084a7df-d0f8-4712-a1c8-93b0b5e5c8ed" providerId="AD" clId="Web-{FF0D4615-2452-4700-BE0C-7C01BD83F746}" dt="2022-04-20T15:24:34.251" v="101"/>
      <pc:docMkLst>
        <pc:docMk/>
      </pc:docMkLst>
      <pc:sldChg chg="modSp">
        <pc:chgData name="Tuomo Aaltonen" userId="S::tuomo.aaltonen@tuni.fi::8084a7df-d0f8-4712-a1c8-93b0b5e5c8ed" providerId="AD" clId="Web-{FF0D4615-2452-4700-BE0C-7C01BD83F746}" dt="2022-04-20T15:21:48.201" v="49" actId="20577"/>
        <pc:sldMkLst>
          <pc:docMk/>
          <pc:sldMk cId="1824049289" sldId="263"/>
        </pc:sldMkLst>
        <pc:spChg chg="mod">
          <ac:chgData name="Tuomo Aaltonen" userId="S::tuomo.aaltonen@tuni.fi::8084a7df-d0f8-4712-a1c8-93b0b5e5c8ed" providerId="AD" clId="Web-{FF0D4615-2452-4700-BE0C-7C01BD83F746}" dt="2022-04-20T15:21:48.201" v="49" actId="20577"/>
          <ac:spMkLst>
            <pc:docMk/>
            <pc:sldMk cId="1824049289" sldId="263"/>
            <ac:spMk id="2" creationId="{7654B670-5C08-492D-802E-4A8E1DFC2237}"/>
          </ac:spMkLst>
        </pc:spChg>
        <pc:spChg chg="mod">
          <ac:chgData name="Tuomo Aaltonen" userId="S::tuomo.aaltonen@tuni.fi::8084a7df-d0f8-4712-a1c8-93b0b5e5c8ed" providerId="AD" clId="Web-{FF0D4615-2452-4700-BE0C-7C01BD83F746}" dt="2022-04-20T15:21:43.060" v="48" actId="20577"/>
          <ac:spMkLst>
            <pc:docMk/>
            <pc:sldMk cId="1824049289" sldId="263"/>
            <ac:spMk id="3" creationId="{5ECA93F4-2931-49C0-B6AE-6071D84F1185}"/>
          </ac:spMkLst>
        </pc:spChg>
      </pc:sldChg>
      <pc:sldChg chg="modSp">
        <pc:chgData name="Tuomo Aaltonen" userId="S::tuomo.aaltonen@tuni.fi::8084a7df-d0f8-4712-a1c8-93b0b5e5c8ed" providerId="AD" clId="Web-{FF0D4615-2452-4700-BE0C-7C01BD83F746}" dt="2022-04-20T15:19:53.996" v="11" actId="20577"/>
        <pc:sldMkLst>
          <pc:docMk/>
          <pc:sldMk cId="1461834269" sldId="265"/>
        </pc:sldMkLst>
        <pc:spChg chg="mod">
          <ac:chgData name="Tuomo Aaltonen" userId="S::tuomo.aaltonen@tuni.fi::8084a7df-d0f8-4712-a1c8-93b0b5e5c8ed" providerId="AD" clId="Web-{FF0D4615-2452-4700-BE0C-7C01BD83F746}" dt="2022-04-20T15:19:01.198" v="0" actId="20577"/>
          <ac:spMkLst>
            <pc:docMk/>
            <pc:sldMk cId="1461834269" sldId="265"/>
            <ac:spMk id="2" creationId="{605E7E8C-30A4-47A7-CF86-C59C7CB0064E}"/>
          </ac:spMkLst>
        </pc:spChg>
        <pc:spChg chg="mod">
          <ac:chgData name="Tuomo Aaltonen" userId="S::tuomo.aaltonen@tuni.fi::8084a7df-d0f8-4712-a1c8-93b0b5e5c8ed" providerId="AD" clId="Web-{FF0D4615-2452-4700-BE0C-7C01BD83F746}" dt="2022-04-20T15:19:53.996" v="11" actId="20577"/>
          <ac:spMkLst>
            <pc:docMk/>
            <pc:sldMk cId="1461834269" sldId="265"/>
            <ac:spMk id="3" creationId="{0216A0DA-95A6-780C-8B3A-63FF5ED7EE73}"/>
          </ac:spMkLst>
        </pc:spChg>
      </pc:sldChg>
      <pc:sldChg chg="modSp new">
        <pc:chgData name="Tuomo Aaltonen" userId="S::tuomo.aaltonen@tuni.fi::8084a7df-d0f8-4712-a1c8-93b0b5e5c8ed" providerId="AD" clId="Web-{FF0D4615-2452-4700-BE0C-7C01BD83F746}" dt="2022-04-20T15:20:11.450" v="20" actId="20577"/>
        <pc:sldMkLst>
          <pc:docMk/>
          <pc:sldMk cId="2699669271" sldId="266"/>
        </pc:sldMkLst>
        <pc:spChg chg="mod">
          <ac:chgData name="Tuomo Aaltonen" userId="S::tuomo.aaltonen@tuni.fi::8084a7df-d0f8-4712-a1c8-93b0b5e5c8ed" providerId="AD" clId="Web-{FF0D4615-2452-4700-BE0C-7C01BD83F746}" dt="2022-04-20T15:20:04.824" v="18" actId="20577"/>
          <ac:spMkLst>
            <pc:docMk/>
            <pc:sldMk cId="2699669271" sldId="266"/>
            <ac:spMk id="2" creationId="{09BBED82-D989-142F-02B8-98E60C64113A}"/>
          </ac:spMkLst>
        </pc:spChg>
        <pc:spChg chg="mod">
          <ac:chgData name="Tuomo Aaltonen" userId="S::tuomo.aaltonen@tuni.fi::8084a7df-d0f8-4712-a1c8-93b0b5e5c8ed" providerId="AD" clId="Web-{FF0D4615-2452-4700-BE0C-7C01BD83F746}" dt="2022-04-20T15:20:11.450" v="20" actId="20577"/>
          <ac:spMkLst>
            <pc:docMk/>
            <pc:sldMk cId="2699669271" sldId="266"/>
            <ac:spMk id="3" creationId="{B597B77D-54F9-F4CA-F3B5-B1B8AA9C206C}"/>
          </ac:spMkLst>
        </pc:spChg>
      </pc:sldChg>
      <pc:sldChg chg="modSp new">
        <pc:chgData name="Tuomo Aaltonen" userId="S::tuomo.aaltonen@tuni.fi::8084a7df-d0f8-4712-a1c8-93b0b5e5c8ed" providerId="AD" clId="Web-{FF0D4615-2452-4700-BE0C-7C01BD83F746}" dt="2022-04-20T15:23:30.062" v="84" actId="20577"/>
        <pc:sldMkLst>
          <pc:docMk/>
          <pc:sldMk cId="2243190533" sldId="267"/>
        </pc:sldMkLst>
        <pc:spChg chg="mod">
          <ac:chgData name="Tuomo Aaltonen" userId="S::tuomo.aaltonen@tuni.fi::8084a7df-d0f8-4712-a1c8-93b0b5e5c8ed" providerId="AD" clId="Web-{FF0D4615-2452-4700-BE0C-7C01BD83F746}" dt="2022-04-20T15:22:02.061" v="60" actId="20577"/>
          <ac:spMkLst>
            <pc:docMk/>
            <pc:sldMk cId="2243190533" sldId="267"/>
            <ac:spMk id="2" creationId="{AB862C0D-9E0B-45F0-F051-7562FC528112}"/>
          </ac:spMkLst>
        </pc:spChg>
        <pc:spChg chg="mod">
          <ac:chgData name="Tuomo Aaltonen" userId="S::tuomo.aaltonen@tuni.fi::8084a7df-d0f8-4712-a1c8-93b0b5e5c8ed" providerId="AD" clId="Web-{FF0D4615-2452-4700-BE0C-7C01BD83F746}" dt="2022-04-20T15:23:30.062" v="84" actId="20577"/>
          <ac:spMkLst>
            <pc:docMk/>
            <pc:sldMk cId="2243190533" sldId="267"/>
            <ac:spMk id="3" creationId="{19CD6A6B-EE85-7A7C-489D-806A3D72C58A}"/>
          </ac:spMkLst>
        </pc:spChg>
      </pc:sldChg>
      <pc:sldChg chg="modSp new del">
        <pc:chgData name="Tuomo Aaltonen" userId="S::tuomo.aaltonen@tuni.fi::8084a7df-d0f8-4712-a1c8-93b0b5e5c8ed" providerId="AD" clId="Web-{FF0D4615-2452-4700-BE0C-7C01BD83F746}" dt="2022-04-20T15:21:00.169" v="41"/>
        <pc:sldMkLst>
          <pc:docMk/>
          <pc:sldMk cId="2532263213" sldId="267"/>
        </pc:sldMkLst>
        <pc:spChg chg="mod">
          <ac:chgData name="Tuomo Aaltonen" userId="S::tuomo.aaltonen@tuni.fi::8084a7df-d0f8-4712-a1c8-93b0b5e5c8ed" providerId="AD" clId="Web-{FF0D4615-2452-4700-BE0C-7C01BD83F746}" dt="2022-04-20T15:20:57.653" v="40" actId="20577"/>
          <ac:spMkLst>
            <pc:docMk/>
            <pc:sldMk cId="2532263213" sldId="267"/>
            <ac:spMk id="2" creationId="{6C3D7FBE-9238-8021-C10B-276BC9C42A26}"/>
          </ac:spMkLst>
        </pc:spChg>
      </pc:sldChg>
      <pc:sldChg chg="modSp new">
        <pc:chgData name="Tuomo Aaltonen" userId="S::tuomo.aaltonen@tuni.fi::8084a7df-d0f8-4712-a1c8-93b0b5e5c8ed" providerId="AD" clId="Web-{FF0D4615-2452-4700-BE0C-7C01BD83F746}" dt="2022-04-20T15:23:38.016" v="88" actId="20577"/>
        <pc:sldMkLst>
          <pc:docMk/>
          <pc:sldMk cId="2909110418" sldId="268"/>
        </pc:sldMkLst>
        <pc:spChg chg="mod">
          <ac:chgData name="Tuomo Aaltonen" userId="S::tuomo.aaltonen@tuni.fi::8084a7df-d0f8-4712-a1c8-93b0b5e5c8ed" providerId="AD" clId="Web-{FF0D4615-2452-4700-BE0C-7C01BD83F746}" dt="2022-04-20T15:23:38.016" v="88" actId="20577"/>
          <ac:spMkLst>
            <pc:docMk/>
            <pc:sldMk cId="2909110418" sldId="268"/>
            <ac:spMk id="2" creationId="{44F11057-9693-0755-3542-7864B0167D45}"/>
          </ac:spMkLst>
        </pc:spChg>
      </pc:sldChg>
      <pc:sldChg chg="modSp new del">
        <pc:chgData name="Tuomo Aaltonen" userId="S::tuomo.aaltonen@tuni.fi::8084a7df-d0f8-4712-a1c8-93b0b5e5c8ed" providerId="AD" clId="Web-{FF0D4615-2452-4700-BE0C-7C01BD83F746}" dt="2022-04-20T15:24:34.251" v="101"/>
        <pc:sldMkLst>
          <pc:docMk/>
          <pc:sldMk cId="2348398775" sldId="269"/>
        </pc:sldMkLst>
        <pc:spChg chg="mod">
          <ac:chgData name="Tuomo Aaltonen" userId="S::tuomo.aaltonen@tuni.fi::8084a7df-d0f8-4712-a1c8-93b0b5e5c8ed" providerId="AD" clId="Web-{FF0D4615-2452-4700-BE0C-7C01BD83F746}" dt="2022-04-20T15:23:56.344" v="100" actId="20577"/>
          <ac:spMkLst>
            <pc:docMk/>
            <pc:sldMk cId="2348398775" sldId="269"/>
            <ac:spMk id="2" creationId="{ABAA9C8E-1C8C-E444-EFB7-F44AF0C2E3BA}"/>
          </ac:spMkLst>
        </pc:spChg>
      </pc:sldChg>
    </pc:docChg>
  </pc:docChgLst>
  <pc:docChgLst>
    <pc:chgData name="Tuomo Aaltonen" userId="S::tuomo.aaltonen@tuni.fi::8084a7df-d0f8-4712-a1c8-93b0b5e5c8ed" providerId="AD" clId="Web-{BCE5A135-8AD1-47C0-B9F2-51D1ED83B54A}"/>
    <pc:docChg chg="delSld modSld">
      <pc:chgData name="Tuomo Aaltonen" userId="S::tuomo.aaltonen@tuni.fi::8084a7df-d0f8-4712-a1c8-93b0b5e5c8ed" providerId="AD" clId="Web-{BCE5A135-8AD1-47C0-B9F2-51D1ED83B54A}" dt="2022-12-05T16:39:05.598" v="178" actId="20577"/>
      <pc:docMkLst>
        <pc:docMk/>
      </pc:docMkLst>
      <pc:sldChg chg="modSp">
        <pc:chgData name="Tuomo Aaltonen" userId="S::tuomo.aaltonen@tuni.fi::8084a7df-d0f8-4712-a1c8-93b0b5e5c8ed" providerId="AD" clId="Web-{BCE5A135-8AD1-47C0-B9F2-51D1ED83B54A}" dt="2022-12-05T16:35:43.768" v="39" actId="20577"/>
        <pc:sldMkLst>
          <pc:docMk/>
          <pc:sldMk cId="501985482" sldId="256"/>
        </pc:sldMkLst>
        <pc:spChg chg="mod">
          <ac:chgData name="Tuomo Aaltonen" userId="S::tuomo.aaltonen@tuni.fi::8084a7df-d0f8-4712-a1c8-93b0b5e5c8ed" providerId="AD" clId="Web-{BCE5A135-8AD1-47C0-B9F2-51D1ED83B54A}" dt="2022-12-05T16:35:33.174" v="32" actId="14100"/>
          <ac:spMkLst>
            <pc:docMk/>
            <pc:sldMk cId="501985482" sldId="256"/>
            <ac:spMk id="2" creationId="{0479123F-A2D4-4898-982C-B80577B03A89}"/>
          </ac:spMkLst>
        </pc:spChg>
        <pc:spChg chg="mod">
          <ac:chgData name="Tuomo Aaltonen" userId="S::tuomo.aaltonen@tuni.fi::8084a7df-d0f8-4712-a1c8-93b0b5e5c8ed" providerId="AD" clId="Web-{BCE5A135-8AD1-47C0-B9F2-51D1ED83B54A}" dt="2022-12-05T16:35:43.768" v="39" actId="20577"/>
          <ac:spMkLst>
            <pc:docMk/>
            <pc:sldMk cId="501985482" sldId="256"/>
            <ac:spMk id="3" creationId="{5C1FB85C-52A9-467F-9C47-27D4031861BF}"/>
          </ac:spMkLst>
        </pc:spChg>
      </pc:sldChg>
      <pc:sldChg chg="modSp">
        <pc:chgData name="Tuomo Aaltonen" userId="S::tuomo.aaltonen@tuni.fi::8084a7df-d0f8-4712-a1c8-93b0b5e5c8ed" providerId="AD" clId="Web-{BCE5A135-8AD1-47C0-B9F2-51D1ED83B54A}" dt="2022-12-05T16:39:05.598" v="178" actId="20577"/>
        <pc:sldMkLst>
          <pc:docMk/>
          <pc:sldMk cId="2941883600" sldId="261"/>
        </pc:sldMkLst>
        <pc:spChg chg="mod">
          <ac:chgData name="Tuomo Aaltonen" userId="S::tuomo.aaltonen@tuni.fi::8084a7df-d0f8-4712-a1c8-93b0b5e5c8ed" providerId="AD" clId="Web-{BCE5A135-8AD1-47C0-B9F2-51D1ED83B54A}" dt="2022-12-05T16:39:05.598" v="178" actId="20577"/>
          <ac:spMkLst>
            <pc:docMk/>
            <pc:sldMk cId="2941883600" sldId="261"/>
            <ac:spMk id="3" creationId="{F77DE7B0-E968-4E0B-B55D-08FCD0F9722C}"/>
          </ac:spMkLst>
        </pc:spChg>
      </pc:sldChg>
      <pc:sldChg chg="del">
        <pc:chgData name="Tuomo Aaltonen" userId="S::tuomo.aaltonen@tuni.fi::8084a7df-d0f8-4712-a1c8-93b0b5e5c8ed" providerId="AD" clId="Web-{BCE5A135-8AD1-47C0-B9F2-51D1ED83B54A}" dt="2022-12-05T16:36:33.940" v="47"/>
        <pc:sldMkLst>
          <pc:docMk/>
          <pc:sldMk cId="1824049289" sldId="263"/>
        </pc:sldMkLst>
      </pc:sldChg>
      <pc:sldChg chg="del">
        <pc:chgData name="Tuomo Aaltonen" userId="S::tuomo.aaltonen@tuni.fi::8084a7df-d0f8-4712-a1c8-93b0b5e5c8ed" providerId="AD" clId="Web-{BCE5A135-8AD1-47C0-B9F2-51D1ED83B54A}" dt="2022-12-05T16:36:33.253" v="46"/>
        <pc:sldMkLst>
          <pc:docMk/>
          <pc:sldMk cId="2943167914" sldId="264"/>
        </pc:sldMkLst>
      </pc:sldChg>
      <pc:sldChg chg="del">
        <pc:chgData name="Tuomo Aaltonen" userId="S::tuomo.aaltonen@tuni.fi::8084a7df-d0f8-4712-a1c8-93b0b5e5c8ed" providerId="AD" clId="Web-{BCE5A135-8AD1-47C0-B9F2-51D1ED83B54A}" dt="2022-12-05T16:36:31.721" v="44"/>
        <pc:sldMkLst>
          <pc:docMk/>
          <pc:sldMk cId="1461834269" sldId="265"/>
        </pc:sldMkLst>
      </pc:sldChg>
      <pc:sldChg chg="del">
        <pc:chgData name="Tuomo Aaltonen" userId="S::tuomo.aaltonen@tuni.fi::8084a7df-d0f8-4712-a1c8-93b0b5e5c8ed" providerId="AD" clId="Web-{BCE5A135-8AD1-47C0-B9F2-51D1ED83B54A}" dt="2022-12-05T16:36:32.237" v="45"/>
        <pc:sldMkLst>
          <pc:docMk/>
          <pc:sldMk cId="2699669271" sldId="266"/>
        </pc:sldMkLst>
      </pc:sldChg>
      <pc:sldChg chg="del">
        <pc:chgData name="Tuomo Aaltonen" userId="S::tuomo.aaltonen@tuni.fi::8084a7df-d0f8-4712-a1c8-93b0b5e5c8ed" providerId="AD" clId="Web-{BCE5A135-8AD1-47C0-B9F2-51D1ED83B54A}" dt="2022-12-05T16:36:34.846" v="48"/>
        <pc:sldMkLst>
          <pc:docMk/>
          <pc:sldMk cId="2243190533" sldId="267"/>
        </pc:sldMkLst>
      </pc:sldChg>
      <pc:sldChg chg="del">
        <pc:chgData name="Tuomo Aaltonen" userId="S::tuomo.aaltonen@tuni.fi::8084a7df-d0f8-4712-a1c8-93b0b5e5c8ed" providerId="AD" clId="Web-{BCE5A135-8AD1-47C0-B9F2-51D1ED83B54A}" dt="2022-12-05T16:36:27.549" v="40"/>
        <pc:sldMkLst>
          <pc:docMk/>
          <pc:sldMk cId="2909110418" sldId="268"/>
        </pc:sldMkLst>
      </pc:sldChg>
      <pc:sldChg chg="del">
        <pc:chgData name="Tuomo Aaltonen" userId="S::tuomo.aaltonen@tuni.fi::8084a7df-d0f8-4712-a1c8-93b0b5e5c8ed" providerId="AD" clId="Web-{BCE5A135-8AD1-47C0-B9F2-51D1ED83B54A}" dt="2022-12-05T16:36:31.096" v="43"/>
        <pc:sldMkLst>
          <pc:docMk/>
          <pc:sldMk cId="2792142333" sldId="269"/>
        </pc:sldMkLst>
      </pc:sldChg>
      <pc:sldChg chg="del">
        <pc:chgData name="Tuomo Aaltonen" userId="S::tuomo.aaltonen@tuni.fi::8084a7df-d0f8-4712-a1c8-93b0b5e5c8ed" providerId="AD" clId="Web-{BCE5A135-8AD1-47C0-B9F2-51D1ED83B54A}" dt="2022-12-05T16:36:30.049" v="41"/>
        <pc:sldMkLst>
          <pc:docMk/>
          <pc:sldMk cId="1539034740" sldId="270"/>
        </pc:sldMkLst>
      </pc:sldChg>
      <pc:sldChg chg="del">
        <pc:chgData name="Tuomo Aaltonen" userId="S::tuomo.aaltonen@tuni.fi::8084a7df-d0f8-4712-a1c8-93b0b5e5c8ed" providerId="AD" clId="Web-{BCE5A135-8AD1-47C0-B9F2-51D1ED83B54A}" dt="2022-12-05T16:36:30.596" v="42"/>
        <pc:sldMkLst>
          <pc:docMk/>
          <pc:sldMk cId="3687567978" sldId="271"/>
        </pc:sldMkLst>
      </pc:sldChg>
    </pc:docChg>
  </pc:docChgLst>
  <pc:docChgLst>
    <pc:chgData name="Perttu Hakala" userId="S::perttu.hakala@tuni.fi::f0d58371-71b3-427e-b96a-2a042116b58f" providerId="AD" clId="Web-{A0C3C7B5-210B-4AF2-9DE9-7A0655A57365}"/>
    <pc:docChg chg="modSld">
      <pc:chgData name="Perttu Hakala" userId="S::perttu.hakala@tuni.fi::f0d58371-71b3-427e-b96a-2a042116b58f" providerId="AD" clId="Web-{A0C3C7B5-210B-4AF2-9DE9-7A0655A57365}" dt="2022-04-20T16:32:45.779" v="1" actId="20577"/>
      <pc:docMkLst>
        <pc:docMk/>
      </pc:docMkLst>
      <pc:sldChg chg="modSp">
        <pc:chgData name="Perttu Hakala" userId="S::perttu.hakala@tuni.fi::f0d58371-71b3-427e-b96a-2a042116b58f" providerId="AD" clId="Web-{A0C3C7B5-210B-4AF2-9DE9-7A0655A57365}" dt="2022-04-20T16:32:45.779" v="1" actId="20577"/>
        <pc:sldMkLst>
          <pc:docMk/>
          <pc:sldMk cId="2699669271" sldId="266"/>
        </pc:sldMkLst>
        <pc:spChg chg="mod">
          <ac:chgData name="Perttu Hakala" userId="S::perttu.hakala@tuni.fi::f0d58371-71b3-427e-b96a-2a042116b58f" providerId="AD" clId="Web-{A0C3C7B5-210B-4AF2-9DE9-7A0655A57365}" dt="2022-04-20T16:32:45.779" v="1" actId="20577"/>
          <ac:spMkLst>
            <pc:docMk/>
            <pc:sldMk cId="2699669271" sldId="266"/>
            <ac:spMk id="3" creationId="{B597B77D-54F9-F4CA-F3B5-B1B8AA9C206C}"/>
          </ac:spMkLst>
        </pc:spChg>
      </pc:sldChg>
    </pc:docChg>
  </pc:docChgLst>
  <pc:docChgLst>
    <pc:chgData name="Tuomo Aaltonen" userId="S::tuomo.aaltonen@tuni.fi::8084a7df-d0f8-4712-a1c8-93b0b5e5c8ed" providerId="AD" clId="Web-{335E067B-F0E1-423F-846A-D5A665CB10DF}"/>
    <pc:docChg chg="modSld">
      <pc:chgData name="Tuomo Aaltonen" userId="S::tuomo.aaltonen@tuni.fi::8084a7df-d0f8-4712-a1c8-93b0b5e5c8ed" providerId="AD" clId="Web-{335E067B-F0E1-423F-846A-D5A665CB10DF}" dt="2022-12-13T16:44:48.486" v="105" actId="20577"/>
      <pc:docMkLst>
        <pc:docMk/>
      </pc:docMkLst>
      <pc:sldChg chg="modSp">
        <pc:chgData name="Tuomo Aaltonen" userId="S::tuomo.aaltonen@tuni.fi::8084a7df-d0f8-4712-a1c8-93b0b5e5c8ed" providerId="AD" clId="Web-{335E067B-F0E1-423F-846A-D5A665CB10DF}" dt="2022-12-13T16:44:48.486" v="105" actId="20577"/>
        <pc:sldMkLst>
          <pc:docMk/>
          <pc:sldMk cId="2941883600" sldId="261"/>
        </pc:sldMkLst>
        <pc:spChg chg="mod">
          <ac:chgData name="Tuomo Aaltonen" userId="S::tuomo.aaltonen@tuni.fi::8084a7df-d0f8-4712-a1c8-93b0b5e5c8ed" providerId="AD" clId="Web-{335E067B-F0E1-423F-846A-D5A665CB10DF}" dt="2022-12-13T16:44:48.486" v="105" actId="20577"/>
          <ac:spMkLst>
            <pc:docMk/>
            <pc:sldMk cId="2941883600" sldId="261"/>
            <ac:spMk id="3" creationId="{F77DE7B0-E968-4E0B-B55D-08FCD0F9722C}"/>
          </ac:spMkLst>
        </pc:spChg>
      </pc:sldChg>
    </pc:docChg>
  </pc:docChgLst>
  <pc:docChgLst>
    <pc:chgData name="Tuomo Aaltonen" userId="S::tuomo.aaltonen@tuni.fi::8084a7df-d0f8-4712-a1c8-93b0b5e5c8ed" providerId="AD" clId="Web-{6DBA0FFB-84A9-43B0-AE0B-69DB232A0C5A}"/>
    <pc:docChg chg="addSld modSld">
      <pc:chgData name="Tuomo Aaltonen" userId="S::tuomo.aaltonen@tuni.fi::8084a7df-d0f8-4712-a1c8-93b0b5e5c8ed" providerId="AD" clId="Web-{6DBA0FFB-84A9-43B0-AE0B-69DB232A0C5A}" dt="2022-12-05T16:55:33.693" v="413" actId="20577"/>
      <pc:docMkLst>
        <pc:docMk/>
      </pc:docMkLst>
      <pc:sldChg chg="modSp">
        <pc:chgData name="Tuomo Aaltonen" userId="S::tuomo.aaltonen@tuni.fi::8084a7df-d0f8-4712-a1c8-93b0b5e5c8ed" providerId="AD" clId="Web-{6DBA0FFB-84A9-43B0-AE0B-69DB232A0C5A}" dt="2022-12-05T16:42:06.685" v="60" actId="20577"/>
        <pc:sldMkLst>
          <pc:docMk/>
          <pc:sldMk cId="4141565271" sldId="257"/>
        </pc:sldMkLst>
        <pc:spChg chg="mod">
          <ac:chgData name="Tuomo Aaltonen" userId="S::tuomo.aaltonen@tuni.fi::8084a7df-d0f8-4712-a1c8-93b0b5e5c8ed" providerId="AD" clId="Web-{6DBA0FFB-84A9-43B0-AE0B-69DB232A0C5A}" dt="2022-12-05T16:42:06.685" v="60" actId="20577"/>
          <ac:spMkLst>
            <pc:docMk/>
            <pc:sldMk cId="4141565271" sldId="257"/>
            <ac:spMk id="3" creationId="{834A81D4-AA6C-48BC-AC37-053DE7FE87C3}"/>
          </ac:spMkLst>
        </pc:spChg>
      </pc:sldChg>
      <pc:sldChg chg="modSp">
        <pc:chgData name="Tuomo Aaltonen" userId="S::tuomo.aaltonen@tuni.fi::8084a7df-d0f8-4712-a1c8-93b0b5e5c8ed" providerId="AD" clId="Web-{6DBA0FFB-84A9-43B0-AE0B-69DB232A0C5A}" dt="2022-12-05T16:55:33.693" v="413" actId="20577"/>
        <pc:sldMkLst>
          <pc:docMk/>
          <pc:sldMk cId="2941883600" sldId="261"/>
        </pc:sldMkLst>
        <pc:spChg chg="mod">
          <ac:chgData name="Tuomo Aaltonen" userId="S::tuomo.aaltonen@tuni.fi::8084a7df-d0f8-4712-a1c8-93b0b5e5c8ed" providerId="AD" clId="Web-{6DBA0FFB-84A9-43B0-AE0B-69DB232A0C5A}" dt="2022-12-05T16:55:33.693" v="413" actId="20577"/>
          <ac:spMkLst>
            <pc:docMk/>
            <pc:sldMk cId="2941883600" sldId="261"/>
            <ac:spMk id="3" creationId="{F77DE7B0-E968-4E0B-B55D-08FCD0F9722C}"/>
          </ac:spMkLst>
        </pc:spChg>
      </pc:sldChg>
      <pc:sldChg chg="modSp">
        <pc:chgData name="Tuomo Aaltonen" userId="S::tuomo.aaltonen@tuni.fi::8084a7df-d0f8-4712-a1c8-93b0b5e5c8ed" providerId="AD" clId="Web-{6DBA0FFB-84A9-43B0-AE0B-69DB232A0C5A}" dt="2022-12-05T16:42:41.529" v="86" actId="20577"/>
        <pc:sldMkLst>
          <pc:docMk/>
          <pc:sldMk cId="2879166821" sldId="262"/>
        </pc:sldMkLst>
        <pc:spChg chg="mod">
          <ac:chgData name="Tuomo Aaltonen" userId="S::tuomo.aaltonen@tuni.fi::8084a7df-d0f8-4712-a1c8-93b0b5e5c8ed" providerId="AD" clId="Web-{6DBA0FFB-84A9-43B0-AE0B-69DB232A0C5A}" dt="2022-12-05T16:42:26.998" v="69" actId="20577"/>
          <ac:spMkLst>
            <pc:docMk/>
            <pc:sldMk cId="2879166821" sldId="262"/>
            <ac:spMk id="2" creationId="{171DC42E-5D33-44F0-B359-9D3B95FFE695}"/>
          </ac:spMkLst>
        </pc:spChg>
        <pc:spChg chg="mod">
          <ac:chgData name="Tuomo Aaltonen" userId="S::tuomo.aaltonen@tuni.fi::8084a7df-d0f8-4712-a1c8-93b0b5e5c8ed" providerId="AD" clId="Web-{6DBA0FFB-84A9-43B0-AE0B-69DB232A0C5A}" dt="2022-12-05T16:42:41.529" v="86" actId="20577"/>
          <ac:spMkLst>
            <pc:docMk/>
            <pc:sldMk cId="2879166821" sldId="262"/>
            <ac:spMk id="3" creationId="{834A81D4-AA6C-48BC-AC37-053DE7FE87C3}"/>
          </ac:spMkLst>
        </pc:spChg>
      </pc:sldChg>
      <pc:sldChg chg="modSp new">
        <pc:chgData name="Tuomo Aaltonen" userId="S::tuomo.aaltonen@tuni.fi::8084a7df-d0f8-4712-a1c8-93b0b5e5c8ed" providerId="AD" clId="Web-{6DBA0FFB-84A9-43B0-AE0B-69DB232A0C5A}" dt="2022-12-05T16:53:45.458" v="367" actId="20577"/>
        <pc:sldMkLst>
          <pc:docMk/>
          <pc:sldMk cId="649877382" sldId="263"/>
        </pc:sldMkLst>
        <pc:spChg chg="mod">
          <ac:chgData name="Tuomo Aaltonen" userId="S::tuomo.aaltonen@tuni.fi::8084a7df-d0f8-4712-a1c8-93b0b5e5c8ed" providerId="AD" clId="Web-{6DBA0FFB-84A9-43B0-AE0B-69DB232A0C5A}" dt="2022-12-05T16:53:45.458" v="367" actId="20577"/>
          <ac:spMkLst>
            <pc:docMk/>
            <pc:sldMk cId="649877382" sldId="263"/>
            <ac:spMk id="2" creationId="{CBAF4B01-09F4-D865-8EE9-19B713F5C19D}"/>
          </ac:spMkLst>
        </pc:spChg>
      </pc:sldChg>
      <pc:sldChg chg="addSp delSp modSp new">
        <pc:chgData name="Tuomo Aaltonen" userId="S::tuomo.aaltonen@tuni.fi::8084a7df-d0f8-4712-a1c8-93b0b5e5c8ed" providerId="AD" clId="Web-{6DBA0FFB-84A9-43B0-AE0B-69DB232A0C5A}" dt="2022-12-05T16:48:25.767" v="217" actId="20577"/>
        <pc:sldMkLst>
          <pc:docMk/>
          <pc:sldMk cId="4038221386" sldId="264"/>
        </pc:sldMkLst>
        <pc:spChg chg="mod">
          <ac:chgData name="Tuomo Aaltonen" userId="S::tuomo.aaltonen@tuni.fi::8084a7df-d0f8-4712-a1c8-93b0b5e5c8ed" providerId="AD" clId="Web-{6DBA0FFB-84A9-43B0-AE0B-69DB232A0C5A}" dt="2022-12-05T16:47:57.485" v="216" actId="20577"/>
          <ac:spMkLst>
            <pc:docMk/>
            <pc:sldMk cId="4038221386" sldId="264"/>
            <ac:spMk id="2" creationId="{F256B25F-CA02-661C-9F10-555268E8D3E3}"/>
          </ac:spMkLst>
        </pc:spChg>
        <pc:spChg chg="del">
          <ac:chgData name="Tuomo Aaltonen" userId="S::tuomo.aaltonen@tuni.fi::8084a7df-d0f8-4712-a1c8-93b0b5e5c8ed" providerId="AD" clId="Web-{6DBA0FFB-84A9-43B0-AE0B-69DB232A0C5A}" dt="2022-12-05T16:43:28.201" v="111"/>
          <ac:spMkLst>
            <pc:docMk/>
            <pc:sldMk cId="4038221386" sldId="264"/>
            <ac:spMk id="3" creationId="{83DCEC87-7B53-B8E1-97F8-4D6BF835A98C}"/>
          </ac:spMkLst>
        </pc:spChg>
        <pc:spChg chg="add del mod">
          <ac:chgData name="Tuomo Aaltonen" userId="S::tuomo.aaltonen@tuni.fi::8084a7df-d0f8-4712-a1c8-93b0b5e5c8ed" providerId="AD" clId="Web-{6DBA0FFB-84A9-43B0-AE0B-69DB232A0C5A}" dt="2022-12-05T16:44:30.858" v="114"/>
          <ac:spMkLst>
            <pc:docMk/>
            <pc:sldMk cId="4038221386" sldId="264"/>
            <ac:spMk id="6" creationId="{83EF5730-EA5B-877E-5A8C-A9F90EFBC4C8}"/>
          </ac:spMkLst>
        </pc:spChg>
        <pc:spChg chg="add mod">
          <ac:chgData name="Tuomo Aaltonen" userId="S::tuomo.aaltonen@tuni.fi::8084a7df-d0f8-4712-a1c8-93b0b5e5c8ed" providerId="AD" clId="Web-{6DBA0FFB-84A9-43B0-AE0B-69DB232A0C5A}" dt="2022-12-05T16:48:25.767" v="217" actId="20577"/>
          <ac:spMkLst>
            <pc:docMk/>
            <pc:sldMk cId="4038221386" sldId="264"/>
            <ac:spMk id="8" creationId="{98EC9934-805E-5F33-B698-08CBA78BC719}"/>
          </ac:spMkLst>
        </pc:spChg>
        <pc:picChg chg="add del mod ord">
          <ac:chgData name="Tuomo Aaltonen" userId="S::tuomo.aaltonen@tuni.fi::8084a7df-d0f8-4712-a1c8-93b0b5e5c8ed" providerId="AD" clId="Web-{6DBA0FFB-84A9-43B0-AE0B-69DB232A0C5A}" dt="2022-12-05T16:43:43.124" v="113"/>
          <ac:picMkLst>
            <pc:docMk/>
            <pc:sldMk cId="4038221386" sldId="264"/>
            <ac:picMk id="4" creationId="{03D580CE-9B4E-D7BF-549F-9DD7FBAD64AB}"/>
          </ac:picMkLst>
        </pc:picChg>
        <pc:picChg chg="add mod ord">
          <ac:chgData name="Tuomo Aaltonen" userId="S::tuomo.aaltonen@tuni.fi::8084a7df-d0f8-4712-a1c8-93b0b5e5c8ed" providerId="AD" clId="Web-{6DBA0FFB-84A9-43B0-AE0B-69DB232A0C5A}" dt="2022-12-05T16:44:39.812" v="115" actId="1076"/>
          <ac:picMkLst>
            <pc:docMk/>
            <pc:sldMk cId="4038221386" sldId="264"/>
            <ac:picMk id="7" creationId="{07066E10-26A3-62E3-6C40-08C6704D7F05}"/>
          </ac:picMkLst>
        </pc:picChg>
        <pc:picChg chg="add mod">
          <ac:chgData name="Tuomo Aaltonen" userId="S::tuomo.aaltonen@tuni.fi::8084a7df-d0f8-4712-a1c8-93b0b5e5c8ed" providerId="AD" clId="Web-{6DBA0FFB-84A9-43B0-AE0B-69DB232A0C5A}" dt="2022-12-05T16:47:47.720" v="207" actId="1076"/>
          <ac:picMkLst>
            <pc:docMk/>
            <pc:sldMk cId="4038221386" sldId="264"/>
            <ac:picMk id="9" creationId="{BEBADFEB-F4BF-B06E-7ED0-65D4F36E75FE}"/>
          </ac:picMkLst>
        </pc:picChg>
      </pc:sldChg>
      <pc:sldChg chg="addSp delSp modSp new">
        <pc:chgData name="Tuomo Aaltonen" userId="S::tuomo.aaltonen@tuni.fi::8084a7df-d0f8-4712-a1c8-93b0b5e5c8ed" providerId="AD" clId="Web-{6DBA0FFB-84A9-43B0-AE0B-69DB232A0C5A}" dt="2022-12-05T16:51:22.925" v="310"/>
        <pc:sldMkLst>
          <pc:docMk/>
          <pc:sldMk cId="3431535897" sldId="265"/>
        </pc:sldMkLst>
        <pc:spChg chg="mod">
          <ac:chgData name="Tuomo Aaltonen" userId="S::tuomo.aaltonen@tuni.fi::8084a7df-d0f8-4712-a1c8-93b0b5e5c8ed" providerId="AD" clId="Web-{6DBA0FFB-84A9-43B0-AE0B-69DB232A0C5A}" dt="2022-12-05T16:49:40.908" v="223" actId="20577"/>
          <ac:spMkLst>
            <pc:docMk/>
            <pc:sldMk cId="3431535897" sldId="265"/>
            <ac:spMk id="2" creationId="{29E9943A-692B-7CAB-AAD8-ED951372BCF2}"/>
          </ac:spMkLst>
        </pc:spChg>
        <pc:spChg chg="mod">
          <ac:chgData name="Tuomo Aaltonen" userId="S::tuomo.aaltonen@tuni.fi::8084a7df-d0f8-4712-a1c8-93b0b5e5c8ed" providerId="AD" clId="Web-{6DBA0FFB-84A9-43B0-AE0B-69DB232A0C5A}" dt="2022-12-05T16:50:35.674" v="297" actId="20577"/>
          <ac:spMkLst>
            <pc:docMk/>
            <pc:sldMk cId="3431535897" sldId="265"/>
            <ac:spMk id="3" creationId="{8748FF1D-D492-43CF-B447-55BE3B43C3CF}"/>
          </ac:spMkLst>
        </pc:spChg>
        <pc:picChg chg="add mod">
          <ac:chgData name="Tuomo Aaltonen" userId="S::tuomo.aaltonen@tuni.fi::8084a7df-d0f8-4712-a1c8-93b0b5e5c8ed" providerId="AD" clId="Web-{6DBA0FFB-84A9-43B0-AE0B-69DB232A0C5A}" dt="2022-12-05T16:50:40.362" v="298" actId="1076"/>
          <ac:picMkLst>
            <pc:docMk/>
            <pc:sldMk cId="3431535897" sldId="265"/>
            <ac:picMk id="4" creationId="{F2520EF6-188F-5E7B-EF45-BD0C63A7C35D}"/>
          </ac:picMkLst>
        </pc:picChg>
        <pc:picChg chg="add del mod">
          <ac:chgData name="Tuomo Aaltonen" userId="S::tuomo.aaltonen@tuni.fi::8084a7df-d0f8-4712-a1c8-93b0b5e5c8ed" providerId="AD" clId="Web-{6DBA0FFB-84A9-43B0-AE0B-69DB232A0C5A}" dt="2022-12-05T16:50:52.628" v="300"/>
          <ac:picMkLst>
            <pc:docMk/>
            <pc:sldMk cId="3431535897" sldId="265"/>
            <ac:picMk id="5" creationId="{4F0BAA7D-172E-DB00-B088-3B43B1FD478A}"/>
          </ac:picMkLst>
        </pc:picChg>
        <pc:picChg chg="add del mod">
          <ac:chgData name="Tuomo Aaltonen" userId="S::tuomo.aaltonen@tuni.fi::8084a7df-d0f8-4712-a1c8-93b0b5e5c8ed" providerId="AD" clId="Web-{6DBA0FFB-84A9-43B0-AE0B-69DB232A0C5A}" dt="2022-12-05T16:51:22.925" v="310"/>
          <ac:picMkLst>
            <pc:docMk/>
            <pc:sldMk cId="3431535897" sldId="265"/>
            <ac:picMk id="6" creationId="{E38A1B1F-8B61-6589-4C5D-4E96B6E91101}"/>
          </ac:picMkLst>
        </pc:picChg>
      </pc:sldChg>
      <pc:sldChg chg="addSp delSp modSp new">
        <pc:chgData name="Tuomo Aaltonen" userId="S::tuomo.aaltonen@tuni.fi::8084a7df-d0f8-4712-a1c8-93b0b5e5c8ed" providerId="AD" clId="Web-{6DBA0FFB-84A9-43B0-AE0B-69DB232A0C5A}" dt="2022-12-05T16:52:14.410" v="362" actId="20577"/>
        <pc:sldMkLst>
          <pc:docMk/>
          <pc:sldMk cId="3228640163" sldId="266"/>
        </pc:sldMkLst>
        <pc:spChg chg="mod">
          <ac:chgData name="Tuomo Aaltonen" userId="S::tuomo.aaltonen@tuni.fi::8084a7df-d0f8-4712-a1c8-93b0b5e5c8ed" providerId="AD" clId="Web-{6DBA0FFB-84A9-43B0-AE0B-69DB232A0C5A}" dt="2022-12-05T16:51:31.472" v="324" actId="20577"/>
          <ac:spMkLst>
            <pc:docMk/>
            <pc:sldMk cId="3228640163" sldId="266"/>
            <ac:spMk id="2" creationId="{BA1DFCE5-7C94-349D-B3DE-4B77EF362334}"/>
          </ac:spMkLst>
        </pc:spChg>
        <pc:spChg chg="del">
          <ac:chgData name="Tuomo Aaltonen" userId="S::tuomo.aaltonen@tuni.fi::8084a7df-d0f8-4712-a1c8-93b0b5e5c8ed" providerId="AD" clId="Web-{6DBA0FFB-84A9-43B0-AE0B-69DB232A0C5A}" dt="2022-12-05T16:51:35.956" v="325"/>
          <ac:spMkLst>
            <pc:docMk/>
            <pc:sldMk cId="3228640163" sldId="266"/>
            <ac:spMk id="3" creationId="{326E54E5-4832-BB36-6E3B-7B0066562AC4}"/>
          </ac:spMkLst>
        </pc:spChg>
        <pc:spChg chg="add mod">
          <ac:chgData name="Tuomo Aaltonen" userId="S::tuomo.aaltonen@tuni.fi::8084a7df-d0f8-4712-a1c8-93b0b5e5c8ed" providerId="AD" clId="Web-{6DBA0FFB-84A9-43B0-AE0B-69DB232A0C5A}" dt="2022-12-05T16:52:14.410" v="362" actId="20577"/>
          <ac:spMkLst>
            <pc:docMk/>
            <pc:sldMk cId="3228640163" sldId="266"/>
            <ac:spMk id="5" creationId="{B8F2319B-46B9-D93E-E3BA-D34A9E6590AE}"/>
          </ac:spMkLst>
        </pc:spChg>
        <pc:picChg chg="add mod ord">
          <ac:chgData name="Tuomo Aaltonen" userId="S::tuomo.aaltonen@tuni.fi::8084a7df-d0f8-4712-a1c8-93b0b5e5c8ed" providerId="AD" clId="Web-{6DBA0FFB-84A9-43B0-AE0B-69DB232A0C5A}" dt="2022-12-05T16:51:39.566" v="326" actId="1076"/>
          <ac:picMkLst>
            <pc:docMk/>
            <pc:sldMk cId="3228640163" sldId="266"/>
            <ac:picMk id="4" creationId="{F5B8E4BB-7E93-3682-3BD5-755963598366}"/>
          </ac:picMkLst>
        </pc:picChg>
      </pc:sldChg>
    </pc:docChg>
  </pc:docChgLst>
  <pc:docChgLst>
    <pc:chgData name="Eero Kaarnalehto" userId="S::eero.kaarnalehto@tuni.fi::b9e8c3b8-29bb-4b72-b040-08fc68611b89" providerId="AD" clId="Web-{C41F09DD-5427-4C24-A64D-868486C5D385}"/>
    <pc:docChg chg="addSld delSld modSld">
      <pc:chgData name="Eero Kaarnalehto" userId="S::eero.kaarnalehto@tuni.fi::b9e8c3b8-29bb-4b72-b040-08fc68611b89" providerId="AD" clId="Web-{C41F09DD-5427-4C24-A64D-868486C5D385}" dt="2022-12-06T19:06:58.570" v="246" actId="20577"/>
      <pc:docMkLst>
        <pc:docMk/>
      </pc:docMkLst>
      <pc:sldChg chg="modSp">
        <pc:chgData name="Eero Kaarnalehto" userId="S::eero.kaarnalehto@tuni.fi::b9e8c3b8-29bb-4b72-b040-08fc68611b89" providerId="AD" clId="Web-{C41F09DD-5427-4C24-A64D-868486C5D385}" dt="2022-12-06T18:48:26.932" v="47" actId="20577"/>
        <pc:sldMkLst>
          <pc:docMk/>
          <pc:sldMk cId="4141565271" sldId="257"/>
        </pc:sldMkLst>
        <pc:spChg chg="mod">
          <ac:chgData name="Eero Kaarnalehto" userId="S::eero.kaarnalehto@tuni.fi::b9e8c3b8-29bb-4b72-b040-08fc68611b89" providerId="AD" clId="Web-{C41F09DD-5427-4C24-A64D-868486C5D385}" dt="2022-12-06T18:48:26.932" v="47" actId="20577"/>
          <ac:spMkLst>
            <pc:docMk/>
            <pc:sldMk cId="4141565271" sldId="257"/>
            <ac:spMk id="3" creationId="{834A81D4-AA6C-48BC-AC37-053DE7FE87C3}"/>
          </ac:spMkLst>
        </pc:spChg>
      </pc:sldChg>
      <pc:sldChg chg="modSp">
        <pc:chgData name="Eero Kaarnalehto" userId="S::eero.kaarnalehto@tuni.fi::b9e8c3b8-29bb-4b72-b040-08fc68611b89" providerId="AD" clId="Web-{C41F09DD-5427-4C24-A64D-868486C5D385}" dt="2022-12-06T19:03:14.942" v="209" actId="20577"/>
        <pc:sldMkLst>
          <pc:docMk/>
          <pc:sldMk cId="2879166821" sldId="262"/>
        </pc:sldMkLst>
        <pc:spChg chg="mod">
          <ac:chgData name="Eero Kaarnalehto" userId="S::eero.kaarnalehto@tuni.fi::b9e8c3b8-29bb-4b72-b040-08fc68611b89" providerId="AD" clId="Web-{C41F09DD-5427-4C24-A64D-868486C5D385}" dt="2022-12-06T19:03:14.942" v="209" actId="20577"/>
          <ac:spMkLst>
            <pc:docMk/>
            <pc:sldMk cId="2879166821" sldId="262"/>
            <ac:spMk id="3" creationId="{834A81D4-AA6C-48BC-AC37-053DE7FE87C3}"/>
          </ac:spMkLst>
        </pc:spChg>
      </pc:sldChg>
      <pc:sldChg chg="addSp delSp modSp">
        <pc:chgData name="Eero Kaarnalehto" userId="S::eero.kaarnalehto@tuni.fi::b9e8c3b8-29bb-4b72-b040-08fc68611b89" providerId="AD" clId="Web-{C41F09DD-5427-4C24-A64D-868486C5D385}" dt="2022-12-06T19:06:58.570" v="246" actId="20577"/>
        <pc:sldMkLst>
          <pc:docMk/>
          <pc:sldMk cId="649877382" sldId="263"/>
        </pc:sldMkLst>
        <pc:spChg chg="add del mod">
          <ac:chgData name="Eero Kaarnalehto" userId="S::eero.kaarnalehto@tuni.fi::b9e8c3b8-29bb-4b72-b040-08fc68611b89" providerId="AD" clId="Web-{C41F09DD-5427-4C24-A64D-868486C5D385}" dt="2022-12-06T19:06:58.570" v="246" actId="20577"/>
          <ac:spMkLst>
            <pc:docMk/>
            <pc:sldMk cId="649877382" sldId="263"/>
            <ac:spMk id="3" creationId="{A733ECD5-DC64-5506-4CB9-3E8CA5743CC8}"/>
          </ac:spMkLst>
        </pc:spChg>
        <pc:spChg chg="add del mod">
          <ac:chgData name="Eero Kaarnalehto" userId="S::eero.kaarnalehto@tuni.fi::b9e8c3b8-29bb-4b72-b040-08fc68611b89" providerId="AD" clId="Web-{C41F09DD-5427-4C24-A64D-868486C5D385}" dt="2022-12-06T18:48:54.448" v="69"/>
          <ac:spMkLst>
            <pc:docMk/>
            <pc:sldMk cId="649877382" sldId="263"/>
            <ac:spMk id="5" creationId="{949084E0-2A79-FE9F-B938-1DB6DD00BF94}"/>
          </ac:spMkLst>
        </pc:spChg>
      </pc:sldChg>
      <pc:sldChg chg="modSp">
        <pc:chgData name="Eero Kaarnalehto" userId="S::eero.kaarnalehto@tuni.fi::b9e8c3b8-29bb-4b72-b040-08fc68611b89" providerId="AD" clId="Web-{C41F09DD-5427-4C24-A64D-868486C5D385}" dt="2022-12-06T19:00:36.300" v="197"/>
        <pc:sldMkLst>
          <pc:docMk/>
          <pc:sldMk cId="4038221386" sldId="264"/>
        </pc:sldMkLst>
        <pc:picChg chg="mod">
          <ac:chgData name="Eero Kaarnalehto" userId="S::eero.kaarnalehto@tuni.fi::b9e8c3b8-29bb-4b72-b040-08fc68611b89" providerId="AD" clId="Web-{C41F09DD-5427-4C24-A64D-868486C5D385}" dt="2022-12-06T19:00:36.300" v="197"/>
          <ac:picMkLst>
            <pc:docMk/>
            <pc:sldMk cId="4038221386" sldId="264"/>
            <ac:picMk id="9" creationId="{BEBADFEB-F4BF-B06E-7ED0-65D4F36E75FE}"/>
          </ac:picMkLst>
        </pc:picChg>
      </pc:sldChg>
      <pc:sldChg chg="modSp new del">
        <pc:chgData name="Eero Kaarnalehto" userId="S::eero.kaarnalehto@tuni.fi::b9e8c3b8-29bb-4b72-b040-08fc68611b89" providerId="AD" clId="Web-{C41F09DD-5427-4C24-A64D-868486C5D385}" dt="2022-12-06T19:02:22.114" v="206"/>
        <pc:sldMkLst>
          <pc:docMk/>
          <pc:sldMk cId="236892893" sldId="267"/>
        </pc:sldMkLst>
        <pc:spChg chg="mod">
          <ac:chgData name="Eero Kaarnalehto" userId="S::eero.kaarnalehto@tuni.fi::b9e8c3b8-29bb-4b72-b040-08fc68611b89" providerId="AD" clId="Web-{C41F09DD-5427-4C24-A64D-868486C5D385}" dt="2022-12-06T19:02:20.504" v="205" actId="20577"/>
          <ac:spMkLst>
            <pc:docMk/>
            <pc:sldMk cId="236892893" sldId="267"/>
            <ac:spMk id="2" creationId="{51AFF64D-2D6D-22C0-57D4-9D1C65230FB9}"/>
          </ac:spMkLst>
        </pc:spChg>
      </pc:sldChg>
      <pc:sldChg chg="modSp new del">
        <pc:chgData name="Eero Kaarnalehto" userId="S::eero.kaarnalehto@tuni.fi::b9e8c3b8-29bb-4b72-b040-08fc68611b89" providerId="AD" clId="Web-{C41F09DD-5427-4C24-A64D-868486C5D385}" dt="2022-12-06T18:49:27.714" v="96"/>
        <pc:sldMkLst>
          <pc:docMk/>
          <pc:sldMk cId="920858527" sldId="267"/>
        </pc:sldMkLst>
        <pc:spChg chg="mod">
          <ac:chgData name="Eero Kaarnalehto" userId="S::eero.kaarnalehto@tuni.fi::b9e8c3b8-29bb-4b72-b040-08fc68611b89" providerId="AD" clId="Web-{C41F09DD-5427-4C24-A64D-868486C5D385}" dt="2022-12-06T18:49:24.495" v="95" actId="20577"/>
          <ac:spMkLst>
            <pc:docMk/>
            <pc:sldMk cId="920858527" sldId="267"/>
            <ac:spMk id="2" creationId="{0B4A646F-D8C2-5F37-DE33-2270A35CEBF6}"/>
          </ac:spMkLst>
        </pc:spChg>
      </pc:sldChg>
      <pc:sldChg chg="new add del">
        <pc:chgData name="Eero Kaarnalehto" userId="S::eero.kaarnalehto@tuni.fi::b9e8c3b8-29bb-4b72-b040-08fc68611b89" providerId="AD" clId="Web-{C41F09DD-5427-4C24-A64D-868486C5D385}" dt="2022-12-06T19:01:05.378" v="199"/>
        <pc:sldMkLst>
          <pc:docMk/>
          <pc:sldMk cId="3680271301" sldId="267"/>
        </pc:sldMkLst>
      </pc:sldChg>
    </pc:docChg>
  </pc:docChgLst>
  <pc:docChgLst>
    <pc:chgData name="Tuomo Aaltonen" userId="S::tuomo.aaltonen@tuni.fi::8084a7df-d0f8-4712-a1c8-93b0b5e5c8ed" providerId="AD" clId="Web-{4AF48535-AACB-47AE-906E-8F17B6CABEC3}"/>
    <pc:docChg chg="addSld delSld modSld">
      <pc:chgData name="Tuomo Aaltonen" userId="S::tuomo.aaltonen@tuni.fi::8084a7df-d0f8-4712-a1c8-93b0b5e5c8ed" providerId="AD" clId="Web-{4AF48535-AACB-47AE-906E-8F17B6CABEC3}" dt="2022-12-13T17:11:35.911" v="572" actId="20577"/>
      <pc:docMkLst>
        <pc:docMk/>
      </pc:docMkLst>
      <pc:sldChg chg="modSp">
        <pc:chgData name="Tuomo Aaltonen" userId="S::tuomo.aaltonen@tuni.fi::8084a7df-d0f8-4712-a1c8-93b0b5e5c8ed" providerId="AD" clId="Web-{4AF48535-AACB-47AE-906E-8F17B6CABEC3}" dt="2022-12-13T17:03:20.617" v="2" actId="20577"/>
        <pc:sldMkLst>
          <pc:docMk/>
          <pc:sldMk cId="2787516363" sldId="263"/>
        </pc:sldMkLst>
        <pc:spChg chg="mod">
          <ac:chgData name="Tuomo Aaltonen" userId="S::tuomo.aaltonen@tuni.fi::8084a7df-d0f8-4712-a1c8-93b0b5e5c8ed" providerId="AD" clId="Web-{4AF48535-AACB-47AE-906E-8F17B6CABEC3}" dt="2022-12-13T17:03:20.617" v="2" actId="20577"/>
          <ac:spMkLst>
            <pc:docMk/>
            <pc:sldMk cId="2787516363" sldId="263"/>
            <ac:spMk id="3" creationId="{F685C64A-CF4C-5607-690A-497728D2A4D0}"/>
          </ac:spMkLst>
        </pc:spChg>
      </pc:sldChg>
      <pc:sldChg chg="modSp">
        <pc:chgData name="Tuomo Aaltonen" userId="S::tuomo.aaltonen@tuni.fi::8084a7df-d0f8-4712-a1c8-93b0b5e5c8ed" providerId="AD" clId="Web-{4AF48535-AACB-47AE-906E-8F17B6CABEC3}" dt="2022-12-13T17:03:36.227" v="4" actId="20577"/>
        <pc:sldMkLst>
          <pc:docMk/>
          <pc:sldMk cId="2343024765" sldId="264"/>
        </pc:sldMkLst>
        <pc:spChg chg="mod">
          <ac:chgData name="Tuomo Aaltonen" userId="S::tuomo.aaltonen@tuni.fi::8084a7df-d0f8-4712-a1c8-93b0b5e5c8ed" providerId="AD" clId="Web-{4AF48535-AACB-47AE-906E-8F17B6CABEC3}" dt="2022-12-13T17:03:36.227" v="4" actId="20577"/>
          <ac:spMkLst>
            <pc:docMk/>
            <pc:sldMk cId="2343024765" sldId="264"/>
            <ac:spMk id="3" creationId="{C0719E5F-3778-2C97-8954-E63D25DBD16D}"/>
          </ac:spMkLst>
        </pc:spChg>
      </pc:sldChg>
      <pc:sldChg chg="modSp">
        <pc:chgData name="Tuomo Aaltonen" userId="S::tuomo.aaltonen@tuni.fi::8084a7df-d0f8-4712-a1c8-93b0b5e5c8ed" providerId="AD" clId="Web-{4AF48535-AACB-47AE-906E-8F17B6CABEC3}" dt="2022-12-13T17:04:01.601" v="6" actId="20577"/>
        <pc:sldMkLst>
          <pc:docMk/>
          <pc:sldMk cId="2885422686" sldId="265"/>
        </pc:sldMkLst>
        <pc:spChg chg="mod">
          <ac:chgData name="Tuomo Aaltonen" userId="S::tuomo.aaltonen@tuni.fi::8084a7df-d0f8-4712-a1c8-93b0b5e5c8ed" providerId="AD" clId="Web-{4AF48535-AACB-47AE-906E-8F17B6CABEC3}" dt="2022-12-13T17:04:01.601" v="6" actId="20577"/>
          <ac:spMkLst>
            <pc:docMk/>
            <pc:sldMk cId="2885422686" sldId="265"/>
            <ac:spMk id="3" creationId="{30557FA3-BBD0-0130-CD46-FA89262A664E}"/>
          </ac:spMkLst>
        </pc:spChg>
      </pc:sldChg>
      <pc:sldChg chg="modSp">
        <pc:chgData name="Tuomo Aaltonen" userId="S::tuomo.aaltonen@tuni.fi::8084a7df-d0f8-4712-a1c8-93b0b5e5c8ed" providerId="AD" clId="Web-{4AF48535-AACB-47AE-906E-8F17B6CABEC3}" dt="2022-12-13T17:11:35.911" v="572" actId="20577"/>
        <pc:sldMkLst>
          <pc:docMk/>
          <pc:sldMk cId="257053401" sldId="266"/>
        </pc:sldMkLst>
        <pc:spChg chg="mod">
          <ac:chgData name="Tuomo Aaltonen" userId="S::tuomo.aaltonen@tuni.fi::8084a7df-d0f8-4712-a1c8-93b0b5e5c8ed" providerId="AD" clId="Web-{4AF48535-AACB-47AE-906E-8F17B6CABEC3}" dt="2022-12-13T17:11:35.911" v="572" actId="20577"/>
          <ac:spMkLst>
            <pc:docMk/>
            <pc:sldMk cId="257053401" sldId="266"/>
            <ac:spMk id="3" creationId="{5AEDDC4C-49F9-B96A-D10A-297AC793474D}"/>
          </ac:spMkLst>
        </pc:spChg>
      </pc:sldChg>
      <pc:sldChg chg="modSp">
        <pc:chgData name="Tuomo Aaltonen" userId="S::tuomo.aaltonen@tuni.fi::8084a7df-d0f8-4712-a1c8-93b0b5e5c8ed" providerId="AD" clId="Web-{4AF48535-AACB-47AE-906E-8F17B6CABEC3}" dt="2022-12-13T17:04:40.554" v="14" actId="20577"/>
        <pc:sldMkLst>
          <pc:docMk/>
          <pc:sldMk cId="2017398722" sldId="269"/>
        </pc:sldMkLst>
        <pc:spChg chg="mod">
          <ac:chgData name="Tuomo Aaltonen" userId="S::tuomo.aaltonen@tuni.fi::8084a7df-d0f8-4712-a1c8-93b0b5e5c8ed" providerId="AD" clId="Web-{4AF48535-AACB-47AE-906E-8F17B6CABEC3}" dt="2022-12-13T17:04:40.554" v="14" actId="20577"/>
          <ac:spMkLst>
            <pc:docMk/>
            <pc:sldMk cId="2017398722" sldId="269"/>
            <ac:spMk id="3" creationId="{04097C14-864D-4154-7439-02808D514A80}"/>
          </ac:spMkLst>
        </pc:spChg>
      </pc:sldChg>
      <pc:sldChg chg="modSp new add del">
        <pc:chgData name="Tuomo Aaltonen" userId="S::tuomo.aaltonen@tuni.fi::8084a7df-d0f8-4712-a1c8-93b0b5e5c8ed" providerId="AD" clId="Web-{4AF48535-AACB-47AE-906E-8F17B6CABEC3}" dt="2022-12-13T17:11:33.599" v="224"/>
        <pc:sldMkLst>
          <pc:docMk/>
          <pc:sldMk cId="3917752584" sldId="271"/>
        </pc:sldMkLst>
        <pc:spChg chg="mod">
          <ac:chgData name="Tuomo Aaltonen" userId="S::tuomo.aaltonen@tuni.fi::8084a7df-d0f8-4712-a1c8-93b0b5e5c8ed" providerId="AD" clId="Web-{4AF48535-AACB-47AE-906E-8F17B6CABEC3}" dt="2022-12-13T17:11:32.505" v="223" actId="20577"/>
          <ac:spMkLst>
            <pc:docMk/>
            <pc:sldMk cId="3917752584" sldId="271"/>
            <ac:spMk id="2" creationId="{5D2D8A57-C711-7776-28B6-D1ADED77A502}"/>
          </ac:spMkLst>
        </pc:spChg>
      </pc:sldChg>
    </pc:docChg>
  </pc:docChgLst>
  <pc:docChgLst>
    <pc:chgData name="Eero Kaarnalehto" userId="S::eero.kaarnalehto@tuni.fi::b9e8c3b8-29bb-4b72-b040-08fc68611b89" providerId="AD" clId="Web-{01311D5A-195D-45DF-89D4-8E176FE2D093}"/>
    <pc:docChg chg="modSld">
      <pc:chgData name="Eero Kaarnalehto" userId="S::eero.kaarnalehto@tuni.fi::b9e8c3b8-29bb-4b72-b040-08fc68611b89" providerId="AD" clId="Web-{01311D5A-195D-45DF-89D4-8E176FE2D093}" dt="2022-12-08T11:32:57.390" v="68" actId="20577"/>
      <pc:docMkLst>
        <pc:docMk/>
      </pc:docMkLst>
      <pc:sldChg chg="modSp">
        <pc:chgData name="Eero Kaarnalehto" userId="S::eero.kaarnalehto@tuni.fi::b9e8c3b8-29bb-4b72-b040-08fc68611b89" providerId="AD" clId="Web-{01311D5A-195D-45DF-89D4-8E176FE2D093}" dt="2022-12-08T11:32:57.390" v="68" actId="20577"/>
        <pc:sldMkLst>
          <pc:docMk/>
          <pc:sldMk cId="2885422686" sldId="265"/>
        </pc:sldMkLst>
        <pc:spChg chg="mod">
          <ac:chgData name="Eero Kaarnalehto" userId="S::eero.kaarnalehto@tuni.fi::b9e8c3b8-29bb-4b72-b040-08fc68611b89" providerId="AD" clId="Web-{01311D5A-195D-45DF-89D4-8E176FE2D093}" dt="2022-12-08T11:32:13.108" v="22" actId="20577"/>
          <ac:spMkLst>
            <pc:docMk/>
            <pc:sldMk cId="2885422686" sldId="265"/>
            <ac:spMk id="2" creationId="{711C0B00-EA77-BBFA-263E-2215C0A60149}"/>
          </ac:spMkLst>
        </pc:spChg>
        <pc:spChg chg="mod">
          <ac:chgData name="Eero Kaarnalehto" userId="S::eero.kaarnalehto@tuni.fi::b9e8c3b8-29bb-4b72-b040-08fc68611b89" providerId="AD" clId="Web-{01311D5A-195D-45DF-89D4-8E176FE2D093}" dt="2022-12-08T11:32:57.390" v="68" actId="20577"/>
          <ac:spMkLst>
            <pc:docMk/>
            <pc:sldMk cId="2885422686" sldId="265"/>
            <ac:spMk id="3" creationId="{30557FA3-BBD0-0130-CD46-FA89262A664E}"/>
          </ac:spMkLst>
        </pc:spChg>
      </pc:sldChg>
    </pc:docChg>
  </pc:docChgLst>
  <pc:docChgLst>
    <pc:chgData name="Tuomo Aaltonen" userId="S::tuomo.aaltonen@tuni.fi::8084a7df-d0f8-4712-a1c8-93b0b5e5c8ed" providerId="AD" clId="Web-{F806435B-5AF3-46C6-9CE3-6B29456BA06C}"/>
    <pc:docChg chg="modSld">
      <pc:chgData name="Tuomo Aaltonen" userId="S::tuomo.aaltonen@tuni.fi::8084a7df-d0f8-4712-a1c8-93b0b5e5c8ed" providerId="AD" clId="Web-{F806435B-5AF3-46C6-9CE3-6B29456BA06C}" dt="2022-12-05T16:59:28.918" v="8" actId="20577"/>
      <pc:docMkLst>
        <pc:docMk/>
      </pc:docMkLst>
      <pc:sldChg chg="modSp">
        <pc:chgData name="Tuomo Aaltonen" userId="S::tuomo.aaltonen@tuni.fi::8084a7df-d0f8-4712-a1c8-93b0b5e5c8ed" providerId="AD" clId="Web-{F806435B-5AF3-46C6-9CE3-6B29456BA06C}" dt="2022-12-05T16:59:28.918" v="8" actId="20577"/>
        <pc:sldMkLst>
          <pc:docMk/>
          <pc:sldMk cId="3228640163" sldId="266"/>
        </pc:sldMkLst>
        <pc:spChg chg="mod">
          <ac:chgData name="Tuomo Aaltonen" userId="S::tuomo.aaltonen@tuni.fi::8084a7df-d0f8-4712-a1c8-93b0b5e5c8ed" providerId="AD" clId="Web-{F806435B-5AF3-46C6-9CE3-6B29456BA06C}" dt="2022-12-05T16:59:28.918" v="8" actId="20577"/>
          <ac:spMkLst>
            <pc:docMk/>
            <pc:sldMk cId="3228640163" sldId="266"/>
            <ac:spMk id="5" creationId="{B8F2319B-46B9-D93E-E3BA-D34A9E6590AE}"/>
          </ac:spMkLst>
        </pc:spChg>
      </pc:sldChg>
    </pc:docChg>
  </pc:docChgLst>
  <pc:docChgLst>
    <pc:chgData name="Perttu Hakala" userId="S::perttu.hakala@tuni.fi::f0d58371-71b3-427e-b96a-2a042116b58f" providerId="AD" clId="Web-{23959760-50EA-46E7-A892-C4F6C193F44F}"/>
    <pc:docChg chg="modSld">
      <pc:chgData name="Perttu Hakala" userId="S::perttu.hakala@tuni.fi::f0d58371-71b3-427e-b96a-2a042116b58f" providerId="AD" clId="Web-{23959760-50EA-46E7-A892-C4F6C193F44F}" dt="2022-12-05T16:51:52.747" v="100" actId="20577"/>
      <pc:docMkLst>
        <pc:docMk/>
      </pc:docMkLst>
      <pc:sldChg chg="modSp">
        <pc:chgData name="Perttu Hakala" userId="S::perttu.hakala@tuni.fi::f0d58371-71b3-427e-b96a-2a042116b58f" providerId="AD" clId="Web-{23959760-50EA-46E7-A892-C4F6C193F44F}" dt="2022-12-05T16:51:52.747" v="100" actId="20577"/>
        <pc:sldMkLst>
          <pc:docMk/>
          <pc:sldMk cId="2879166821" sldId="262"/>
        </pc:sldMkLst>
        <pc:spChg chg="mod">
          <ac:chgData name="Perttu Hakala" userId="S::perttu.hakala@tuni.fi::f0d58371-71b3-427e-b96a-2a042116b58f" providerId="AD" clId="Web-{23959760-50EA-46E7-A892-C4F6C193F44F}" dt="2022-12-05T16:51:52.747" v="100" actId="20577"/>
          <ac:spMkLst>
            <pc:docMk/>
            <pc:sldMk cId="2879166821" sldId="262"/>
            <ac:spMk id="3" creationId="{834A81D4-AA6C-48BC-AC37-053DE7FE87C3}"/>
          </ac:spMkLst>
        </pc:spChg>
      </pc:sldChg>
    </pc:docChg>
  </pc:docChgLst>
  <pc:docChgLst>
    <pc:chgData name="Tuomo Aaltonen" userId="S::tuomo.aaltonen@tuni.fi::8084a7df-d0f8-4712-a1c8-93b0b5e5c8ed" providerId="AD" clId="Web-{0943C15B-2AEC-4BA7-9B9D-DCA697E7B26F}"/>
    <pc:docChg chg="addSld modSld">
      <pc:chgData name="Tuomo Aaltonen" userId="S::tuomo.aaltonen@tuni.fi::8084a7df-d0f8-4712-a1c8-93b0b5e5c8ed" providerId="AD" clId="Web-{0943C15B-2AEC-4BA7-9B9D-DCA697E7B26F}" dt="2022-04-20T15:18:12.913" v="45" actId="20577"/>
      <pc:docMkLst>
        <pc:docMk/>
      </pc:docMkLst>
      <pc:sldChg chg="modSp">
        <pc:chgData name="Tuomo Aaltonen" userId="S::tuomo.aaltonen@tuni.fi::8084a7df-d0f8-4712-a1c8-93b0b5e5c8ed" providerId="AD" clId="Web-{0943C15B-2AEC-4BA7-9B9D-DCA697E7B26F}" dt="2022-04-20T15:16:13.660" v="11" actId="20577"/>
        <pc:sldMkLst>
          <pc:docMk/>
          <pc:sldMk cId="4141565271" sldId="257"/>
        </pc:sldMkLst>
        <pc:spChg chg="mod">
          <ac:chgData name="Tuomo Aaltonen" userId="S::tuomo.aaltonen@tuni.fi::8084a7df-d0f8-4712-a1c8-93b0b5e5c8ed" providerId="AD" clId="Web-{0943C15B-2AEC-4BA7-9B9D-DCA697E7B26F}" dt="2022-04-20T15:16:13.660" v="11" actId="20577"/>
          <ac:spMkLst>
            <pc:docMk/>
            <pc:sldMk cId="4141565271" sldId="257"/>
            <ac:spMk id="3" creationId="{834A81D4-AA6C-48BC-AC37-053DE7FE87C3}"/>
          </ac:spMkLst>
        </pc:spChg>
      </pc:sldChg>
      <pc:sldChg chg="modSp">
        <pc:chgData name="Tuomo Aaltonen" userId="S::tuomo.aaltonen@tuni.fi::8084a7df-d0f8-4712-a1c8-93b0b5e5c8ed" providerId="AD" clId="Web-{0943C15B-2AEC-4BA7-9B9D-DCA697E7B26F}" dt="2022-04-20T15:17:55.413" v="35" actId="20577"/>
        <pc:sldMkLst>
          <pc:docMk/>
          <pc:sldMk cId="2943167914" sldId="264"/>
        </pc:sldMkLst>
        <pc:spChg chg="mod">
          <ac:chgData name="Tuomo Aaltonen" userId="S::tuomo.aaltonen@tuni.fi::8084a7df-d0f8-4712-a1c8-93b0b5e5c8ed" providerId="AD" clId="Web-{0943C15B-2AEC-4BA7-9B9D-DCA697E7B26F}" dt="2022-04-20T15:16:48.614" v="27" actId="20577"/>
          <ac:spMkLst>
            <pc:docMk/>
            <pc:sldMk cId="2943167914" sldId="264"/>
            <ac:spMk id="2" creationId="{114D82F0-55D6-41D3-B474-26ABBFD62473}"/>
          </ac:spMkLst>
        </pc:spChg>
        <pc:spChg chg="mod">
          <ac:chgData name="Tuomo Aaltonen" userId="S::tuomo.aaltonen@tuni.fi::8084a7df-d0f8-4712-a1c8-93b0b5e5c8ed" providerId="AD" clId="Web-{0943C15B-2AEC-4BA7-9B9D-DCA697E7B26F}" dt="2022-04-20T15:17:55.413" v="35" actId="20577"/>
          <ac:spMkLst>
            <pc:docMk/>
            <pc:sldMk cId="2943167914" sldId="264"/>
            <ac:spMk id="3" creationId="{D253E7DC-3F89-43A1-8AF7-158C62AE6D73}"/>
          </ac:spMkLst>
        </pc:spChg>
      </pc:sldChg>
      <pc:sldChg chg="modSp new">
        <pc:chgData name="Tuomo Aaltonen" userId="S::tuomo.aaltonen@tuni.fi::8084a7df-d0f8-4712-a1c8-93b0b5e5c8ed" providerId="AD" clId="Web-{0943C15B-2AEC-4BA7-9B9D-DCA697E7B26F}" dt="2022-04-20T15:18:12.913" v="45" actId="20577"/>
        <pc:sldMkLst>
          <pc:docMk/>
          <pc:sldMk cId="1461834269" sldId="265"/>
        </pc:sldMkLst>
        <pc:spChg chg="mod">
          <ac:chgData name="Tuomo Aaltonen" userId="S::tuomo.aaltonen@tuni.fi::8084a7df-d0f8-4712-a1c8-93b0b5e5c8ed" providerId="AD" clId="Web-{0943C15B-2AEC-4BA7-9B9D-DCA697E7B26F}" dt="2022-04-20T15:18:12.913" v="45" actId="20577"/>
          <ac:spMkLst>
            <pc:docMk/>
            <pc:sldMk cId="1461834269" sldId="265"/>
            <ac:spMk id="2" creationId="{605E7E8C-30A4-47A7-CF86-C59C7CB0064E}"/>
          </ac:spMkLst>
        </pc:spChg>
      </pc:sldChg>
    </pc:docChg>
  </pc:docChgLst>
  <pc:docChgLst>
    <pc:chgData name="Tuomo Aaltonen" userId="S::tuomo.aaltonen@tuni.fi::8084a7df-d0f8-4712-a1c8-93b0b5e5c8ed" providerId="AD" clId="Web-{777F5A88-2297-4D86-A055-1F6346B048C6}"/>
    <pc:docChg chg="modSld">
      <pc:chgData name="Tuomo Aaltonen" userId="S::tuomo.aaltonen@tuni.fi::8084a7df-d0f8-4712-a1c8-93b0b5e5c8ed" providerId="AD" clId="Web-{777F5A88-2297-4D86-A055-1F6346B048C6}" dt="2022-12-13T16:59:30.768" v="11" actId="20577"/>
      <pc:docMkLst>
        <pc:docMk/>
      </pc:docMkLst>
      <pc:sldChg chg="modSp">
        <pc:chgData name="Tuomo Aaltonen" userId="S::tuomo.aaltonen@tuni.fi::8084a7df-d0f8-4712-a1c8-93b0b5e5c8ed" providerId="AD" clId="Web-{777F5A88-2297-4D86-A055-1F6346B048C6}" dt="2022-12-13T16:59:30.768" v="11" actId="20577"/>
        <pc:sldMkLst>
          <pc:docMk/>
          <pc:sldMk cId="2421506823" sldId="268"/>
        </pc:sldMkLst>
        <pc:spChg chg="mod">
          <ac:chgData name="Tuomo Aaltonen" userId="S::tuomo.aaltonen@tuni.fi::8084a7df-d0f8-4712-a1c8-93b0b5e5c8ed" providerId="AD" clId="Web-{777F5A88-2297-4D86-A055-1F6346B048C6}" dt="2022-12-13T16:59:30.768" v="11" actId="20577"/>
          <ac:spMkLst>
            <pc:docMk/>
            <pc:sldMk cId="2421506823" sldId="268"/>
            <ac:spMk id="3" creationId="{137559B4-90B3-B9EB-1916-F84896DF8856}"/>
          </ac:spMkLst>
        </pc:spChg>
      </pc:sldChg>
    </pc:docChg>
  </pc:docChgLst>
  <pc:docChgLst>
    <pc:chgData name="Tuomo Aaltonen" userId="S::tuomo.aaltonen@tuni.fi::8084a7df-d0f8-4712-a1c8-93b0b5e5c8ed" providerId="AD" clId="Web-{07B653BD-A2A2-48CB-99E0-357566FF1EE6}"/>
    <pc:docChg chg="modSld">
      <pc:chgData name="Tuomo Aaltonen" userId="S::tuomo.aaltonen@tuni.fi::8084a7df-d0f8-4712-a1c8-93b0b5e5c8ed" providerId="AD" clId="Web-{07B653BD-A2A2-48CB-99E0-357566FF1EE6}" dt="2022-12-08T10:48:43.166" v="10" actId="20577"/>
      <pc:docMkLst>
        <pc:docMk/>
      </pc:docMkLst>
      <pc:sldChg chg="modSp">
        <pc:chgData name="Tuomo Aaltonen" userId="S::tuomo.aaltonen@tuni.fi::8084a7df-d0f8-4712-a1c8-93b0b5e5c8ed" providerId="AD" clId="Web-{07B653BD-A2A2-48CB-99E0-357566FF1EE6}" dt="2022-12-08T10:48:43.166" v="10" actId="20577"/>
        <pc:sldMkLst>
          <pc:docMk/>
          <pc:sldMk cId="501985482" sldId="256"/>
        </pc:sldMkLst>
        <pc:spChg chg="mod">
          <ac:chgData name="Tuomo Aaltonen" userId="S::tuomo.aaltonen@tuni.fi::8084a7df-d0f8-4712-a1c8-93b0b5e5c8ed" providerId="AD" clId="Web-{07B653BD-A2A2-48CB-99E0-357566FF1EE6}" dt="2022-12-08T10:48:16.056" v="5" actId="20577"/>
          <ac:spMkLst>
            <pc:docMk/>
            <pc:sldMk cId="501985482" sldId="256"/>
            <ac:spMk id="2" creationId="{0479123F-A2D4-4898-982C-B80577B03A89}"/>
          </ac:spMkLst>
        </pc:spChg>
        <pc:spChg chg="mod">
          <ac:chgData name="Tuomo Aaltonen" userId="S::tuomo.aaltonen@tuni.fi::8084a7df-d0f8-4712-a1c8-93b0b5e5c8ed" providerId="AD" clId="Web-{07B653BD-A2A2-48CB-99E0-357566FF1EE6}" dt="2022-12-08T10:48:43.166" v="10" actId="20577"/>
          <ac:spMkLst>
            <pc:docMk/>
            <pc:sldMk cId="501985482" sldId="256"/>
            <ac:spMk id="3" creationId="{5C1FB85C-52A9-467F-9C47-27D4031861BF}"/>
          </ac:spMkLst>
        </pc:spChg>
      </pc:sldChg>
    </pc:docChg>
  </pc:docChgLst>
  <pc:docChgLst>
    <pc:chgData name="Eero Kaarnalehto" userId="S::eero.kaarnalehto@tuni.fi::b9e8c3b8-29bb-4b72-b040-08fc68611b89" providerId="AD" clId="Web-{0AE736F7-7650-40E0-BDAA-6C85762420EF}"/>
    <pc:docChg chg="delSld modSld">
      <pc:chgData name="Eero Kaarnalehto" userId="S::eero.kaarnalehto@tuni.fi::b9e8c3b8-29bb-4b72-b040-08fc68611b89" providerId="AD" clId="Web-{0AE736F7-7650-40E0-BDAA-6C85762420EF}" dt="2022-12-08T12:37:21.719" v="94"/>
      <pc:docMkLst>
        <pc:docMk/>
      </pc:docMkLst>
      <pc:sldChg chg="addSp delSp modSp mod setBg">
        <pc:chgData name="Eero Kaarnalehto" userId="S::eero.kaarnalehto@tuni.fi::b9e8c3b8-29bb-4b72-b040-08fc68611b89" providerId="AD" clId="Web-{0AE736F7-7650-40E0-BDAA-6C85762420EF}" dt="2022-12-08T12:37:16.641" v="93"/>
        <pc:sldMkLst>
          <pc:docMk/>
          <pc:sldMk cId="4141565271" sldId="257"/>
        </pc:sldMkLst>
        <pc:spChg chg="mod">
          <ac:chgData name="Eero Kaarnalehto" userId="S::eero.kaarnalehto@tuni.fi::b9e8c3b8-29bb-4b72-b040-08fc68611b89" providerId="AD" clId="Web-{0AE736F7-7650-40E0-BDAA-6C85762420EF}" dt="2022-12-08T12:37:16.641" v="93"/>
          <ac:spMkLst>
            <pc:docMk/>
            <pc:sldMk cId="4141565271" sldId="257"/>
            <ac:spMk id="2" creationId="{171DC42E-5D33-44F0-B359-9D3B95FFE695}"/>
          </ac:spMkLst>
        </pc:spChg>
        <pc:spChg chg="mod ord">
          <ac:chgData name="Eero Kaarnalehto" userId="S::eero.kaarnalehto@tuni.fi::b9e8c3b8-29bb-4b72-b040-08fc68611b89" providerId="AD" clId="Web-{0AE736F7-7650-40E0-BDAA-6C85762420EF}" dt="2022-12-08T12:37:16.641" v="93"/>
          <ac:spMkLst>
            <pc:docMk/>
            <pc:sldMk cId="4141565271" sldId="257"/>
            <ac:spMk id="3" creationId="{834A81D4-AA6C-48BC-AC37-053DE7FE87C3}"/>
          </ac:spMkLst>
        </pc:spChg>
        <pc:spChg chg="add del">
          <ac:chgData name="Eero Kaarnalehto" userId="S::eero.kaarnalehto@tuni.fi::b9e8c3b8-29bb-4b72-b040-08fc68611b89" providerId="AD" clId="Web-{0AE736F7-7650-40E0-BDAA-6C85762420EF}" dt="2022-12-08T12:37:16.625" v="92"/>
          <ac:spMkLst>
            <pc:docMk/>
            <pc:sldMk cId="4141565271" sldId="257"/>
            <ac:spMk id="10" creationId="{327D73B4-9F5C-4A64-A179-51B9500CB8B5}"/>
          </ac:spMkLst>
        </pc:spChg>
        <pc:spChg chg="add del">
          <ac:chgData name="Eero Kaarnalehto" userId="S::eero.kaarnalehto@tuni.fi::b9e8c3b8-29bb-4b72-b040-08fc68611b89" providerId="AD" clId="Web-{0AE736F7-7650-40E0-BDAA-6C85762420EF}" dt="2022-12-08T12:37:16.625" v="92"/>
          <ac:spMkLst>
            <pc:docMk/>
            <pc:sldMk cId="4141565271" sldId="257"/>
            <ac:spMk id="12" creationId="{C1F06963-6374-4B48-844F-071A9BAAAE02}"/>
          </ac:spMkLst>
        </pc:spChg>
        <pc:spChg chg="add del">
          <ac:chgData name="Eero Kaarnalehto" userId="S::eero.kaarnalehto@tuni.fi::b9e8c3b8-29bb-4b72-b040-08fc68611b89" providerId="AD" clId="Web-{0AE736F7-7650-40E0-BDAA-6C85762420EF}" dt="2022-12-08T12:37:16.625" v="92"/>
          <ac:spMkLst>
            <pc:docMk/>
            <pc:sldMk cId="4141565271" sldId="257"/>
            <ac:spMk id="14" creationId="{6CB927A4-E432-4310-9CD5-E89FF5063179}"/>
          </ac:spMkLst>
        </pc:spChg>
        <pc:spChg chg="add del">
          <ac:chgData name="Eero Kaarnalehto" userId="S::eero.kaarnalehto@tuni.fi::b9e8c3b8-29bb-4b72-b040-08fc68611b89" providerId="AD" clId="Web-{0AE736F7-7650-40E0-BDAA-6C85762420EF}" dt="2022-12-08T12:37:16.625" v="92"/>
          <ac:spMkLst>
            <pc:docMk/>
            <pc:sldMk cId="4141565271" sldId="257"/>
            <ac:spMk id="16" creationId="{1453BF6C-B012-48B7-B4E8-6D7AC7C27D02}"/>
          </ac:spMkLst>
        </pc:spChg>
        <pc:spChg chg="add del">
          <ac:chgData name="Eero Kaarnalehto" userId="S::eero.kaarnalehto@tuni.fi::b9e8c3b8-29bb-4b72-b040-08fc68611b89" providerId="AD" clId="Web-{0AE736F7-7650-40E0-BDAA-6C85762420EF}" dt="2022-12-08T12:37:16.625" v="92"/>
          <ac:spMkLst>
            <pc:docMk/>
            <pc:sldMk cId="4141565271" sldId="257"/>
            <ac:spMk id="18" creationId="{E3020543-B24B-4EC4-8FFC-8DD88EEA91A8}"/>
          </ac:spMkLst>
        </pc:spChg>
        <pc:spChg chg="add">
          <ac:chgData name="Eero Kaarnalehto" userId="S::eero.kaarnalehto@tuni.fi::b9e8c3b8-29bb-4b72-b040-08fc68611b89" providerId="AD" clId="Web-{0AE736F7-7650-40E0-BDAA-6C85762420EF}" dt="2022-12-08T12:37:16.641" v="93"/>
          <ac:spMkLst>
            <pc:docMk/>
            <pc:sldMk cId="4141565271" sldId="257"/>
            <ac:spMk id="22" creationId="{A2679492-7988-4050-9056-542444452411}"/>
          </ac:spMkLst>
        </pc:spChg>
        <pc:spChg chg="add">
          <ac:chgData name="Eero Kaarnalehto" userId="S::eero.kaarnalehto@tuni.fi::b9e8c3b8-29bb-4b72-b040-08fc68611b89" providerId="AD" clId="Web-{0AE736F7-7650-40E0-BDAA-6C85762420EF}" dt="2022-12-08T12:37:16.641" v="93"/>
          <ac:spMkLst>
            <pc:docMk/>
            <pc:sldMk cId="4141565271" sldId="257"/>
            <ac:spMk id="23" creationId="{B091B163-7D61-4891-ABCF-5C13D9C418D0}"/>
          </ac:spMkLst>
        </pc:spChg>
        <pc:picChg chg="add mod">
          <ac:chgData name="Eero Kaarnalehto" userId="S::eero.kaarnalehto@tuni.fi::b9e8c3b8-29bb-4b72-b040-08fc68611b89" providerId="AD" clId="Web-{0AE736F7-7650-40E0-BDAA-6C85762420EF}" dt="2022-12-08T12:37:16.641" v="93"/>
          <ac:picMkLst>
            <pc:docMk/>
            <pc:sldMk cId="4141565271" sldId="257"/>
            <ac:picMk id="5" creationId="{90D93DE8-1F17-1792-F77E-BB060654918C}"/>
          </ac:picMkLst>
        </pc:picChg>
        <pc:cxnChg chg="add del">
          <ac:chgData name="Eero Kaarnalehto" userId="S::eero.kaarnalehto@tuni.fi::b9e8c3b8-29bb-4b72-b040-08fc68611b89" providerId="AD" clId="Web-{0AE736F7-7650-40E0-BDAA-6C85762420EF}" dt="2022-12-08T12:37:16.625" v="92"/>
          <ac:cxnSpMkLst>
            <pc:docMk/>
            <pc:sldMk cId="4141565271" sldId="257"/>
            <ac:cxnSpMk id="20" creationId="{C49DA8F6-BCC1-4447-B54C-57856834B94B}"/>
          </ac:cxnSpMkLst>
        </pc:cxnChg>
        <pc:cxnChg chg="add">
          <ac:chgData name="Eero Kaarnalehto" userId="S::eero.kaarnalehto@tuni.fi::b9e8c3b8-29bb-4b72-b040-08fc68611b89" providerId="AD" clId="Web-{0AE736F7-7650-40E0-BDAA-6C85762420EF}" dt="2022-12-08T12:37:16.641" v="93"/>
          <ac:cxnSpMkLst>
            <pc:docMk/>
            <pc:sldMk cId="4141565271" sldId="257"/>
            <ac:cxnSpMk id="24" creationId="{C49DA8F6-BCC1-4447-B54C-57856834B94B}"/>
          </ac:cxnSpMkLst>
        </pc:cxnChg>
      </pc:sldChg>
      <pc:sldChg chg="del">
        <pc:chgData name="Eero Kaarnalehto" userId="S::eero.kaarnalehto@tuni.fi::b9e8c3b8-29bb-4b72-b040-08fc68611b89" providerId="AD" clId="Web-{0AE736F7-7650-40E0-BDAA-6C85762420EF}" dt="2022-12-08T12:37:21.719" v="94"/>
        <pc:sldMkLst>
          <pc:docMk/>
          <pc:sldMk cId="2627119750" sldId="262"/>
        </pc:sldMkLst>
      </pc:sldChg>
    </pc:docChg>
  </pc:docChgLst>
  <pc:docChgLst>
    <pc:chgData name="Perttu Hakala" userId="S::perttu.hakala@tuni.fi::f0d58371-71b3-427e-b96a-2a042116b58f" providerId="AD" clId="Web-{8907BDEC-8139-4A78-B8EF-51F538FC008A}"/>
    <pc:docChg chg="modSld">
      <pc:chgData name="Perttu Hakala" userId="S::perttu.hakala@tuni.fi::f0d58371-71b3-427e-b96a-2a042116b58f" providerId="AD" clId="Web-{8907BDEC-8139-4A78-B8EF-51F538FC008A}" dt="2022-04-20T16:34:35.610" v="7" actId="20577"/>
      <pc:docMkLst>
        <pc:docMk/>
      </pc:docMkLst>
      <pc:sldChg chg="modSp">
        <pc:chgData name="Perttu Hakala" userId="S::perttu.hakala@tuni.fi::f0d58371-71b3-427e-b96a-2a042116b58f" providerId="AD" clId="Web-{8907BDEC-8139-4A78-B8EF-51F538FC008A}" dt="2022-04-20T16:34:35.610" v="7" actId="20577"/>
        <pc:sldMkLst>
          <pc:docMk/>
          <pc:sldMk cId="2943167914" sldId="264"/>
        </pc:sldMkLst>
        <pc:spChg chg="mod">
          <ac:chgData name="Perttu Hakala" userId="S::perttu.hakala@tuni.fi::f0d58371-71b3-427e-b96a-2a042116b58f" providerId="AD" clId="Web-{8907BDEC-8139-4A78-B8EF-51F538FC008A}" dt="2022-04-20T16:34:35.610" v="7" actId="20577"/>
          <ac:spMkLst>
            <pc:docMk/>
            <pc:sldMk cId="2943167914" sldId="264"/>
            <ac:spMk id="3" creationId="{D253E7DC-3F89-43A1-8AF7-158C62AE6D73}"/>
          </ac:spMkLst>
        </pc:spChg>
      </pc:sldChg>
      <pc:sldChg chg="modSp">
        <pc:chgData name="Perttu Hakala" userId="S::perttu.hakala@tuni.fi::f0d58371-71b3-427e-b96a-2a042116b58f" providerId="AD" clId="Web-{8907BDEC-8139-4A78-B8EF-51F538FC008A}" dt="2022-04-20T16:34:30.251" v="6" actId="20577"/>
        <pc:sldMkLst>
          <pc:docMk/>
          <pc:sldMk cId="2699669271" sldId="266"/>
        </pc:sldMkLst>
        <pc:spChg chg="mod">
          <ac:chgData name="Perttu Hakala" userId="S::perttu.hakala@tuni.fi::f0d58371-71b3-427e-b96a-2a042116b58f" providerId="AD" clId="Web-{8907BDEC-8139-4A78-B8EF-51F538FC008A}" dt="2022-04-20T16:34:30.251" v="6" actId="20577"/>
          <ac:spMkLst>
            <pc:docMk/>
            <pc:sldMk cId="2699669271" sldId="266"/>
            <ac:spMk id="3" creationId="{B597B77D-54F9-F4CA-F3B5-B1B8AA9C206C}"/>
          </ac:spMkLst>
        </pc:spChg>
      </pc:sldChg>
    </pc:docChg>
  </pc:docChgLst>
  <pc:docChgLst>
    <pc:chgData name="Tuomo Aaltonen" userId="S::tuomo.aaltonen@tuni.fi::8084a7df-d0f8-4712-a1c8-93b0b5e5c8ed" providerId="AD" clId="Web-{9AFB73AE-C413-4800-A2F6-4F85CF957284}"/>
    <pc:docChg chg="addSld modSld sldOrd">
      <pc:chgData name="Tuomo Aaltonen" userId="S::tuomo.aaltonen@tuni.fi::8084a7df-d0f8-4712-a1c8-93b0b5e5c8ed" providerId="AD" clId="Web-{9AFB73AE-C413-4800-A2F6-4F85CF957284}" dt="2022-12-08T12:04:50.956" v="1384" actId="20577"/>
      <pc:docMkLst>
        <pc:docMk/>
      </pc:docMkLst>
      <pc:sldChg chg="modSp">
        <pc:chgData name="Tuomo Aaltonen" userId="S::tuomo.aaltonen@tuni.fi::8084a7df-d0f8-4712-a1c8-93b0b5e5c8ed" providerId="AD" clId="Web-{9AFB73AE-C413-4800-A2F6-4F85CF957284}" dt="2022-12-08T11:42:23.323" v="252" actId="20577"/>
        <pc:sldMkLst>
          <pc:docMk/>
          <pc:sldMk cId="2787516363" sldId="263"/>
        </pc:sldMkLst>
        <pc:spChg chg="mod">
          <ac:chgData name="Tuomo Aaltonen" userId="S::tuomo.aaltonen@tuni.fi::8084a7df-d0f8-4712-a1c8-93b0b5e5c8ed" providerId="AD" clId="Web-{9AFB73AE-C413-4800-A2F6-4F85CF957284}" dt="2022-12-08T11:42:23.323" v="252" actId="20577"/>
          <ac:spMkLst>
            <pc:docMk/>
            <pc:sldMk cId="2787516363" sldId="263"/>
            <ac:spMk id="3" creationId="{F685C64A-CF4C-5607-690A-497728D2A4D0}"/>
          </ac:spMkLst>
        </pc:spChg>
      </pc:sldChg>
      <pc:sldChg chg="modSp">
        <pc:chgData name="Tuomo Aaltonen" userId="S::tuomo.aaltonen@tuni.fi::8084a7df-d0f8-4712-a1c8-93b0b5e5c8ed" providerId="AD" clId="Web-{9AFB73AE-C413-4800-A2F6-4F85CF957284}" dt="2022-12-08T12:04:15.080" v="1324" actId="20577"/>
        <pc:sldMkLst>
          <pc:docMk/>
          <pc:sldMk cId="2885422686" sldId="265"/>
        </pc:sldMkLst>
        <pc:spChg chg="mod">
          <ac:chgData name="Tuomo Aaltonen" userId="S::tuomo.aaltonen@tuni.fi::8084a7df-d0f8-4712-a1c8-93b0b5e5c8ed" providerId="AD" clId="Web-{9AFB73AE-C413-4800-A2F6-4F85CF957284}" dt="2022-12-08T12:04:15.080" v="1324" actId="20577"/>
          <ac:spMkLst>
            <pc:docMk/>
            <pc:sldMk cId="2885422686" sldId="265"/>
            <ac:spMk id="3" creationId="{30557FA3-BBD0-0130-CD46-FA89262A664E}"/>
          </ac:spMkLst>
        </pc:spChg>
      </pc:sldChg>
      <pc:sldChg chg="modSp">
        <pc:chgData name="Tuomo Aaltonen" userId="S::tuomo.aaltonen@tuni.fi::8084a7df-d0f8-4712-a1c8-93b0b5e5c8ed" providerId="AD" clId="Web-{9AFB73AE-C413-4800-A2F6-4F85CF957284}" dt="2022-12-08T11:41:28.400" v="221" actId="20577"/>
        <pc:sldMkLst>
          <pc:docMk/>
          <pc:sldMk cId="257053401" sldId="266"/>
        </pc:sldMkLst>
        <pc:spChg chg="mod">
          <ac:chgData name="Tuomo Aaltonen" userId="S::tuomo.aaltonen@tuni.fi::8084a7df-d0f8-4712-a1c8-93b0b5e5c8ed" providerId="AD" clId="Web-{9AFB73AE-C413-4800-A2F6-4F85CF957284}" dt="2022-12-08T11:40:28.321" v="125" actId="20577"/>
          <ac:spMkLst>
            <pc:docMk/>
            <pc:sldMk cId="257053401" sldId="266"/>
            <ac:spMk id="2" creationId="{7D072510-C6A5-315E-E743-EF55DA27BFA5}"/>
          </ac:spMkLst>
        </pc:spChg>
        <pc:spChg chg="mod">
          <ac:chgData name="Tuomo Aaltonen" userId="S::tuomo.aaltonen@tuni.fi::8084a7df-d0f8-4712-a1c8-93b0b5e5c8ed" providerId="AD" clId="Web-{9AFB73AE-C413-4800-A2F6-4F85CF957284}" dt="2022-12-08T11:41:28.400" v="221" actId="20577"/>
          <ac:spMkLst>
            <pc:docMk/>
            <pc:sldMk cId="257053401" sldId="266"/>
            <ac:spMk id="3" creationId="{5AEDDC4C-49F9-B96A-D10A-297AC793474D}"/>
          </ac:spMkLst>
        </pc:spChg>
      </pc:sldChg>
      <pc:sldChg chg="addSp delSp modSp">
        <pc:chgData name="Tuomo Aaltonen" userId="S::tuomo.aaltonen@tuni.fi::8084a7df-d0f8-4712-a1c8-93b0b5e5c8ed" providerId="AD" clId="Web-{9AFB73AE-C413-4800-A2F6-4F85CF957284}" dt="2022-12-08T11:42:34.854" v="254"/>
        <pc:sldMkLst>
          <pc:docMk/>
          <pc:sldMk cId="3660493028" sldId="267"/>
        </pc:sldMkLst>
        <pc:spChg chg="mod">
          <ac:chgData name="Tuomo Aaltonen" userId="S::tuomo.aaltonen@tuni.fi::8084a7df-d0f8-4712-a1c8-93b0b5e5c8ed" providerId="AD" clId="Web-{9AFB73AE-C413-4800-A2F6-4F85CF957284}" dt="2022-12-08T11:41:34.697" v="227" actId="20577"/>
          <ac:spMkLst>
            <pc:docMk/>
            <pc:sldMk cId="3660493028" sldId="267"/>
            <ac:spMk id="3" creationId="{B2CA6344-C1BB-6AF5-87D1-1EE6509623E5}"/>
          </ac:spMkLst>
        </pc:spChg>
        <pc:picChg chg="add del mod">
          <ac:chgData name="Tuomo Aaltonen" userId="S::tuomo.aaltonen@tuni.fi::8084a7df-d0f8-4712-a1c8-93b0b5e5c8ed" providerId="AD" clId="Web-{9AFB73AE-C413-4800-A2F6-4F85CF957284}" dt="2022-12-08T11:42:34.854" v="254"/>
          <ac:picMkLst>
            <pc:docMk/>
            <pc:sldMk cId="3660493028" sldId="267"/>
            <ac:picMk id="4" creationId="{ABA49137-C52C-6558-7E53-66B3B719C1AD}"/>
          </ac:picMkLst>
        </pc:picChg>
      </pc:sldChg>
      <pc:sldChg chg="modSp new">
        <pc:chgData name="Tuomo Aaltonen" userId="S::tuomo.aaltonen@tuni.fi::8084a7df-d0f8-4712-a1c8-93b0b5e5c8ed" providerId="AD" clId="Web-{9AFB73AE-C413-4800-A2F6-4F85CF957284}" dt="2022-12-08T11:48:34.220" v="552" actId="20577"/>
        <pc:sldMkLst>
          <pc:docMk/>
          <pc:sldMk cId="2421506823" sldId="268"/>
        </pc:sldMkLst>
        <pc:spChg chg="mod">
          <ac:chgData name="Tuomo Aaltonen" userId="S::tuomo.aaltonen@tuni.fi::8084a7df-d0f8-4712-a1c8-93b0b5e5c8ed" providerId="AD" clId="Web-{9AFB73AE-C413-4800-A2F6-4F85CF957284}" dt="2022-12-08T11:42:50.136" v="263" actId="20577"/>
          <ac:spMkLst>
            <pc:docMk/>
            <pc:sldMk cId="2421506823" sldId="268"/>
            <ac:spMk id="2" creationId="{3B62CC05-6D41-FB73-F51E-2EE64341DB4B}"/>
          </ac:spMkLst>
        </pc:spChg>
        <pc:spChg chg="mod">
          <ac:chgData name="Tuomo Aaltonen" userId="S::tuomo.aaltonen@tuni.fi::8084a7df-d0f8-4712-a1c8-93b0b5e5c8ed" providerId="AD" clId="Web-{9AFB73AE-C413-4800-A2F6-4F85CF957284}" dt="2022-12-08T11:48:34.220" v="552" actId="20577"/>
          <ac:spMkLst>
            <pc:docMk/>
            <pc:sldMk cId="2421506823" sldId="268"/>
            <ac:spMk id="3" creationId="{137559B4-90B3-B9EB-1916-F84896DF8856}"/>
          </ac:spMkLst>
        </pc:spChg>
      </pc:sldChg>
      <pc:sldChg chg="modSp new ord">
        <pc:chgData name="Tuomo Aaltonen" userId="S::tuomo.aaltonen@tuni.fi::8084a7df-d0f8-4712-a1c8-93b0b5e5c8ed" providerId="AD" clId="Web-{9AFB73AE-C413-4800-A2F6-4F85CF957284}" dt="2022-12-08T12:04:50.956" v="1384" actId="20577"/>
        <pc:sldMkLst>
          <pc:docMk/>
          <pc:sldMk cId="2017398722" sldId="269"/>
        </pc:sldMkLst>
        <pc:spChg chg="mod">
          <ac:chgData name="Tuomo Aaltonen" userId="S::tuomo.aaltonen@tuni.fi::8084a7df-d0f8-4712-a1c8-93b0b5e5c8ed" providerId="AD" clId="Web-{9AFB73AE-C413-4800-A2F6-4F85CF957284}" dt="2022-12-08T11:49:26.689" v="563" actId="20577"/>
          <ac:spMkLst>
            <pc:docMk/>
            <pc:sldMk cId="2017398722" sldId="269"/>
            <ac:spMk id="2" creationId="{C0BD4C90-EF31-5AB2-39AE-62A059064CF3}"/>
          </ac:spMkLst>
        </pc:spChg>
        <pc:spChg chg="mod">
          <ac:chgData name="Tuomo Aaltonen" userId="S::tuomo.aaltonen@tuni.fi::8084a7df-d0f8-4712-a1c8-93b0b5e5c8ed" providerId="AD" clId="Web-{9AFB73AE-C413-4800-A2F6-4F85CF957284}" dt="2022-12-08T12:04:50.956" v="1384" actId="20577"/>
          <ac:spMkLst>
            <pc:docMk/>
            <pc:sldMk cId="2017398722" sldId="269"/>
            <ac:spMk id="3" creationId="{04097C14-864D-4154-7439-02808D514A80}"/>
          </ac:spMkLst>
        </pc:spChg>
      </pc:sldChg>
    </pc:docChg>
  </pc:docChgLst>
  <pc:docChgLst>
    <pc:chgData name="Eero Kaarnalehto" userId="b9e8c3b8-29bb-4b72-b040-08fc68611b89" providerId="ADAL" clId="{A548BCCD-2E3C-474E-B56D-B9A1DA8CF5C4}"/>
    <pc:docChg chg="modSld">
      <pc:chgData name="Eero Kaarnalehto" userId="b9e8c3b8-29bb-4b72-b040-08fc68611b89" providerId="ADAL" clId="{A548BCCD-2E3C-474E-B56D-B9A1DA8CF5C4}" dt="2022-12-07T12:34:26.521" v="24" actId="20577"/>
      <pc:docMkLst>
        <pc:docMk/>
      </pc:docMkLst>
      <pc:sldChg chg="modSp mod">
        <pc:chgData name="Eero Kaarnalehto" userId="b9e8c3b8-29bb-4b72-b040-08fc68611b89" providerId="ADAL" clId="{A548BCCD-2E3C-474E-B56D-B9A1DA8CF5C4}" dt="2022-12-07T12:34:26.521" v="24" actId="20577"/>
        <pc:sldMkLst>
          <pc:docMk/>
          <pc:sldMk cId="4141565271" sldId="257"/>
        </pc:sldMkLst>
        <pc:spChg chg="mod">
          <ac:chgData name="Eero Kaarnalehto" userId="b9e8c3b8-29bb-4b72-b040-08fc68611b89" providerId="ADAL" clId="{A548BCCD-2E3C-474E-B56D-B9A1DA8CF5C4}" dt="2022-12-07T12:34:26.521" v="24" actId="20577"/>
          <ac:spMkLst>
            <pc:docMk/>
            <pc:sldMk cId="4141565271" sldId="257"/>
            <ac:spMk id="3" creationId="{834A81D4-AA6C-48BC-AC37-053DE7FE87C3}"/>
          </ac:spMkLst>
        </pc:spChg>
      </pc:sldChg>
    </pc:docChg>
  </pc:docChgLst>
  <pc:docChgLst>
    <pc:chgData name="Eero Kaarnalehto" userId="S::eero.kaarnalehto@tuni.fi::b9e8c3b8-29bb-4b72-b040-08fc68611b89" providerId="AD" clId="Web-{BD911CA7-7D5A-402E-A3B9-60D7DAE6A962}"/>
    <pc:docChg chg="modSld">
      <pc:chgData name="Eero Kaarnalehto" userId="S::eero.kaarnalehto@tuni.fi::b9e8c3b8-29bb-4b72-b040-08fc68611b89" providerId="AD" clId="Web-{BD911CA7-7D5A-402E-A3B9-60D7DAE6A962}" dt="2022-12-08T11:58:05.070" v="271" actId="1076"/>
      <pc:docMkLst>
        <pc:docMk/>
      </pc:docMkLst>
      <pc:sldChg chg="addSp delSp modSp mod setBg">
        <pc:chgData name="Eero Kaarnalehto" userId="S::eero.kaarnalehto@tuni.fi::b9e8c3b8-29bb-4b72-b040-08fc68611b89" providerId="AD" clId="Web-{BD911CA7-7D5A-402E-A3B9-60D7DAE6A962}" dt="2022-12-08T11:58:05.070" v="271" actId="1076"/>
        <pc:sldMkLst>
          <pc:docMk/>
          <pc:sldMk cId="2343024765" sldId="264"/>
        </pc:sldMkLst>
        <pc:spChg chg="mod">
          <ac:chgData name="Eero Kaarnalehto" userId="S::eero.kaarnalehto@tuni.fi::b9e8c3b8-29bb-4b72-b040-08fc68611b89" providerId="AD" clId="Web-{BD911CA7-7D5A-402E-A3B9-60D7DAE6A962}" dt="2022-12-08T11:57:53.227" v="265"/>
          <ac:spMkLst>
            <pc:docMk/>
            <pc:sldMk cId="2343024765" sldId="264"/>
            <ac:spMk id="2" creationId="{4AA861C5-4832-ACFA-8DE5-0F08F5F03DD5}"/>
          </ac:spMkLst>
        </pc:spChg>
        <pc:spChg chg="mod ord">
          <ac:chgData name="Eero Kaarnalehto" userId="S::eero.kaarnalehto@tuni.fi::b9e8c3b8-29bb-4b72-b040-08fc68611b89" providerId="AD" clId="Web-{BD911CA7-7D5A-402E-A3B9-60D7DAE6A962}" dt="2022-12-08T11:57:53.227" v="265"/>
          <ac:spMkLst>
            <pc:docMk/>
            <pc:sldMk cId="2343024765" sldId="264"/>
            <ac:spMk id="3" creationId="{C0719E5F-3778-2C97-8954-E63D25DBD16D}"/>
          </ac:spMkLst>
        </pc:spChg>
        <pc:spChg chg="add del">
          <ac:chgData name="Eero Kaarnalehto" userId="S::eero.kaarnalehto@tuni.fi::b9e8c3b8-29bb-4b72-b040-08fc68611b89" providerId="AD" clId="Web-{BD911CA7-7D5A-402E-A3B9-60D7DAE6A962}" dt="2022-12-08T11:57:53.227" v="265"/>
          <ac:spMkLst>
            <pc:docMk/>
            <pc:sldMk cId="2343024765" sldId="264"/>
            <ac:spMk id="9" creationId="{8D1AA55E-40D5-461B-A5A8-4AE8AAB71B08}"/>
          </ac:spMkLst>
        </pc:spChg>
        <pc:spChg chg="add del">
          <ac:chgData name="Eero Kaarnalehto" userId="S::eero.kaarnalehto@tuni.fi::b9e8c3b8-29bb-4b72-b040-08fc68611b89" providerId="AD" clId="Web-{BD911CA7-7D5A-402E-A3B9-60D7DAE6A962}" dt="2022-12-08T11:57:53.227" v="265"/>
          <ac:spMkLst>
            <pc:docMk/>
            <pc:sldMk cId="2343024765" sldId="264"/>
            <ac:spMk id="13" creationId="{6CB927A4-E432-4310-9CD5-E89FF5063179}"/>
          </ac:spMkLst>
        </pc:spChg>
        <pc:spChg chg="add del">
          <ac:chgData name="Eero Kaarnalehto" userId="S::eero.kaarnalehto@tuni.fi::b9e8c3b8-29bb-4b72-b040-08fc68611b89" providerId="AD" clId="Web-{BD911CA7-7D5A-402E-A3B9-60D7DAE6A962}" dt="2022-12-08T11:57:53.227" v="265"/>
          <ac:spMkLst>
            <pc:docMk/>
            <pc:sldMk cId="2343024765" sldId="264"/>
            <ac:spMk id="15" creationId="{E3020543-B24B-4EC4-8FFC-8DD88EEA91A8}"/>
          </ac:spMkLst>
        </pc:spChg>
        <pc:spChg chg="add del">
          <ac:chgData name="Eero Kaarnalehto" userId="S::eero.kaarnalehto@tuni.fi::b9e8c3b8-29bb-4b72-b040-08fc68611b89" providerId="AD" clId="Web-{BD911CA7-7D5A-402E-A3B9-60D7DAE6A962}" dt="2022-12-08T11:57:53.227" v="265"/>
          <ac:spMkLst>
            <pc:docMk/>
            <pc:sldMk cId="2343024765" sldId="264"/>
            <ac:spMk id="17" creationId="{1453BF6C-B012-48B7-B4E8-6D7AC7C27D02}"/>
          </ac:spMkLst>
        </pc:spChg>
        <pc:picChg chg="add mod">
          <ac:chgData name="Eero Kaarnalehto" userId="S::eero.kaarnalehto@tuni.fi::b9e8c3b8-29bb-4b72-b040-08fc68611b89" providerId="AD" clId="Web-{BD911CA7-7D5A-402E-A3B9-60D7DAE6A962}" dt="2022-12-08T11:58:05.070" v="271" actId="1076"/>
          <ac:picMkLst>
            <pc:docMk/>
            <pc:sldMk cId="2343024765" sldId="264"/>
            <ac:picMk id="4" creationId="{1FD676FD-7C96-2A8C-A220-3A92427DA74A}"/>
          </ac:picMkLst>
        </pc:picChg>
        <pc:cxnChg chg="add del">
          <ac:chgData name="Eero Kaarnalehto" userId="S::eero.kaarnalehto@tuni.fi::b9e8c3b8-29bb-4b72-b040-08fc68611b89" providerId="AD" clId="Web-{BD911CA7-7D5A-402E-A3B9-60D7DAE6A962}" dt="2022-12-08T11:57:53.227" v="265"/>
          <ac:cxnSpMkLst>
            <pc:docMk/>
            <pc:sldMk cId="2343024765" sldId="264"/>
            <ac:cxnSpMk id="11" creationId="{C49DA8F6-BCC1-4447-B54C-57856834B94B}"/>
          </ac:cxnSpMkLst>
        </pc:cxnChg>
      </pc:sldChg>
    </pc:docChg>
  </pc:docChgLst>
  <pc:docChgLst>
    <pc:chgData name="Eero Kaarnalehto" userId="b9e8c3b8-29bb-4b72-b040-08fc68611b89" providerId="ADAL" clId="{EF8BD1E3-FCA8-4083-8E44-5CD178C5059A}"/>
    <pc:docChg chg="undo custSel modSld">
      <pc:chgData name="Eero Kaarnalehto" userId="b9e8c3b8-29bb-4b72-b040-08fc68611b89" providerId="ADAL" clId="{EF8BD1E3-FCA8-4083-8E44-5CD178C5059A}" dt="2022-04-21T06:16:35.040" v="1177" actId="27636"/>
      <pc:docMkLst>
        <pc:docMk/>
      </pc:docMkLst>
      <pc:sldChg chg="modSp mod">
        <pc:chgData name="Eero Kaarnalehto" userId="b9e8c3b8-29bb-4b72-b040-08fc68611b89" providerId="ADAL" clId="{EF8BD1E3-FCA8-4083-8E44-5CD178C5059A}" dt="2022-04-20T19:04:02.173" v="1173" actId="27636"/>
        <pc:sldMkLst>
          <pc:docMk/>
          <pc:sldMk cId="2941883600" sldId="261"/>
        </pc:sldMkLst>
        <pc:spChg chg="mod">
          <ac:chgData name="Eero Kaarnalehto" userId="b9e8c3b8-29bb-4b72-b040-08fc68611b89" providerId="ADAL" clId="{EF8BD1E3-FCA8-4083-8E44-5CD178C5059A}" dt="2022-04-20T19:04:02.173" v="1173" actId="27636"/>
          <ac:spMkLst>
            <pc:docMk/>
            <pc:sldMk cId="2941883600" sldId="261"/>
            <ac:spMk id="3" creationId="{F77DE7B0-E968-4E0B-B55D-08FCD0F9722C}"/>
          </ac:spMkLst>
        </pc:spChg>
      </pc:sldChg>
      <pc:sldChg chg="modSp mod">
        <pc:chgData name="Eero Kaarnalehto" userId="b9e8c3b8-29bb-4b72-b040-08fc68611b89" providerId="ADAL" clId="{EF8BD1E3-FCA8-4083-8E44-5CD178C5059A}" dt="2022-04-21T05:40:43.718" v="1175" actId="20577"/>
        <pc:sldMkLst>
          <pc:docMk/>
          <pc:sldMk cId="2879166821" sldId="262"/>
        </pc:sldMkLst>
        <pc:spChg chg="mod">
          <ac:chgData name="Eero Kaarnalehto" userId="b9e8c3b8-29bb-4b72-b040-08fc68611b89" providerId="ADAL" clId="{EF8BD1E3-FCA8-4083-8E44-5CD178C5059A}" dt="2022-04-21T05:40:43.718" v="1175" actId="20577"/>
          <ac:spMkLst>
            <pc:docMk/>
            <pc:sldMk cId="2879166821" sldId="262"/>
            <ac:spMk id="3" creationId="{834A81D4-AA6C-48BC-AC37-053DE7FE87C3}"/>
          </ac:spMkLst>
        </pc:spChg>
      </pc:sldChg>
      <pc:sldChg chg="modSp mod">
        <pc:chgData name="Eero Kaarnalehto" userId="b9e8c3b8-29bb-4b72-b040-08fc68611b89" providerId="ADAL" clId="{EF8BD1E3-FCA8-4083-8E44-5CD178C5059A}" dt="2022-04-20T19:04:58.856" v="1174" actId="20577"/>
        <pc:sldMkLst>
          <pc:docMk/>
          <pc:sldMk cId="1461834269" sldId="265"/>
        </pc:sldMkLst>
        <pc:spChg chg="mod">
          <ac:chgData name="Eero Kaarnalehto" userId="b9e8c3b8-29bb-4b72-b040-08fc68611b89" providerId="ADAL" clId="{EF8BD1E3-FCA8-4083-8E44-5CD178C5059A}" dt="2022-04-20T19:04:58.856" v="1174" actId="20577"/>
          <ac:spMkLst>
            <pc:docMk/>
            <pc:sldMk cId="1461834269" sldId="265"/>
            <ac:spMk id="3" creationId="{0216A0DA-95A6-780C-8B3A-63FF5ED7EE73}"/>
          </ac:spMkLst>
        </pc:spChg>
      </pc:sldChg>
      <pc:sldChg chg="modSp mod">
        <pc:chgData name="Eero Kaarnalehto" userId="b9e8c3b8-29bb-4b72-b040-08fc68611b89" providerId="ADAL" clId="{EF8BD1E3-FCA8-4083-8E44-5CD178C5059A}" dt="2022-04-20T19:02:13.826" v="1163" actId="20577"/>
        <pc:sldMkLst>
          <pc:docMk/>
          <pc:sldMk cId="2699669271" sldId="266"/>
        </pc:sldMkLst>
        <pc:spChg chg="mod">
          <ac:chgData name="Eero Kaarnalehto" userId="b9e8c3b8-29bb-4b72-b040-08fc68611b89" providerId="ADAL" clId="{EF8BD1E3-FCA8-4083-8E44-5CD178C5059A}" dt="2022-04-20T19:02:13.826" v="1163" actId="20577"/>
          <ac:spMkLst>
            <pc:docMk/>
            <pc:sldMk cId="2699669271" sldId="266"/>
            <ac:spMk id="3" creationId="{B597B77D-54F9-F4CA-F3B5-B1B8AA9C206C}"/>
          </ac:spMkLst>
        </pc:spChg>
      </pc:sldChg>
      <pc:sldChg chg="modSp mod">
        <pc:chgData name="Eero Kaarnalehto" userId="b9e8c3b8-29bb-4b72-b040-08fc68611b89" providerId="ADAL" clId="{EF8BD1E3-FCA8-4083-8E44-5CD178C5059A}" dt="2022-04-21T06:16:35.040" v="1177" actId="27636"/>
        <pc:sldMkLst>
          <pc:docMk/>
          <pc:sldMk cId="2909110418" sldId="268"/>
        </pc:sldMkLst>
        <pc:spChg chg="mod">
          <ac:chgData name="Eero Kaarnalehto" userId="b9e8c3b8-29bb-4b72-b040-08fc68611b89" providerId="ADAL" clId="{EF8BD1E3-FCA8-4083-8E44-5CD178C5059A}" dt="2022-04-21T06:16:35.040" v="1177" actId="27636"/>
          <ac:spMkLst>
            <pc:docMk/>
            <pc:sldMk cId="2909110418" sldId="268"/>
            <ac:spMk id="3" creationId="{FD3DB810-8F3A-B0F7-BC06-EE4F3D5A9366}"/>
          </ac:spMkLst>
        </pc:spChg>
      </pc:sldChg>
    </pc:docChg>
  </pc:docChgLst>
  <pc:docChgLst>
    <pc:chgData name="Tuomo Aaltonen" userId="S::tuomo.aaltonen@tuni.fi::8084a7df-d0f8-4712-a1c8-93b0b5e5c8ed" providerId="AD" clId="Web-{11CB7435-AA31-47E5-8126-6F2FFA15B1CE}"/>
    <pc:docChg chg="modSld">
      <pc:chgData name="Tuomo Aaltonen" userId="S::tuomo.aaltonen@tuni.fi::8084a7df-d0f8-4712-a1c8-93b0b5e5c8ed" providerId="AD" clId="Web-{11CB7435-AA31-47E5-8126-6F2FFA15B1CE}" dt="2022-12-08T10:47:13.260" v="3" actId="20577"/>
      <pc:docMkLst>
        <pc:docMk/>
      </pc:docMkLst>
      <pc:sldChg chg="modSp">
        <pc:chgData name="Tuomo Aaltonen" userId="S::tuomo.aaltonen@tuni.fi::8084a7df-d0f8-4712-a1c8-93b0b5e5c8ed" providerId="AD" clId="Web-{11CB7435-AA31-47E5-8126-6F2FFA15B1CE}" dt="2022-12-08T10:47:13.260" v="3" actId="20577"/>
        <pc:sldMkLst>
          <pc:docMk/>
          <pc:sldMk cId="501985482" sldId="256"/>
        </pc:sldMkLst>
        <pc:spChg chg="mod">
          <ac:chgData name="Tuomo Aaltonen" userId="S::tuomo.aaltonen@tuni.fi::8084a7df-d0f8-4712-a1c8-93b0b5e5c8ed" providerId="AD" clId="Web-{11CB7435-AA31-47E5-8126-6F2FFA15B1CE}" dt="2022-12-08T10:47:13.260" v="3" actId="20577"/>
          <ac:spMkLst>
            <pc:docMk/>
            <pc:sldMk cId="501985482" sldId="256"/>
            <ac:spMk id="2" creationId="{0479123F-A2D4-4898-982C-B80577B03A89}"/>
          </ac:spMkLst>
        </pc:spChg>
      </pc:sldChg>
    </pc:docChg>
  </pc:docChgLst>
  <pc:docChgLst>
    <pc:chgData name="Tuomo Aaltonen" userId="S::tuomo.aaltonen@tuni.fi::8084a7df-d0f8-4712-a1c8-93b0b5e5c8ed" providerId="AD" clId="Web-{26413027-00EC-48CE-B9B2-6BA15DED92F3}"/>
    <pc:docChg chg="modSld">
      <pc:chgData name="Tuomo Aaltonen" userId="S::tuomo.aaltonen@tuni.fi::8084a7df-d0f8-4712-a1c8-93b0b5e5c8ed" providerId="AD" clId="Web-{26413027-00EC-48CE-B9B2-6BA15DED92F3}" dt="2022-04-20T14:05:51.257" v="8" actId="20577"/>
      <pc:docMkLst>
        <pc:docMk/>
      </pc:docMkLst>
      <pc:sldChg chg="modSp">
        <pc:chgData name="Tuomo Aaltonen" userId="S::tuomo.aaltonen@tuni.fi::8084a7df-d0f8-4712-a1c8-93b0b5e5c8ed" providerId="AD" clId="Web-{26413027-00EC-48CE-B9B2-6BA15DED92F3}" dt="2022-04-20T14:05:51.257" v="8" actId="20577"/>
        <pc:sldMkLst>
          <pc:docMk/>
          <pc:sldMk cId="2943167914" sldId="264"/>
        </pc:sldMkLst>
        <pc:spChg chg="mod">
          <ac:chgData name="Tuomo Aaltonen" userId="S::tuomo.aaltonen@tuni.fi::8084a7df-d0f8-4712-a1c8-93b0b5e5c8ed" providerId="AD" clId="Web-{26413027-00EC-48CE-B9B2-6BA15DED92F3}" dt="2022-04-20T14:05:51.257" v="8" actId="20577"/>
          <ac:spMkLst>
            <pc:docMk/>
            <pc:sldMk cId="2943167914" sldId="264"/>
            <ac:spMk id="2" creationId="{114D82F0-55D6-41D3-B474-26ABBFD62473}"/>
          </ac:spMkLst>
        </pc:spChg>
      </pc:sldChg>
    </pc:docChg>
  </pc:docChgLst>
  <pc:docChgLst>
    <pc:chgData name="Tuomo Aaltonen" userId="S::tuomo.aaltonen@tuni.fi::8084a7df-d0f8-4712-a1c8-93b0b5e5c8ed" providerId="AD" clId="Web-{0BBA3515-470E-4B0F-BF6D-343C0AD1B6F6}"/>
    <pc:docChg chg="addSld modSld sldOrd">
      <pc:chgData name="Tuomo Aaltonen" userId="S::tuomo.aaltonen@tuni.fi::8084a7df-d0f8-4712-a1c8-93b0b5e5c8ed" providerId="AD" clId="Web-{0BBA3515-470E-4B0F-BF6D-343C0AD1B6F6}" dt="2022-12-08T11:31:35.656" v="325" actId="20577"/>
      <pc:docMkLst>
        <pc:docMk/>
      </pc:docMkLst>
      <pc:sldChg chg="modSp">
        <pc:chgData name="Tuomo Aaltonen" userId="S::tuomo.aaltonen@tuni.fi::8084a7df-d0f8-4712-a1c8-93b0b5e5c8ed" providerId="AD" clId="Web-{0BBA3515-470E-4B0F-BF6D-343C0AD1B6F6}" dt="2022-12-08T11:23:19.170" v="134" actId="20577"/>
        <pc:sldMkLst>
          <pc:docMk/>
          <pc:sldMk cId="4141565271" sldId="257"/>
        </pc:sldMkLst>
        <pc:spChg chg="mod">
          <ac:chgData name="Tuomo Aaltonen" userId="S::tuomo.aaltonen@tuni.fi::8084a7df-d0f8-4712-a1c8-93b0b5e5c8ed" providerId="AD" clId="Web-{0BBA3515-470E-4B0F-BF6D-343C0AD1B6F6}" dt="2022-12-08T11:23:19.170" v="134" actId="20577"/>
          <ac:spMkLst>
            <pc:docMk/>
            <pc:sldMk cId="4141565271" sldId="257"/>
            <ac:spMk id="3" creationId="{834A81D4-AA6C-48BC-AC37-053DE7FE87C3}"/>
          </ac:spMkLst>
        </pc:spChg>
      </pc:sldChg>
      <pc:sldChg chg="addSp delSp modSp mod setBg">
        <pc:chgData name="Tuomo Aaltonen" userId="S::tuomo.aaltonen@tuni.fi::8084a7df-d0f8-4712-a1c8-93b0b5e5c8ed" providerId="AD" clId="Web-{0BBA3515-470E-4B0F-BF6D-343C0AD1B6F6}" dt="2022-12-08T11:22:20.607" v="98" actId="20577"/>
        <pc:sldMkLst>
          <pc:docMk/>
          <pc:sldMk cId="2627119750" sldId="262"/>
        </pc:sldMkLst>
        <pc:spChg chg="mod">
          <ac:chgData name="Tuomo Aaltonen" userId="S::tuomo.aaltonen@tuni.fi::8084a7df-d0f8-4712-a1c8-93b0b5e5c8ed" providerId="AD" clId="Web-{0BBA3515-470E-4B0F-BF6D-343C0AD1B6F6}" dt="2022-12-08T11:19:32.685" v="8"/>
          <ac:spMkLst>
            <pc:docMk/>
            <pc:sldMk cId="2627119750" sldId="262"/>
            <ac:spMk id="2" creationId="{171DC42E-5D33-44F0-B359-9D3B95FFE695}"/>
          </ac:spMkLst>
        </pc:spChg>
        <pc:spChg chg="mod ord">
          <ac:chgData name="Tuomo Aaltonen" userId="S::tuomo.aaltonen@tuni.fi::8084a7df-d0f8-4712-a1c8-93b0b5e5c8ed" providerId="AD" clId="Web-{0BBA3515-470E-4B0F-BF6D-343C0AD1B6F6}" dt="2022-12-08T11:19:32.685" v="8"/>
          <ac:spMkLst>
            <pc:docMk/>
            <pc:sldMk cId="2627119750" sldId="262"/>
            <ac:spMk id="3" creationId="{834A81D4-AA6C-48BC-AC37-053DE7FE87C3}"/>
          </ac:spMkLst>
        </pc:spChg>
        <pc:spChg chg="add mod">
          <ac:chgData name="Tuomo Aaltonen" userId="S::tuomo.aaltonen@tuni.fi::8084a7df-d0f8-4712-a1c8-93b0b5e5c8ed" providerId="AD" clId="Web-{0BBA3515-470E-4B0F-BF6D-343C0AD1B6F6}" dt="2022-12-08T11:22:20.607" v="98" actId="20577"/>
          <ac:spMkLst>
            <pc:docMk/>
            <pc:sldMk cId="2627119750" sldId="262"/>
            <ac:spMk id="5" creationId="{BF890806-30AC-6B9A-05EE-6948BFDCB881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09.904" v="2"/>
          <ac:spMkLst>
            <pc:docMk/>
            <pc:sldMk cId="2627119750" sldId="262"/>
            <ac:spMk id="9" creationId="{A2679492-7988-4050-9056-542444452411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09.904" v="2"/>
          <ac:spMkLst>
            <pc:docMk/>
            <pc:sldMk cId="2627119750" sldId="262"/>
            <ac:spMk id="11" creationId="{B091B163-7D61-4891-ABCF-5C13D9C418D0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16.888" v="4"/>
          <ac:spMkLst>
            <pc:docMk/>
            <pc:sldMk cId="2627119750" sldId="262"/>
            <ac:spMk id="15" creationId="{1453BF6C-B012-48B7-B4E8-6D7AC7C27D02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16.888" v="4"/>
          <ac:spMkLst>
            <pc:docMk/>
            <pc:sldMk cId="2627119750" sldId="262"/>
            <ac:spMk id="16" creationId="{327D73B4-9F5C-4A64-A179-51B9500CB8B5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16.888" v="4"/>
          <ac:spMkLst>
            <pc:docMk/>
            <pc:sldMk cId="2627119750" sldId="262"/>
            <ac:spMk id="17" creationId="{E3020543-B24B-4EC4-8FFC-8DD88EEA91A8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16.888" v="4"/>
          <ac:spMkLst>
            <pc:docMk/>
            <pc:sldMk cId="2627119750" sldId="262"/>
            <ac:spMk id="18" creationId="{C1F06963-6374-4B48-844F-071A9BAAAE02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16.888" v="4"/>
          <ac:spMkLst>
            <pc:docMk/>
            <pc:sldMk cId="2627119750" sldId="262"/>
            <ac:spMk id="20" creationId="{6CB927A4-E432-4310-9CD5-E89FF5063179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23.138" v="6"/>
          <ac:spMkLst>
            <pc:docMk/>
            <pc:sldMk cId="2627119750" sldId="262"/>
            <ac:spMk id="22" creationId="{8D1AA55E-40D5-461B-A5A8-4AE8AAB71B08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23.138" v="6"/>
          <ac:spMkLst>
            <pc:docMk/>
            <pc:sldMk cId="2627119750" sldId="262"/>
            <ac:spMk id="24" creationId="{6CB927A4-E432-4310-9CD5-E89FF5063179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23.138" v="6"/>
          <ac:spMkLst>
            <pc:docMk/>
            <pc:sldMk cId="2627119750" sldId="262"/>
            <ac:spMk id="25" creationId="{E3020543-B24B-4EC4-8FFC-8DD88EEA91A8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32.685" v="8"/>
          <ac:spMkLst>
            <pc:docMk/>
            <pc:sldMk cId="2627119750" sldId="262"/>
            <ac:spMk id="27" creationId="{7EE0A6B3-EB7E-45AA-ADB6-138489E0CD75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32.685" v="8"/>
          <ac:spMkLst>
            <pc:docMk/>
            <pc:sldMk cId="2627119750" sldId="262"/>
            <ac:spMk id="28" creationId="{0C0EA1AB-DC8C-4976-9474-9313A673D4E9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32.685" v="8"/>
          <ac:spMkLst>
            <pc:docMk/>
            <pc:sldMk cId="2627119750" sldId="262"/>
            <ac:spMk id="29" creationId="{6CB927A4-E432-4310-9CD5-E89FF5063179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32.685" v="8"/>
          <ac:spMkLst>
            <pc:docMk/>
            <pc:sldMk cId="2627119750" sldId="262"/>
            <ac:spMk id="30" creationId="{E3020543-B24B-4EC4-8FFC-8DD88EEA91A8}"/>
          </ac:spMkLst>
        </pc:spChg>
        <pc:spChg chg="add del">
          <ac:chgData name="Tuomo Aaltonen" userId="S::tuomo.aaltonen@tuni.fi::8084a7df-d0f8-4712-a1c8-93b0b5e5c8ed" providerId="AD" clId="Web-{0BBA3515-470E-4B0F-BF6D-343C0AD1B6F6}" dt="2022-12-08T11:19:32.685" v="8"/>
          <ac:spMkLst>
            <pc:docMk/>
            <pc:sldMk cId="2627119750" sldId="262"/>
            <ac:spMk id="31" creationId="{1453BF6C-B012-48B7-B4E8-6D7AC7C27D02}"/>
          </ac:spMkLst>
        </pc:spChg>
        <pc:picChg chg="add mod ord">
          <ac:chgData name="Tuomo Aaltonen" userId="S::tuomo.aaltonen@tuni.fi::8084a7df-d0f8-4712-a1c8-93b0b5e5c8ed" providerId="AD" clId="Web-{0BBA3515-470E-4B0F-BF6D-343C0AD1B6F6}" dt="2022-12-08T11:19:44.326" v="11" actId="1076"/>
          <ac:picMkLst>
            <pc:docMk/>
            <pc:sldMk cId="2627119750" sldId="262"/>
            <ac:picMk id="4" creationId="{CAE1D7E7-6D30-6171-E635-9963969EE5CF}"/>
          </ac:picMkLst>
        </pc:picChg>
        <pc:cxnChg chg="add del">
          <ac:chgData name="Tuomo Aaltonen" userId="S::tuomo.aaltonen@tuni.fi::8084a7df-d0f8-4712-a1c8-93b0b5e5c8ed" providerId="AD" clId="Web-{0BBA3515-470E-4B0F-BF6D-343C0AD1B6F6}" dt="2022-12-08T11:19:09.904" v="2"/>
          <ac:cxnSpMkLst>
            <pc:docMk/>
            <pc:sldMk cId="2627119750" sldId="262"/>
            <ac:cxnSpMk id="13" creationId="{C49DA8F6-BCC1-4447-B54C-57856834B94B}"/>
          </ac:cxnSpMkLst>
        </pc:cxnChg>
        <pc:cxnChg chg="add del">
          <ac:chgData name="Tuomo Aaltonen" userId="S::tuomo.aaltonen@tuni.fi::8084a7df-d0f8-4712-a1c8-93b0b5e5c8ed" providerId="AD" clId="Web-{0BBA3515-470E-4B0F-BF6D-343C0AD1B6F6}" dt="2022-12-08T11:19:16.888" v="4"/>
          <ac:cxnSpMkLst>
            <pc:docMk/>
            <pc:sldMk cId="2627119750" sldId="262"/>
            <ac:cxnSpMk id="19" creationId="{C49DA8F6-BCC1-4447-B54C-57856834B94B}"/>
          </ac:cxnSpMkLst>
        </pc:cxnChg>
        <pc:cxnChg chg="add del">
          <ac:chgData name="Tuomo Aaltonen" userId="S::tuomo.aaltonen@tuni.fi::8084a7df-d0f8-4712-a1c8-93b0b5e5c8ed" providerId="AD" clId="Web-{0BBA3515-470E-4B0F-BF6D-343C0AD1B6F6}" dt="2022-12-08T11:19:23.138" v="6"/>
          <ac:cxnSpMkLst>
            <pc:docMk/>
            <pc:sldMk cId="2627119750" sldId="262"/>
            <ac:cxnSpMk id="23" creationId="{7EB498BD-8089-4626-91EA-4978EBEF535E}"/>
          </ac:cxnSpMkLst>
        </pc:cxnChg>
        <pc:cxnChg chg="add del">
          <ac:chgData name="Tuomo Aaltonen" userId="S::tuomo.aaltonen@tuni.fi::8084a7df-d0f8-4712-a1c8-93b0b5e5c8ed" providerId="AD" clId="Web-{0BBA3515-470E-4B0F-BF6D-343C0AD1B6F6}" dt="2022-12-08T11:19:32.685" v="8"/>
          <ac:cxnSpMkLst>
            <pc:docMk/>
            <pc:sldMk cId="2627119750" sldId="262"/>
            <ac:cxnSpMk id="32" creationId="{C49DA8F6-BCC1-4447-B54C-57856834B94B}"/>
          </ac:cxnSpMkLst>
        </pc:cxnChg>
      </pc:sldChg>
      <pc:sldChg chg="modSp new">
        <pc:chgData name="Tuomo Aaltonen" userId="S::tuomo.aaltonen@tuni.fi::8084a7df-d0f8-4712-a1c8-93b0b5e5c8ed" providerId="AD" clId="Web-{0BBA3515-470E-4B0F-BF6D-343C0AD1B6F6}" dt="2022-12-08T11:25:06.655" v="206" actId="20577"/>
        <pc:sldMkLst>
          <pc:docMk/>
          <pc:sldMk cId="2787516363" sldId="263"/>
        </pc:sldMkLst>
        <pc:spChg chg="mod">
          <ac:chgData name="Tuomo Aaltonen" userId="S::tuomo.aaltonen@tuni.fi::8084a7df-d0f8-4712-a1c8-93b0b5e5c8ed" providerId="AD" clId="Web-{0BBA3515-470E-4B0F-BF6D-343C0AD1B6F6}" dt="2022-12-08T11:22:33.186" v="108" actId="20577"/>
          <ac:spMkLst>
            <pc:docMk/>
            <pc:sldMk cId="2787516363" sldId="263"/>
            <ac:spMk id="2" creationId="{36CB53D8-5B5C-5C39-D231-2415AC32AA49}"/>
          </ac:spMkLst>
        </pc:spChg>
        <pc:spChg chg="mod">
          <ac:chgData name="Tuomo Aaltonen" userId="S::tuomo.aaltonen@tuni.fi::8084a7df-d0f8-4712-a1c8-93b0b5e5c8ed" providerId="AD" clId="Web-{0BBA3515-470E-4B0F-BF6D-343C0AD1B6F6}" dt="2022-12-08T11:25:06.655" v="206" actId="20577"/>
          <ac:spMkLst>
            <pc:docMk/>
            <pc:sldMk cId="2787516363" sldId="263"/>
            <ac:spMk id="3" creationId="{F685C64A-CF4C-5607-690A-497728D2A4D0}"/>
          </ac:spMkLst>
        </pc:spChg>
      </pc:sldChg>
      <pc:sldChg chg="modSp new">
        <pc:chgData name="Tuomo Aaltonen" userId="S::tuomo.aaltonen@tuni.fi::8084a7df-d0f8-4712-a1c8-93b0b5e5c8ed" providerId="AD" clId="Web-{0BBA3515-470E-4B0F-BF6D-343C0AD1B6F6}" dt="2022-12-08T11:27:17.015" v="270" actId="20577"/>
        <pc:sldMkLst>
          <pc:docMk/>
          <pc:sldMk cId="2343024765" sldId="264"/>
        </pc:sldMkLst>
        <pc:spChg chg="mod">
          <ac:chgData name="Tuomo Aaltonen" userId="S::tuomo.aaltonen@tuni.fi::8084a7df-d0f8-4712-a1c8-93b0b5e5c8ed" providerId="AD" clId="Web-{0BBA3515-470E-4B0F-BF6D-343C0AD1B6F6}" dt="2022-12-08T11:25:50.061" v="238" actId="20577"/>
          <ac:spMkLst>
            <pc:docMk/>
            <pc:sldMk cId="2343024765" sldId="264"/>
            <ac:spMk id="2" creationId="{4AA861C5-4832-ACFA-8DE5-0F08F5F03DD5}"/>
          </ac:spMkLst>
        </pc:spChg>
        <pc:spChg chg="mod">
          <ac:chgData name="Tuomo Aaltonen" userId="S::tuomo.aaltonen@tuni.fi::8084a7df-d0f8-4712-a1c8-93b0b5e5c8ed" providerId="AD" clId="Web-{0BBA3515-470E-4B0F-BF6D-343C0AD1B6F6}" dt="2022-12-08T11:27:17.015" v="270" actId="20577"/>
          <ac:spMkLst>
            <pc:docMk/>
            <pc:sldMk cId="2343024765" sldId="264"/>
            <ac:spMk id="3" creationId="{C0719E5F-3778-2C97-8954-E63D25DBD16D}"/>
          </ac:spMkLst>
        </pc:spChg>
      </pc:sldChg>
      <pc:sldChg chg="modSp new">
        <pc:chgData name="Tuomo Aaltonen" userId="S::tuomo.aaltonen@tuni.fi::8084a7df-d0f8-4712-a1c8-93b0b5e5c8ed" providerId="AD" clId="Web-{0BBA3515-470E-4B0F-BF6D-343C0AD1B6F6}" dt="2022-12-08T11:30:13.890" v="293" actId="20577"/>
        <pc:sldMkLst>
          <pc:docMk/>
          <pc:sldMk cId="2885422686" sldId="265"/>
        </pc:sldMkLst>
        <pc:spChg chg="mod">
          <ac:chgData name="Tuomo Aaltonen" userId="S::tuomo.aaltonen@tuni.fi::8084a7df-d0f8-4712-a1c8-93b0b5e5c8ed" providerId="AD" clId="Web-{0BBA3515-470E-4B0F-BF6D-343C0AD1B6F6}" dt="2022-12-08T11:30:01.546" v="279" actId="20577"/>
          <ac:spMkLst>
            <pc:docMk/>
            <pc:sldMk cId="2885422686" sldId="265"/>
            <ac:spMk id="2" creationId="{711C0B00-EA77-BBFA-263E-2215C0A60149}"/>
          </ac:spMkLst>
        </pc:spChg>
        <pc:spChg chg="mod">
          <ac:chgData name="Tuomo Aaltonen" userId="S::tuomo.aaltonen@tuni.fi::8084a7df-d0f8-4712-a1c8-93b0b5e5c8ed" providerId="AD" clId="Web-{0BBA3515-470E-4B0F-BF6D-343C0AD1B6F6}" dt="2022-12-08T11:30:13.890" v="293" actId="20577"/>
          <ac:spMkLst>
            <pc:docMk/>
            <pc:sldMk cId="2885422686" sldId="265"/>
            <ac:spMk id="3" creationId="{30557FA3-BBD0-0130-CD46-FA89262A664E}"/>
          </ac:spMkLst>
        </pc:spChg>
      </pc:sldChg>
      <pc:sldChg chg="modSp new ord">
        <pc:chgData name="Tuomo Aaltonen" userId="S::tuomo.aaltonen@tuni.fi::8084a7df-d0f8-4712-a1c8-93b0b5e5c8ed" providerId="AD" clId="Web-{0BBA3515-470E-4B0F-BF6D-343C0AD1B6F6}" dt="2022-12-08T11:31:27.687" v="315" actId="20577"/>
        <pc:sldMkLst>
          <pc:docMk/>
          <pc:sldMk cId="257053401" sldId="266"/>
        </pc:sldMkLst>
        <pc:spChg chg="mod">
          <ac:chgData name="Tuomo Aaltonen" userId="S::tuomo.aaltonen@tuni.fi::8084a7df-d0f8-4712-a1c8-93b0b5e5c8ed" providerId="AD" clId="Web-{0BBA3515-470E-4B0F-BF6D-343C0AD1B6F6}" dt="2022-12-08T11:31:27.687" v="315" actId="20577"/>
          <ac:spMkLst>
            <pc:docMk/>
            <pc:sldMk cId="257053401" sldId="266"/>
            <ac:spMk id="2" creationId="{7D072510-C6A5-315E-E743-EF55DA27BFA5}"/>
          </ac:spMkLst>
        </pc:spChg>
      </pc:sldChg>
      <pc:sldChg chg="modSp new">
        <pc:chgData name="Tuomo Aaltonen" userId="S::tuomo.aaltonen@tuni.fi::8084a7df-d0f8-4712-a1c8-93b0b5e5c8ed" providerId="AD" clId="Web-{0BBA3515-470E-4B0F-BF6D-343C0AD1B6F6}" dt="2022-12-08T11:31:35.656" v="325" actId="20577"/>
        <pc:sldMkLst>
          <pc:docMk/>
          <pc:sldMk cId="3660493028" sldId="267"/>
        </pc:sldMkLst>
        <pc:spChg chg="mod">
          <ac:chgData name="Tuomo Aaltonen" userId="S::tuomo.aaltonen@tuni.fi::8084a7df-d0f8-4712-a1c8-93b0b5e5c8ed" providerId="AD" clId="Web-{0BBA3515-470E-4B0F-BF6D-343C0AD1B6F6}" dt="2022-12-08T11:31:35.656" v="325" actId="20577"/>
          <ac:spMkLst>
            <pc:docMk/>
            <pc:sldMk cId="3660493028" sldId="267"/>
            <ac:spMk id="2" creationId="{3C3DBE6F-4659-D9CD-EA01-BC78853929BC}"/>
          </ac:spMkLst>
        </pc:spChg>
      </pc:sldChg>
    </pc:docChg>
  </pc:docChgLst>
  <pc:docChgLst>
    <pc:chgData name="Eero Kaarnalehto" userId="S::eero.kaarnalehto@tuni.fi::b9e8c3b8-29bb-4b72-b040-08fc68611b89" providerId="AD" clId="Web-{FC976ECF-51BE-4175-A595-D80A8109067E}"/>
    <pc:docChg chg="modSld">
      <pc:chgData name="Eero Kaarnalehto" userId="S::eero.kaarnalehto@tuni.fi::b9e8c3b8-29bb-4b72-b040-08fc68611b89" providerId="AD" clId="Web-{FC976ECF-51BE-4175-A595-D80A8109067E}" dt="2022-12-06T15:04:24.158" v="22" actId="20577"/>
      <pc:docMkLst>
        <pc:docMk/>
      </pc:docMkLst>
      <pc:sldChg chg="modSp">
        <pc:chgData name="Eero Kaarnalehto" userId="S::eero.kaarnalehto@tuni.fi::b9e8c3b8-29bb-4b72-b040-08fc68611b89" providerId="AD" clId="Web-{FC976ECF-51BE-4175-A595-D80A8109067E}" dt="2022-12-06T15:04:24.158" v="22" actId="20577"/>
        <pc:sldMkLst>
          <pc:docMk/>
          <pc:sldMk cId="649877382" sldId="263"/>
        </pc:sldMkLst>
        <pc:spChg chg="mod">
          <ac:chgData name="Eero Kaarnalehto" userId="S::eero.kaarnalehto@tuni.fi::b9e8c3b8-29bb-4b72-b040-08fc68611b89" providerId="AD" clId="Web-{FC976ECF-51BE-4175-A595-D80A8109067E}" dt="2022-12-06T15:04:24.158" v="22" actId="20577"/>
          <ac:spMkLst>
            <pc:docMk/>
            <pc:sldMk cId="649877382" sldId="263"/>
            <ac:spMk id="3" creationId="{A733ECD5-DC64-5506-4CB9-3E8CA5743CC8}"/>
          </ac:spMkLst>
        </pc:spChg>
      </pc:sldChg>
    </pc:docChg>
  </pc:docChgLst>
  <pc:docChgLst>
    <pc:chgData name="Tuomo Aaltonen" userId="S::tuomo.aaltonen@tuni.fi::8084a7df-d0f8-4712-a1c8-93b0b5e5c8ed" providerId="AD" clId="Web-{A2934D87-6B2A-4962-8EBA-0A93A0293D0A}"/>
    <pc:docChg chg="addSld modSld sldOrd">
      <pc:chgData name="Tuomo Aaltonen" userId="S::tuomo.aaltonen@tuni.fi::8084a7df-d0f8-4712-a1c8-93b0b5e5c8ed" providerId="AD" clId="Web-{A2934D87-6B2A-4962-8EBA-0A93A0293D0A}" dt="2022-12-13T16:28:08.095" v="26"/>
      <pc:docMkLst>
        <pc:docMk/>
      </pc:docMkLst>
      <pc:sldChg chg="addSp delSp modSp">
        <pc:chgData name="Tuomo Aaltonen" userId="S::tuomo.aaltonen@tuni.fi::8084a7df-d0f8-4712-a1c8-93b0b5e5c8ed" providerId="AD" clId="Web-{A2934D87-6B2A-4962-8EBA-0A93A0293D0A}" dt="2022-12-13T16:27:46.751" v="11" actId="20577"/>
        <pc:sldMkLst>
          <pc:docMk/>
          <pc:sldMk cId="3660493028" sldId="267"/>
        </pc:sldMkLst>
        <pc:spChg chg="mod">
          <ac:chgData name="Tuomo Aaltonen" userId="S::tuomo.aaltonen@tuni.fi::8084a7df-d0f8-4712-a1c8-93b0b5e5c8ed" providerId="AD" clId="Web-{A2934D87-6B2A-4962-8EBA-0A93A0293D0A}" dt="2022-12-13T16:27:46.751" v="11" actId="20577"/>
          <ac:spMkLst>
            <pc:docMk/>
            <pc:sldMk cId="3660493028" sldId="267"/>
            <ac:spMk id="2" creationId="{3C3DBE6F-4659-D9CD-EA01-BC78853929BC}"/>
          </ac:spMkLst>
        </pc:spChg>
        <pc:spChg chg="del mod">
          <ac:chgData name="Tuomo Aaltonen" userId="S::tuomo.aaltonen@tuni.fi::8084a7df-d0f8-4712-a1c8-93b0b5e5c8ed" providerId="AD" clId="Web-{A2934D87-6B2A-4962-8EBA-0A93A0293D0A}" dt="2022-12-13T16:27:24.704" v="1"/>
          <ac:spMkLst>
            <pc:docMk/>
            <pc:sldMk cId="3660493028" sldId="267"/>
            <ac:spMk id="3" creationId="{B2CA6344-C1BB-6AF5-87D1-1EE6509623E5}"/>
          </ac:spMkLst>
        </pc:spChg>
        <pc:picChg chg="add mod ord">
          <ac:chgData name="Tuomo Aaltonen" userId="S::tuomo.aaltonen@tuni.fi::8084a7df-d0f8-4712-a1c8-93b0b5e5c8ed" providerId="AD" clId="Web-{A2934D87-6B2A-4962-8EBA-0A93A0293D0A}" dt="2022-12-13T16:27:31.454" v="3" actId="1076"/>
          <ac:picMkLst>
            <pc:docMk/>
            <pc:sldMk cId="3660493028" sldId="267"/>
            <ac:picMk id="4" creationId="{4B55F64A-9261-B67E-C8D8-90E6E840CE44}"/>
          </ac:picMkLst>
        </pc:picChg>
      </pc:sldChg>
      <pc:sldChg chg="addSp delSp modSp new ord">
        <pc:chgData name="Tuomo Aaltonen" userId="S::tuomo.aaltonen@tuni.fi::8084a7df-d0f8-4712-a1c8-93b0b5e5c8ed" providerId="AD" clId="Web-{A2934D87-6B2A-4962-8EBA-0A93A0293D0A}" dt="2022-12-13T16:28:08.095" v="26"/>
        <pc:sldMkLst>
          <pc:docMk/>
          <pc:sldMk cId="1527691115" sldId="270"/>
        </pc:sldMkLst>
        <pc:spChg chg="mod">
          <ac:chgData name="Tuomo Aaltonen" userId="S::tuomo.aaltonen@tuni.fi::8084a7df-d0f8-4712-a1c8-93b0b5e5c8ed" providerId="AD" clId="Web-{A2934D87-6B2A-4962-8EBA-0A93A0293D0A}" dt="2022-12-13T16:28:02.579" v="25" actId="20577"/>
          <ac:spMkLst>
            <pc:docMk/>
            <pc:sldMk cId="1527691115" sldId="270"/>
            <ac:spMk id="2" creationId="{5FB1AD15-2FD0-58CF-8AE4-CFAF50CFBF33}"/>
          </ac:spMkLst>
        </pc:spChg>
        <pc:spChg chg="del">
          <ac:chgData name="Tuomo Aaltonen" userId="S::tuomo.aaltonen@tuni.fi::8084a7df-d0f8-4712-a1c8-93b0b5e5c8ed" providerId="AD" clId="Web-{A2934D87-6B2A-4962-8EBA-0A93A0293D0A}" dt="2022-12-13T16:28:08.095" v="26"/>
          <ac:spMkLst>
            <pc:docMk/>
            <pc:sldMk cId="1527691115" sldId="270"/>
            <ac:spMk id="3" creationId="{4AE903C2-11F0-B35A-8E0E-977CE1C2C950}"/>
          </ac:spMkLst>
        </pc:spChg>
        <pc:picChg chg="add mod ord">
          <ac:chgData name="Tuomo Aaltonen" userId="S::tuomo.aaltonen@tuni.fi::8084a7df-d0f8-4712-a1c8-93b0b5e5c8ed" providerId="AD" clId="Web-{A2934D87-6B2A-4962-8EBA-0A93A0293D0A}" dt="2022-12-13T16:28:08.095" v="26"/>
          <ac:picMkLst>
            <pc:docMk/>
            <pc:sldMk cId="1527691115" sldId="270"/>
            <ac:picMk id="4" creationId="{C62E53AB-8044-3343-8DC8-599D9BE990A0}"/>
          </ac:picMkLst>
        </pc:picChg>
      </pc:sldChg>
    </pc:docChg>
  </pc:docChgLst>
  <pc:docChgLst>
    <pc:chgData name="Tuomo Aaltonen" userId="S::tuomo.aaltonen@tuni.fi::8084a7df-d0f8-4712-a1c8-93b0b5e5c8ed" providerId="AD" clId="Web-{29C3DF81-1E43-4144-BABB-67D4428687AF}"/>
    <pc:docChg chg="modSld">
      <pc:chgData name="Tuomo Aaltonen" userId="S::tuomo.aaltonen@tuni.fi::8084a7df-d0f8-4712-a1c8-93b0b5e5c8ed" providerId="AD" clId="Web-{29C3DF81-1E43-4144-BABB-67D4428687AF}" dt="2022-12-13T18:20:17.747" v="431" actId="20577"/>
      <pc:docMkLst>
        <pc:docMk/>
      </pc:docMkLst>
      <pc:sldChg chg="modSp">
        <pc:chgData name="Tuomo Aaltonen" userId="S::tuomo.aaltonen@tuni.fi::8084a7df-d0f8-4712-a1c8-93b0b5e5c8ed" providerId="AD" clId="Web-{29C3DF81-1E43-4144-BABB-67D4428687AF}" dt="2022-12-13T18:20:17.747" v="431" actId="20577"/>
        <pc:sldMkLst>
          <pc:docMk/>
          <pc:sldMk cId="2017398722" sldId="269"/>
        </pc:sldMkLst>
        <pc:spChg chg="mod">
          <ac:chgData name="Tuomo Aaltonen" userId="S::tuomo.aaltonen@tuni.fi::8084a7df-d0f8-4712-a1c8-93b0b5e5c8ed" providerId="AD" clId="Web-{29C3DF81-1E43-4144-BABB-67D4428687AF}" dt="2022-12-13T18:20:17.747" v="431" actId="20577"/>
          <ac:spMkLst>
            <pc:docMk/>
            <pc:sldMk cId="2017398722" sldId="269"/>
            <ac:spMk id="3" creationId="{04097C14-864D-4154-7439-02808D514A80}"/>
          </ac:spMkLst>
        </pc:spChg>
      </pc:sldChg>
    </pc:docChg>
  </pc:docChgLst>
  <pc:docChgLst>
    <pc:chgData name="Tuomo Aaltonen" userId="S::tuomo.aaltonen@tuni.fi::8084a7df-d0f8-4712-a1c8-93b0b5e5c8ed" providerId="AD" clId="Web-{0BBE7F26-5958-44A3-9E18-49AFA728C264}"/>
    <pc:docChg chg="addSld modSld">
      <pc:chgData name="Tuomo Aaltonen" userId="S::tuomo.aaltonen@tuni.fi::8084a7df-d0f8-4712-a1c8-93b0b5e5c8ed" providerId="AD" clId="Web-{0BBE7F26-5958-44A3-9E18-49AFA728C264}" dt="2022-12-08T11:17:15.720" v="207" actId="20577"/>
      <pc:docMkLst>
        <pc:docMk/>
      </pc:docMkLst>
      <pc:sldChg chg="modSp">
        <pc:chgData name="Tuomo Aaltonen" userId="S::tuomo.aaltonen@tuni.fi::8084a7df-d0f8-4712-a1c8-93b0b5e5c8ed" providerId="AD" clId="Web-{0BBE7F26-5958-44A3-9E18-49AFA728C264}" dt="2022-12-08T10:51:23.125" v="9" actId="1076"/>
        <pc:sldMkLst>
          <pc:docMk/>
          <pc:sldMk cId="501985482" sldId="256"/>
        </pc:sldMkLst>
        <pc:spChg chg="mod">
          <ac:chgData name="Tuomo Aaltonen" userId="S::tuomo.aaltonen@tuni.fi::8084a7df-d0f8-4712-a1c8-93b0b5e5c8ed" providerId="AD" clId="Web-{0BBE7F26-5958-44A3-9E18-49AFA728C264}" dt="2022-12-08T10:51:17.234" v="8" actId="1076"/>
          <ac:spMkLst>
            <pc:docMk/>
            <pc:sldMk cId="501985482" sldId="256"/>
            <ac:spMk id="2" creationId="{0479123F-A2D4-4898-982C-B80577B03A89}"/>
          </ac:spMkLst>
        </pc:spChg>
        <pc:spChg chg="mod">
          <ac:chgData name="Tuomo Aaltonen" userId="S::tuomo.aaltonen@tuni.fi::8084a7df-d0f8-4712-a1c8-93b0b5e5c8ed" providerId="AD" clId="Web-{0BBE7F26-5958-44A3-9E18-49AFA728C264}" dt="2022-12-08T10:51:23.125" v="9" actId="1076"/>
          <ac:spMkLst>
            <pc:docMk/>
            <pc:sldMk cId="501985482" sldId="256"/>
            <ac:spMk id="3" creationId="{5C1FB85C-52A9-467F-9C47-27D4031861BF}"/>
          </ac:spMkLst>
        </pc:spChg>
      </pc:sldChg>
      <pc:sldChg chg="modSp">
        <pc:chgData name="Tuomo Aaltonen" userId="S::tuomo.aaltonen@tuni.fi::8084a7df-d0f8-4712-a1c8-93b0b5e5c8ed" providerId="AD" clId="Web-{0BBE7F26-5958-44A3-9E18-49AFA728C264}" dt="2022-12-08T11:16:16.235" v="190" actId="20577"/>
        <pc:sldMkLst>
          <pc:docMk/>
          <pc:sldMk cId="4141565271" sldId="257"/>
        </pc:sldMkLst>
        <pc:spChg chg="mod">
          <ac:chgData name="Tuomo Aaltonen" userId="S::tuomo.aaltonen@tuni.fi::8084a7df-d0f8-4712-a1c8-93b0b5e5c8ed" providerId="AD" clId="Web-{0BBE7F26-5958-44A3-9E18-49AFA728C264}" dt="2022-12-08T11:16:16.235" v="190" actId="20577"/>
          <ac:spMkLst>
            <pc:docMk/>
            <pc:sldMk cId="4141565271" sldId="257"/>
            <ac:spMk id="3" creationId="{834A81D4-AA6C-48BC-AC37-053DE7FE87C3}"/>
          </ac:spMkLst>
        </pc:spChg>
      </pc:sldChg>
      <pc:sldChg chg="modSp add replId">
        <pc:chgData name="Tuomo Aaltonen" userId="S::tuomo.aaltonen@tuni.fi::8084a7df-d0f8-4712-a1c8-93b0b5e5c8ed" providerId="AD" clId="Web-{0BBE7F26-5958-44A3-9E18-49AFA728C264}" dt="2022-12-08T11:17:15.720" v="207" actId="20577"/>
        <pc:sldMkLst>
          <pc:docMk/>
          <pc:sldMk cId="2627119750" sldId="262"/>
        </pc:sldMkLst>
        <pc:spChg chg="mod">
          <ac:chgData name="Tuomo Aaltonen" userId="S::tuomo.aaltonen@tuni.fi::8084a7df-d0f8-4712-a1c8-93b0b5e5c8ed" providerId="AD" clId="Web-{0BBE7F26-5958-44A3-9E18-49AFA728C264}" dt="2022-12-08T11:17:08.877" v="205" actId="20577"/>
          <ac:spMkLst>
            <pc:docMk/>
            <pc:sldMk cId="2627119750" sldId="262"/>
            <ac:spMk id="2" creationId="{171DC42E-5D33-44F0-B359-9D3B95FFE695}"/>
          </ac:spMkLst>
        </pc:spChg>
        <pc:spChg chg="mod">
          <ac:chgData name="Tuomo Aaltonen" userId="S::tuomo.aaltonen@tuni.fi::8084a7df-d0f8-4712-a1c8-93b0b5e5c8ed" providerId="AD" clId="Web-{0BBE7F26-5958-44A3-9E18-49AFA728C264}" dt="2022-12-08T11:17:15.720" v="207" actId="20577"/>
          <ac:spMkLst>
            <pc:docMk/>
            <pc:sldMk cId="2627119750" sldId="262"/>
            <ac:spMk id="3" creationId="{834A81D4-AA6C-48BC-AC37-053DE7FE87C3}"/>
          </ac:spMkLst>
        </pc:spChg>
      </pc:sldChg>
    </pc:docChg>
  </pc:docChgLst>
  <pc:docChgLst>
    <pc:chgData name="Tuomo Aaltonen" userId="S::tuomo.aaltonen@tuni.fi::8084a7df-d0f8-4712-a1c8-93b0b5e5c8ed" providerId="AD" clId="Web-{14838775-F948-4079-83A4-D647E6A47DC6}"/>
    <pc:docChg chg="modSld">
      <pc:chgData name="Tuomo Aaltonen" userId="S::tuomo.aaltonen@tuni.fi::8084a7df-d0f8-4712-a1c8-93b0b5e5c8ed" providerId="AD" clId="Web-{14838775-F948-4079-83A4-D647E6A47DC6}" dt="2022-12-13T16:29:38.546" v="18" actId="20577"/>
      <pc:docMkLst>
        <pc:docMk/>
      </pc:docMkLst>
      <pc:sldChg chg="modSp">
        <pc:chgData name="Tuomo Aaltonen" userId="S::tuomo.aaltonen@tuni.fi::8084a7df-d0f8-4712-a1c8-93b0b5e5c8ed" providerId="AD" clId="Web-{14838775-F948-4079-83A4-D647E6A47DC6}" dt="2022-12-13T16:29:38.546" v="18" actId="20577"/>
        <pc:sldMkLst>
          <pc:docMk/>
          <pc:sldMk cId="2941883600" sldId="261"/>
        </pc:sldMkLst>
        <pc:spChg chg="mod">
          <ac:chgData name="Tuomo Aaltonen" userId="S::tuomo.aaltonen@tuni.fi::8084a7df-d0f8-4712-a1c8-93b0b5e5c8ed" providerId="AD" clId="Web-{14838775-F948-4079-83A4-D647E6A47DC6}" dt="2022-12-13T16:29:38.546" v="18" actId="20577"/>
          <ac:spMkLst>
            <pc:docMk/>
            <pc:sldMk cId="2941883600" sldId="261"/>
            <ac:spMk id="3" creationId="{F77DE7B0-E968-4E0B-B55D-08FCD0F9722C}"/>
          </ac:spMkLst>
        </pc:spChg>
      </pc:sldChg>
    </pc:docChg>
  </pc:docChgLst>
  <pc:docChgLst>
    <pc:chgData name="Tuomo Aaltonen" userId="S::tuomo.aaltonen@tuni.fi::8084a7df-d0f8-4712-a1c8-93b0b5e5c8ed" providerId="AD" clId="Web-{A27F3F10-26A3-4CB3-BBD6-12192FF780E3}"/>
    <pc:docChg chg="modSld">
      <pc:chgData name="Tuomo Aaltonen" userId="S::tuomo.aaltonen@tuni.fi::8084a7df-d0f8-4712-a1c8-93b0b5e5c8ed" providerId="AD" clId="Web-{A27F3F10-26A3-4CB3-BBD6-12192FF780E3}" dt="2022-12-13T16:54:52.308" v="4" actId="20577"/>
      <pc:docMkLst>
        <pc:docMk/>
      </pc:docMkLst>
      <pc:sldChg chg="modSp">
        <pc:chgData name="Tuomo Aaltonen" userId="S::tuomo.aaltonen@tuni.fi::8084a7df-d0f8-4712-a1c8-93b0b5e5c8ed" providerId="AD" clId="Web-{A27F3F10-26A3-4CB3-BBD6-12192FF780E3}" dt="2022-12-13T16:54:52.308" v="4" actId="20577"/>
        <pc:sldMkLst>
          <pc:docMk/>
          <pc:sldMk cId="2787516363" sldId="263"/>
        </pc:sldMkLst>
        <pc:spChg chg="mod">
          <ac:chgData name="Tuomo Aaltonen" userId="S::tuomo.aaltonen@tuni.fi::8084a7df-d0f8-4712-a1c8-93b0b5e5c8ed" providerId="AD" clId="Web-{A27F3F10-26A3-4CB3-BBD6-12192FF780E3}" dt="2022-12-13T16:54:52.308" v="4" actId="20577"/>
          <ac:spMkLst>
            <pc:docMk/>
            <pc:sldMk cId="2787516363" sldId="263"/>
            <ac:spMk id="3" creationId="{F685C64A-CF4C-5607-690A-497728D2A4D0}"/>
          </ac:spMkLst>
        </pc:spChg>
      </pc:sldChg>
    </pc:docChg>
  </pc:docChgLst>
  <pc:docChgLst>
    <pc:chgData name="Juha Järvinen" userId="S::juha.3.jarvinen@tuni.fi::bfb50de7-ebb4-4966-ba47-3a658974a37f" providerId="AD" clId="Web-{E257F914-C082-46D9-A364-9AFA036D11E1}"/>
    <pc:docChg chg="modSld">
      <pc:chgData name="Juha Järvinen" userId="S::juha.3.jarvinen@tuni.fi::bfb50de7-ebb4-4966-ba47-3a658974a37f" providerId="AD" clId="Web-{E257F914-C082-46D9-A364-9AFA036D11E1}" dt="2022-12-13T18:11:50.516" v="42" actId="14100"/>
      <pc:docMkLst>
        <pc:docMk/>
      </pc:docMkLst>
      <pc:sldChg chg="modSp">
        <pc:chgData name="Juha Järvinen" userId="S::juha.3.jarvinen@tuni.fi::bfb50de7-ebb4-4966-ba47-3a658974a37f" providerId="AD" clId="Web-{E257F914-C082-46D9-A364-9AFA036D11E1}" dt="2022-12-13T18:09:53.937" v="30" actId="1076"/>
        <pc:sldMkLst>
          <pc:docMk/>
          <pc:sldMk cId="4141565271" sldId="257"/>
        </pc:sldMkLst>
        <pc:spChg chg="mod">
          <ac:chgData name="Juha Järvinen" userId="S::juha.3.jarvinen@tuni.fi::bfb50de7-ebb4-4966-ba47-3a658974a37f" providerId="AD" clId="Web-{E257F914-C082-46D9-A364-9AFA036D11E1}" dt="2022-12-13T18:09:53.937" v="30" actId="1076"/>
          <ac:spMkLst>
            <pc:docMk/>
            <pc:sldMk cId="4141565271" sldId="257"/>
            <ac:spMk id="2" creationId="{171DC42E-5D33-44F0-B359-9D3B95FFE695}"/>
          </ac:spMkLst>
        </pc:spChg>
        <pc:spChg chg="mod">
          <ac:chgData name="Juha Järvinen" userId="S::juha.3.jarvinen@tuni.fi::bfb50de7-ebb4-4966-ba47-3a658974a37f" providerId="AD" clId="Web-{E257F914-C082-46D9-A364-9AFA036D11E1}" dt="2022-12-13T18:09:44.656" v="28" actId="1076"/>
          <ac:spMkLst>
            <pc:docMk/>
            <pc:sldMk cId="4141565271" sldId="257"/>
            <ac:spMk id="3" creationId="{834A81D4-AA6C-48BC-AC37-053DE7FE87C3}"/>
          </ac:spMkLst>
        </pc:spChg>
      </pc:sldChg>
      <pc:sldChg chg="addSp delSp modSp mod setBg">
        <pc:chgData name="Juha Järvinen" userId="S::juha.3.jarvinen@tuni.fi::bfb50de7-ebb4-4966-ba47-3a658974a37f" providerId="AD" clId="Web-{E257F914-C082-46D9-A364-9AFA036D11E1}" dt="2022-12-13T18:05:17.247" v="22" actId="20577"/>
        <pc:sldMkLst>
          <pc:docMk/>
          <pc:sldMk cId="2787516363" sldId="263"/>
        </pc:sldMkLst>
        <pc:spChg chg="mod">
          <ac:chgData name="Juha Järvinen" userId="S::juha.3.jarvinen@tuni.fi::bfb50de7-ebb4-4966-ba47-3a658974a37f" providerId="AD" clId="Web-{E257F914-C082-46D9-A364-9AFA036D11E1}" dt="2022-12-13T17:56:04.741" v="3"/>
          <ac:spMkLst>
            <pc:docMk/>
            <pc:sldMk cId="2787516363" sldId="263"/>
            <ac:spMk id="2" creationId="{36CB53D8-5B5C-5C39-D231-2415AC32AA49}"/>
          </ac:spMkLst>
        </pc:spChg>
        <pc:spChg chg="mod">
          <ac:chgData name="Juha Järvinen" userId="S::juha.3.jarvinen@tuni.fi::bfb50de7-ebb4-4966-ba47-3a658974a37f" providerId="AD" clId="Web-{E257F914-C082-46D9-A364-9AFA036D11E1}" dt="2022-12-13T18:05:17.247" v="22" actId="20577"/>
          <ac:spMkLst>
            <pc:docMk/>
            <pc:sldMk cId="2787516363" sldId="263"/>
            <ac:spMk id="3" creationId="{F685C64A-CF4C-5607-690A-497728D2A4D0}"/>
          </ac:spMkLst>
        </pc:spChg>
        <pc:spChg chg="add del">
          <ac:chgData name="Juha Järvinen" userId="S::juha.3.jarvinen@tuni.fi::bfb50de7-ebb4-4966-ba47-3a658974a37f" providerId="AD" clId="Web-{E257F914-C082-46D9-A364-9AFA036D11E1}" dt="2022-12-13T17:56:04.741" v="3"/>
          <ac:spMkLst>
            <pc:docMk/>
            <pc:sldMk cId="2787516363" sldId="263"/>
            <ac:spMk id="9" creationId="{8D1AA55E-40D5-461B-A5A8-4AE8AAB71B08}"/>
          </ac:spMkLst>
        </pc:spChg>
        <pc:spChg chg="add del">
          <ac:chgData name="Juha Järvinen" userId="S::juha.3.jarvinen@tuni.fi::bfb50de7-ebb4-4966-ba47-3a658974a37f" providerId="AD" clId="Web-{E257F914-C082-46D9-A364-9AFA036D11E1}" dt="2022-12-13T17:56:04.741" v="3"/>
          <ac:spMkLst>
            <pc:docMk/>
            <pc:sldMk cId="2787516363" sldId="263"/>
            <ac:spMk id="13" creationId="{6CB927A4-E432-4310-9CD5-E89FF5063179}"/>
          </ac:spMkLst>
        </pc:spChg>
        <pc:spChg chg="add del">
          <ac:chgData name="Juha Järvinen" userId="S::juha.3.jarvinen@tuni.fi::bfb50de7-ebb4-4966-ba47-3a658974a37f" providerId="AD" clId="Web-{E257F914-C082-46D9-A364-9AFA036D11E1}" dt="2022-12-13T17:56:04.741" v="3"/>
          <ac:spMkLst>
            <pc:docMk/>
            <pc:sldMk cId="2787516363" sldId="263"/>
            <ac:spMk id="15" creationId="{E3020543-B24B-4EC4-8FFC-8DD88EEA91A8}"/>
          </ac:spMkLst>
        </pc:spChg>
        <pc:picChg chg="add mod">
          <ac:chgData name="Juha Järvinen" userId="S::juha.3.jarvinen@tuni.fi::bfb50de7-ebb4-4966-ba47-3a658974a37f" providerId="AD" clId="Web-{E257F914-C082-46D9-A364-9AFA036D11E1}" dt="2022-12-13T17:56:36.898" v="8" actId="1076"/>
          <ac:picMkLst>
            <pc:docMk/>
            <pc:sldMk cId="2787516363" sldId="263"/>
            <ac:picMk id="4" creationId="{72FBE551-9D72-C5BC-09C6-D4A6474BAEEC}"/>
          </ac:picMkLst>
        </pc:picChg>
        <pc:cxnChg chg="add del">
          <ac:chgData name="Juha Järvinen" userId="S::juha.3.jarvinen@tuni.fi::bfb50de7-ebb4-4966-ba47-3a658974a37f" providerId="AD" clId="Web-{E257F914-C082-46D9-A364-9AFA036D11E1}" dt="2022-12-13T17:56:04.741" v="3"/>
          <ac:cxnSpMkLst>
            <pc:docMk/>
            <pc:sldMk cId="2787516363" sldId="263"/>
            <ac:cxnSpMk id="11" creationId="{7EB498BD-8089-4626-91EA-4978EBEF535E}"/>
          </ac:cxnSpMkLst>
        </pc:cxnChg>
      </pc:sldChg>
      <pc:sldChg chg="modSp">
        <pc:chgData name="Juha Järvinen" userId="S::juha.3.jarvinen@tuni.fi::bfb50de7-ebb4-4966-ba47-3a658974a37f" providerId="AD" clId="Web-{E257F914-C082-46D9-A364-9AFA036D11E1}" dt="2022-12-13T18:11:50.516" v="42" actId="14100"/>
        <pc:sldMkLst>
          <pc:docMk/>
          <pc:sldMk cId="3660493028" sldId="267"/>
        </pc:sldMkLst>
        <pc:picChg chg="mod">
          <ac:chgData name="Juha Järvinen" userId="S::juha.3.jarvinen@tuni.fi::bfb50de7-ebb4-4966-ba47-3a658974a37f" providerId="AD" clId="Web-{E257F914-C082-46D9-A364-9AFA036D11E1}" dt="2022-12-13T18:11:50.516" v="42" actId="14100"/>
          <ac:picMkLst>
            <pc:docMk/>
            <pc:sldMk cId="3660493028" sldId="267"/>
            <ac:picMk id="4" creationId="{4B55F64A-9261-B67E-C8D8-90E6E840CE44}"/>
          </ac:picMkLst>
        </pc:picChg>
      </pc:sldChg>
      <pc:sldChg chg="modSp">
        <pc:chgData name="Juha Järvinen" userId="S::juha.3.jarvinen@tuni.fi::bfb50de7-ebb4-4966-ba47-3a658974a37f" providerId="AD" clId="Web-{E257F914-C082-46D9-A364-9AFA036D11E1}" dt="2022-12-13T18:11:30.829" v="41" actId="14100"/>
        <pc:sldMkLst>
          <pc:docMk/>
          <pc:sldMk cId="1527691115" sldId="270"/>
        </pc:sldMkLst>
        <pc:picChg chg="mod">
          <ac:chgData name="Juha Järvinen" userId="S::juha.3.jarvinen@tuni.fi::bfb50de7-ebb4-4966-ba47-3a658974a37f" providerId="AD" clId="Web-{E257F914-C082-46D9-A364-9AFA036D11E1}" dt="2022-12-13T18:11:30.829" v="41" actId="14100"/>
          <ac:picMkLst>
            <pc:docMk/>
            <pc:sldMk cId="1527691115" sldId="270"/>
            <ac:picMk id="4" creationId="{C62E53AB-8044-3343-8DC8-599D9BE990A0}"/>
          </ac:picMkLst>
        </pc:picChg>
      </pc:sldChg>
    </pc:docChg>
  </pc:docChgLst>
  <pc:docChgLst>
    <pc:chgData name="Eero Kaarnalehto" userId="S::eero.kaarnalehto@tuni.fi::b9e8c3b8-29bb-4b72-b040-08fc68611b89" providerId="AD" clId="Web-{99D85657-D468-42D9-A63F-EDF7F9E84697}"/>
    <pc:docChg chg="modSld sldOrd">
      <pc:chgData name="Eero Kaarnalehto" userId="S::eero.kaarnalehto@tuni.fi::b9e8c3b8-29bb-4b72-b040-08fc68611b89" providerId="AD" clId="Web-{99D85657-D468-42D9-A63F-EDF7F9E84697}" dt="2022-12-06T14:16:13.278" v="776" actId="20577"/>
      <pc:docMkLst>
        <pc:docMk/>
      </pc:docMkLst>
      <pc:sldChg chg="modSp">
        <pc:chgData name="Eero Kaarnalehto" userId="S::eero.kaarnalehto@tuni.fi::b9e8c3b8-29bb-4b72-b040-08fc68611b89" providerId="AD" clId="Web-{99D85657-D468-42D9-A63F-EDF7F9E84697}" dt="2022-12-06T13:28:27.033" v="728" actId="20577"/>
        <pc:sldMkLst>
          <pc:docMk/>
          <pc:sldMk cId="4141565271" sldId="257"/>
        </pc:sldMkLst>
        <pc:spChg chg="mod">
          <ac:chgData name="Eero Kaarnalehto" userId="S::eero.kaarnalehto@tuni.fi::b9e8c3b8-29bb-4b72-b040-08fc68611b89" providerId="AD" clId="Web-{99D85657-D468-42D9-A63F-EDF7F9E84697}" dt="2022-12-06T13:28:27.033" v="728" actId="20577"/>
          <ac:spMkLst>
            <pc:docMk/>
            <pc:sldMk cId="4141565271" sldId="257"/>
            <ac:spMk id="3" creationId="{834A81D4-AA6C-48BC-AC37-053DE7FE87C3}"/>
          </ac:spMkLst>
        </pc:spChg>
      </pc:sldChg>
      <pc:sldChg chg="modSp">
        <pc:chgData name="Eero Kaarnalehto" userId="S::eero.kaarnalehto@tuni.fi::b9e8c3b8-29bb-4b72-b040-08fc68611b89" providerId="AD" clId="Web-{99D85657-D468-42D9-A63F-EDF7F9E84697}" dt="2022-12-06T14:16:13.278" v="776" actId="20577"/>
        <pc:sldMkLst>
          <pc:docMk/>
          <pc:sldMk cId="2941883600" sldId="261"/>
        </pc:sldMkLst>
        <pc:spChg chg="mod">
          <ac:chgData name="Eero Kaarnalehto" userId="S::eero.kaarnalehto@tuni.fi::b9e8c3b8-29bb-4b72-b040-08fc68611b89" providerId="AD" clId="Web-{99D85657-D468-42D9-A63F-EDF7F9E84697}" dt="2022-12-06T14:16:13.278" v="776" actId="20577"/>
          <ac:spMkLst>
            <pc:docMk/>
            <pc:sldMk cId="2941883600" sldId="261"/>
            <ac:spMk id="3" creationId="{F77DE7B0-E968-4E0B-B55D-08FCD0F9722C}"/>
          </ac:spMkLst>
        </pc:spChg>
      </pc:sldChg>
      <pc:sldChg chg="modSp ord">
        <pc:chgData name="Eero Kaarnalehto" userId="S::eero.kaarnalehto@tuni.fi::b9e8c3b8-29bb-4b72-b040-08fc68611b89" providerId="AD" clId="Web-{99D85657-D468-42D9-A63F-EDF7F9E84697}" dt="2022-12-06T13:27:03.766" v="701" actId="20577"/>
        <pc:sldMkLst>
          <pc:docMk/>
          <pc:sldMk cId="649877382" sldId="263"/>
        </pc:sldMkLst>
        <pc:spChg chg="mod">
          <ac:chgData name="Eero Kaarnalehto" userId="S::eero.kaarnalehto@tuni.fi::b9e8c3b8-29bb-4b72-b040-08fc68611b89" providerId="AD" clId="Web-{99D85657-D468-42D9-A63F-EDF7F9E84697}" dt="2022-12-06T13:03:20.945" v="2" actId="20577"/>
          <ac:spMkLst>
            <pc:docMk/>
            <pc:sldMk cId="649877382" sldId="263"/>
            <ac:spMk id="2" creationId="{CBAF4B01-09F4-D865-8EE9-19B713F5C19D}"/>
          </ac:spMkLst>
        </pc:spChg>
        <pc:spChg chg="mod">
          <ac:chgData name="Eero Kaarnalehto" userId="S::eero.kaarnalehto@tuni.fi::b9e8c3b8-29bb-4b72-b040-08fc68611b89" providerId="AD" clId="Web-{99D85657-D468-42D9-A63F-EDF7F9E84697}" dt="2022-12-06T13:27:03.766" v="701" actId="20577"/>
          <ac:spMkLst>
            <pc:docMk/>
            <pc:sldMk cId="649877382" sldId="263"/>
            <ac:spMk id="3" creationId="{A733ECD5-DC64-5506-4CB9-3E8CA5743CC8}"/>
          </ac:spMkLst>
        </pc:spChg>
      </pc:sldChg>
      <pc:sldChg chg="modSp">
        <pc:chgData name="Eero Kaarnalehto" userId="S::eero.kaarnalehto@tuni.fi::b9e8c3b8-29bb-4b72-b040-08fc68611b89" providerId="AD" clId="Web-{99D85657-D468-42D9-A63F-EDF7F9E84697}" dt="2022-12-06T13:02:32.506" v="0" actId="20577"/>
        <pc:sldMkLst>
          <pc:docMk/>
          <pc:sldMk cId="3228640163" sldId="266"/>
        </pc:sldMkLst>
        <pc:spChg chg="mod">
          <ac:chgData name="Eero Kaarnalehto" userId="S::eero.kaarnalehto@tuni.fi::b9e8c3b8-29bb-4b72-b040-08fc68611b89" providerId="AD" clId="Web-{99D85657-D468-42D9-A63F-EDF7F9E84697}" dt="2022-12-06T13:02:32.506" v="0" actId="20577"/>
          <ac:spMkLst>
            <pc:docMk/>
            <pc:sldMk cId="3228640163" sldId="266"/>
            <ac:spMk id="5" creationId="{B8F2319B-46B9-D93E-E3BA-D34A9E6590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0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3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3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4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69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5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14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9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gui-tkinter/" TargetMode="External"/><Relationship Id="rId2" Type="http://schemas.openxmlformats.org/officeDocument/2006/relationships/hyperlink" Target="https://www.vertex42.com/ExcelTemplates/simple-gantt-ch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stequipmentdepot.com/usedequipment/pdf/33500b-33600a-series_manual.pdf" TargetMode="External"/><Relationship Id="rId5" Type="http://schemas.openxmlformats.org/officeDocument/2006/relationships/hyperlink" Target="https://www.youtube.com/watch?v=Ew8C99HmtdU&amp;list=PLMFn2UaPBVfWVjCbQh_DsJknlwpVkiIhh&amp;index=3" TargetMode="External"/><Relationship Id="rId4" Type="http://schemas.openxmlformats.org/officeDocument/2006/relationships/hyperlink" Target="https://goughlui.com/2021/03/28/tutorial-introduction-to-scpi-automation-of-test-equipment-with-pyvisa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9123F-A2D4-4898-982C-B80577B03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30" y="1375108"/>
            <a:ext cx="10768992" cy="21351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>
                <a:ea typeface="+mj-lt"/>
                <a:cs typeface="+mj-lt"/>
              </a:rPr>
              <a:t>Automation of telecommunication measurements</a:t>
            </a:r>
            <a:endParaRPr lang="en-US"/>
          </a:p>
        </p:txBody>
      </p:sp>
      <p:cxnSp>
        <p:nvCxnSpPr>
          <p:cNvPr id="49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C1FB85C-52A9-467F-9C47-27D403186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933" y="4028074"/>
            <a:ext cx="6190412" cy="2448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err="1"/>
              <a:t>Ryhmä</a:t>
            </a:r>
            <a:r>
              <a:rPr lang="en-US" sz="1800"/>
              <a:t> 10A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Eero </a:t>
            </a:r>
            <a:r>
              <a:rPr lang="en-US" sz="1800" err="1"/>
              <a:t>Kaarnalehto</a:t>
            </a:r>
            <a:r>
              <a:rPr lang="en-US" sz="1800"/>
              <a:t>	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Tuomo Aaltonen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Perttu Hakala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Juha Järvinen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51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ACEF-180D-4AD1-9A30-41D018B5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004"/>
            <a:ext cx="10515600" cy="1325563"/>
          </a:xfrm>
        </p:spPr>
        <p:txBody>
          <a:bodyPr/>
          <a:lstStyle/>
          <a:p>
            <a:r>
              <a:rPr lang="fi-FI"/>
              <a:t>Lähteet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E7B0-E968-4E0B-B55D-08FCD0F97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fi-FI" sz="1800" err="1">
                <a:ea typeface="+mn-lt"/>
                <a:cs typeface="+mn-lt"/>
              </a:rPr>
              <a:t>Vertex</a:t>
            </a:r>
            <a:r>
              <a:rPr lang="fi-FI" sz="1800">
                <a:ea typeface="+mn-lt"/>
                <a:cs typeface="+mn-lt"/>
              </a:rPr>
              <a:t> </a:t>
            </a:r>
            <a:r>
              <a:rPr lang="fi-FI" sz="1800" err="1">
                <a:ea typeface="+mn-lt"/>
                <a:cs typeface="+mn-lt"/>
              </a:rPr>
              <a:t>Gantt</a:t>
            </a:r>
            <a:r>
              <a:rPr lang="fi-FI" sz="1800">
                <a:ea typeface="+mn-lt"/>
                <a:cs typeface="+mn-lt"/>
              </a:rPr>
              <a:t> </a:t>
            </a:r>
            <a:r>
              <a:rPr lang="fi-FI" sz="1800" err="1">
                <a:ea typeface="+mn-lt"/>
                <a:cs typeface="+mn-lt"/>
              </a:rPr>
              <a:t>chart</a:t>
            </a:r>
            <a:r>
              <a:rPr lang="fi-FI" sz="1800">
                <a:ea typeface="+mn-lt"/>
                <a:cs typeface="+mn-lt"/>
              </a:rPr>
              <a:t>. </a:t>
            </a:r>
            <a:r>
              <a:rPr lang="fi-FI" sz="1800">
                <a:ea typeface="+mn-lt"/>
                <a:cs typeface="+mn-lt"/>
                <a:hlinkClick r:id="rId2"/>
              </a:rPr>
              <a:t>https://www.vertex42.com/ExcelTemplates/simple-gantt-chart.html</a:t>
            </a:r>
            <a:endParaRPr lang="en-US"/>
          </a:p>
          <a:p>
            <a:r>
              <a:rPr lang="fi-FI" sz="1800">
                <a:ea typeface="+mn-lt"/>
                <a:cs typeface="+mn-lt"/>
              </a:rPr>
              <a:t> Python GUI Programming </a:t>
            </a:r>
            <a:r>
              <a:rPr lang="fi-FI" sz="1800" err="1">
                <a:ea typeface="+mn-lt"/>
                <a:cs typeface="+mn-lt"/>
              </a:rPr>
              <a:t>With</a:t>
            </a:r>
            <a:r>
              <a:rPr lang="fi-FI" sz="1800">
                <a:ea typeface="+mn-lt"/>
                <a:cs typeface="+mn-lt"/>
              </a:rPr>
              <a:t> </a:t>
            </a:r>
            <a:r>
              <a:rPr lang="fi-FI" sz="1800" err="1">
                <a:ea typeface="+mn-lt"/>
                <a:cs typeface="+mn-lt"/>
              </a:rPr>
              <a:t>Tinker</a:t>
            </a:r>
            <a:r>
              <a:rPr lang="fi-FI" sz="1800">
                <a:ea typeface="+mn-lt"/>
                <a:cs typeface="+mn-lt"/>
              </a:rPr>
              <a:t>. </a:t>
            </a:r>
            <a:r>
              <a:rPr lang="fi-FI" sz="1800">
                <a:ea typeface="+mn-lt"/>
                <a:cs typeface="+mn-lt"/>
                <a:hlinkClick r:id="rId3"/>
              </a:rPr>
              <a:t>https://realpython.com/python-gui-tkinter/</a:t>
            </a:r>
          </a:p>
          <a:p>
            <a:r>
              <a:rPr lang="fi-FI" sz="1800">
                <a:ea typeface="+mn-lt"/>
                <a:cs typeface="+mn-lt"/>
              </a:rPr>
              <a:t> SCPI </a:t>
            </a:r>
            <a:r>
              <a:rPr lang="fi-FI" sz="1800" err="1">
                <a:ea typeface="+mn-lt"/>
                <a:cs typeface="+mn-lt"/>
              </a:rPr>
              <a:t>Automation</a:t>
            </a:r>
            <a:r>
              <a:rPr lang="fi-FI" sz="1800">
                <a:ea typeface="+mn-lt"/>
                <a:cs typeface="+mn-lt"/>
              </a:rPr>
              <a:t> </a:t>
            </a:r>
            <a:r>
              <a:rPr lang="fi-FI" sz="1800" err="1">
                <a:ea typeface="+mn-lt"/>
                <a:cs typeface="+mn-lt"/>
              </a:rPr>
              <a:t>Tutorial</a:t>
            </a:r>
            <a:r>
              <a:rPr lang="fi-FI" sz="1800">
                <a:ea typeface="+mn-lt"/>
                <a:cs typeface="+mn-lt"/>
              </a:rPr>
              <a:t> </a:t>
            </a:r>
            <a:r>
              <a:rPr lang="fi-FI" sz="1800" err="1">
                <a:ea typeface="+mn-lt"/>
                <a:cs typeface="+mn-lt"/>
              </a:rPr>
              <a:t>with</a:t>
            </a:r>
            <a:r>
              <a:rPr lang="fi-FI" sz="1800">
                <a:ea typeface="+mn-lt"/>
                <a:cs typeface="+mn-lt"/>
              </a:rPr>
              <a:t> </a:t>
            </a:r>
            <a:r>
              <a:rPr lang="fi-FI" sz="1800" err="1">
                <a:ea typeface="+mn-lt"/>
                <a:cs typeface="+mn-lt"/>
              </a:rPr>
              <a:t>Pysiva</a:t>
            </a:r>
            <a:r>
              <a:rPr lang="fi-FI" sz="1800">
                <a:ea typeface="+mn-lt"/>
                <a:cs typeface="+mn-lt"/>
              </a:rPr>
              <a:t>. </a:t>
            </a:r>
            <a:r>
              <a:rPr lang="fi-FI" sz="1800">
                <a:ea typeface="+mn-lt"/>
                <a:cs typeface="+mn-lt"/>
                <a:hlinkClick r:id="rId4"/>
              </a:rPr>
              <a:t>https://goughlui.com/2021/03/28/tutorial-introduction-to-scpi-automation-of-test-equipment-with-pyvisa/</a:t>
            </a:r>
            <a:endParaRPr lang="fi-FI" sz="1800"/>
          </a:p>
          <a:p>
            <a:r>
              <a:rPr lang="fi-FI" sz="1800"/>
              <a:t> </a:t>
            </a:r>
            <a:r>
              <a:rPr lang="fi-FI" sz="1800" err="1"/>
              <a:t>PythonAutomationSeries</a:t>
            </a:r>
            <a:r>
              <a:rPr lang="fi-FI" sz="1800"/>
              <a:t> </a:t>
            </a:r>
            <a:r>
              <a:rPr lang="fi-FI" sz="1800" err="1"/>
              <a:t>by</a:t>
            </a:r>
            <a:r>
              <a:rPr lang="fi-FI" sz="1800"/>
              <a:t> Tim </a:t>
            </a:r>
            <a:r>
              <a:rPr lang="fi-FI" sz="1800" err="1"/>
              <a:t>Fairfield</a:t>
            </a:r>
            <a:r>
              <a:rPr lang="fi-FI" sz="1800"/>
              <a:t>. </a:t>
            </a:r>
            <a:r>
              <a:rPr lang="fi-FI" sz="1800">
                <a:hlinkClick r:id="rId5"/>
              </a:rPr>
              <a:t>https://www.youtube.com/watch?v=Ew8C99HmtdU&amp;list=PLMFn2UaPBVfWVjCbQh_DsJknlwpVkiIhh&amp;index=3</a:t>
            </a:r>
            <a:endParaRPr lang="fi-FI" sz="1800"/>
          </a:p>
          <a:p>
            <a:r>
              <a:rPr lang="fi-FI" sz="1800"/>
              <a:t> </a:t>
            </a:r>
            <a:r>
              <a:rPr lang="fi-FI" sz="1800" err="1"/>
              <a:t>Keysight</a:t>
            </a:r>
            <a:r>
              <a:rPr lang="fi-FI" sz="1800"/>
              <a:t> 33500b-33600a </a:t>
            </a:r>
            <a:r>
              <a:rPr lang="fi-FI" sz="1800" err="1"/>
              <a:t>series</a:t>
            </a:r>
            <a:r>
              <a:rPr lang="fi-FI" sz="1800"/>
              <a:t> </a:t>
            </a:r>
            <a:r>
              <a:rPr lang="fi-FI" sz="1800" err="1"/>
              <a:t>manual</a:t>
            </a:r>
            <a:r>
              <a:rPr lang="fi-FI" sz="1800"/>
              <a:t>. </a:t>
            </a:r>
            <a:r>
              <a:rPr lang="fi-FI" sz="1800">
                <a:ea typeface="+mn-lt"/>
                <a:cs typeface="+mn-lt"/>
                <a:hlinkClick r:id="rId6"/>
              </a:rPr>
              <a:t>https://www.testequipmentdepot.com/usedequipment/pdf/33500b-33600a-series_manual.pdf</a:t>
            </a:r>
            <a:endParaRPr lang="fi-FI" sz="1800">
              <a:ea typeface="+mn-lt"/>
              <a:cs typeface="+mn-lt"/>
            </a:endParaRPr>
          </a:p>
          <a:p>
            <a:pPr marL="285750" indent="-285750"/>
            <a:endParaRPr lang="fi-FI" sz="1800"/>
          </a:p>
          <a:p>
            <a:pPr marL="285750" indent="-285750"/>
            <a:endParaRPr lang="fi-FI" sz="1800"/>
          </a:p>
        </p:txBody>
      </p:sp>
    </p:spTree>
    <p:extLst>
      <p:ext uri="{BB962C8B-B14F-4D97-AF65-F5344CB8AC3E}">
        <p14:creationId xmlns:p14="http://schemas.microsoft.com/office/powerpoint/2010/main" val="294188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4C90-EF31-5AB2-39AE-62A05906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Tiimin</a:t>
            </a:r>
            <a:r>
              <a:rPr lang="en-US"/>
              <a:t> </a:t>
            </a:r>
            <a:r>
              <a:rPr lang="en-US" err="1"/>
              <a:t>itsearviointi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7C14-864D-4154-7439-02808D51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ea typeface="+mn-lt"/>
                <a:cs typeface="+mn-lt"/>
              </a:rPr>
              <a:t>Käytetty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ratkaisu</a:t>
            </a:r>
            <a:r>
              <a:rPr lang="en-US" sz="2400">
                <a:ea typeface="+mn-lt"/>
                <a:cs typeface="+mn-lt"/>
              </a:rPr>
              <a:t> on </a:t>
            </a:r>
            <a:r>
              <a:rPr lang="en-US" sz="2400" err="1">
                <a:ea typeface="+mn-lt"/>
                <a:cs typeface="+mn-lt"/>
              </a:rPr>
              <a:t>hyvin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ajateltu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projektin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tavoitteita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varten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r>
              <a:rPr lang="en-US" sz="2400" err="1">
                <a:ea typeface="+mn-lt"/>
                <a:cs typeface="+mn-lt"/>
              </a:rPr>
              <a:t>Sovelluksen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ratkaisu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toimii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oikein</a:t>
            </a:r>
            <a:r>
              <a:rPr lang="en-US" sz="2400">
                <a:ea typeface="+mn-lt"/>
                <a:cs typeface="+mn-lt"/>
              </a:rPr>
              <a:t> ja on </a:t>
            </a:r>
            <a:r>
              <a:rPr lang="en-US" sz="2400" err="1">
                <a:ea typeface="+mn-lt"/>
                <a:cs typeface="+mn-lt"/>
              </a:rPr>
              <a:t>käytettävä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r>
              <a:rPr lang="en-US" sz="2400" err="1">
                <a:ea typeface="+mn-lt"/>
                <a:cs typeface="+mn-lt"/>
              </a:rPr>
              <a:t>Kaikki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alkuperäiset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tavoitteet</a:t>
            </a:r>
            <a:r>
              <a:rPr lang="en-US" sz="2400">
                <a:ea typeface="+mn-lt"/>
                <a:cs typeface="+mn-lt"/>
              </a:rPr>
              <a:t> on </a:t>
            </a:r>
            <a:r>
              <a:rPr lang="en-US" sz="2400" err="1">
                <a:ea typeface="+mn-lt"/>
                <a:cs typeface="+mn-lt"/>
              </a:rPr>
              <a:t>saavutettu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mutta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tavoitteet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ovat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erittäin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avoimia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r>
              <a:rPr lang="en-US" sz="2400" err="1">
                <a:ea typeface="+mn-lt"/>
                <a:cs typeface="+mn-lt"/>
              </a:rPr>
              <a:t>Dokumentaatio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projektista</a:t>
            </a:r>
            <a:r>
              <a:rPr lang="en-US" sz="2400">
                <a:ea typeface="+mn-lt"/>
                <a:cs typeface="+mn-lt"/>
              </a:rPr>
              <a:t> on </a:t>
            </a:r>
            <a:r>
              <a:rPr lang="en-US" sz="2400" err="1">
                <a:ea typeface="+mn-lt"/>
                <a:cs typeface="+mn-lt"/>
              </a:rPr>
              <a:t>kunnollista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r>
              <a:rPr lang="en-US" sz="2400" err="1">
                <a:ea typeface="+mn-lt"/>
                <a:cs typeface="+mn-lt"/>
              </a:rPr>
              <a:t>Koodia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ei</a:t>
            </a:r>
            <a:r>
              <a:rPr lang="en-US" sz="2400">
                <a:ea typeface="+mn-lt"/>
                <a:cs typeface="+mn-lt"/>
              </a:rPr>
              <a:t> ole </a:t>
            </a:r>
            <a:r>
              <a:rPr lang="en-US" sz="2400" err="1">
                <a:ea typeface="+mn-lt"/>
                <a:cs typeface="+mn-lt"/>
              </a:rPr>
              <a:t>kommentoitu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paljoa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mutta</a:t>
            </a:r>
            <a:r>
              <a:rPr lang="en-US" sz="2400">
                <a:ea typeface="+mn-lt"/>
                <a:cs typeface="+mn-lt"/>
              </a:rPr>
              <a:t> on </a:t>
            </a:r>
            <a:r>
              <a:rPr lang="en-US" sz="2400" err="1">
                <a:ea typeface="+mn-lt"/>
                <a:cs typeface="+mn-lt"/>
              </a:rPr>
              <a:t>loogista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r>
              <a:rPr lang="en-US" sz="2400" err="1">
                <a:ea typeface="+mn-lt"/>
                <a:cs typeface="+mn-lt"/>
              </a:rPr>
              <a:t>Projektin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esitys</a:t>
            </a:r>
            <a:r>
              <a:rPr lang="en-US" sz="2400">
                <a:ea typeface="+mn-lt"/>
                <a:cs typeface="+mn-lt"/>
              </a:rPr>
              <a:t> on </a:t>
            </a:r>
            <a:r>
              <a:rPr lang="en-US" sz="2400" err="1">
                <a:ea typeface="+mn-lt"/>
                <a:cs typeface="+mn-lt"/>
              </a:rPr>
              <a:t>tehty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r>
              <a:rPr lang="en-US" sz="2400" err="1">
                <a:ea typeface="+mn-lt"/>
                <a:cs typeface="+mn-lt"/>
              </a:rPr>
              <a:t>Arvosana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ehdotus</a:t>
            </a:r>
            <a:r>
              <a:rPr lang="en-US" sz="2400">
                <a:ea typeface="+mn-lt"/>
                <a:cs typeface="+mn-lt"/>
              </a:rPr>
              <a:t> 4/5</a:t>
            </a:r>
          </a:p>
        </p:txBody>
      </p:sp>
    </p:spTree>
    <p:extLst>
      <p:ext uri="{BB962C8B-B14F-4D97-AF65-F5344CB8AC3E}">
        <p14:creationId xmlns:p14="http://schemas.microsoft.com/office/powerpoint/2010/main" val="201739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DC42E-5D33-44F0-B359-9D3B95FF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444141"/>
            <a:ext cx="4409717" cy="1026142"/>
          </a:xfrm>
        </p:spPr>
        <p:txBody>
          <a:bodyPr anchor="b">
            <a:normAutofit/>
          </a:bodyPr>
          <a:lstStyle/>
          <a:p>
            <a:r>
              <a:rPr lang="fi-FI" sz="5400"/>
              <a:t>Johdanto</a:t>
            </a:r>
            <a:endParaRPr lang="en-GB" sz="540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, oven&#10;&#10;Description automatically generated">
            <a:extLst>
              <a:ext uri="{FF2B5EF4-FFF2-40B4-BE49-F238E27FC236}">
                <a16:creationId xmlns:a16="http://schemas.microsoft.com/office/drawing/2014/main" id="{90D93DE8-1F17-1792-F77E-BB060654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470891"/>
            <a:ext cx="5221625" cy="39162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81D4-AA6C-48BC-AC37-053DE7FE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960" y="2228979"/>
            <a:ext cx="4434721" cy="37104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" sz="2400">
                <a:ea typeface="+mn-lt"/>
                <a:cs typeface="+mn-lt"/>
              </a:rPr>
              <a:t>Tehtävänä ICT-alan kehitysprojektissa on graafisen käyttöliittymän luominen signaaligeneraattorille.</a:t>
            </a:r>
          </a:p>
          <a:p>
            <a:r>
              <a:rPr lang="fi" sz="2400"/>
              <a:t>Käyttöliittymällä hallitaan päätelaitteen asetuksia ajon aikana kuten esimerkiksi taajuutta ja aaltomuotoja.</a:t>
            </a:r>
          </a:p>
          <a:p>
            <a:r>
              <a:rPr lang="fi" sz="2400"/>
              <a:t>Päätelaitteena toimi </a:t>
            </a:r>
            <a:r>
              <a:rPr lang="fi" sz="2400" err="1"/>
              <a:t>Keysightin</a:t>
            </a:r>
            <a:r>
              <a:rPr lang="fi" sz="2400"/>
              <a:t> 33521b-mallinen generaattori.</a:t>
            </a:r>
          </a:p>
          <a:p>
            <a:endParaRPr lang="fi" sz="1800"/>
          </a:p>
          <a:p>
            <a:endParaRPr lang="fi" sz="1800"/>
          </a:p>
          <a:p>
            <a:endParaRPr lang="fi" sz="1800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6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2510-C6A5-315E-E743-EF55DA27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Projektin</a:t>
            </a:r>
            <a:r>
              <a:rPr lang="en-US"/>
              <a:t> </a:t>
            </a:r>
            <a:r>
              <a:rPr lang="en-US" err="1"/>
              <a:t>alkuperäiset</a:t>
            </a:r>
            <a:r>
              <a:rPr lang="en-US"/>
              <a:t> </a:t>
            </a:r>
            <a:r>
              <a:rPr lang="en-US" err="1"/>
              <a:t>tavoitteet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DC4C-49F9-B96A-D10A-297AC793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Tavoite</a:t>
            </a:r>
            <a:r>
              <a:rPr lang="en-US"/>
              <a:t> 1: </a:t>
            </a:r>
            <a:r>
              <a:rPr lang="en-US" err="1"/>
              <a:t>Luodaan</a:t>
            </a:r>
            <a:r>
              <a:rPr lang="en-US"/>
              <a:t> </a:t>
            </a:r>
            <a:r>
              <a:rPr lang="en-US" err="1"/>
              <a:t>yhteys</a:t>
            </a:r>
            <a:r>
              <a:rPr lang="en-US"/>
              <a:t> </a:t>
            </a:r>
            <a:r>
              <a:rPr lang="en-US" err="1"/>
              <a:t>päätelaitteeseen</a:t>
            </a:r>
            <a:r>
              <a:rPr lang="en-US"/>
              <a:t>.</a:t>
            </a:r>
          </a:p>
          <a:p>
            <a:r>
              <a:rPr lang="en-US" err="1"/>
              <a:t>Tavoite</a:t>
            </a:r>
            <a:r>
              <a:rPr lang="en-US"/>
              <a:t> 2: </a:t>
            </a:r>
            <a:r>
              <a:rPr lang="en-US" err="1"/>
              <a:t>Hallinnoidaan</a:t>
            </a:r>
            <a:r>
              <a:rPr lang="en-US"/>
              <a:t> </a:t>
            </a:r>
            <a:r>
              <a:rPr lang="en-US" err="1"/>
              <a:t>päätelaitetta</a:t>
            </a:r>
            <a:r>
              <a:rPr lang="en-US"/>
              <a:t> </a:t>
            </a:r>
            <a:r>
              <a:rPr lang="en-US" err="1"/>
              <a:t>pythonilla</a:t>
            </a:r>
            <a:r>
              <a:rPr lang="en-US"/>
              <a:t> </a:t>
            </a:r>
            <a:r>
              <a:rPr lang="en-US" err="1"/>
              <a:t>omalta</a:t>
            </a:r>
            <a:r>
              <a:rPr lang="en-US"/>
              <a:t> </a:t>
            </a:r>
            <a:r>
              <a:rPr lang="en-US" err="1"/>
              <a:t>laitteelta</a:t>
            </a:r>
            <a:r>
              <a:rPr lang="en-US"/>
              <a:t> </a:t>
            </a:r>
            <a:r>
              <a:rPr lang="en-US" err="1"/>
              <a:t>muodostetun</a:t>
            </a:r>
            <a:r>
              <a:rPr lang="en-US"/>
              <a:t> </a:t>
            </a:r>
            <a:r>
              <a:rPr lang="en-US" err="1"/>
              <a:t>yhteyden</a:t>
            </a:r>
            <a:r>
              <a:rPr lang="en-US"/>
              <a:t> </a:t>
            </a:r>
            <a:r>
              <a:rPr lang="en-US" err="1"/>
              <a:t>avulla</a:t>
            </a:r>
            <a:r>
              <a:rPr lang="en-US"/>
              <a:t>.</a:t>
            </a:r>
          </a:p>
          <a:p>
            <a:endParaRPr lang="en-US"/>
          </a:p>
          <a:p>
            <a:pPr marL="0" indent="0">
              <a:buNone/>
            </a:pPr>
            <a:r>
              <a:rPr lang="en-US" err="1"/>
              <a:t>Kaikki</a:t>
            </a:r>
            <a:r>
              <a:rPr lang="en-US"/>
              <a:t> </a:t>
            </a:r>
            <a:r>
              <a:rPr lang="en-US" err="1"/>
              <a:t>alkuperäiset</a:t>
            </a:r>
            <a:r>
              <a:rPr lang="en-US"/>
              <a:t> </a:t>
            </a:r>
            <a:r>
              <a:rPr lang="en-US" err="1"/>
              <a:t>tavoitteet</a:t>
            </a:r>
            <a:r>
              <a:rPr lang="en-US"/>
              <a:t> on </a:t>
            </a:r>
            <a:r>
              <a:rPr lang="en-US" err="1"/>
              <a:t>saavutettu</a:t>
            </a:r>
            <a:r>
              <a:rPr lang="en-US"/>
              <a:t> </a:t>
            </a:r>
            <a:r>
              <a:rPr lang="en-US" err="1"/>
              <a:t>projektin</a:t>
            </a:r>
            <a:r>
              <a:rPr lang="en-US"/>
              <a:t> </a:t>
            </a:r>
            <a:r>
              <a:rPr lang="en-US" err="1"/>
              <a:t>aikana</a:t>
            </a:r>
            <a:r>
              <a:rPr lang="en-US"/>
              <a:t> ja </a:t>
            </a:r>
            <a:r>
              <a:rPr lang="en-US" err="1"/>
              <a:t>projektiin</a:t>
            </a:r>
            <a:r>
              <a:rPr lang="en-US"/>
              <a:t> </a:t>
            </a:r>
            <a:r>
              <a:rPr lang="en-US" err="1"/>
              <a:t>voisi</a:t>
            </a:r>
            <a:r>
              <a:rPr lang="en-US"/>
              <a:t> </a:t>
            </a:r>
            <a:r>
              <a:rPr lang="en-US" err="1"/>
              <a:t>helposti</a:t>
            </a:r>
            <a:r>
              <a:rPr lang="en-US"/>
              <a:t> </a:t>
            </a:r>
            <a:r>
              <a:rPr lang="en-US" err="1"/>
              <a:t>myös</a:t>
            </a:r>
            <a:r>
              <a:rPr lang="en-US"/>
              <a:t> </a:t>
            </a:r>
            <a:r>
              <a:rPr lang="en-US" err="1"/>
              <a:t>kehittää</a:t>
            </a:r>
            <a:r>
              <a:rPr lang="en-US"/>
              <a:t> </a:t>
            </a:r>
            <a:r>
              <a:rPr lang="en-US" err="1"/>
              <a:t>lisää</a:t>
            </a:r>
            <a:r>
              <a:rPr lang="en-US"/>
              <a:t> </a:t>
            </a:r>
            <a:r>
              <a:rPr lang="en-US" err="1"/>
              <a:t>toimintoja</a:t>
            </a:r>
            <a:r>
              <a:rPr lang="en-US"/>
              <a:t> </a:t>
            </a:r>
            <a:r>
              <a:rPr lang="en-US" err="1"/>
              <a:t>tarvittaessa</a:t>
            </a:r>
            <a:r>
              <a:rPr lang="en-US"/>
              <a:t> </a:t>
            </a:r>
            <a:r>
              <a:rPr lang="en-US" err="1"/>
              <a:t>tulevaisuudessa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05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AD15-2FD0-58CF-8AE4-CFAF50CF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Projektisuunnitelma</a:t>
            </a:r>
            <a:r>
              <a:rPr lang="en-GB"/>
              <a:t> </a:t>
            </a:r>
            <a:r>
              <a:rPr lang="en-GB" err="1"/>
              <a:t>vaiheet</a:t>
            </a:r>
            <a:r>
              <a:rPr lang="en-GB"/>
              <a:t> 1 &amp; 2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C62E53AB-8044-3343-8DC8-599D9BE99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886" y="2059093"/>
            <a:ext cx="10223020" cy="4344478"/>
          </a:xfrm>
        </p:spPr>
      </p:pic>
    </p:spTree>
    <p:extLst>
      <p:ext uri="{BB962C8B-B14F-4D97-AF65-F5344CB8AC3E}">
        <p14:creationId xmlns:p14="http://schemas.microsoft.com/office/powerpoint/2010/main" val="152769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BE6F-4659-D9CD-EA01-BC788539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Projektisuunnitelma</a:t>
            </a:r>
            <a:r>
              <a:rPr lang="en-US"/>
              <a:t> </a:t>
            </a:r>
            <a:r>
              <a:rPr lang="en-US" err="1"/>
              <a:t>vaiheet</a:t>
            </a:r>
            <a:r>
              <a:rPr lang="en-US"/>
              <a:t> 3 &amp; 4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4B55F64A-9261-B67E-C8D8-90E6E840C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861" y="1456480"/>
            <a:ext cx="10762162" cy="6090997"/>
          </a:xfrm>
        </p:spPr>
      </p:pic>
    </p:spTree>
    <p:extLst>
      <p:ext uri="{BB962C8B-B14F-4D97-AF65-F5344CB8AC3E}">
        <p14:creationId xmlns:p14="http://schemas.microsoft.com/office/powerpoint/2010/main" val="366049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CC05-6D41-FB73-F51E-2EE64341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Suuret</a:t>
            </a:r>
            <a:r>
              <a:rPr lang="en-US"/>
              <a:t> </a:t>
            </a:r>
            <a:r>
              <a:rPr lang="en-US" err="1"/>
              <a:t>muutokset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59B4-90B3-B9EB-1916-F84896DF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Projektin</a:t>
            </a:r>
            <a:r>
              <a:rPr lang="en-US"/>
              <a:t> </a:t>
            </a:r>
            <a:r>
              <a:rPr lang="en-US" err="1"/>
              <a:t>aikana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ole </a:t>
            </a:r>
            <a:r>
              <a:rPr lang="en-US" err="1"/>
              <a:t>ilmennyt</a:t>
            </a:r>
            <a:r>
              <a:rPr lang="en-US"/>
              <a:t> </a:t>
            </a:r>
            <a:r>
              <a:rPr lang="en-US" err="1"/>
              <a:t>suuria</a:t>
            </a:r>
            <a:r>
              <a:rPr lang="en-US"/>
              <a:t> </a:t>
            </a:r>
            <a:r>
              <a:rPr lang="en-US" err="1"/>
              <a:t>muutoksia</a:t>
            </a:r>
            <a:r>
              <a:rPr lang="en-US"/>
              <a:t>, </a:t>
            </a:r>
            <a:r>
              <a:rPr lang="en-US" err="1"/>
              <a:t>koska</a:t>
            </a:r>
            <a:r>
              <a:rPr lang="en-US"/>
              <a:t> </a:t>
            </a:r>
            <a:r>
              <a:rPr lang="en-US" err="1"/>
              <a:t>olemme</a:t>
            </a:r>
            <a:r>
              <a:rPr lang="en-US"/>
              <a:t> </a:t>
            </a:r>
            <a:r>
              <a:rPr lang="en-US" err="1"/>
              <a:t>työskennelleet</a:t>
            </a:r>
            <a:r>
              <a:rPr lang="en-US"/>
              <a:t> </a:t>
            </a:r>
            <a:r>
              <a:rPr lang="en-US" err="1"/>
              <a:t>säännöllisesti</a:t>
            </a:r>
            <a:r>
              <a:rPr lang="en-US"/>
              <a:t> </a:t>
            </a:r>
            <a:r>
              <a:rPr lang="en-US" err="1"/>
              <a:t>aikataulun</a:t>
            </a:r>
            <a:r>
              <a:rPr lang="en-US"/>
              <a:t> </a:t>
            </a:r>
            <a:r>
              <a:rPr lang="en-US" err="1"/>
              <a:t>mukaisesti</a:t>
            </a:r>
            <a:r>
              <a:rPr lang="en-US"/>
              <a:t>.</a:t>
            </a:r>
          </a:p>
          <a:p>
            <a:r>
              <a:rPr lang="en-US"/>
              <a:t>Pieni </a:t>
            </a:r>
            <a:r>
              <a:rPr lang="en-US" err="1"/>
              <a:t>muutos</a:t>
            </a:r>
            <a:r>
              <a:rPr lang="en-US"/>
              <a:t> on </a:t>
            </a:r>
            <a:r>
              <a:rPr lang="en-US" err="1"/>
              <a:t>alkuperäisen</a:t>
            </a:r>
            <a:r>
              <a:rPr lang="en-US"/>
              <a:t> ethernet </a:t>
            </a:r>
            <a:r>
              <a:rPr lang="en-US" err="1"/>
              <a:t>yhteyden</a:t>
            </a:r>
            <a:r>
              <a:rPr lang="en-US"/>
              <a:t> </a:t>
            </a:r>
            <a:r>
              <a:rPr lang="en-US" err="1"/>
              <a:t>vaihtaminen</a:t>
            </a:r>
            <a:r>
              <a:rPr lang="en-US"/>
              <a:t> </a:t>
            </a:r>
            <a:r>
              <a:rPr lang="en-US" err="1"/>
              <a:t>usb</a:t>
            </a:r>
            <a:r>
              <a:rPr lang="en-US"/>
              <a:t> </a:t>
            </a:r>
            <a:r>
              <a:rPr lang="en-US" err="1"/>
              <a:t>yhteyteen</a:t>
            </a:r>
            <a:r>
              <a:rPr lang="en-US"/>
              <a:t>, </a:t>
            </a:r>
            <a:r>
              <a:rPr lang="en-US" err="1"/>
              <a:t>koska</a:t>
            </a:r>
            <a:r>
              <a:rPr lang="en-US"/>
              <a:t> </a:t>
            </a:r>
            <a:r>
              <a:rPr lang="en-US" err="1"/>
              <a:t>selaimessa</a:t>
            </a:r>
            <a:r>
              <a:rPr lang="en-US"/>
              <a:t> </a:t>
            </a:r>
            <a:r>
              <a:rPr lang="en-US" err="1"/>
              <a:t>käytetään</a:t>
            </a:r>
            <a:r>
              <a:rPr lang="en-US"/>
              <a:t> java applet </a:t>
            </a:r>
            <a:r>
              <a:rPr lang="en-US" err="1"/>
              <a:t>toimintoja</a:t>
            </a:r>
            <a:r>
              <a:rPr lang="en-US"/>
              <a:t>, </a:t>
            </a:r>
            <a:r>
              <a:rPr lang="en-US" err="1"/>
              <a:t>jotka</a:t>
            </a:r>
            <a:r>
              <a:rPr lang="en-US"/>
              <a:t> </a:t>
            </a:r>
            <a:r>
              <a:rPr lang="en-US" err="1"/>
              <a:t>ovat</a:t>
            </a:r>
            <a:r>
              <a:rPr lang="en-US"/>
              <a:t> </a:t>
            </a:r>
            <a:r>
              <a:rPr lang="en-US" err="1"/>
              <a:t>vanhentuneita</a:t>
            </a:r>
            <a:r>
              <a:rPr lang="en-US"/>
              <a:t> </a:t>
            </a:r>
            <a:r>
              <a:rPr lang="en-US" err="1"/>
              <a:t>metodeita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50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53D8-5B5C-5C39-D231-2415AC32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Käyttöliittymä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C64A-CF4C-5607-690A-497728D2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296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">
                <a:ea typeface="+mn-lt"/>
                <a:cs typeface="+mn-lt"/>
              </a:rPr>
              <a:t>Käyttöliittymä on toteutettu Pythonin standardi </a:t>
            </a:r>
            <a:r>
              <a:rPr lang="fi" err="1">
                <a:ea typeface="+mn-lt"/>
                <a:cs typeface="+mn-lt"/>
              </a:rPr>
              <a:t>tkinter</a:t>
            </a:r>
            <a:r>
              <a:rPr lang="fi">
                <a:ea typeface="+mn-lt"/>
                <a:cs typeface="+mn-lt"/>
              </a:rPr>
              <a:t> työkalusarjalla.</a:t>
            </a:r>
            <a:endParaRPr lang="fi-FI"/>
          </a:p>
          <a:p>
            <a:r>
              <a:rPr lang="fi">
                <a:ea typeface="+mn-lt"/>
                <a:cs typeface="+mn-lt"/>
              </a:rPr>
              <a:t>Käyttöliittymä ei sisällä </a:t>
            </a:r>
            <a:r>
              <a:rPr lang="fi" err="1">
                <a:ea typeface="+mn-lt"/>
                <a:cs typeface="+mn-lt"/>
              </a:rPr>
              <a:t>modulate</a:t>
            </a:r>
            <a:r>
              <a:rPr lang="fi">
                <a:ea typeface="+mn-lt"/>
                <a:cs typeface="+mn-lt"/>
              </a:rPr>
              <a:t>, </a:t>
            </a:r>
            <a:r>
              <a:rPr lang="fi" err="1">
                <a:ea typeface="+mn-lt"/>
                <a:cs typeface="+mn-lt"/>
              </a:rPr>
              <a:t>sweep</a:t>
            </a:r>
            <a:r>
              <a:rPr lang="fi">
                <a:ea typeface="+mn-lt"/>
                <a:cs typeface="+mn-lt"/>
              </a:rPr>
              <a:t>, tai </a:t>
            </a:r>
            <a:r>
              <a:rPr lang="fi" err="1">
                <a:ea typeface="+mn-lt"/>
                <a:cs typeface="+mn-lt"/>
              </a:rPr>
              <a:t>burst</a:t>
            </a:r>
            <a:r>
              <a:rPr lang="fi">
                <a:ea typeface="+mn-lt"/>
                <a:cs typeface="+mn-lt"/>
              </a:rPr>
              <a:t> toimintoja.</a:t>
            </a:r>
          </a:p>
          <a:p>
            <a:r>
              <a:rPr lang="fi">
                <a:ea typeface="+mn-lt"/>
                <a:cs typeface="+mn-lt"/>
              </a:rPr>
              <a:t>Käyttöliittymä sisältää omat valikkonsa jokaiselle aaltomuodolle.</a:t>
            </a:r>
          </a:p>
          <a:p>
            <a:endParaRPr lang="fi">
              <a:ea typeface="+mn-lt"/>
              <a:cs typeface="+mn-lt"/>
            </a:endParaRPr>
          </a:p>
        </p:txBody>
      </p:sp>
      <p:pic>
        <p:nvPicPr>
          <p:cNvPr id="4" name="Kuva 4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72FBE551-9D72-C5BC-09C6-D4A6474BA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455" y="238933"/>
            <a:ext cx="2769617" cy="62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1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61C5-4832-ACFA-8DE5-0F08F5F0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PyVISA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19E5F-3778-2C97-8954-E63D25DB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Yhteys</a:t>
            </a:r>
            <a:r>
              <a:rPr lang="en-US"/>
              <a:t> </a:t>
            </a:r>
            <a:r>
              <a:rPr lang="en-US" err="1"/>
              <a:t>laitteeseen</a:t>
            </a:r>
            <a:r>
              <a:rPr lang="en-US"/>
              <a:t> on </a:t>
            </a:r>
            <a:r>
              <a:rPr lang="en-US" err="1"/>
              <a:t>toteutettu</a:t>
            </a:r>
            <a:r>
              <a:rPr lang="en-US"/>
              <a:t> </a:t>
            </a:r>
            <a:r>
              <a:rPr lang="en-US" err="1"/>
              <a:t>käyttäen</a:t>
            </a:r>
            <a:r>
              <a:rPr lang="en-US"/>
              <a:t> </a:t>
            </a:r>
            <a:r>
              <a:rPr lang="en-US" err="1"/>
              <a:t>Pythonin</a:t>
            </a:r>
            <a:r>
              <a:rPr lang="en-US"/>
              <a:t> </a:t>
            </a:r>
            <a:r>
              <a:rPr lang="en-US" err="1"/>
              <a:t>PyVISA</a:t>
            </a:r>
            <a:r>
              <a:rPr lang="en-US"/>
              <a:t> </a:t>
            </a:r>
            <a:r>
              <a:rPr lang="en-US" err="1"/>
              <a:t>kirjastoa</a:t>
            </a:r>
            <a:r>
              <a:rPr lang="en-US"/>
              <a:t>.</a:t>
            </a:r>
          </a:p>
          <a:p>
            <a:r>
              <a:rPr lang="en-US" err="1"/>
              <a:t>PyVISA</a:t>
            </a:r>
            <a:r>
              <a:rPr lang="en-US"/>
              <a:t> on python </a:t>
            </a:r>
            <a:r>
              <a:rPr lang="en-US" err="1"/>
              <a:t>kirjasto</a:t>
            </a:r>
            <a:r>
              <a:rPr lang="en-US"/>
              <a:t>, </a:t>
            </a:r>
            <a:r>
              <a:rPr lang="en-US" err="1"/>
              <a:t>joka</a:t>
            </a:r>
            <a:r>
              <a:rPr lang="en-US"/>
              <a:t> </a:t>
            </a:r>
            <a:r>
              <a:rPr lang="en-US" err="1"/>
              <a:t>mahdollistaa</a:t>
            </a:r>
            <a:r>
              <a:rPr lang="en-US"/>
              <a:t> </a:t>
            </a:r>
            <a:r>
              <a:rPr lang="en-US" err="1"/>
              <a:t>kaikenlaisten</a:t>
            </a:r>
            <a:r>
              <a:rPr lang="en-US"/>
              <a:t> </a:t>
            </a:r>
            <a:r>
              <a:rPr lang="en-US" err="1"/>
              <a:t>mittalaitteiden</a:t>
            </a:r>
            <a:r>
              <a:rPr lang="en-US"/>
              <a:t> </a:t>
            </a:r>
            <a:r>
              <a:rPr lang="en-US" err="1"/>
              <a:t>hallitsemisen</a:t>
            </a:r>
            <a:r>
              <a:rPr lang="en-US"/>
              <a:t>.</a:t>
            </a:r>
          </a:p>
          <a:p>
            <a:pPr lvl="1"/>
            <a:r>
              <a:rPr lang="en-US" err="1"/>
              <a:t>Yhteys</a:t>
            </a:r>
            <a:r>
              <a:rPr lang="en-US"/>
              <a:t> </a:t>
            </a:r>
            <a:r>
              <a:rPr lang="en-US" err="1"/>
              <a:t>laitteeseen</a:t>
            </a:r>
            <a:r>
              <a:rPr lang="en-US"/>
              <a:t> </a:t>
            </a:r>
            <a:r>
              <a:rPr lang="en-US" err="1"/>
              <a:t>voidaan</a:t>
            </a:r>
            <a:r>
              <a:rPr lang="en-US"/>
              <a:t> </a:t>
            </a:r>
            <a:r>
              <a:rPr lang="en-US" err="1"/>
              <a:t>tehdä</a:t>
            </a:r>
            <a:r>
              <a:rPr lang="en-US"/>
              <a:t> </a:t>
            </a:r>
            <a:r>
              <a:rPr lang="en-US" err="1"/>
              <a:t>esimerkiksi</a:t>
            </a:r>
            <a:r>
              <a:rPr lang="en-US"/>
              <a:t> ethernet tai </a:t>
            </a:r>
            <a:r>
              <a:rPr lang="en-US" err="1"/>
              <a:t>usb</a:t>
            </a:r>
            <a:r>
              <a:rPr lang="en-US"/>
              <a:t> </a:t>
            </a:r>
            <a:r>
              <a:rPr lang="en-US" err="1"/>
              <a:t>kaapelilla</a:t>
            </a:r>
            <a:r>
              <a:rPr lang="en-US"/>
              <a:t>, </a:t>
            </a:r>
            <a:r>
              <a:rPr lang="en-US" err="1"/>
              <a:t>jonka</a:t>
            </a:r>
            <a:r>
              <a:rPr lang="en-US"/>
              <a:t> </a:t>
            </a:r>
            <a:r>
              <a:rPr lang="en-US" err="1"/>
              <a:t>jälkeen</a:t>
            </a:r>
            <a:r>
              <a:rPr lang="en-US"/>
              <a:t> python </a:t>
            </a:r>
            <a:r>
              <a:rPr lang="en-US" err="1"/>
              <a:t>koodissa</a:t>
            </a:r>
            <a:r>
              <a:rPr lang="en-US"/>
              <a:t> </a:t>
            </a:r>
            <a:r>
              <a:rPr lang="en-US" err="1"/>
              <a:t>voidaan</a:t>
            </a:r>
            <a:r>
              <a:rPr lang="en-US"/>
              <a:t> </a:t>
            </a:r>
            <a:r>
              <a:rPr lang="en-US" err="1"/>
              <a:t>ottaa</a:t>
            </a:r>
            <a:r>
              <a:rPr lang="en-US"/>
              <a:t> </a:t>
            </a:r>
            <a:r>
              <a:rPr lang="en-US" err="1"/>
              <a:t>yhteys</a:t>
            </a:r>
            <a:r>
              <a:rPr lang="en-US"/>
              <a:t> </a:t>
            </a:r>
            <a:r>
              <a:rPr lang="en-US" err="1"/>
              <a:t>laitteen</a:t>
            </a:r>
            <a:r>
              <a:rPr lang="en-US"/>
              <a:t> </a:t>
            </a:r>
            <a:r>
              <a:rPr lang="en-US" err="1"/>
              <a:t>osoitteeseen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Kuva 4">
            <a:extLst>
              <a:ext uri="{FF2B5EF4-FFF2-40B4-BE49-F238E27FC236}">
                <a16:creationId xmlns:a16="http://schemas.microsoft.com/office/drawing/2014/main" id="{1FD676FD-7C96-2A8C-A220-3A92427D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4720632"/>
            <a:ext cx="10030691" cy="15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2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0B00-EA77-BBFA-263E-2215C0A6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Mikä</a:t>
            </a:r>
            <a:r>
              <a:rPr lang="en-US"/>
              <a:t> </a:t>
            </a:r>
            <a:r>
              <a:rPr lang="en-US" err="1"/>
              <a:t>meni</a:t>
            </a:r>
            <a:r>
              <a:rPr lang="en-US"/>
              <a:t> </a:t>
            </a:r>
            <a:r>
              <a:rPr lang="en-US" err="1"/>
              <a:t>hyvin</a:t>
            </a:r>
            <a:r>
              <a:rPr lang="en-US"/>
              <a:t> / </a:t>
            </a:r>
            <a:r>
              <a:rPr lang="en-US" err="1"/>
              <a:t>huonosti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7FA3-BBD0-0130-CD46-FA89262A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Hyvin </a:t>
            </a:r>
            <a:r>
              <a:rPr lang="en-US" err="1"/>
              <a:t>menneet</a:t>
            </a:r>
            <a:r>
              <a:rPr lang="en-US"/>
              <a:t> </a:t>
            </a:r>
            <a:r>
              <a:rPr lang="en-US" err="1"/>
              <a:t>asiat</a:t>
            </a:r>
            <a:r>
              <a:rPr lang="en-US"/>
              <a:t>:</a:t>
            </a:r>
          </a:p>
          <a:p>
            <a:pPr marL="457200" indent="-457200"/>
            <a:r>
              <a:rPr lang="en-US" sz="2000" err="1"/>
              <a:t>Ryhmän</a:t>
            </a:r>
            <a:r>
              <a:rPr lang="en-US" sz="2000"/>
              <a:t> </a:t>
            </a:r>
            <a:r>
              <a:rPr lang="en-US" sz="2000" err="1"/>
              <a:t>tiimityöskentely</a:t>
            </a:r>
            <a:r>
              <a:rPr lang="en-US" sz="2000"/>
              <a:t> ja </a:t>
            </a:r>
            <a:r>
              <a:rPr lang="en-US" sz="2000" err="1"/>
              <a:t>kommunikaatio</a:t>
            </a:r>
            <a:r>
              <a:rPr lang="en-US" sz="2000"/>
              <a:t>.</a:t>
            </a:r>
          </a:p>
          <a:p>
            <a:pPr marL="457200" indent="-457200"/>
            <a:r>
              <a:rPr lang="en-US" sz="2000" err="1"/>
              <a:t>Alkuperäisten</a:t>
            </a:r>
            <a:r>
              <a:rPr lang="en-US" sz="2000"/>
              <a:t> </a:t>
            </a:r>
            <a:r>
              <a:rPr lang="en-US" sz="2000" err="1"/>
              <a:t>tavoitteiden</a:t>
            </a:r>
            <a:r>
              <a:rPr lang="en-US" sz="2000"/>
              <a:t> </a:t>
            </a:r>
            <a:r>
              <a:rPr lang="en-US" sz="2000" err="1"/>
              <a:t>saavutus</a:t>
            </a:r>
            <a:r>
              <a:rPr lang="en-US" sz="2000"/>
              <a:t>.</a:t>
            </a:r>
          </a:p>
          <a:p>
            <a:pPr marL="457200" indent="-457200"/>
            <a:r>
              <a:rPr lang="en-US" sz="2000" err="1"/>
              <a:t>Laitteen</a:t>
            </a:r>
            <a:r>
              <a:rPr lang="en-US" sz="2000"/>
              <a:t> </a:t>
            </a:r>
            <a:r>
              <a:rPr lang="en-US" sz="2000" err="1"/>
              <a:t>toiminnan</a:t>
            </a:r>
            <a:r>
              <a:rPr lang="en-US" sz="2000"/>
              <a:t> </a:t>
            </a:r>
            <a:r>
              <a:rPr lang="en-US" sz="2000" err="1"/>
              <a:t>selvitys</a:t>
            </a:r>
            <a:r>
              <a:rPr lang="en-US" sz="2000"/>
              <a:t>.</a:t>
            </a:r>
          </a:p>
          <a:p>
            <a:pPr marL="457200" indent="-457200"/>
            <a:endParaRPr lang="en-US" sz="2000"/>
          </a:p>
          <a:p>
            <a:pPr marL="0" indent="0">
              <a:buNone/>
            </a:pPr>
            <a:r>
              <a:rPr lang="en-US" err="1"/>
              <a:t>Haasteet</a:t>
            </a:r>
            <a:r>
              <a:rPr lang="en-US"/>
              <a:t>:</a:t>
            </a:r>
          </a:p>
          <a:p>
            <a:pPr marL="342900" indent="-342900"/>
            <a:r>
              <a:rPr lang="en-US" sz="2000" err="1"/>
              <a:t>Laitteen</a:t>
            </a:r>
            <a:r>
              <a:rPr lang="en-US" sz="2000"/>
              <a:t> </a:t>
            </a:r>
            <a:r>
              <a:rPr lang="en-US" sz="2000" err="1"/>
              <a:t>komentojen</a:t>
            </a:r>
            <a:r>
              <a:rPr lang="en-US" sz="2000"/>
              <a:t> </a:t>
            </a:r>
            <a:r>
              <a:rPr lang="en-US" sz="2000" err="1"/>
              <a:t>dokumentaation</a:t>
            </a:r>
            <a:r>
              <a:rPr lang="en-US" sz="2000"/>
              <a:t> </a:t>
            </a:r>
            <a:r>
              <a:rPr lang="en-US" sz="2000" err="1"/>
              <a:t>selaaminen</a:t>
            </a:r>
            <a:r>
              <a:rPr lang="en-US" sz="2000"/>
              <a:t>.</a:t>
            </a:r>
          </a:p>
          <a:p>
            <a:pPr marL="342900" indent="-342900"/>
            <a:r>
              <a:rPr lang="en-US" sz="2000"/>
              <a:t>Keysight Command </a:t>
            </a:r>
            <a:r>
              <a:rPr lang="en-US" sz="2000" err="1"/>
              <a:t>Expertin</a:t>
            </a:r>
            <a:r>
              <a:rPr lang="en-US" sz="2000"/>
              <a:t> </a:t>
            </a:r>
            <a:r>
              <a:rPr lang="en-US" sz="2000" err="1"/>
              <a:t>asennus</a:t>
            </a:r>
            <a:r>
              <a:rPr lang="en-US" sz="2000"/>
              <a:t>/</a:t>
            </a:r>
            <a:r>
              <a:rPr lang="en-US" sz="2000" err="1"/>
              <a:t>käyttöönotto</a:t>
            </a:r>
            <a:r>
              <a:rPr lang="en-US" sz="2000"/>
              <a:t>.</a:t>
            </a:r>
            <a:endParaRPr lang="en-US"/>
          </a:p>
          <a:p>
            <a:pPr marL="342900" indent="-342900"/>
            <a:r>
              <a:rPr lang="en-US" sz="2000"/>
              <a:t>Ethernet </a:t>
            </a:r>
            <a:r>
              <a:rPr lang="en-US" sz="2000" err="1"/>
              <a:t>yhteyden</a:t>
            </a:r>
            <a:r>
              <a:rPr lang="en-US" sz="2000"/>
              <a:t> </a:t>
            </a:r>
            <a:r>
              <a:rPr lang="en-US" sz="2000" err="1"/>
              <a:t>käyttäminen</a:t>
            </a:r>
            <a:r>
              <a:rPr lang="en-US" sz="2000"/>
              <a:t> (ethernet </a:t>
            </a:r>
            <a:r>
              <a:rPr lang="en-US" sz="2000" err="1"/>
              <a:t>portti</a:t>
            </a:r>
            <a:r>
              <a:rPr lang="en-US" sz="2000"/>
              <a:t> </a:t>
            </a:r>
            <a:r>
              <a:rPr lang="en-US" sz="2000" err="1"/>
              <a:t>läppäreissä</a:t>
            </a:r>
            <a:r>
              <a:rPr lang="en-US" sz="2000"/>
              <a:t>/java </a:t>
            </a:r>
            <a:r>
              <a:rPr lang="en-US" sz="2000" err="1"/>
              <a:t>appletit</a:t>
            </a:r>
            <a:r>
              <a:rPr lang="en-US" sz="2000"/>
              <a:t>).</a:t>
            </a:r>
          </a:p>
          <a:p>
            <a:pPr marL="342900" indent="-342900"/>
            <a:r>
              <a:rPr lang="en-US" sz="2000" err="1"/>
              <a:t>Projektin</a:t>
            </a:r>
            <a:r>
              <a:rPr lang="en-US" sz="2000"/>
              <a:t> </a:t>
            </a:r>
            <a:r>
              <a:rPr lang="en-US" sz="2000" err="1"/>
              <a:t>aloitus</a:t>
            </a:r>
            <a:r>
              <a:rPr lang="en-US" sz="2000"/>
              <a:t> </a:t>
            </a:r>
            <a:r>
              <a:rPr lang="en-US" sz="2000" err="1"/>
              <a:t>venähti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4226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847721-eb37-4040-b365-55865dc3696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FA5AF32EA0E92743B826DA01C5BDB455" ma:contentTypeVersion="9" ma:contentTypeDescription="Luo uusi asiakirja." ma:contentTypeScope="" ma:versionID="5c2204e3adb5da6bde5d7fd3e1754b07">
  <xsd:schema xmlns:xsd="http://www.w3.org/2001/XMLSchema" xmlns:xs="http://www.w3.org/2001/XMLSchema" xmlns:p="http://schemas.microsoft.com/office/2006/metadata/properties" xmlns:ns2="35847721-eb37-4040-b365-55865dc3696b" targetNamespace="http://schemas.microsoft.com/office/2006/metadata/properties" ma:root="true" ma:fieldsID="a7796eaddb78d642e2a8de2baefb1dac" ns2:_="">
    <xsd:import namespace="35847721-eb37-4040-b365-55865dc369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47721-eb37-4040-b365-55865dc369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Kuvien tunnisteet" ma:readOnly="false" ma:fieldId="{5cf76f15-5ced-4ddc-b409-7134ff3c332f}" ma:taxonomyMulti="true" ma:sspId="eef07030-0f6a-43b1-b2b9-3b252e59de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03BD78-85D3-4133-8434-969029B352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A925B-1E80-43FF-95CF-8EE80B5420F0}">
  <ds:schemaRefs>
    <ds:schemaRef ds:uri="35847721-eb37-4040-b365-55865dc3696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BFBEBF-0CAD-46B7-AA17-FD48B8AB093F}">
  <ds:schemaRefs>
    <ds:schemaRef ds:uri="35847721-eb37-4040-b365-55865dc369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GradientVTI</vt:lpstr>
      <vt:lpstr>Automation of telecommunication measurements</vt:lpstr>
      <vt:lpstr>Johdanto</vt:lpstr>
      <vt:lpstr>Projektin alkuperäiset tavoitteet</vt:lpstr>
      <vt:lpstr>Projektisuunnitelma vaiheet 1 &amp; 2</vt:lpstr>
      <vt:lpstr>Projektisuunnitelma vaiheet 3 &amp; 4</vt:lpstr>
      <vt:lpstr>Suuret muutokset</vt:lpstr>
      <vt:lpstr>Käyttöliittymä</vt:lpstr>
      <vt:lpstr>PyVISA</vt:lpstr>
      <vt:lpstr>Mikä meni hyvin / huonosti</vt:lpstr>
      <vt:lpstr>Lähteet</vt:lpstr>
      <vt:lpstr>Tiimin itsearviointi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Vaihejakomallit</dc:title>
  <dc:creator>Tuomo Aaltonen</dc:creator>
  <cp:revision>1</cp:revision>
  <dcterms:created xsi:type="dcterms:W3CDTF">2022-02-01T14:29:21Z</dcterms:created>
  <dcterms:modified xsi:type="dcterms:W3CDTF">2022-12-13T18:20:51Z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0x010100FA5AF32EA0E92743B826DA01C5BDB455</vt:lpwstr>
  </property>
  <property fmtid="{D5CDD505-2E9C-101B-9397-08002B2CF9AE}" pid="3" name="MediaServiceImageTags">
    <vt:lpwstr/>
  </property>
</Properties>
</file>