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8"/>
  </p:notesMasterIdLst>
  <p:handoutMasterIdLst>
    <p:handoutMasterId r:id="rId9"/>
  </p:handoutMasterIdLst>
  <p:sldIdLst>
    <p:sldId id="269" r:id="rId2"/>
    <p:sldId id="298" r:id="rId3"/>
    <p:sldId id="270" r:id="rId4"/>
    <p:sldId id="299" r:id="rId5"/>
    <p:sldId id="300" r:id="rId6"/>
    <p:sldId id="301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C"/>
    <a:srgbClr val="893611"/>
    <a:srgbClr val="A44114"/>
    <a:srgbClr val="F3B99F"/>
    <a:srgbClr val="B94917"/>
    <a:srgbClr val="FF6600"/>
    <a:srgbClr val="000066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155" autoAdjust="0"/>
  </p:normalViewPr>
  <p:slideViewPr>
    <p:cSldViewPr>
      <p:cViewPr varScale="1">
        <p:scale>
          <a:sx n="82" d="100"/>
          <a:sy n="82" d="100"/>
        </p:scale>
        <p:origin x="61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5B01D-CA69-4F4E-83A9-6022FF4D4F91}" type="doc">
      <dgm:prSet loTypeId="urn:microsoft.com/office/officeart/2005/8/layout/list1" loCatId="list" qsTypeId="urn:microsoft.com/office/officeart/2005/8/quickstyle/3d2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67D8BBD5-18F3-4661-AE44-40403C9F7FD1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1: Core Banking</a:t>
          </a:r>
        </a:p>
      </dgm:t>
    </dgm:pt>
    <dgm:pt modelId="{A1CF3121-01EF-44C4-B076-FC7EAF3E6EE7}" type="parTrans" cxnId="{D098CA71-51DA-48A9-BA28-C5F22D3C4F7C}">
      <dgm:prSet/>
      <dgm:spPr/>
      <dgm:t>
        <a:bodyPr/>
        <a:lstStyle/>
        <a:p>
          <a:endParaRPr lang="en-US"/>
        </a:p>
      </dgm:t>
    </dgm:pt>
    <dgm:pt modelId="{53EE57F3-15DF-4061-88CB-FC4017169043}" type="sibTrans" cxnId="{D098CA71-51DA-48A9-BA28-C5F22D3C4F7C}">
      <dgm:prSet/>
      <dgm:spPr/>
      <dgm:t>
        <a:bodyPr/>
        <a:lstStyle/>
        <a:p>
          <a:endParaRPr lang="en-US"/>
        </a:p>
      </dgm:t>
    </dgm:pt>
    <dgm:pt modelId="{EA421F81-20A3-4E5E-BA94-BEE4780A428A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2: Payment Gateway</a:t>
          </a:r>
        </a:p>
      </dgm:t>
    </dgm:pt>
    <dgm:pt modelId="{3C65560B-91D7-4E69-8288-04ECF0D523EC}" type="parTrans" cxnId="{B1A8C729-A070-4D64-8B49-0CDAA9F52A40}">
      <dgm:prSet/>
      <dgm:spPr/>
      <dgm:t>
        <a:bodyPr/>
        <a:lstStyle/>
        <a:p>
          <a:endParaRPr lang="en-US"/>
        </a:p>
      </dgm:t>
    </dgm:pt>
    <dgm:pt modelId="{3B7AD7CD-209F-413C-801A-183CD75D0F57}" type="sibTrans" cxnId="{B1A8C729-A070-4D64-8B49-0CDAA9F52A40}">
      <dgm:prSet/>
      <dgm:spPr/>
      <dgm:t>
        <a:bodyPr/>
        <a:lstStyle/>
        <a:p>
          <a:endParaRPr lang="en-US"/>
        </a:p>
      </dgm:t>
    </dgm:pt>
    <dgm:pt modelId="{4E832D8F-FC08-4887-835F-CD92E1566AE4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3: LOS (Loan Origination System)</a:t>
          </a:r>
        </a:p>
      </dgm:t>
    </dgm:pt>
    <dgm:pt modelId="{E062D474-125C-4A14-A502-481889DDBF67}" type="parTrans" cxnId="{12EB13E6-A42E-40E8-9C33-6C6675463C12}">
      <dgm:prSet/>
      <dgm:spPr/>
      <dgm:t>
        <a:bodyPr/>
        <a:lstStyle/>
        <a:p>
          <a:endParaRPr lang="en-US"/>
        </a:p>
      </dgm:t>
    </dgm:pt>
    <dgm:pt modelId="{FD0B71E7-07C6-490E-A7AD-864B1839A608}" type="sibTrans" cxnId="{12EB13E6-A42E-40E8-9C33-6C6675463C12}">
      <dgm:prSet/>
      <dgm:spPr/>
      <dgm:t>
        <a:bodyPr/>
        <a:lstStyle/>
        <a:p>
          <a:endParaRPr lang="en-US"/>
        </a:p>
      </dgm:t>
    </dgm:pt>
    <dgm:pt modelId="{D8E16B0A-5A70-47A9-8843-6E5CC87E7313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4: AML (Anti Money Laundering)</a:t>
          </a:r>
        </a:p>
      </dgm:t>
    </dgm:pt>
    <dgm:pt modelId="{3D9C2273-E70D-4C70-AF14-A25AB7651EFF}" type="parTrans" cxnId="{72801287-DC2C-41BF-B376-9F4320CC5E41}">
      <dgm:prSet/>
      <dgm:spPr/>
      <dgm:t>
        <a:bodyPr/>
        <a:lstStyle/>
        <a:p>
          <a:endParaRPr lang="en-US"/>
        </a:p>
      </dgm:t>
    </dgm:pt>
    <dgm:pt modelId="{1D9403A5-9989-44D2-8E6C-B604DE4CACF9}" type="sibTrans" cxnId="{72801287-DC2C-41BF-B376-9F4320CC5E41}">
      <dgm:prSet/>
      <dgm:spPr/>
      <dgm:t>
        <a:bodyPr/>
        <a:lstStyle/>
        <a:p>
          <a:endParaRPr lang="en-US"/>
        </a:p>
      </dgm:t>
    </dgm:pt>
    <dgm:pt modelId="{5137E7C1-2493-46E1-84DA-7EB643EBE458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5: Digital Banking Concept</a:t>
          </a:r>
        </a:p>
      </dgm:t>
    </dgm:pt>
    <dgm:pt modelId="{6280B0AC-9298-4EE9-9B09-3D38BB0B76D3}" type="parTrans" cxnId="{A52F9422-4FDB-44B0-BDB3-021D9907F263}">
      <dgm:prSet/>
      <dgm:spPr/>
      <dgm:t>
        <a:bodyPr/>
        <a:lstStyle/>
        <a:p>
          <a:endParaRPr lang="en-US"/>
        </a:p>
      </dgm:t>
    </dgm:pt>
    <dgm:pt modelId="{79C0A768-056A-45CB-889F-A2C13DB8CBCB}" type="sibTrans" cxnId="{A52F9422-4FDB-44B0-BDB3-021D9907F263}">
      <dgm:prSet/>
      <dgm:spPr/>
      <dgm:t>
        <a:bodyPr/>
        <a:lstStyle/>
        <a:p>
          <a:endParaRPr lang="en-US"/>
        </a:p>
      </dgm:t>
    </dgm:pt>
    <dgm:pt modelId="{C5C8E9DF-5159-44E2-B8ED-39545405727D}">
      <dgm:prSet phldrT="[Text]"/>
      <dgm:spPr/>
      <dgm:t>
        <a:bodyPr/>
        <a:lstStyle/>
        <a:p>
          <a:r>
            <a:rPr lang="en-US" dirty="0" err="1"/>
            <a:t>Buổi</a:t>
          </a:r>
          <a:r>
            <a:rPr lang="en-US" dirty="0"/>
            <a:t> 6: Assignment &amp; CV Support Review</a:t>
          </a:r>
        </a:p>
      </dgm:t>
    </dgm:pt>
    <dgm:pt modelId="{6CAF4762-D2F3-44A4-9D5B-2E3660AA7090}" type="parTrans" cxnId="{C6D0C705-1C6A-4A9A-88EB-3F1BDEC14EBA}">
      <dgm:prSet/>
      <dgm:spPr/>
      <dgm:t>
        <a:bodyPr/>
        <a:lstStyle/>
        <a:p>
          <a:endParaRPr lang="en-US"/>
        </a:p>
      </dgm:t>
    </dgm:pt>
    <dgm:pt modelId="{878ED6E1-4D01-445F-A315-790B3AAE9ACE}" type="sibTrans" cxnId="{C6D0C705-1C6A-4A9A-88EB-3F1BDEC14EBA}">
      <dgm:prSet/>
      <dgm:spPr/>
      <dgm:t>
        <a:bodyPr/>
        <a:lstStyle/>
        <a:p>
          <a:endParaRPr lang="en-US"/>
        </a:p>
      </dgm:t>
    </dgm:pt>
    <dgm:pt modelId="{A40331CD-0595-4AD1-8AA5-8B964B9077CE}" type="pres">
      <dgm:prSet presAssocID="{51E5B01D-CA69-4F4E-83A9-6022FF4D4F91}" presName="linear" presStyleCnt="0">
        <dgm:presLayoutVars>
          <dgm:dir/>
          <dgm:animLvl val="lvl"/>
          <dgm:resizeHandles val="exact"/>
        </dgm:presLayoutVars>
      </dgm:prSet>
      <dgm:spPr/>
    </dgm:pt>
    <dgm:pt modelId="{EB1F8C2E-499A-4F5C-9F15-FB587EF392DD}" type="pres">
      <dgm:prSet presAssocID="{67D8BBD5-18F3-4661-AE44-40403C9F7FD1}" presName="parentLin" presStyleCnt="0"/>
      <dgm:spPr/>
    </dgm:pt>
    <dgm:pt modelId="{61957869-85DD-4C06-9AF7-879E7DDA1DCF}" type="pres">
      <dgm:prSet presAssocID="{67D8BBD5-18F3-4661-AE44-40403C9F7FD1}" presName="parentLeftMargin" presStyleLbl="node1" presStyleIdx="0" presStyleCnt="6"/>
      <dgm:spPr/>
    </dgm:pt>
    <dgm:pt modelId="{6FFD4FD1-4FFB-4A72-B9AB-783E2ADFC33D}" type="pres">
      <dgm:prSet presAssocID="{67D8BBD5-18F3-4661-AE44-40403C9F7F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B901D6A-5A0B-48EB-883F-3E01256D7D88}" type="pres">
      <dgm:prSet presAssocID="{67D8BBD5-18F3-4661-AE44-40403C9F7FD1}" presName="negativeSpace" presStyleCnt="0"/>
      <dgm:spPr/>
    </dgm:pt>
    <dgm:pt modelId="{86D59A97-90A7-42C6-8309-E41CD915E4EE}" type="pres">
      <dgm:prSet presAssocID="{67D8BBD5-18F3-4661-AE44-40403C9F7FD1}" presName="childText" presStyleLbl="conFgAcc1" presStyleIdx="0" presStyleCnt="6">
        <dgm:presLayoutVars>
          <dgm:bulletEnabled val="1"/>
        </dgm:presLayoutVars>
      </dgm:prSet>
      <dgm:spPr/>
    </dgm:pt>
    <dgm:pt modelId="{AA35688B-73DF-4126-ADEC-24A3E39AC49C}" type="pres">
      <dgm:prSet presAssocID="{53EE57F3-15DF-4061-88CB-FC4017169043}" presName="spaceBetweenRectangles" presStyleCnt="0"/>
      <dgm:spPr/>
    </dgm:pt>
    <dgm:pt modelId="{68E21817-4FE7-4327-9535-8154885E4214}" type="pres">
      <dgm:prSet presAssocID="{EA421F81-20A3-4E5E-BA94-BEE4780A428A}" presName="parentLin" presStyleCnt="0"/>
      <dgm:spPr/>
    </dgm:pt>
    <dgm:pt modelId="{7C8B7BEA-A193-403B-9085-62535EAE3502}" type="pres">
      <dgm:prSet presAssocID="{EA421F81-20A3-4E5E-BA94-BEE4780A428A}" presName="parentLeftMargin" presStyleLbl="node1" presStyleIdx="0" presStyleCnt="6"/>
      <dgm:spPr/>
    </dgm:pt>
    <dgm:pt modelId="{9229E370-EE9D-4DD5-BA53-A88317A29CEB}" type="pres">
      <dgm:prSet presAssocID="{EA421F81-20A3-4E5E-BA94-BEE4780A428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65FD716-EF23-4C27-A4EC-AEB41F638DF2}" type="pres">
      <dgm:prSet presAssocID="{EA421F81-20A3-4E5E-BA94-BEE4780A428A}" presName="negativeSpace" presStyleCnt="0"/>
      <dgm:spPr/>
    </dgm:pt>
    <dgm:pt modelId="{14E8EA7B-6ABE-4886-8EC6-8D69C8F60854}" type="pres">
      <dgm:prSet presAssocID="{EA421F81-20A3-4E5E-BA94-BEE4780A428A}" presName="childText" presStyleLbl="conFgAcc1" presStyleIdx="1" presStyleCnt="6">
        <dgm:presLayoutVars>
          <dgm:bulletEnabled val="1"/>
        </dgm:presLayoutVars>
      </dgm:prSet>
      <dgm:spPr/>
    </dgm:pt>
    <dgm:pt modelId="{D4EDB237-0DFC-4F2B-BC44-7BBDA26B24FF}" type="pres">
      <dgm:prSet presAssocID="{3B7AD7CD-209F-413C-801A-183CD75D0F57}" presName="spaceBetweenRectangles" presStyleCnt="0"/>
      <dgm:spPr/>
    </dgm:pt>
    <dgm:pt modelId="{05EC650E-DA5C-4E7D-B7ED-C33F7425F6AE}" type="pres">
      <dgm:prSet presAssocID="{4E832D8F-FC08-4887-835F-CD92E1566AE4}" presName="parentLin" presStyleCnt="0"/>
      <dgm:spPr/>
    </dgm:pt>
    <dgm:pt modelId="{9E9F0F09-B486-4656-99F5-F1485A4AC463}" type="pres">
      <dgm:prSet presAssocID="{4E832D8F-FC08-4887-835F-CD92E1566AE4}" presName="parentLeftMargin" presStyleLbl="node1" presStyleIdx="1" presStyleCnt="6"/>
      <dgm:spPr/>
    </dgm:pt>
    <dgm:pt modelId="{3EEC6095-E107-472C-AE28-62429EEE98C0}" type="pres">
      <dgm:prSet presAssocID="{4E832D8F-FC08-4887-835F-CD92E1566A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E427C21-FD42-47E6-82D7-479145712305}" type="pres">
      <dgm:prSet presAssocID="{4E832D8F-FC08-4887-835F-CD92E1566AE4}" presName="negativeSpace" presStyleCnt="0"/>
      <dgm:spPr/>
    </dgm:pt>
    <dgm:pt modelId="{F64350CB-8BE1-400F-BC03-6C3AE05368CB}" type="pres">
      <dgm:prSet presAssocID="{4E832D8F-FC08-4887-835F-CD92E1566AE4}" presName="childText" presStyleLbl="conFgAcc1" presStyleIdx="2" presStyleCnt="6">
        <dgm:presLayoutVars>
          <dgm:bulletEnabled val="1"/>
        </dgm:presLayoutVars>
      </dgm:prSet>
      <dgm:spPr/>
    </dgm:pt>
    <dgm:pt modelId="{1389A826-3209-424D-B84C-77A60E4FCEDE}" type="pres">
      <dgm:prSet presAssocID="{FD0B71E7-07C6-490E-A7AD-864B1839A608}" presName="spaceBetweenRectangles" presStyleCnt="0"/>
      <dgm:spPr/>
    </dgm:pt>
    <dgm:pt modelId="{3BD0F652-31CA-476F-9E9B-80B63DF52551}" type="pres">
      <dgm:prSet presAssocID="{D8E16B0A-5A70-47A9-8843-6E5CC87E7313}" presName="parentLin" presStyleCnt="0"/>
      <dgm:spPr/>
    </dgm:pt>
    <dgm:pt modelId="{ACEE7E39-92A2-4DBB-98C4-6A768BCEF81D}" type="pres">
      <dgm:prSet presAssocID="{D8E16B0A-5A70-47A9-8843-6E5CC87E7313}" presName="parentLeftMargin" presStyleLbl="node1" presStyleIdx="2" presStyleCnt="6"/>
      <dgm:spPr/>
    </dgm:pt>
    <dgm:pt modelId="{71AE73DD-DF90-46F7-906F-11BBC182CB11}" type="pres">
      <dgm:prSet presAssocID="{D8E16B0A-5A70-47A9-8843-6E5CC87E731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C6D9507-F7AE-4E58-99D9-82FFD7B35E42}" type="pres">
      <dgm:prSet presAssocID="{D8E16B0A-5A70-47A9-8843-6E5CC87E7313}" presName="negativeSpace" presStyleCnt="0"/>
      <dgm:spPr/>
    </dgm:pt>
    <dgm:pt modelId="{4FE67056-3FA0-4311-8DF5-3A7D826415EB}" type="pres">
      <dgm:prSet presAssocID="{D8E16B0A-5A70-47A9-8843-6E5CC87E7313}" presName="childText" presStyleLbl="conFgAcc1" presStyleIdx="3" presStyleCnt="6">
        <dgm:presLayoutVars>
          <dgm:bulletEnabled val="1"/>
        </dgm:presLayoutVars>
      </dgm:prSet>
      <dgm:spPr/>
    </dgm:pt>
    <dgm:pt modelId="{EB716E35-511D-4437-B039-BD441330D9B7}" type="pres">
      <dgm:prSet presAssocID="{1D9403A5-9989-44D2-8E6C-B604DE4CACF9}" presName="spaceBetweenRectangles" presStyleCnt="0"/>
      <dgm:spPr/>
    </dgm:pt>
    <dgm:pt modelId="{95DD3495-DA27-4907-AB4F-EBF5BCBB09B4}" type="pres">
      <dgm:prSet presAssocID="{5137E7C1-2493-46E1-84DA-7EB643EBE458}" presName="parentLin" presStyleCnt="0"/>
      <dgm:spPr/>
    </dgm:pt>
    <dgm:pt modelId="{B18BEBA7-29AF-4670-8E65-03E927704F1D}" type="pres">
      <dgm:prSet presAssocID="{5137E7C1-2493-46E1-84DA-7EB643EBE458}" presName="parentLeftMargin" presStyleLbl="node1" presStyleIdx="3" presStyleCnt="6"/>
      <dgm:spPr/>
    </dgm:pt>
    <dgm:pt modelId="{695FDF5B-2F38-4E3E-B885-E8ADFF237EBE}" type="pres">
      <dgm:prSet presAssocID="{5137E7C1-2493-46E1-84DA-7EB643EBE45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681F417-4817-4049-84F4-FD25F70D44E7}" type="pres">
      <dgm:prSet presAssocID="{5137E7C1-2493-46E1-84DA-7EB643EBE458}" presName="negativeSpace" presStyleCnt="0"/>
      <dgm:spPr/>
    </dgm:pt>
    <dgm:pt modelId="{FBBFB3ED-6367-4990-ACBD-EBCF83F2E41B}" type="pres">
      <dgm:prSet presAssocID="{5137E7C1-2493-46E1-84DA-7EB643EBE458}" presName="childText" presStyleLbl="conFgAcc1" presStyleIdx="4" presStyleCnt="6">
        <dgm:presLayoutVars>
          <dgm:bulletEnabled val="1"/>
        </dgm:presLayoutVars>
      </dgm:prSet>
      <dgm:spPr/>
    </dgm:pt>
    <dgm:pt modelId="{C45138C0-CEA6-4C59-9FAE-0AD5FAF929A4}" type="pres">
      <dgm:prSet presAssocID="{79C0A768-056A-45CB-889F-A2C13DB8CBCB}" presName="spaceBetweenRectangles" presStyleCnt="0"/>
      <dgm:spPr/>
    </dgm:pt>
    <dgm:pt modelId="{12BF1565-4D38-4418-A81B-67D8947F0B73}" type="pres">
      <dgm:prSet presAssocID="{C5C8E9DF-5159-44E2-B8ED-39545405727D}" presName="parentLin" presStyleCnt="0"/>
      <dgm:spPr/>
    </dgm:pt>
    <dgm:pt modelId="{326EB69C-9E73-4958-9F62-F2C71E9BCA02}" type="pres">
      <dgm:prSet presAssocID="{C5C8E9DF-5159-44E2-B8ED-39545405727D}" presName="parentLeftMargin" presStyleLbl="node1" presStyleIdx="4" presStyleCnt="6"/>
      <dgm:spPr/>
    </dgm:pt>
    <dgm:pt modelId="{DA38FE6C-F4BA-4237-B01D-62066ACD6365}" type="pres">
      <dgm:prSet presAssocID="{C5C8E9DF-5159-44E2-B8ED-39545405727D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3399D61-1D0C-4171-944A-D60E1E4DC78D}" type="pres">
      <dgm:prSet presAssocID="{C5C8E9DF-5159-44E2-B8ED-39545405727D}" presName="negativeSpace" presStyleCnt="0"/>
      <dgm:spPr/>
    </dgm:pt>
    <dgm:pt modelId="{B7106E97-3920-4D3F-8E3E-0CC792B36ADB}" type="pres">
      <dgm:prSet presAssocID="{C5C8E9DF-5159-44E2-B8ED-39545405727D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C6D0C705-1C6A-4A9A-88EB-3F1BDEC14EBA}" srcId="{51E5B01D-CA69-4F4E-83A9-6022FF4D4F91}" destId="{C5C8E9DF-5159-44E2-B8ED-39545405727D}" srcOrd="5" destOrd="0" parTransId="{6CAF4762-D2F3-44A4-9D5B-2E3660AA7090}" sibTransId="{878ED6E1-4D01-445F-A315-790B3AAE9ACE}"/>
    <dgm:cxn modelId="{1B3D251C-BEBF-4BD3-AAA6-6CC7DE9D62DE}" type="presOf" srcId="{C5C8E9DF-5159-44E2-B8ED-39545405727D}" destId="{DA38FE6C-F4BA-4237-B01D-62066ACD6365}" srcOrd="1" destOrd="0" presId="urn:microsoft.com/office/officeart/2005/8/layout/list1"/>
    <dgm:cxn modelId="{A52F9422-4FDB-44B0-BDB3-021D9907F263}" srcId="{51E5B01D-CA69-4F4E-83A9-6022FF4D4F91}" destId="{5137E7C1-2493-46E1-84DA-7EB643EBE458}" srcOrd="4" destOrd="0" parTransId="{6280B0AC-9298-4EE9-9B09-3D38BB0B76D3}" sibTransId="{79C0A768-056A-45CB-889F-A2C13DB8CBCB}"/>
    <dgm:cxn modelId="{B1A8C729-A070-4D64-8B49-0CDAA9F52A40}" srcId="{51E5B01D-CA69-4F4E-83A9-6022FF4D4F91}" destId="{EA421F81-20A3-4E5E-BA94-BEE4780A428A}" srcOrd="1" destOrd="0" parTransId="{3C65560B-91D7-4E69-8288-04ECF0D523EC}" sibTransId="{3B7AD7CD-209F-413C-801A-183CD75D0F57}"/>
    <dgm:cxn modelId="{2F700631-D5A3-467D-B609-95B04FF116D6}" type="presOf" srcId="{EA421F81-20A3-4E5E-BA94-BEE4780A428A}" destId="{7C8B7BEA-A193-403B-9085-62535EAE3502}" srcOrd="0" destOrd="0" presId="urn:microsoft.com/office/officeart/2005/8/layout/list1"/>
    <dgm:cxn modelId="{6F376943-C934-49E1-B4B0-E8D8FC5FA349}" type="presOf" srcId="{EA421F81-20A3-4E5E-BA94-BEE4780A428A}" destId="{9229E370-EE9D-4DD5-BA53-A88317A29CEB}" srcOrd="1" destOrd="0" presId="urn:microsoft.com/office/officeart/2005/8/layout/list1"/>
    <dgm:cxn modelId="{BF1E3568-9876-48D0-9624-25853D4EFCDE}" type="presOf" srcId="{5137E7C1-2493-46E1-84DA-7EB643EBE458}" destId="{695FDF5B-2F38-4E3E-B885-E8ADFF237EBE}" srcOrd="1" destOrd="0" presId="urn:microsoft.com/office/officeart/2005/8/layout/list1"/>
    <dgm:cxn modelId="{D098CA71-51DA-48A9-BA28-C5F22D3C4F7C}" srcId="{51E5B01D-CA69-4F4E-83A9-6022FF4D4F91}" destId="{67D8BBD5-18F3-4661-AE44-40403C9F7FD1}" srcOrd="0" destOrd="0" parTransId="{A1CF3121-01EF-44C4-B076-FC7EAF3E6EE7}" sibTransId="{53EE57F3-15DF-4061-88CB-FC4017169043}"/>
    <dgm:cxn modelId="{72801287-DC2C-41BF-B376-9F4320CC5E41}" srcId="{51E5B01D-CA69-4F4E-83A9-6022FF4D4F91}" destId="{D8E16B0A-5A70-47A9-8843-6E5CC87E7313}" srcOrd="3" destOrd="0" parTransId="{3D9C2273-E70D-4C70-AF14-A25AB7651EFF}" sibTransId="{1D9403A5-9989-44D2-8E6C-B604DE4CACF9}"/>
    <dgm:cxn modelId="{E89D8798-60F5-4B53-8C21-B32097732B85}" type="presOf" srcId="{67D8BBD5-18F3-4661-AE44-40403C9F7FD1}" destId="{6FFD4FD1-4FFB-4A72-B9AB-783E2ADFC33D}" srcOrd="1" destOrd="0" presId="urn:microsoft.com/office/officeart/2005/8/layout/list1"/>
    <dgm:cxn modelId="{E9C27AB4-4AF7-4EF0-A854-B981615DF203}" type="presOf" srcId="{4E832D8F-FC08-4887-835F-CD92E1566AE4}" destId="{9E9F0F09-B486-4656-99F5-F1485A4AC463}" srcOrd="0" destOrd="0" presId="urn:microsoft.com/office/officeart/2005/8/layout/list1"/>
    <dgm:cxn modelId="{ABA023BF-5046-4EB7-89BC-AE88F806DE9D}" type="presOf" srcId="{C5C8E9DF-5159-44E2-B8ED-39545405727D}" destId="{326EB69C-9E73-4958-9F62-F2C71E9BCA02}" srcOrd="0" destOrd="0" presId="urn:microsoft.com/office/officeart/2005/8/layout/list1"/>
    <dgm:cxn modelId="{46FD86C7-73C3-4F60-B4A9-B5367E99C708}" type="presOf" srcId="{5137E7C1-2493-46E1-84DA-7EB643EBE458}" destId="{B18BEBA7-29AF-4670-8E65-03E927704F1D}" srcOrd="0" destOrd="0" presId="urn:microsoft.com/office/officeart/2005/8/layout/list1"/>
    <dgm:cxn modelId="{7E1FD0D1-1FBD-4204-B87F-61F9052A0935}" type="presOf" srcId="{67D8BBD5-18F3-4661-AE44-40403C9F7FD1}" destId="{61957869-85DD-4C06-9AF7-879E7DDA1DCF}" srcOrd="0" destOrd="0" presId="urn:microsoft.com/office/officeart/2005/8/layout/list1"/>
    <dgm:cxn modelId="{CD8825D3-8A0E-4C4F-A799-091F5DFC6DC6}" type="presOf" srcId="{D8E16B0A-5A70-47A9-8843-6E5CC87E7313}" destId="{71AE73DD-DF90-46F7-906F-11BBC182CB11}" srcOrd="1" destOrd="0" presId="urn:microsoft.com/office/officeart/2005/8/layout/list1"/>
    <dgm:cxn modelId="{C85F3DD3-5B15-4A83-9783-857062051E0B}" type="presOf" srcId="{51E5B01D-CA69-4F4E-83A9-6022FF4D4F91}" destId="{A40331CD-0595-4AD1-8AA5-8B964B9077CE}" srcOrd="0" destOrd="0" presId="urn:microsoft.com/office/officeart/2005/8/layout/list1"/>
    <dgm:cxn modelId="{12EB13E6-A42E-40E8-9C33-6C6675463C12}" srcId="{51E5B01D-CA69-4F4E-83A9-6022FF4D4F91}" destId="{4E832D8F-FC08-4887-835F-CD92E1566AE4}" srcOrd="2" destOrd="0" parTransId="{E062D474-125C-4A14-A502-481889DDBF67}" sibTransId="{FD0B71E7-07C6-490E-A7AD-864B1839A608}"/>
    <dgm:cxn modelId="{B450D8EE-ECFE-4E62-B4F7-25F4CDEEDE75}" type="presOf" srcId="{4E832D8F-FC08-4887-835F-CD92E1566AE4}" destId="{3EEC6095-E107-472C-AE28-62429EEE98C0}" srcOrd="1" destOrd="0" presId="urn:microsoft.com/office/officeart/2005/8/layout/list1"/>
    <dgm:cxn modelId="{802B19F5-DFFF-41BC-AC3C-3C9D42DFCF8A}" type="presOf" srcId="{D8E16B0A-5A70-47A9-8843-6E5CC87E7313}" destId="{ACEE7E39-92A2-4DBB-98C4-6A768BCEF81D}" srcOrd="0" destOrd="0" presId="urn:microsoft.com/office/officeart/2005/8/layout/list1"/>
    <dgm:cxn modelId="{0D1AE981-4026-4C85-BD8D-4F94E994C402}" type="presParOf" srcId="{A40331CD-0595-4AD1-8AA5-8B964B9077CE}" destId="{EB1F8C2E-499A-4F5C-9F15-FB587EF392DD}" srcOrd="0" destOrd="0" presId="urn:microsoft.com/office/officeart/2005/8/layout/list1"/>
    <dgm:cxn modelId="{32BEE951-9BA0-4C36-98AB-43F84388BCAD}" type="presParOf" srcId="{EB1F8C2E-499A-4F5C-9F15-FB587EF392DD}" destId="{61957869-85DD-4C06-9AF7-879E7DDA1DCF}" srcOrd="0" destOrd="0" presId="urn:microsoft.com/office/officeart/2005/8/layout/list1"/>
    <dgm:cxn modelId="{89F2A157-1F6F-426E-8D5C-272BE04B3C72}" type="presParOf" srcId="{EB1F8C2E-499A-4F5C-9F15-FB587EF392DD}" destId="{6FFD4FD1-4FFB-4A72-B9AB-783E2ADFC33D}" srcOrd="1" destOrd="0" presId="urn:microsoft.com/office/officeart/2005/8/layout/list1"/>
    <dgm:cxn modelId="{D29FFC95-9DFD-4B7D-ADA4-46EF13314F0A}" type="presParOf" srcId="{A40331CD-0595-4AD1-8AA5-8B964B9077CE}" destId="{7B901D6A-5A0B-48EB-883F-3E01256D7D88}" srcOrd="1" destOrd="0" presId="urn:microsoft.com/office/officeart/2005/8/layout/list1"/>
    <dgm:cxn modelId="{7A76D8AF-0541-43A2-82E0-1C78263A0F16}" type="presParOf" srcId="{A40331CD-0595-4AD1-8AA5-8B964B9077CE}" destId="{86D59A97-90A7-42C6-8309-E41CD915E4EE}" srcOrd="2" destOrd="0" presId="urn:microsoft.com/office/officeart/2005/8/layout/list1"/>
    <dgm:cxn modelId="{42B9DE39-AE28-4A91-97D9-FA108D6C4BD7}" type="presParOf" srcId="{A40331CD-0595-4AD1-8AA5-8B964B9077CE}" destId="{AA35688B-73DF-4126-ADEC-24A3E39AC49C}" srcOrd="3" destOrd="0" presId="urn:microsoft.com/office/officeart/2005/8/layout/list1"/>
    <dgm:cxn modelId="{68E84701-149B-4B27-B1A6-C12FD65CF11C}" type="presParOf" srcId="{A40331CD-0595-4AD1-8AA5-8B964B9077CE}" destId="{68E21817-4FE7-4327-9535-8154885E4214}" srcOrd="4" destOrd="0" presId="urn:microsoft.com/office/officeart/2005/8/layout/list1"/>
    <dgm:cxn modelId="{FEAE7D22-EF3B-4077-9935-333E7239702C}" type="presParOf" srcId="{68E21817-4FE7-4327-9535-8154885E4214}" destId="{7C8B7BEA-A193-403B-9085-62535EAE3502}" srcOrd="0" destOrd="0" presId="urn:microsoft.com/office/officeart/2005/8/layout/list1"/>
    <dgm:cxn modelId="{B3EA851D-2E10-4BD8-A514-8C1162146810}" type="presParOf" srcId="{68E21817-4FE7-4327-9535-8154885E4214}" destId="{9229E370-EE9D-4DD5-BA53-A88317A29CEB}" srcOrd="1" destOrd="0" presId="urn:microsoft.com/office/officeart/2005/8/layout/list1"/>
    <dgm:cxn modelId="{CA971C9D-39B7-4796-B1BF-02F1E205B5D3}" type="presParOf" srcId="{A40331CD-0595-4AD1-8AA5-8B964B9077CE}" destId="{D65FD716-EF23-4C27-A4EC-AEB41F638DF2}" srcOrd="5" destOrd="0" presId="urn:microsoft.com/office/officeart/2005/8/layout/list1"/>
    <dgm:cxn modelId="{9039E4FD-7340-4D9A-84B7-8E38846ECC8A}" type="presParOf" srcId="{A40331CD-0595-4AD1-8AA5-8B964B9077CE}" destId="{14E8EA7B-6ABE-4886-8EC6-8D69C8F60854}" srcOrd="6" destOrd="0" presId="urn:microsoft.com/office/officeart/2005/8/layout/list1"/>
    <dgm:cxn modelId="{47095749-856C-457E-B9C2-791E93E3BBD9}" type="presParOf" srcId="{A40331CD-0595-4AD1-8AA5-8B964B9077CE}" destId="{D4EDB237-0DFC-4F2B-BC44-7BBDA26B24FF}" srcOrd="7" destOrd="0" presId="urn:microsoft.com/office/officeart/2005/8/layout/list1"/>
    <dgm:cxn modelId="{CDEEF1BD-5166-463C-BF5F-F0A0E174AC49}" type="presParOf" srcId="{A40331CD-0595-4AD1-8AA5-8B964B9077CE}" destId="{05EC650E-DA5C-4E7D-B7ED-C33F7425F6AE}" srcOrd="8" destOrd="0" presId="urn:microsoft.com/office/officeart/2005/8/layout/list1"/>
    <dgm:cxn modelId="{718CD286-84CE-46AC-97B4-E10E0A372549}" type="presParOf" srcId="{05EC650E-DA5C-4E7D-B7ED-C33F7425F6AE}" destId="{9E9F0F09-B486-4656-99F5-F1485A4AC463}" srcOrd="0" destOrd="0" presId="urn:microsoft.com/office/officeart/2005/8/layout/list1"/>
    <dgm:cxn modelId="{F378942A-DA90-4B2F-AE02-FF5201BC7E6F}" type="presParOf" srcId="{05EC650E-DA5C-4E7D-B7ED-C33F7425F6AE}" destId="{3EEC6095-E107-472C-AE28-62429EEE98C0}" srcOrd="1" destOrd="0" presId="urn:microsoft.com/office/officeart/2005/8/layout/list1"/>
    <dgm:cxn modelId="{AAF93970-73D2-4768-9878-9B82355CB183}" type="presParOf" srcId="{A40331CD-0595-4AD1-8AA5-8B964B9077CE}" destId="{DE427C21-FD42-47E6-82D7-479145712305}" srcOrd="9" destOrd="0" presId="urn:microsoft.com/office/officeart/2005/8/layout/list1"/>
    <dgm:cxn modelId="{27640739-A38E-4CB4-AF20-7D92AB83E387}" type="presParOf" srcId="{A40331CD-0595-4AD1-8AA5-8B964B9077CE}" destId="{F64350CB-8BE1-400F-BC03-6C3AE05368CB}" srcOrd="10" destOrd="0" presId="urn:microsoft.com/office/officeart/2005/8/layout/list1"/>
    <dgm:cxn modelId="{65420569-15AF-4736-9EF6-B3F0C992C50B}" type="presParOf" srcId="{A40331CD-0595-4AD1-8AA5-8B964B9077CE}" destId="{1389A826-3209-424D-B84C-77A60E4FCEDE}" srcOrd="11" destOrd="0" presId="urn:microsoft.com/office/officeart/2005/8/layout/list1"/>
    <dgm:cxn modelId="{2A9D0BF2-EE79-44E4-A55D-187D351B48F0}" type="presParOf" srcId="{A40331CD-0595-4AD1-8AA5-8B964B9077CE}" destId="{3BD0F652-31CA-476F-9E9B-80B63DF52551}" srcOrd="12" destOrd="0" presId="urn:microsoft.com/office/officeart/2005/8/layout/list1"/>
    <dgm:cxn modelId="{DC40706F-4F8B-458E-8C90-7179A19406D1}" type="presParOf" srcId="{3BD0F652-31CA-476F-9E9B-80B63DF52551}" destId="{ACEE7E39-92A2-4DBB-98C4-6A768BCEF81D}" srcOrd="0" destOrd="0" presId="urn:microsoft.com/office/officeart/2005/8/layout/list1"/>
    <dgm:cxn modelId="{DB805DEB-4D09-43AE-B598-26702D85B622}" type="presParOf" srcId="{3BD0F652-31CA-476F-9E9B-80B63DF52551}" destId="{71AE73DD-DF90-46F7-906F-11BBC182CB11}" srcOrd="1" destOrd="0" presId="urn:microsoft.com/office/officeart/2005/8/layout/list1"/>
    <dgm:cxn modelId="{D60A8239-A81C-4251-8ECF-AB8C83FA9A36}" type="presParOf" srcId="{A40331CD-0595-4AD1-8AA5-8B964B9077CE}" destId="{7C6D9507-F7AE-4E58-99D9-82FFD7B35E42}" srcOrd="13" destOrd="0" presId="urn:microsoft.com/office/officeart/2005/8/layout/list1"/>
    <dgm:cxn modelId="{D12BF491-3601-47D2-A58A-21FFF4106CA4}" type="presParOf" srcId="{A40331CD-0595-4AD1-8AA5-8B964B9077CE}" destId="{4FE67056-3FA0-4311-8DF5-3A7D826415EB}" srcOrd="14" destOrd="0" presId="urn:microsoft.com/office/officeart/2005/8/layout/list1"/>
    <dgm:cxn modelId="{566DCBE9-A962-4686-8256-D11046D65C2B}" type="presParOf" srcId="{A40331CD-0595-4AD1-8AA5-8B964B9077CE}" destId="{EB716E35-511D-4437-B039-BD441330D9B7}" srcOrd="15" destOrd="0" presId="urn:microsoft.com/office/officeart/2005/8/layout/list1"/>
    <dgm:cxn modelId="{4094CBF9-ADBB-4F2B-AB03-4A73DEB3E99A}" type="presParOf" srcId="{A40331CD-0595-4AD1-8AA5-8B964B9077CE}" destId="{95DD3495-DA27-4907-AB4F-EBF5BCBB09B4}" srcOrd="16" destOrd="0" presId="urn:microsoft.com/office/officeart/2005/8/layout/list1"/>
    <dgm:cxn modelId="{B7A24964-6B61-4180-BC73-D3305532582F}" type="presParOf" srcId="{95DD3495-DA27-4907-AB4F-EBF5BCBB09B4}" destId="{B18BEBA7-29AF-4670-8E65-03E927704F1D}" srcOrd="0" destOrd="0" presId="urn:microsoft.com/office/officeart/2005/8/layout/list1"/>
    <dgm:cxn modelId="{8DDC4D11-B06C-49A8-BD6B-085D87FB20B7}" type="presParOf" srcId="{95DD3495-DA27-4907-AB4F-EBF5BCBB09B4}" destId="{695FDF5B-2F38-4E3E-B885-E8ADFF237EBE}" srcOrd="1" destOrd="0" presId="urn:microsoft.com/office/officeart/2005/8/layout/list1"/>
    <dgm:cxn modelId="{C58DC1E8-BECC-4773-910C-09F9C32335D6}" type="presParOf" srcId="{A40331CD-0595-4AD1-8AA5-8B964B9077CE}" destId="{7681F417-4817-4049-84F4-FD25F70D44E7}" srcOrd="17" destOrd="0" presId="urn:microsoft.com/office/officeart/2005/8/layout/list1"/>
    <dgm:cxn modelId="{4EC565DC-E0B9-4592-9A36-FD0CAA72B929}" type="presParOf" srcId="{A40331CD-0595-4AD1-8AA5-8B964B9077CE}" destId="{FBBFB3ED-6367-4990-ACBD-EBCF83F2E41B}" srcOrd="18" destOrd="0" presId="urn:microsoft.com/office/officeart/2005/8/layout/list1"/>
    <dgm:cxn modelId="{B26665AC-5976-4D60-AE09-650AB5CD7310}" type="presParOf" srcId="{A40331CD-0595-4AD1-8AA5-8B964B9077CE}" destId="{C45138C0-CEA6-4C59-9FAE-0AD5FAF929A4}" srcOrd="19" destOrd="0" presId="urn:microsoft.com/office/officeart/2005/8/layout/list1"/>
    <dgm:cxn modelId="{E0FFCFBB-73C6-4039-803C-ACD2324966EA}" type="presParOf" srcId="{A40331CD-0595-4AD1-8AA5-8B964B9077CE}" destId="{12BF1565-4D38-4418-A81B-67D8947F0B73}" srcOrd="20" destOrd="0" presId="urn:microsoft.com/office/officeart/2005/8/layout/list1"/>
    <dgm:cxn modelId="{EA81C32C-F908-44CF-B194-BFACF88FDA07}" type="presParOf" srcId="{12BF1565-4D38-4418-A81B-67D8947F0B73}" destId="{326EB69C-9E73-4958-9F62-F2C71E9BCA02}" srcOrd="0" destOrd="0" presId="urn:microsoft.com/office/officeart/2005/8/layout/list1"/>
    <dgm:cxn modelId="{EF8F1A53-8D3D-47FE-B81F-7DA7E3785443}" type="presParOf" srcId="{12BF1565-4D38-4418-A81B-67D8947F0B73}" destId="{DA38FE6C-F4BA-4237-B01D-62066ACD6365}" srcOrd="1" destOrd="0" presId="urn:microsoft.com/office/officeart/2005/8/layout/list1"/>
    <dgm:cxn modelId="{6433C6C8-7DC7-4020-B403-9B7879E0916D}" type="presParOf" srcId="{A40331CD-0595-4AD1-8AA5-8B964B9077CE}" destId="{F3399D61-1D0C-4171-944A-D60E1E4DC78D}" srcOrd="21" destOrd="0" presId="urn:microsoft.com/office/officeart/2005/8/layout/list1"/>
    <dgm:cxn modelId="{A0856663-F7F5-4AF8-B086-4D52171F9E77}" type="presParOf" srcId="{A40331CD-0595-4AD1-8AA5-8B964B9077CE}" destId="{B7106E97-3920-4D3F-8E3E-0CC792B36AD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31977D-7766-4311-BFE0-40FE218BF20D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4536B4-A5AF-4043-BFBC-B7D830DCFA1D}">
      <dgm:prSet/>
      <dgm:spPr/>
      <dgm:t>
        <a:bodyPr/>
        <a:lstStyle/>
        <a:p>
          <a:endParaRPr lang="en-US" dirty="0"/>
        </a:p>
      </dgm:t>
    </dgm:pt>
    <dgm:pt modelId="{33C561D7-275C-4D3B-989E-8F9FE3CB0E4D}" type="parTrans" cxnId="{7A3611F8-902D-48BF-A6BA-02E30EE1D73E}">
      <dgm:prSet/>
      <dgm:spPr/>
      <dgm:t>
        <a:bodyPr/>
        <a:lstStyle/>
        <a:p>
          <a:endParaRPr lang="en-US"/>
        </a:p>
      </dgm:t>
    </dgm:pt>
    <dgm:pt modelId="{5CDF0292-8214-44A7-A0A7-F69E52FF1277}" type="sibTrans" cxnId="{7A3611F8-902D-48BF-A6BA-02E30EE1D73E}">
      <dgm:prSet/>
      <dgm:spPr/>
      <dgm:t>
        <a:bodyPr/>
        <a:lstStyle/>
        <a:p>
          <a:endParaRPr lang="en-US"/>
        </a:p>
      </dgm:t>
    </dgm:pt>
    <dgm:pt modelId="{B10374FF-281A-497B-923F-85CCBD274807}">
      <dgm:prSet/>
      <dgm:spPr/>
      <dgm:t>
        <a:bodyPr/>
        <a:lstStyle/>
        <a:p>
          <a:r>
            <a:rPr lang="vi-VN" dirty="0"/>
            <a:t>Hiểu kiến trúc và các hệ thống quan trọng trong ngân hàng.</a:t>
          </a:r>
          <a:endParaRPr lang="en-US" dirty="0"/>
        </a:p>
      </dgm:t>
    </dgm:pt>
    <dgm:pt modelId="{B307A2B6-1843-4D72-B553-5E3D3F0F584D}" type="parTrans" cxnId="{02B0A796-0F8C-4848-8638-A16816F70A9B}">
      <dgm:prSet/>
      <dgm:spPr/>
      <dgm:t>
        <a:bodyPr/>
        <a:lstStyle/>
        <a:p>
          <a:endParaRPr lang="en-US"/>
        </a:p>
      </dgm:t>
    </dgm:pt>
    <dgm:pt modelId="{924728E7-D10D-4FE1-952D-4BD3B6A4C932}" type="sibTrans" cxnId="{02B0A796-0F8C-4848-8638-A16816F70A9B}">
      <dgm:prSet/>
      <dgm:spPr/>
      <dgm:t>
        <a:bodyPr/>
        <a:lstStyle/>
        <a:p>
          <a:endParaRPr lang="en-US"/>
        </a:p>
      </dgm:t>
    </dgm:pt>
    <dgm:pt modelId="{1061DCB3-DB91-4BDA-8EA2-234BDCAB7DA9}">
      <dgm:prSet/>
      <dgm:spPr/>
      <dgm:t>
        <a:bodyPr/>
        <a:lstStyle/>
        <a:p>
          <a:r>
            <a:rPr lang="vi-VN"/>
            <a:t>Có khả năng viết BRD/Use case/User story cho từng mảng.</a:t>
          </a:r>
          <a:endParaRPr lang="en-US"/>
        </a:p>
      </dgm:t>
    </dgm:pt>
    <dgm:pt modelId="{02AD71BF-3E79-4932-8F84-702CE14309DF}" type="parTrans" cxnId="{C2D621F6-9693-4F7B-9FA9-1F7CF870CCC6}">
      <dgm:prSet/>
      <dgm:spPr/>
      <dgm:t>
        <a:bodyPr/>
        <a:lstStyle/>
        <a:p>
          <a:endParaRPr lang="en-US"/>
        </a:p>
      </dgm:t>
    </dgm:pt>
    <dgm:pt modelId="{A933820F-4CD3-44CB-9CB0-8ABA9BB5A9F8}" type="sibTrans" cxnId="{C2D621F6-9693-4F7B-9FA9-1F7CF870CCC6}">
      <dgm:prSet/>
      <dgm:spPr/>
      <dgm:t>
        <a:bodyPr/>
        <a:lstStyle/>
        <a:p>
          <a:endParaRPr lang="en-US"/>
        </a:p>
      </dgm:t>
    </dgm:pt>
    <dgm:pt modelId="{4CB9DEB6-30B4-45EE-9145-9411432BB96E}">
      <dgm:prSet/>
      <dgm:spPr/>
      <dgm:t>
        <a:bodyPr/>
        <a:lstStyle/>
        <a:p>
          <a:r>
            <a:rPr lang="vi-VN" dirty="0"/>
            <a:t>Nắm được ngôn ngữ chuyên ngành để làm việc với cả </a:t>
          </a:r>
          <a:r>
            <a:rPr lang="vi-VN" b="1" dirty="0"/>
            <a:t>Business</a:t>
          </a:r>
          <a:r>
            <a:rPr lang="vi-VN" dirty="0"/>
            <a:t> lẫn </a:t>
          </a:r>
          <a:r>
            <a:rPr lang="vi-VN" b="1" dirty="0"/>
            <a:t>IT</a:t>
          </a:r>
          <a:r>
            <a:rPr lang="vi-VN" dirty="0"/>
            <a:t>.</a:t>
          </a:r>
          <a:endParaRPr lang="en-US" dirty="0"/>
        </a:p>
      </dgm:t>
    </dgm:pt>
    <dgm:pt modelId="{23B5C6DC-160B-43F9-A9C1-650443FEBEC9}" type="parTrans" cxnId="{996DDCF4-21C3-4699-84DD-8367B67634A8}">
      <dgm:prSet/>
      <dgm:spPr/>
      <dgm:t>
        <a:bodyPr/>
        <a:lstStyle/>
        <a:p>
          <a:endParaRPr lang="en-US"/>
        </a:p>
      </dgm:t>
    </dgm:pt>
    <dgm:pt modelId="{661CCC92-40DE-4F58-B8E7-05C403B7BB6E}" type="sibTrans" cxnId="{996DDCF4-21C3-4699-84DD-8367B67634A8}">
      <dgm:prSet/>
      <dgm:spPr/>
      <dgm:t>
        <a:bodyPr/>
        <a:lstStyle/>
        <a:p>
          <a:endParaRPr lang="en-US"/>
        </a:p>
      </dgm:t>
    </dgm:pt>
    <dgm:pt modelId="{01EB189D-25B5-4349-826A-CFC4391C09AF}" type="pres">
      <dgm:prSet presAssocID="{8731977D-7766-4311-BFE0-40FE218BF20D}" presName="vert0" presStyleCnt="0">
        <dgm:presLayoutVars>
          <dgm:dir/>
          <dgm:animOne val="branch"/>
          <dgm:animLvl val="lvl"/>
        </dgm:presLayoutVars>
      </dgm:prSet>
      <dgm:spPr/>
    </dgm:pt>
    <dgm:pt modelId="{17504C64-B16F-439A-9A4C-16C7E48B1294}" type="pres">
      <dgm:prSet presAssocID="{DE4536B4-A5AF-4043-BFBC-B7D830DCFA1D}" presName="thickLine" presStyleLbl="alignNode1" presStyleIdx="0" presStyleCnt="4"/>
      <dgm:spPr/>
    </dgm:pt>
    <dgm:pt modelId="{282C1F0C-329C-4B1D-9D6B-9CE12D5FE4EF}" type="pres">
      <dgm:prSet presAssocID="{DE4536B4-A5AF-4043-BFBC-B7D830DCFA1D}" presName="horz1" presStyleCnt="0"/>
      <dgm:spPr/>
    </dgm:pt>
    <dgm:pt modelId="{3149865E-4909-4832-A777-94D92ED805F0}" type="pres">
      <dgm:prSet presAssocID="{DE4536B4-A5AF-4043-BFBC-B7D830DCFA1D}" presName="tx1" presStyleLbl="revTx" presStyleIdx="0" presStyleCnt="4"/>
      <dgm:spPr/>
    </dgm:pt>
    <dgm:pt modelId="{9DAA2754-BC55-490B-8BB0-C46B796FCA77}" type="pres">
      <dgm:prSet presAssocID="{DE4536B4-A5AF-4043-BFBC-B7D830DCFA1D}" presName="vert1" presStyleCnt="0"/>
      <dgm:spPr/>
    </dgm:pt>
    <dgm:pt modelId="{FCDEB8AD-0122-4548-BED8-C8BD6A5CA32B}" type="pres">
      <dgm:prSet presAssocID="{B10374FF-281A-497B-923F-85CCBD274807}" presName="thickLine" presStyleLbl="alignNode1" presStyleIdx="1" presStyleCnt="4"/>
      <dgm:spPr/>
    </dgm:pt>
    <dgm:pt modelId="{D5225C14-500A-4CAF-8166-3E94EA356FB6}" type="pres">
      <dgm:prSet presAssocID="{B10374FF-281A-497B-923F-85CCBD274807}" presName="horz1" presStyleCnt="0"/>
      <dgm:spPr/>
    </dgm:pt>
    <dgm:pt modelId="{572870F2-1A7D-4089-AF14-89B150AF0B0E}" type="pres">
      <dgm:prSet presAssocID="{B10374FF-281A-497B-923F-85CCBD274807}" presName="tx1" presStyleLbl="revTx" presStyleIdx="1" presStyleCnt="4"/>
      <dgm:spPr/>
    </dgm:pt>
    <dgm:pt modelId="{4FE1BB51-5D0C-4163-864F-6585237AD4D6}" type="pres">
      <dgm:prSet presAssocID="{B10374FF-281A-497B-923F-85CCBD274807}" presName="vert1" presStyleCnt="0"/>
      <dgm:spPr/>
    </dgm:pt>
    <dgm:pt modelId="{D2481C84-60B0-4013-868B-6400213E5F74}" type="pres">
      <dgm:prSet presAssocID="{1061DCB3-DB91-4BDA-8EA2-234BDCAB7DA9}" presName="thickLine" presStyleLbl="alignNode1" presStyleIdx="2" presStyleCnt="4"/>
      <dgm:spPr/>
    </dgm:pt>
    <dgm:pt modelId="{CE66FCDE-E1D0-4C24-8F73-81595C9EAF60}" type="pres">
      <dgm:prSet presAssocID="{1061DCB3-DB91-4BDA-8EA2-234BDCAB7DA9}" presName="horz1" presStyleCnt="0"/>
      <dgm:spPr/>
    </dgm:pt>
    <dgm:pt modelId="{BAA0ED4A-F004-4ECC-9F8F-859FDD9FAE06}" type="pres">
      <dgm:prSet presAssocID="{1061DCB3-DB91-4BDA-8EA2-234BDCAB7DA9}" presName="tx1" presStyleLbl="revTx" presStyleIdx="2" presStyleCnt="4"/>
      <dgm:spPr/>
    </dgm:pt>
    <dgm:pt modelId="{9AEF284C-4E3C-4412-91AA-F8BB2BBB4C64}" type="pres">
      <dgm:prSet presAssocID="{1061DCB3-DB91-4BDA-8EA2-234BDCAB7DA9}" presName="vert1" presStyleCnt="0"/>
      <dgm:spPr/>
    </dgm:pt>
    <dgm:pt modelId="{16EAE8DF-1505-4677-855E-BDAE9F5F2E90}" type="pres">
      <dgm:prSet presAssocID="{4CB9DEB6-30B4-45EE-9145-9411432BB96E}" presName="thickLine" presStyleLbl="alignNode1" presStyleIdx="3" presStyleCnt="4"/>
      <dgm:spPr/>
    </dgm:pt>
    <dgm:pt modelId="{34B27793-1854-42A4-AF34-B2CBAE6DA666}" type="pres">
      <dgm:prSet presAssocID="{4CB9DEB6-30B4-45EE-9145-9411432BB96E}" presName="horz1" presStyleCnt="0"/>
      <dgm:spPr/>
    </dgm:pt>
    <dgm:pt modelId="{A12B9B38-360F-45A1-92A3-4733377B413A}" type="pres">
      <dgm:prSet presAssocID="{4CB9DEB6-30B4-45EE-9145-9411432BB96E}" presName="tx1" presStyleLbl="revTx" presStyleIdx="3" presStyleCnt="4"/>
      <dgm:spPr/>
    </dgm:pt>
    <dgm:pt modelId="{D7649C9D-2A25-4126-8EB3-F81F4BA6BBCC}" type="pres">
      <dgm:prSet presAssocID="{4CB9DEB6-30B4-45EE-9145-9411432BB96E}" presName="vert1" presStyleCnt="0"/>
      <dgm:spPr/>
    </dgm:pt>
  </dgm:ptLst>
  <dgm:cxnLst>
    <dgm:cxn modelId="{95502A3A-360B-4C7D-BF77-82EFD1B15EF3}" type="presOf" srcId="{1061DCB3-DB91-4BDA-8EA2-234BDCAB7DA9}" destId="{BAA0ED4A-F004-4ECC-9F8F-859FDD9FAE06}" srcOrd="0" destOrd="0" presId="urn:microsoft.com/office/officeart/2008/layout/LinedList"/>
    <dgm:cxn modelId="{CA8BBE52-BA58-44F5-AE05-5D07C1D4E8E4}" type="presOf" srcId="{4CB9DEB6-30B4-45EE-9145-9411432BB96E}" destId="{A12B9B38-360F-45A1-92A3-4733377B413A}" srcOrd="0" destOrd="0" presId="urn:microsoft.com/office/officeart/2008/layout/LinedList"/>
    <dgm:cxn modelId="{02B0A796-0F8C-4848-8638-A16816F70A9B}" srcId="{8731977D-7766-4311-BFE0-40FE218BF20D}" destId="{B10374FF-281A-497B-923F-85CCBD274807}" srcOrd="1" destOrd="0" parTransId="{B307A2B6-1843-4D72-B553-5E3D3F0F584D}" sibTransId="{924728E7-D10D-4FE1-952D-4BD3B6A4C932}"/>
    <dgm:cxn modelId="{491205BB-0164-4535-B802-212C3FF09B1C}" type="presOf" srcId="{8731977D-7766-4311-BFE0-40FE218BF20D}" destId="{01EB189D-25B5-4349-826A-CFC4391C09AF}" srcOrd="0" destOrd="0" presId="urn:microsoft.com/office/officeart/2008/layout/LinedList"/>
    <dgm:cxn modelId="{78564DE6-D323-45E4-A842-AB47C7F693B8}" type="presOf" srcId="{DE4536B4-A5AF-4043-BFBC-B7D830DCFA1D}" destId="{3149865E-4909-4832-A777-94D92ED805F0}" srcOrd="0" destOrd="0" presId="urn:microsoft.com/office/officeart/2008/layout/LinedList"/>
    <dgm:cxn modelId="{48FD86E9-C86B-445C-A1E1-45702F4A0E00}" type="presOf" srcId="{B10374FF-281A-497B-923F-85CCBD274807}" destId="{572870F2-1A7D-4089-AF14-89B150AF0B0E}" srcOrd="0" destOrd="0" presId="urn:microsoft.com/office/officeart/2008/layout/LinedList"/>
    <dgm:cxn modelId="{996DDCF4-21C3-4699-84DD-8367B67634A8}" srcId="{8731977D-7766-4311-BFE0-40FE218BF20D}" destId="{4CB9DEB6-30B4-45EE-9145-9411432BB96E}" srcOrd="3" destOrd="0" parTransId="{23B5C6DC-160B-43F9-A9C1-650443FEBEC9}" sibTransId="{661CCC92-40DE-4F58-B8E7-05C403B7BB6E}"/>
    <dgm:cxn modelId="{C2D621F6-9693-4F7B-9FA9-1F7CF870CCC6}" srcId="{8731977D-7766-4311-BFE0-40FE218BF20D}" destId="{1061DCB3-DB91-4BDA-8EA2-234BDCAB7DA9}" srcOrd="2" destOrd="0" parTransId="{02AD71BF-3E79-4932-8F84-702CE14309DF}" sibTransId="{A933820F-4CD3-44CB-9CB0-8ABA9BB5A9F8}"/>
    <dgm:cxn modelId="{7A3611F8-902D-48BF-A6BA-02E30EE1D73E}" srcId="{8731977D-7766-4311-BFE0-40FE218BF20D}" destId="{DE4536B4-A5AF-4043-BFBC-B7D830DCFA1D}" srcOrd="0" destOrd="0" parTransId="{33C561D7-275C-4D3B-989E-8F9FE3CB0E4D}" sibTransId="{5CDF0292-8214-44A7-A0A7-F69E52FF1277}"/>
    <dgm:cxn modelId="{AA3947D1-051F-4B06-AF57-A541DA31F6DF}" type="presParOf" srcId="{01EB189D-25B5-4349-826A-CFC4391C09AF}" destId="{17504C64-B16F-439A-9A4C-16C7E48B1294}" srcOrd="0" destOrd="0" presId="urn:microsoft.com/office/officeart/2008/layout/LinedList"/>
    <dgm:cxn modelId="{640D1D1F-AFF2-4AF6-8948-382B13A62C42}" type="presParOf" srcId="{01EB189D-25B5-4349-826A-CFC4391C09AF}" destId="{282C1F0C-329C-4B1D-9D6B-9CE12D5FE4EF}" srcOrd="1" destOrd="0" presId="urn:microsoft.com/office/officeart/2008/layout/LinedList"/>
    <dgm:cxn modelId="{6C6FEB45-5BCE-437E-A3AE-30E7BA6465B6}" type="presParOf" srcId="{282C1F0C-329C-4B1D-9D6B-9CE12D5FE4EF}" destId="{3149865E-4909-4832-A777-94D92ED805F0}" srcOrd="0" destOrd="0" presId="urn:microsoft.com/office/officeart/2008/layout/LinedList"/>
    <dgm:cxn modelId="{E7A877E0-F35C-4D06-B635-C7B2F33AF218}" type="presParOf" srcId="{282C1F0C-329C-4B1D-9D6B-9CE12D5FE4EF}" destId="{9DAA2754-BC55-490B-8BB0-C46B796FCA77}" srcOrd="1" destOrd="0" presId="urn:microsoft.com/office/officeart/2008/layout/LinedList"/>
    <dgm:cxn modelId="{7BA054B0-5F30-414D-B260-BBC969515D52}" type="presParOf" srcId="{01EB189D-25B5-4349-826A-CFC4391C09AF}" destId="{FCDEB8AD-0122-4548-BED8-C8BD6A5CA32B}" srcOrd="2" destOrd="0" presId="urn:microsoft.com/office/officeart/2008/layout/LinedList"/>
    <dgm:cxn modelId="{22ACB021-E927-48CF-90B5-DE6530BAF5CA}" type="presParOf" srcId="{01EB189D-25B5-4349-826A-CFC4391C09AF}" destId="{D5225C14-500A-4CAF-8166-3E94EA356FB6}" srcOrd="3" destOrd="0" presId="urn:microsoft.com/office/officeart/2008/layout/LinedList"/>
    <dgm:cxn modelId="{483ACD84-1929-4417-898A-83FA854C110F}" type="presParOf" srcId="{D5225C14-500A-4CAF-8166-3E94EA356FB6}" destId="{572870F2-1A7D-4089-AF14-89B150AF0B0E}" srcOrd="0" destOrd="0" presId="urn:microsoft.com/office/officeart/2008/layout/LinedList"/>
    <dgm:cxn modelId="{B1265BEE-80A6-4894-82F8-10B6C235AE4E}" type="presParOf" srcId="{D5225C14-500A-4CAF-8166-3E94EA356FB6}" destId="{4FE1BB51-5D0C-4163-864F-6585237AD4D6}" srcOrd="1" destOrd="0" presId="urn:microsoft.com/office/officeart/2008/layout/LinedList"/>
    <dgm:cxn modelId="{AA149005-9951-4BDF-A3D0-15B107D43013}" type="presParOf" srcId="{01EB189D-25B5-4349-826A-CFC4391C09AF}" destId="{D2481C84-60B0-4013-868B-6400213E5F74}" srcOrd="4" destOrd="0" presId="urn:microsoft.com/office/officeart/2008/layout/LinedList"/>
    <dgm:cxn modelId="{D2243FB1-0B9B-4F3C-860B-229DBE690A92}" type="presParOf" srcId="{01EB189D-25B5-4349-826A-CFC4391C09AF}" destId="{CE66FCDE-E1D0-4C24-8F73-81595C9EAF60}" srcOrd="5" destOrd="0" presId="urn:microsoft.com/office/officeart/2008/layout/LinedList"/>
    <dgm:cxn modelId="{4480A13F-6697-4E03-86E4-4DE4E721D906}" type="presParOf" srcId="{CE66FCDE-E1D0-4C24-8F73-81595C9EAF60}" destId="{BAA0ED4A-F004-4ECC-9F8F-859FDD9FAE06}" srcOrd="0" destOrd="0" presId="urn:microsoft.com/office/officeart/2008/layout/LinedList"/>
    <dgm:cxn modelId="{29D104A0-8F74-4B1C-81DD-371DE0237667}" type="presParOf" srcId="{CE66FCDE-E1D0-4C24-8F73-81595C9EAF60}" destId="{9AEF284C-4E3C-4412-91AA-F8BB2BBB4C64}" srcOrd="1" destOrd="0" presId="urn:microsoft.com/office/officeart/2008/layout/LinedList"/>
    <dgm:cxn modelId="{73E9AF61-2AA9-4593-A37F-BB5777E5FE37}" type="presParOf" srcId="{01EB189D-25B5-4349-826A-CFC4391C09AF}" destId="{16EAE8DF-1505-4677-855E-BDAE9F5F2E90}" srcOrd="6" destOrd="0" presId="urn:microsoft.com/office/officeart/2008/layout/LinedList"/>
    <dgm:cxn modelId="{642E717A-4198-4514-ADF9-5DA7385A8E42}" type="presParOf" srcId="{01EB189D-25B5-4349-826A-CFC4391C09AF}" destId="{34B27793-1854-42A4-AF34-B2CBAE6DA666}" srcOrd="7" destOrd="0" presId="urn:microsoft.com/office/officeart/2008/layout/LinedList"/>
    <dgm:cxn modelId="{49086A30-6C51-4A00-8B7C-CED2C7D3859D}" type="presParOf" srcId="{34B27793-1854-42A4-AF34-B2CBAE6DA666}" destId="{A12B9B38-360F-45A1-92A3-4733377B413A}" srcOrd="0" destOrd="0" presId="urn:microsoft.com/office/officeart/2008/layout/LinedList"/>
    <dgm:cxn modelId="{E41423BC-173B-4A56-A100-333DC3CA9E76}" type="presParOf" srcId="{34B27793-1854-42A4-AF34-B2CBAE6DA666}" destId="{D7649C9D-2A25-4126-8EB3-F81F4BA6BB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8FE63-FB7D-4FC5-A052-8FFC6CA8A1B2}" type="doc">
      <dgm:prSet loTypeId="urn:microsoft.com/office/officeart/2005/8/layout/matrix3" loCatId="matrix" qsTypeId="urn:microsoft.com/office/officeart/2005/8/quickstyle/3d1" qsCatId="3D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C615901C-FF8C-4D49-9F92-C124994D2A80}">
      <dgm:prSet/>
      <dgm:spPr/>
      <dgm:t>
        <a:bodyPr/>
        <a:lstStyle/>
        <a:p>
          <a:r>
            <a:rPr lang="vi-VN" b="1"/>
            <a:t>Kiến thức nền tảng</a:t>
          </a:r>
          <a:endParaRPr lang="en-US"/>
        </a:p>
      </dgm:t>
    </dgm:pt>
    <dgm:pt modelId="{301BD4A3-FE56-4417-A9F6-7CAB257F274B}" type="parTrans" cxnId="{644923BE-5985-4290-A9AB-FD86A436FEA0}">
      <dgm:prSet/>
      <dgm:spPr/>
      <dgm:t>
        <a:bodyPr/>
        <a:lstStyle/>
        <a:p>
          <a:endParaRPr lang="en-US"/>
        </a:p>
      </dgm:t>
    </dgm:pt>
    <dgm:pt modelId="{E6F29292-17F8-45B2-8970-2E3AA417D4E2}" type="sibTrans" cxnId="{644923BE-5985-4290-A9AB-FD86A436FEA0}">
      <dgm:prSet/>
      <dgm:spPr/>
      <dgm:t>
        <a:bodyPr/>
        <a:lstStyle/>
        <a:p>
          <a:endParaRPr lang="en-US"/>
        </a:p>
      </dgm:t>
    </dgm:pt>
    <dgm:pt modelId="{C0EE0B11-E91C-409D-B76F-703749252214}">
      <dgm:prSet/>
      <dgm:spPr/>
      <dgm:t>
        <a:bodyPr/>
        <a:lstStyle/>
        <a:p>
          <a:r>
            <a:rPr lang="vi-VN" dirty="0"/>
            <a:t>Có hiểu biết cơ bản về </a:t>
          </a:r>
          <a:r>
            <a:rPr lang="vi-VN" b="1" dirty="0"/>
            <a:t>ngân hàng</a:t>
          </a:r>
          <a:r>
            <a:rPr lang="vi-VN" dirty="0"/>
            <a:t>: biết các sản phẩm phổ biến (tài khoản, thẻ, cho vay, chuyển tiền).</a:t>
          </a:r>
          <a:endParaRPr lang="en-US" dirty="0"/>
        </a:p>
      </dgm:t>
    </dgm:pt>
    <dgm:pt modelId="{A1033311-458A-47E4-8A8C-08205A483FCA}" type="parTrans" cxnId="{7ACB14B9-5880-46FD-8E95-18734FD2A4CA}">
      <dgm:prSet/>
      <dgm:spPr/>
      <dgm:t>
        <a:bodyPr/>
        <a:lstStyle/>
        <a:p>
          <a:endParaRPr lang="en-US"/>
        </a:p>
      </dgm:t>
    </dgm:pt>
    <dgm:pt modelId="{5704CA5E-ABC8-4F98-8BB8-84FFAC024FB6}" type="sibTrans" cxnId="{7ACB14B9-5880-46FD-8E95-18734FD2A4CA}">
      <dgm:prSet/>
      <dgm:spPr/>
      <dgm:t>
        <a:bodyPr/>
        <a:lstStyle/>
        <a:p>
          <a:endParaRPr lang="en-US"/>
        </a:p>
      </dgm:t>
    </dgm:pt>
    <dgm:pt modelId="{0B531C1A-6C76-4A58-8E11-96FAB434532E}">
      <dgm:prSet/>
      <dgm:spPr/>
      <dgm:t>
        <a:bodyPr/>
        <a:lstStyle/>
        <a:p>
          <a:r>
            <a:rPr lang="vi-VN"/>
            <a:t>Hiểu khái niệm </a:t>
          </a:r>
          <a:r>
            <a:rPr lang="vi-VN" b="1"/>
            <a:t>Business Analyst</a:t>
          </a:r>
          <a:r>
            <a:rPr lang="vi-VN"/>
            <a:t>: vai trò cầu nối giữa Business và IT.</a:t>
          </a:r>
          <a:endParaRPr lang="en-US"/>
        </a:p>
      </dgm:t>
    </dgm:pt>
    <dgm:pt modelId="{58D6F520-D0F6-4DAD-8E3F-2088214B474F}" type="parTrans" cxnId="{326F46CC-1FF9-433B-A747-4ED3F4BA5155}">
      <dgm:prSet/>
      <dgm:spPr/>
      <dgm:t>
        <a:bodyPr/>
        <a:lstStyle/>
        <a:p>
          <a:endParaRPr lang="en-US"/>
        </a:p>
      </dgm:t>
    </dgm:pt>
    <dgm:pt modelId="{230A9155-848D-4510-9525-3396CC272EA0}" type="sibTrans" cxnId="{326F46CC-1FF9-433B-A747-4ED3F4BA5155}">
      <dgm:prSet/>
      <dgm:spPr/>
      <dgm:t>
        <a:bodyPr/>
        <a:lstStyle/>
        <a:p>
          <a:endParaRPr lang="en-US"/>
        </a:p>
      </dgm:t>
    </dgm:pt>
    <dgm:pt modelId="{5179C944-EA31-40BA-8C90-FD839180CB20}">
      <dgm:prSet/>
      <dgm:spPr/>
      <dgm:t>
        <a:bodyPr/>
        <a:lstStyle/>
        <a:p>
          <a:r>
            <a:rPr lang="vi-VN"/>
            <a:t>Ưu tiên: đã từng làm trong ngân hàng (operations, teller, IT, risk, product) hoặc trong các dự án fintech</a:t>
          </a:r>
          <a:endParaRPr lang="en-US"/>
        </a:p>
      </dgm:t>
    </dgm:pt>
    <dgm:pt modelId="{1A88A5A7-8A85-46D6-8AF1-B05534FEE5B5}" type="parTrans" cxnId="{A034D74A-EE7F-4D43-B6E0-0404E64096D2}">
      <dgm:prSet/>
      <dgm:spPr/>
      <dgm:t>
        <a:bodyPr/>
        <a:lstStyle/>
        <a:p>
          <a:endParaRPr lang="en-US"/>
        </a:p>
      </dgm:t>
    </dgm:pt>
    <dgm:pt modelId="{9D0CE32A-2E5C-4EF3-A63B-BCDE279DC6D6}" type="sibTrans" cxnId="{A034D74A-EE7F-4D43-B6E0-0404E64096D2}">
      <dgm:prSet/>
      <dgm:spPr/>
      <dgm:t>
        <a:bodyPr/>
        <a:lstStyle/>
        <a:p>
          <a:endParaRPr lang="en-US"/>
        </a:p>
      </dgm:t>
    </dgm:pt>
    <dgm:pt modelId="{D763C689-E3F4-43BD-A7CA-043D94FD8EEE}" type="pres">
      <dgm:prSet presAssocID="{B158FE63-FB7D-4FC5-A052-8FFC6CA8A1B2}" presName="matrix" presStyleCnt="0">
        <dgm:presLayoutVars>
          <dgm:chMax val="1"/>
          <dgm:dir/>
          <dgm:resizeHandles val="exact"/>
        </dgm:presLayoutVars>
      </dgm:prSet>
      <dgm:spPr/>
    </dgm:pt>
    <dgm:pt modelId="{653967F8-822E-4185-8992-32D82FC03DD3}" type="pres">
      <dgm:prSet presAssocID="{B158FE63-FB7D-4FC5-A052-8FFC6CA8A1B2}" presName="diamond" presStyleLbl="bgShp" presStyleIdx="0" presStyleCnt="1"/>
      <dgm:spPr/>
    </dgm:pt>
    <dgm:pt modelId="{661E435B-85A1-4B8D-B072-0732BE6BB55D}" type="pres">
      <dgm:prSet presAssocID="{B158FE63-FB7D-4FC5-A052-8FFC6CA8A1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468EAC-4AFB-4820-AA8D-9C4578374B7B}" type="pres">
      <dgm:prSet presAssocID="{B158FE63-FB7D-4FC5-A052-8FFC6CA8A1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A5B1281-AC0A-4558-BE40-AE94C667F429}" type="pres">
      <dgm:prSet presAssocID="{B158FE63-FB7D-4FC5-A052-8FFC6CA8A1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6B8FB7-2AA0-434B-9E7E-908A5E511FBA}" type="pres">
      <dgm:prSet presAssocID="{B158FE63-FB7D-4FC5-A052-8FFC6CA8A1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94E070F-E240-4A26-9D48-8FF6D0C8073B}" type="presOf" srcId="{B158FE63-FB7D-4FC5-A052-8FFC6CA8A1B2}" destId="{D763C689-E3F4-43BD-A7CA-043D94FD8EEE}" srcOrd="0" destOrd="0" presId="urn:microsoft.com/office/officeart/2005/8/layout/matrix3"/>
    <dgm:cxn modelId="{BF18FB39-6F99-42C2-B88B-71A23EE9CF01}" type="presOf" srcId="{C0EE0B11-E91C-409D-B76F-703749252214}" destId="{BF468EAC-4AFB-4820-AA8D-9C4578374B7B}" srcOrd="0" destOrd="0" presId="urn:microsoft.com/office/officeart/2005/8/layout/matrix3"/>
    <dgm:cxn modelId="{A034D74A-EE7F-4D43-B6E0-0404E64096D2}" srcId="{B158FE63-FB7D-4FC5-A052-8FFC6CA8A1B2}" destId="{5179C944-EA31-40BA-8C90-FD839180CB20}" srcOrd="3" destOrd="0" parTransId="{1A88A5A7-8A85-46D6-8AF1-B05534FEE5B5}" sibTransId="{9D0CE32A-2E5C-4EF3-A63B-BCDE279DC6D6}"/>
    <dgm:cxn modelId="{F3D16D9F-3262-4392-97C1-691084DEDE15}" type="presOf" srcId="{C615901C-FF8C-4D49-9F92-C124994D2A80}" destId="{661E435B-85A1-4B8D-B072-0732BE6BB55D}" srcOrd="0" destOrd="0" presId="urn:microsoft.com/office/officeart/2005/8/layout/matrix3"/>
    <dgm:cxn modelId="{3E23F0B3-C7F5-4C41-8B93-9723C0BC0359}" type="presOf" srcId="{5179C944-EA31-40BA-8C90-FD839180CB20}" destId="{076B8FB7-2AA0-434B-9E7E-908A5E511FBA}" srcOrd="0" destOrd="0" presId="urn:microsoft.com/office/officeart/2005/8/layout/matrix3"/>
    <dgm:cxn modelId="{7ACB14B9-5880-46FD-8E95-18734FD2A4CA}" srcId="{B158FE63-FB7D-4FC5-A052-8FFC6CA8A1B2}" destId="{C0EE0B11-E91C-409D-B76F-703749252214}" srcOrd="1" destOrd="0" parTransId="{A1033311-458A-47E4-8A8C-08205A483FCA}" sibTransId="{5704CA5E-ABC8-4F98-8BB8-84FFAC024FB6}"/>
    <dgm:cxn modelId="{644923BE-5985-4290-A9AB-FD86A436FEA0}" srcId="{B158FE63-FB7D-4FC5-A052-8FFC6CA8A1B2}" destId="{C615901C-FF8C-4D49-9F92-C124994D2A80}" srcOrd="0" destOrd="0" parTransId="{301BD4A3-FE56-4417-A9F6-7CAB257F274B}" sibTransId="{E6F29292-17F8-45B2-8970-2E3AA417D4E2}"/>
    <dgm:cxn modelId="{326F46CC-1FF9-433B-A747-4ED3F4BA5155}" srcId="{B158FE63-FB7D-4FC5-A052-8FFC6CA8A1B2}" destId="{0B531C1A-6C76-4A58-8E11-96FAB434532E}" srcOrd="2" destOrd="0" parTransId="{58D6F520-D0F6-4DAD-8E3F-2088214B474F}" sibTransId="{230A9155-848D-4510-9525-3396CC272EA0}"/>
    <dgm:cxn modelId="{ED292DE9-896C-4B7B-9142-9112C370CE83}" type="presOf" srcId="{0B531C1A-6C76-4A58-8E11-96FAB434532E}" destId="{5A5B1281-AC0A-4558-BE40-AE94C667F429}" srcOrd="0" destOrd="0" presId="urn:microsoft.com/office/officeart/2005/8/layout/matrix3"/>
    <dgm:cxn modelId="{BE0267FC-FE10-46E6-AE6A-6157180F9880}" type="presParOf" srcId="{D763C689-E3F4-43BD-A7CA-043D94FD8EEE}" destId="{653967F8-822E-4185-8992-32D82FC03DD3}" srcOrd="0" destOrd="0" presId="urn:microsoft.com/office/officeart/2005/8/layout/matrix3"/>
    <dgm:cxn modelId="{3193EEE0-E818-42D7-844C-40EDF9F61D75}" type="presParOf" srcId="{D763C689-E3F4-43BD-A7CA-043D94FD8EEE}" destId="{661E435B-85A1-4B8D-B072-0732BE6BB55D}" srcOrd="1" destOrd="0" presId="urn:microsoft.com/office/officeart/2005/8/layout/matrix3"/>
    <dgm:cxn modelId="{C062F7D2-C186-4608-BBCB-86CFEC236765}" type="presParOf" srcId="{D763C689-E3F4-43BD-A7CA-043D94FD8EEE}" destId="{BF468EAC-4AFB-4820-AA8D-9C4578374B7B}" srcOrd="2" destOrd="0" presId="urn:microsoft.com/office/officeart/2005/8/layout/matrix3"/>
    <dgm:cxn modelId="{94705392-DA6C-4F36-A10B-EB37CCDCE725}" type="presParOf" srcId="{D763C689-E3F4-43BD-A7CA-043D94FD8EEE}" destId="{5A5B1281-AC0A-4558-BE40-AE94C667F429}" srcOrd="3" destOrd="0" presId="urn:microsoft.com/office/officeart/2005/8/layout/matrix3"/>
    <dgm:cxn modelId="{D1A81503-B98D-427F-B085-FCB7E5BBFE95}" type="presParOf" srcId="{D763C689-E3F4-43BD-A7CA-043D94FD8EEE}" destId="{076B8FB7-2AA0-434B-9E7E-908A5E511FB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D43E72-68DA-4680-9B35-6C1A27B992CB}" type="doc">
      <dgm:prSet loTypeId="urn:microsoft.com/office/officeart/2005/8/layout/matrix3" loCatId="matrix" qsTypeId="urn:microsoft.com/office/officeart/2005/8/quickstyle/3d2" qsCatId="3D" csTypeId="urn:microsoft.com/office/officeart/2005/8/colors/accent4_1" csCatId="accent4"/>
      <dgm:spPr/>
      <dgm:t>
        <a:bodyPr/>
        <a:lstStyle/>
        <a:p>
          <a:endParaRPr lang="en-US"/>
        </a:p>
      </dgm:t>
    </dgm:pt>
    <dgm:pt modelId="{A5757206-CD05-4E27-888D-4FB30AB9F7EC}">
      <dgm:prSet/>
      <dgm:spPr/>
      <dgm:t>
        <a:bodyPr/>
        <a:lstStyle/>
        <a:p>
          <a:r>
            <a:rPr lang="en-US" b="1"/>
            <a:t>Kỹ năng bắt buộc</a:t>
          </a:r>
          <a:endParaRPr lang="en-US"/>
        </a:p>
      </dgm:t>
    </dgm:pt>
    <dgm:pt modelId="{AC978DE3-93ED-4EB1-B10B-FD1472B9DFC0}" type="parTrans" cxnId="{C056AB4B-B271-45F4-97C3-6C5033891C21}">
      <dgm:prSet/>
      <dgm:spPr/>
      <dgm:t>
        <a:bodyPr/>
        <a:lstStyle/>
        <a:p>
          <a:endParaRPr lang="en-US"/>
        </a:p>
      </dgm:t>
    </dgm:pt>
    <dgm:pt modelId="{94607844-7952-40C5-AFA8-E31A27430083}" type="sibTrans" cxnId="{C056AB4B-B271-45F4-97C3-6C5033891C21}">
      <dgm:prSet/>
      <dgm:spPr/>
      <dgm:t>
        <a:bodyPr/>
        <a:lstStyle/>
        <a:p>
          <a:endParaRPr lang="en-US"/>
        </a:p>
      </dgm:t>
    </dgm:pt>
    <dgm:pt modelId="{837EEE1A-C45E-4338-B03D-D632D1DA94F0}">
      <dgm:prSet/>
      <dgm:spPr/>
      <dgm:t>
        <a:bodyPr/>
        <a:lstStyle/>
        <a:p>
          <a:r>
            <a:rPr lang="en-US" b="1"/>
            <a:t>Tin học văn phòng:</a:t>
          </a:r>
          <a:r>
            <a:rPr lang="en-US"/>
            <a:t> Word, Excel, PowerPoint (phục vụ viết BRD, mô tả quy trình, làm báo cáo).</a:t>
          </a:r>
        </a:p>
      </dgm:t>
    </dgm:pt>
    <dgm:pt modelId="{53A3C38B-1A0C-463D-B765-CD5B420B386E}" type="parTrans" cxnId="{0D76B605-84D0-4B36-862A-42B4103DC3E7}">
      <dgm:prSet/>
      <dgm:spPr/>
      <dgm:t>
        <a:bodyPr/>
        <a:lstStyle/>
        <a:p>
          <a:endParaRPr lang="en-US"/>
        </a:p>
      </dgm:t>
    </dgm:pt>
    <dgm:pt modelId="{C71E31C7-812F-427C-A6E5-3B443840A803}" type="sibTrans" cxnId="{0D76B605-84D0-4B36-862A-42B4103DC3E7}">
      <dgm:prSet/>
      <dgm:spPr/>
      <dgm:t>
        <a:bodyPr/>
        <a:lstStyle/>
        <a:p>
          <a:endParaRPr lang="en-US"/>
        </a:p>
      </dgm:t>
    </dgm:pt>
    <dgm:pt modelId="{E4AB63C9-A84D-4FFD-9AA9-72B03AB854B5}">
      <dgm:prSet/>
      <dgm:spPr/>
      <dgm:t>
        <a:bodyPr/>
        <a:lstStyle/>
        <a:p>
          <a:r>
            <a:rPr lang="en-US" b="1"/>
            <a:t>Tiếng Anh chuyên ngành:</a:t>
          </a:r>
          <a:r>
            <a:rPr lang="en-US"/>
            <a:t> đọc hiểu thuật ngữ (SWIFT, settlement, compliance).</a:t>
          </a:r>
        </a:p>
      </dgm:t>
    </dgm:pt>
    <dgm:pt modelId="{87D43EF0-6A2F-4150-9F38-32E984890721}" type="parTrans" cxnId="{E54F83AA-40EA-4FFB-A125-362211B20C75}">
      <dgm:prSet/>
      <dgm:spPr/>
      <dgm:t>
        <a:bodyPr/>
        <a:lstStyle/>
        <a:p>
          <a:endParaRPr lang="en-US"/>
        </a:p>
      </dgm:t>
    </dgm:pt>
    <dgm:pt modelId="{E4338688-1A86-4AAB-BAF0-F29AF271CCFC}" type="sibTrans" cxnId="{E54F83AA-40EA-4FFB-A125-362211B20C75}">
      <dgm:prSet/>
      <dgm:spPr/>
      <dgm:t>
        <a:bodyPr/>
        <a:lstStyle/>
        <a:p>
          <a:endParaRPr lang="en-US"/>
        </a:p>
      </dgm:t>
    </dgm:pt>
    <dgm:pt modelId="{F5B1DA40-5F8F-404E-80A7-1F91F323F1CC}">
      <dgm:prSet/>
      <dgm:spPr/>
      <dgm:t>
        <a:bodyPr/>
        <a:lstStyle/>
        <a:p>
          <a:r>
            <a:rPr lang="en-US" b="1"/>
            <a:t>Logical thinking:</a:t>
          </a:r>
          <a:r>
            <a:rPr lang="en-US"/>
            <a:t> có khả năng phân tích và đặt câu hỏi "why, what, how" khi gặp quy trình.</a:t>
          </a:r>
        </a:p>
      </dgm:t>
    </dgm:pt>
    <dgm:pt modelId="{9ABF70E0-C2A9-4F90-B78D-EE4DC0948463}" type="parTrans" cxnId="{5D0A9306-9295-47FC-B3C2-7E3893878E93}">
      <dgm:prSet/>
      <dgm:spPr/>
      <dgm:t>
        <a:bodyPr/>
        <a:lstStyle/>
        <a:p>
          <a:endParaRPr lang="en-US"/>
        </a:p>
      </dgm:t>
    </dgm:pt>
    <dgm:pt modelId="{41E6A3CA-001D-4A84-A503-F4E25835FE4F}" type="sibTrans" cxnId="{5D0A9306-9295-47FC-B3C2-7E3893878E93}">
      <dgm:prSet/>
      <dgm:spPr/>
      <dgm:t>
        <a:bodyPr/>
        <a:lstStyle/>
        <a:p>
          <a:endParaRPr lang="en-US"/>
        </a:p>
      </dgm:t>
    </dgm:pt>
    <dgm:pt modelId="{23451872-FEF7-45B6-8840-A026594608A3}" type="pres">
      <dgm:prSet presAssocID="{B6D43E72-68DA-4680-9B35-6C1A27B992CB}" presName="matrix" presStyleCnt="0">
        <dgm:presLayoutVars>
          <dgm:chMax val="1"/>
          <dgm:dir/>
          <dgm:resizeHandles val="exact"/>
        </dgm:presLayoutVars>
      </dgm:prSet>
      <dgm:spPr/>
    </dgm:pt>
    <dgm:pt modelId="{B5E38B53-BEAF-447C-B9C0-63934125A30D}" type="pres">
      <dgm:prSet presAssocID="{B6D43E72-68DA-4680-9B35-6C1A27B992CB}" presName="diamond" presStyleLbl="bgShp" presStyleIdx="0" presStyleCnt="1"/>
      <dgm:spPr/>
    </dgm:pt>
    <dgm:pt modelId="{30FA37DD-FFD7-4A98-BB1F-D12A4FCC3401}" type="pres">
      <dgm:prSet presAssocID="{B6D43E72-68DA-4680-9B35-6C1A27B992C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C0D27D-4C38-4654-A3CF-5ED4DB6C97AC}" type="pres">
      <dgm:prSet presAssocID="{B6D43E72-68DA-4680-9B35-6C1A27B992C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2D8827-5A70-4E04-9E3D-130B5AC9E37C}" type="pres">
      <dgm:prSet presAssocID="{B6D43E72-68DA-4680-9B35-6C1A27B992C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D4F552-E5B6-4188-8C51-319FFE3F0F95}" type="pres">
      <dgm:prSet presAssocID="{B6D43E72-68DA-4680-9B35-6C1A27B992C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9BB1E04-4DE0-4651-B748-1B38C318779E}" type="presOf" srcId="{A5757206-CD05-4E27-888D-4FB30AB9F7EC}" destId="{30FA37DD-FFD7-4A98-BB1F-D12A4FCC3401}" srcOrd="0" destOrd="0" presId="urn:microsoft.com/office/officeart/2005/8/layout/matrix3"/>
    <dgm:cxn modelId="{0D76B605-84D0-4B36-862A-42B4103DC3E7}" srcId="{B6D43E72-68DA-4680-9B35-6C1A27B992CB}" destId="{837EEE1A-C45E-4338-B03D-D632D1DA94F0}" srcOrd="1" destOrd="0" parTransId="{53A3C38B-1A0C-463D-B765-CD5B420B386E}" sibTransId="{C71E31C7-812F-427C-A6E5-3B443840A803}"/>
    <dgm:cxn modelId="{5D0A9306-9295-47FC-B3C2-7E3893878E93}" srcId="{B6D43E72-68DA-4680-9B35-6C1A27B992CB}" destId="{F5B1DA40-5F8F-404E-80A7-1F91F323F1CC}" srcOrd="3" destOrd="0" parTransId="{9ABF70E0-C2A9-4F90-B78D-EE4DC0948463}" sibTransId="{41E6A3CA-001D-4A84-A503-F4E25835FE4F}"/>
    <dgm:cxn modelId="{E70B4A46-C7F1-4142-92B2-838D6A87A926}" type="presOf" srcId="{F5B1DA40-5F8F-404E-80A7-1F91F323F1CC}" destId="{8FD4F552-E5B6-4188-8C51-319FFE3F0F95}" srcOrd="0" destOrd="0" presId="urn:microsoft.com/office/officeart/2005/8/layout/matrix3"/>
    <dgm:cxn modelId="{C056AB4B-B271-45F4-97C3-6C5033891C21}" srcId="{B6D43E72-68DA-4680-9B35-6C1A27B992CB}" destId="{A5757206-CD05-4E27-888D-4FB30AB9F7EC}" srcOrd="0" destOrd="0" parTransId="{AC978DE3-93ED-4EB1-B10B-FD1472B9DFC0}" sibTransId="{94607844-7952-40C5-AFA8-E31A27430083}"/>
    <dgm:cxn modelId="{0E95D785-7C95-448D-BD45-45C229637735}" type="presOf" srcId="{837EEE1A-C45E-4338-B03D-D632D1DA94F0}" destId="{69C0D27D-4C38-4654-A3CF-5ED4DB6C97AC}" srcOrd="0" destOrd="0" presId="urn:microsoft.com/office/officeart/2005/8/layout/matrix3"/>
    <dgm:cxn modelId="{DC6B5B93-2BF1-4A16-A339-1B801B32E086}" type="presOf" srcId="{B6D43E72-68DA-4680-9B35-6C1A27B992CB}" destId="{23451872-FEF7-45B6-8840-A026594608A3}" srcOrd="0" destOrd="0" presId="urn:microsoft.com/office/officeart/2005/8/layout/matrix3"/>
    <dgm:cxn modelId="{073F0B99-261B-4E54-AA96-44E04E2764FB}" type="presOf" srcId="{E4AB63C9-A84D-4FFD-9AA9-72B03AB854B5}" destId="{632D8827-5A70-4E04-9E3D-130B5AC9E37C}" srcOrd="0" destOrd="0" presId="urn:microsoft.com/office/officeart/2005/8/layout/matrix3"/>
    <dgm:cxn modelId="{E54F83AA-40EA-4FFB-A125-362211B20C75}" srcId="{B6D43E72-68DA-4680-9B35-6C1A27B992CB}" destId="{E4AB63C9-A84D-4FFD-9AA9-72B03AB854B5}" srcOrd="2" destOrd="0" parTransId="{87D43EF0-6A2F-4150-9F38-32E984890721}" sibTransId="{E4338688-1A86-4AAB-BAF0-F29AF271CCFC}"/>
    <dgm:cxn modelId="{97A37A52-3519-427B-920D-84B362968CEB}" type="presParOf" srcId="{23451872-FEF7-45B6-8840-A026594608A3}" destId="{B5E38B53-BEAF-447C-B9C0-63934125A30D}" srcOrd="0" destOrd="0" presId="urn:microsoft.com/office/officeart/2005/8/layout/matrix3"/>
    <dgm:cxn modelId="{465F34D0-D9BB-4A73-8457-6B0C44C6E7CD}" type="presParOf" srcId="{23451872-FEF7-45B6-8840-A026594608A3}" destId="{30FA37DD-FFD7-4A98-BB1F-D12A4FCC3401}" srcOrd="1" destOrd="0" presId="urn:microsoft.com/office/officeart/2005/8/layout/matrix3"/>
    <dgm:cxn modelId="{14C80981-514E-41EA-B598-EA090B05795D}" type="presParOf" srcId="{23451872-FEF7-45B6-8840-A026594608A3}" destId="{69C0D27D-4C38-4654-A3CF-5ED4DB6C97AC}" srcOrd="2" destOrd="0" presId="urn:microsoft.com/office/officeart/2005/8/layout/matrix3"/>
    <dgm:cxn modelId="{77A550F8-1F6B-4B10-8D10-E596F5F13135}" type="presParOf" srcId="{23451872-FEF7-45B6-8840-A026594608A3}" destId="{632D8827-5A70-4E04-9E3D-130B5AC9E37C}" srcOrd="3" destOrd="0" presId="urn:microsoft.com/office/officeart/2005/8/layout/matrix3"/>
    <dgm:cxn modelId="{92D24F73-6B0A-4745-BC5D-6068FAE4758B}" type="presParOf" srcId="{23451872-FEF7-45B6-8840-A026594608A3}" destId="{8FD4F552-E5B6-4188-8C51-319FFE3F0F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59A97-90A7-42C6-8309-E41CD915E4EE}">
      <dsp:nvSpPr>
        <dsp:cNvPr id="0" name=""/>
        <dsp:cNvSpPr/>
      </dsp:nvSpPr>
      <dsp:spPr>
        <a:xfrm>
          <a:off x="0" y="30791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FD4FD1-4FFB-4A72-B9AB-783E2ADFC33D}">
      <dsp:nvSpPr>
        <dsp:cNvPr id="0" name=""/>
        <dsp:cNvSpPr/>
      </dsp:nvSpPr>
      <dsp:spPr>
        <a:xfrm>
          <a:off x="369570" y="7175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1: Core Banking</a:t>
          </a:r>
        </a:p>
      </dsp:txBody>
      <dsp:txXfrm>
        <a:off x="392627" y="94808"/>
        <a:ext cx="5127866" cy="426206"/>
      </dsp:txXfrm>
    </dsp:sp>
    <dsp:sp modelId="{14E8EA7B-6ABE-4886-8EC6-8D69C8F60854}">
      <dsp:nvSpPr>
        <dsp:cNvPr id="0" name=""/>
        <dsp:cNvSpPr/>
      </dsp:nvSpPr>
      <dsp:spPr>
        <a:xfrm>
          <a:off x="0" y="103367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29E370-EE9D-4DD5-BA53-A88317A29CEB}">
      <dsp:nvSpPr>
        <dsp:cNvPr id="0" name=""/>
        <dsp:cNvSpPr/>
      </dsp:nvSpPr>
      <dsp:spPr>
        <a:xfrm>
          <a:off x="369570" y="79751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2: Payment Gateway</a:t>
          </a:r>
        </a:p>
      </dsp:txBody>
      <dsp:txXfrm>
        <a:off x="392627" y="820568"/>
        <a:ext cx="5127866" cy="426206"/>
      </dsp:txXfrm>
    </dsp:sp>
    <dsp:sp modelId="{F64350CB-8BE1-400F-BC03-6C3AE05368CB}">
      <dsp:nvSpPr>
        <dsp:cNvPr id="0" name=""/>
        <dsp:cNvSpPr/>
      </dsp:nvSpPr>
      <dsp:spPr>
        <a:xfrm>
          <a:off x="0" y="175943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EC6095-E107-472C-AE28-62429EEE98C0}">
      <dsp:nvSpPr>
        <dsp:cNvPr id="0" name=""/>
        <dsp:cNvSpPr/>
      </dsp:nvSpPr>
      <dsp:spPr>
        <a:xfrm>
          <a:off x="369570" y="152327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3: LOS (Loan Origination System)</a:t>
          </a:r>
        </a:p>
      </dsp:txBody>
      <dsp:txXfrm>
        <a:off x="392627" y="1546328"/>
        <a:ext cx="5127866" cy="426206"/>
      </dsp:txXfrm>
    </dsp:sp>
    <dsp:sp modelId="{4FE67056-3FA0-4311-8DF5-3A7D826415EB}">
      <dsp:nvSpPr>
        <dsp:cNvPr id="0" name=""/>
        <dsp:cNvSpPr/>
      </dsp:nvSpPr>
      <dsp:spPr>
        <a:xfrm>
          <a:off x="0" y="248519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AE73DD-DF90-46F7-906F-11BBC182CB11}">
      <dsp:nvSpPr>
        <dsp:cNvPr id="0" name=""/>
        <dsp:cNvSpPr/>
      </dsp:nvSpPr>
      <dsp:spPr>
        <a:xfrm>
          <a:off x="369570" y="224903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4: AML (Anti Money Laundering)</a:t>
          </a:r>
        </a:p>
      </dsp:txBody>
      <dsp:txXfrm>
        <a:off x="392627" y="2272088"/>
        <a:ext cx="5127866" cy="426206"/>
      </dsp:txXfrm>
    </dsp:sp>
    <dsp:sp modelId="{FBBFB3ED-6367-4990-ACBD-EBCF83F2E41B}">
      <dsp:nvSpPr>
        <dsp:cNvPr id="0" name=""/>
        <dsp:cNvSpPr/>
      </dsp:nvSpPr>
      <dsp:spPr>
        <a:xfrm>
          <a:off x="0" y="321095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5FDF5B-2F38-4E3E-B885-E8ADFF237EBE}">
      <dsp:nvSpPr>
        <dsp:cNvPr id="0" name=""/>
        <dsp:cNvSpPr/>
      </dsp:nvSpPr>
      <dsp:spPr>
        <a:xfrm>
          <a:off x="369570" y="297479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5: Digital Banking Concept</a:t>
          </a:r>
        </a:p>
      </dsp:txBody>
      <dsp:txXfrm>
        <a:off x="392627" y="2997848"/>
        <a:ext cx="5127866" cy="426206"/>
      </dsp:txXfrm>
    </dsp:sp>
    <dsp:sp modelId="{B7106E97-3920-4D3F-8E3E-0CC792B36ADB}">
      <dsp:nvSpPr>
        <dsp:cNvPr id="0" name=""/>
        <dsp:cNvSpPr/>
      </dsp:nvSpPr>
      <dsp:spPr>
        <a:xfrm>
          <a:off x="0" y="3936711"/>
          <a:ext cx="7391400" cy="403200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38FE6C-F4BA-4237-B01D-62066ACD6365}">
      <dsp:nvSpPr>
        <dsp:cNvPr id="0" name=""/>
        <dsp:cNvSpPr/>
      </dsp:nvSpPr>
      <dsp:spPr>
        <a:xfrm>
          <a:off x="369570" y="3700551"/>
          <a:ext cx="5173980" cy="47232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Buổi</a:t>
          </a:r>
          <a:r>
            <a:rPr lang="en-US" sz="1600" kern="1200" dirty="0"/>
            <a:t> 6: Assignment &amp; CV Support Review</a:t>
          </a:r>
        </a:p>
      </dsp:txBody>
      <dsp:txXfrm>
        <a:off x="392627" y="3723608"/>
        <a:ext cx="512786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04C64-B16F-439A-9A4C-16C7E48B1294}">
      <dsp:nvSpPr>
        <dsp:cNvPr id="0" name=""/>
        <dsp:cNvSpPr/>
      </dsp:nvSpPr>
      <dsp:spPr>
        <a:xfrm>
          <a:off x="0" y="0"/>
          <a:ext cx="6781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49865E-4909-4832-A777-94D92ED805F0}">
      <dsp:nvSpPr>
        <dsp:cNvPr id="0" name=""/>
        <dsp:cNvSpPr/>
      </dsp:nvSpPr>
      <dsp:spPr>
        <a:xfrm>
          <a:off x="0" y="0"/>
          <a:ext cx="6781800" cy="11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0" y="0"/>
        <a:ext cx="6781800" cy="1102915"/>
      </dsp:txXfrm>
    </dsp:sp>
    <dsp:sp modelId="{FCDEB8AD-0122-4548-BED8-C8BD6A5CA32B}">
      <dsp:nvSpPr>
        <dsp:cNvPr id="0" name=""/>
        <dsp:cNvSpPr/>
      </dsp:nvSpPr>
      <dsp:spPr>
        <a:xfrm>
          <a:off x="0" y="1102915"/>
          <a:ext cx="6781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72870F2-1A7D-4089-AF14-89B150AF0B0E}">
      <dsp:nvSpPr>
        <dsp:cNvPr id="0" name=""/>
        <dsp:cNvSpPr/>
      </dsp:nvSpPr>
      <dsp:spPr>
        <a:xfrm>
          <a:off x="0" y="1102915"/>
          <a:ext cx="6781800" cy="11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Hiểu kiến trúc và các hệ thống quan trọng trong ngân hàng.</a:t>
          </a:r>
          <a:endParaRPr lang="en-US" sz="3200" kern="1200" dirty="0"/>
        </a:p>
      </dsp:txBody>
      <dsp:txXfrm>
        <a:off x="0" y="1102915"/>
        <a:ext cx="6781800" cy="1102915"/>
      </dsp:txXfrm>
    </dsp:sp>
    <dsp:sp modelId="{D2481C84-60B0-4013-868B-6400213E5F74}">
      <dsp:nvSpPr>
        <dsp:cNvPr id="0" name=""/>
        <dsp:cNvSpPr/>
      </dsp:nvSpPr>
      <dsp:spPr>
        <a:xfrm>
          <a:off x="0" y="2205831"/>
          <a:ext cx="6781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AA0ED4A-F004-4ECC-9F8F-859FDD9FAE06}">
      <dsp:nvSpPr>
        <dsp:cNvPr id="0" name=""/>
        <dsp:cNvSpPr/>
      </dsp:nvSpPr>
      <dsp:spPr>
        <a:xfrm>
          <a:off x="0" y="2205831"/>
          <a:ext cx="6781800" cy="11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/>
            <a:t>Có khả năng viết BRD/Use case/User story cho từng mảng.</a:t>
          </a:r>
          <a:endParaRPr lang="en-US" sz="3200" kern="1200"/>
        </a:p>
      </dsp:txBody>
      <dsp:txXfrm>
        <a:off x="0" y="2205831"/>
        <a:ext cx="6781800" cy="1102915"/>
      </dsp:txXfrm>
    </dsp:sp>
    <dsp:sp modelId="{16EAE8DF-1505-4677-855E-BDAE9F5F2E90}">
      <dsp:nvSpPr>
        <dsp:cNvPr id="0" name=""/>
        <dsp:cNvSpPr/>
      </dsp:nvSpPr>
      <dsp:spPr>
        <a:xfrm>
          <a:off x="0" y="3308747"/>
          <a:ext cx="67818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2B9B38-360F-45A1-92A3-4733377B413A}">
      <dsp:nvSpPr>
        <dsp:cNvPr id="0" name=""/>
        <dsp:cNvSpPr/>
      </dsp:nvSpPr>
      <dsp:spPr>
        <a:xfrm>
          <a:off x="0" y="3308747"/>
          <a:ext cx="6781800" cy="1102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kern="1200" dirty="0"/>
            <a:t>Nắm được ngôn ngữ chuyên ngành để làm việc với cả </a:t>
          </a:r>
          <a:r>
            <a:rPr lang="vi-VN" sz="3200" b="1" kern="1200" dirty="0"/>
            <a:t>Business</a:t>
          </a:r>
          <a:r>
            <a:rPr lang="vi-VN" sz="3200" kern="1200" dirty="0"/>
            <a:t> lẫn </a:t>
          </a:r>
          <a:r>
            <a:rPr lang="vi-VN" sz="3200" b="1" kern="1200" dirty="0"/>
            <a:t>IT</a:t>
          </a:r>
          <a:r>
            <a:rPr lang="vi-VN" sz="3200" kern="1200" dirty="0"/>
            <a:t>.</a:t>
          </a:r>
          <a:endParaRPr lang="en-US" sz="3200" kern="1200" dirty="0"/>
        </a:p>
      </dsp:txBody>
      <dsp:txXfrm>
        <a:off x="0" y="3308747"/>
        <a:ext cx="6781800" cy="1102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967F8-822E-4185-8992-32D82FC03DD3}">
      <dsp:nvSpPr>
        <dsp:cNvPr id="0" name=""/>
        <dsp:cNvSpPr/>
      </dsp:nvSpPr>
      <dsp:spPr>
        <a:xfrm>
          <a:off x="1489868" y="0"/>
          <a:ext cx="4411663" cy="4411663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61E435B-85A1-4B8D-B072-0732BE6BB55D}">
      <dsp:nvSpPr>
        <dsp:cNvPr id="0" name=""/>
        <dsp:cNvSpPr/>
      </dsp:nvSpPr>
      <dsp:spPr>
        <a:xfrm>
          <a:off x="1908976" y="419107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/>
            <a:t>Kiến thức nền tảng</a:t>
          </a:r>
          <a:endParaRPr lang="en-US" sz="1400" kern="1200"/>
        </a:p>
      </dsp:txBody>
      <dsp:txXfrm>
        <a:off x="1992966" y="503097"/>
        <a:ext cx="1552568" cy="1552568"/>
      </dsp:txXfrm>
    </dsp:sp>
    <dsp:sp modelId="{BF468EAC-4AFB-4820-AA8D-9C4578374B7B}">
      <dsp:nvSpPr>
        <dsp:cNvPr id="0" name=""/>
        <dsp:cNvSpPr/>
      </dsp:nvSpPr>
      <dsp:spPr>
        <a:xfrm>
          <a:off x="3761874" y="419107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 dirty="0"/>
            <a:t>Có hiểu biết cơ bản về </a:t>
          </a:r>
          <a:r>
            <a:rPr lang="vi-VN" sz="1400" b="1" kern="1200" dirty="0"/>
            <a:t>ngân hàng</a:t>
          </a:r>
          <a:r>
            <a:rPr lang="vi-VN" sz="1400" kern="1200" dirty="0"/>
            <a:t>: biết các sản phẩm phổ biến (tài khoản, thẻ, cho vay, chuyển tiền).</a:t>
          </a:r>
          <a:endParaRPr lang="en-US" sz="1400" kern="1200" dirty="0"/>
        </a:p>
      </dsp:txBody>
      <dsp:txXfrm>
        <a:off x="3845864" y="503097"/>
        <a:ext cx="1552568" cy="1552568"/>
      </dsp:txXfrm>
    </dsp:sp>
    <dsp:sp modelId="{5A5B1281-AC0A-4558-BE40-AE94C667F429}">
      <dsp:nvSpPr>
        <dsp:cNvPr id="0" name=""/>
        <dsp:cNvSpPr/>
      </dsp:nvSpPr>
      <dsp:spPr>
        <a:xfrm>
          <a:off x="1908976" y="2272006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Hiểu khái niệm </a:t>
          </a:r>
          <a:r>
            <a:rPr lang="vi-VN" sz="1400" b="1" kern="1200"/>
            <a:t>Business Analyst</a:t>
          </a:r>
          <a:r>
            <a:rPr lang="vi-VN" sz="1400" kern="1200"/>
            <a:t>: vai trò cầu nối giữa Business và IT.</a:t>
          </a:r>
          <a:endParaRPr lang="en-US" sz="1400" kern="1200"/>
        </a:p>
      </dsp:txBody>
      <dsp:txXfrm>
        <a:off x="1992966" y="2355996"/>
        <a:ext cx="1552568" cy="1552568"/>
      </dsp:txXfrm>
    </dsp:sp>
    <dsp:sp modelId="{076B8FB7-2AA0-434B-9E7E-908A5E511FBA}">
      <dsp:nvSpPr>
        <dsp:cNvPr id="0" name=""/>
        <dsp:cNvSpPr/>
      </dsp:nvSpPr>
      <dsp:spPr>
        <a:xfrm>
          <a:off x="3761874" y="2272006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kern="1200"/>
            <a:t>Ưu tiên: đã từng làm trong ngân hàng (operations, teller, IT, risk, product) hoặc trong các dự án fintech</a:t>
          </a:r>
          <a:endParaRPr lang="en-US" sz="1400" kern="1200"/>
        </a:p>
      </dsp:txBody>
      <dsp:txXfrm>
        <a:off x="3845864" y="2355996"/>
        <a:ext cx="1552568" cy="1552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38B53-BEAF-447C-B9C0-63934125A30D}">
      <dsp:nvSpPr>
        <dsp:cNvPr id="0" name=""/>
        <dsp:cNvSpPr/>
      </dsp:nvSpPr>
      <dsp:spPr>
        <a:xfrm>
          <a:off x="1489868" y="0"/>
          <a:ext cx="4411663" cy="4411663"/>
        </a:xfrm>
        <a:prstGeom prst="diamond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0FA37DD-FFD7-4A98-BB1F-D12A4FCC3401}">
      <dsp:nvSpPr>
        <dsp:cNvPr id="0" name=""/>
        <dsp:cNvSpPr/>
      </dsp:nvSpPr>
      <dsp:spPr>
        <a:xfrm>
          <a:off x="1908976" y="419107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Kỹ năng bắt buộc</a:t>
          </a:r>
          <a:endParaRPr lang="en-US" sz="1400" kern="1200"/>
        </a:p>
      </dsp:txBody>
      <dsp:txXfrm>
        <a:off x="1992966" y="503097"/>
        <a:ext cx="1552568" cy="1552568"/>
      </dsp:txXfrm>
    </dsp:sp>
    <dsp:sp modelId="{69C0D27D-4C38-4654-A3CF-5ED4DB6C97AC}">
      <dsp:nvSpPr>
        <dsp:cNvPr id="0" name=""/>
        <dsp:cNvSpPr/>
      </dsp:nvSpPr>
      <dsp:spPr>
        <a:xfrm>
          <a:off x="3761874" y="419107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Tin học văn phòng:</a:t>
          </a:r>
          <a:r>
            <a:rPr lang="en-US" sz="1400" kern="1200"/>
            <a:t> Word, Excel, PowerPoint (phục vụ viết BRD, mô tả quy trình, làm báo cáo).</a:t>
          </a:r>
        </a:p>
      </dsp:txBody>
      <dsp:txXfrm>
        <a:off x="3845864" y="503097"/>
        <a:ext cx="1552568" cy="1552568"/>
      </dsp:txXfrm>
    </dsp:sp>
    <dsp:sp modelId="{632D8827-5A70-4E04-9E3D-130B5AC9E37C}">
      <dsp:nvSpPr>
        <dsp:cNvPr id="0" name=""/>
        <dsp:cNvSpPr/>
      </dsp:nvSpPr>
      <dsp:spPr>
        <a:xfrm>
          <a:off x="1908976" y="2272006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Tiếng Anh chuyên ngành:</a:t>
          </a:r>
          <a:r>
            <a:rPr lang="en-US" sz="1400" kern="1200"/>
            <a:t> đọc hiểu thuật ngữ (SWIFT, settlement, compliance).</a:t>
          </a:r>
        </a:p>
      </dsp:txBody>
      <dsp:txXfrm>
        <a:off x="1992966" y="2355996"/>
        <a:ext cx="1552568" cy="1552568"/>
      </dsp:txXfrm>
    </dsp:sp>
    <dsp:sp modelId="{8FD4F552-E5B6-4188-8C51-319FFE3F0F95}">
      <dsp:nvSpPr>
        <dsp:cNvPr id="0" name=""/>
        <dsp:cNvSpPr/>
      </dsp:nvSpPr>
      <dsp:spPr>
        <a:xfrm>
          <a:off x="3761874" y="2272006"/>
          <a:ext cx="1720548" cy="172054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Logical thinking:</a:t>
          </a:r>
          <a:r>
            <a:rPr lang="en-US" sz="1400" kern="1200"/>
            <a:t> có khả năng phân tích và đặt câu hỏi "why, what, how" khi gặp quy trình.</a:t>
          </a:r>
        </a:p>
      </dsp:txBody>
      <dsp:txXfrm>
        <a:off x="3845864" y="2355996"/>
        <a:ext cx="1552568" cy="1552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F0B6EC5B-DE15-4B62-9DC0-DE1BD893DD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823FACB9-4E35-4CB3-835A-2EBF55FAE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69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47109" name="Date Placeholder 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259C393-9A2B-45A2-8E4E-FAFA5413C1FC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47110" name="Footer Placeholder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7111" name="Slide Number Placeholder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45280F-DE53-48B1-9FB9-96A39916642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67B00-BE02-4BB9-B9A5-D51D0D1A821E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90EB-6CA4-453F-8712-C339590DE03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1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A2D16B-FB7D-484B-A659-F70C0EEA95A8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251BA-4196-46F7-BF5E-DE37F6712AD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7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158947-7A00-4A76-84B1-1B2119E03B78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6F290-D301-4864-9490-340EF11588D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607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91BFB3-8F1B-477F-B96F-8BA65B2D4AD3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08CE1-DD55-4A43-A479-EF83A2DC398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197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93DC1E-4DED-43A8-89C3-4163E3A75CBB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27AF89-6755-46F5-BBCF-E571D7F311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735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76BA95-CF00-41A1-A420-966FC66619DA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BE3C0-1208-4260-82C3-0EB04002719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325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CD8A93-8C14-4267-B95F-FE4BE0AB69DE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F02DF6-5EF1-449D-8E8F-F40E7D2FCBC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736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05897D-7D60-41CE-AECE-5AF4DAA0D447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460AA-1533-4548-8781-A6D0EAE276D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09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919950-C514-47F9-AEFE-38055CCEE8E4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86842-FEC9-453F-B6F7-7C945F3A2D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092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6D2572-3AEE-4103-AD61-E3B66B0BAB81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DA581-ADE3-4A40-91CB-711A776CAC2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156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6083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6084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391400" cy="44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375B0982-7648-47FF-97D6-16483483F3D5}" type="datetime1">
              <a:rPr lang="en-US" altLang="en-US" smtClean="0"/>
              <a:pPr/>
              <a:t>8/18/2025</a:t>
            </a:fld>
            <a:endParaRPr lang="en-US" altLang="en-US" dirty="0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r>
              <a:rPr lang="en-US" altLang="en-US" dirty="0"/>
              <a:t>Add a footer</a:t>
            </a:r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D7E5119E-5338-4B55-81DC-57EAC9440FD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5720" indent="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buFontTx/>
        <a:buNone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>
            <a:lumMod val="75000"/>
          </a:schemeClr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>
            <a:lumMod val="50000"/>
          </a:schemeClr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accent3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86D98-0B9B-4C4E-A25F-64BA4C5D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1" y="1447799"/>
            <a:ext cx="6564312" cy="1152525"/>
          </a:xfr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900" dirty="0"/>
              <a:t>Business Analyst</a:t>
            </a:r>
            <a:br>
              <a:rPr lang="en-US" sz="3900" dirty="0"/>
            </a:br>
            <a:r>
              <a:rPr lang="en-US" sz="3900" dirty="0"/>
              <a:t>Finance Banking Domain</a:t>
            </a:r>
            <a:br>
              <a:rPr lang="en-US" sz="3900" dirty="0"/>
            </a:br>
            <a:r>
              <a:rPr lang="en-US" sz="3900" dirty="0"/>
              <a:t>Full Courses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55BBED-E65C-4B70-99E3-9318D4F2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3049588"/>
            <a:ext cx="3668713" cy="531812"/>
          </a:xfrm>
          <a:ln>
            <a:solidFill>
              <a:schemeClr val="accent3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txBody>
          <a:bodyPr>
            <a:noAutofit/>
          </a:bodyPr>
          <a:lstStyle/>
          <a:p>
            <a:r>
              <a:rPr lang="en-US" sz="2000" dirty="0"/>
              <a:t>Presented by [</a:t>
            </a:r>
            <a:r>
              <a:rPr lang="en-US" sz="2000" dirty="0" err="1"/>
              <a:t>Tạ</a:t>
            </a:r>
            <a:r>
              <a:rPr lang="en-US" sz="2000" dirty="0"/>
              <a:t> Anh Luận]</a:t>
            </a:r>
          </a:p>
        </p:txBody>
      </p:sp>
    </p:spTree>
    <p:extLst>
      <p:ext uri="{BB962C8B-B14F-4D97-AF65-F5344CB8AC3E}">
        <p14:creationId xmlns:p14="http://schemas.microsoft.com/office/powerpoint/2010/main" val="34294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E8E4D-18B5-25B7-BEBB-C1CB86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C9061-2566-B54B-7B42-33E7FF1D7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9" y="1752600"/>
            <a:ext cx="6705600" cy="914399"/>
          </a:xfr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thời</a:t>
            </a:r>
            <a:r>
              <a:rPr lang="en-US" sz="2400" i="1" dirty="0"/>
              <a:t> </a:t>
            </a:r>
            <a:r>
              <a:rPr lang="en-US" sz="2400" i="1" dirty="0" err="1"/>
              <a:t>lượng</a:t>
            </a:r>
            <a:r>
              <a:rPr lang="en-US" sz="2400" i="1" dirty="0"/>
              <a:t> </a:t>
            </a:r>
            <a:r>
              <a:rPr lang="en-US" sz="2400" i="1" dirty="0" err="1"/>
              <a:t>khóa</a:t>
            </a:r>
            <a:r>
              <a:rPr lang="en-US" sz="2400" i="1" dirty="0"/>
              <a:t> </a:t>
            </a:r>
            <a:r>
              <a:rPr lang="en-US" sz="2400" i="1" dirty="0" err="1"/>
              <a:t>học</a:t>
            </a:r>
            <a:r>
              <a:rPr lang="en-US" sz="2400" i="1" dirty="0"/>
              <a:t> 06 </a:t>
            </a:r>
            <a:r>
              <a:rPr lang="en-US" sz="2400" i="1" dirty="0" err="1"/>
              <a:t>Buổi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5272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656-4656-4646-A221-7C30814F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937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b">
            <a:norm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C8A93AF-A2E8-9CC0-A137-1A0EF414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506651"/>
              </p:ext>
            </p:extLst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56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066588-F582-4781-0C73-78F9A7A4E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07456"/>
              </p:ext>
            </p:extLst>
          </p:nvPr>
        </p:nvGraphicFramePr>
        <p:xfrm>
          <a:off x="1143000" y="1524000"/>
          <a:ext cx="67818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DDBF2A7-F5FB-64DF-2B6C-B5BE13A2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937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b">
            <a:normAutofit/>
          </a:bodyPr>
          <a:lstStyle/>
          <a:p>
            <a:r>
              <a:rPr lang="en-US" dirty="0"/>
              <a:t>Sau Đào </a:t>
            </a:r>
            <a:r>
              <a:rPr lang="en-US" dirty="0" err="1"/>
              <a:t>Tạo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723F96D-BC7D-A055-13F8-BE30484F0F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168854"/>
              </p:ext>
            </p:extLst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E18D293A-98B0-A338-92E5-7F20A527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937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b"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D4DC-BD80-A995-E6F2-348F37C1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49EB66-B06F-3B9F-75E7-312C816D6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87927"/>
              </p:ext>
            </p:extLst>
          </p:nvPr>
        </p:nvGraphicFramePr>
        <p:xfrm>
          <a:off x="1143000" y="1524000"/>
          <a:ext cx="7391400" cy="441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1EDA3F9-E28D-98D4-333C-9F35FB6C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7696200" cy="69373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anchor="b">
            <a:normAutofit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06705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les training presentation.potx" id="{3181A242-BAE2-485E-97E8-919259126601}" vid="{819B686A-E690-42F4-91DA-6D012EEA39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89c1a2f-03d3-4788-bafa-4d9775e75610}" enabled="1" method="Privileged" siteId="{c19239e5-1337-436d-800a-1b4283c280d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Sales training slides</Template>
  <TotalTime>429</TotalTime>
  <Words>268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Sales training presentation</vt:lpstr>
      <vt:lpstr>Business Analyst Finance Banking Domain Full Courses</vt:lpstr>
      <vt:lpstr>Tổng thời lượng khóa học 06 Buổi</vt:lpstr>
      <vt:lpstr>Mục Tiêu</vt:lpstr>
      <vt:lpstr>Sau Đào Tạo</vt:lpstr>
      <vt:lpstr>Yêu cầu đầu vào cho học viên</vt:lpstr>
      <vt:lpstr>Yêu cầu đầu vào cho học viên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Luan, Ta Anh [Tech/DMSSC]</dc:creator>
  <cp:lastModifiedBy>Luan, Ta Anh [Tech/DMSSC]</cp:lastModifiedBy>
  <cp:revision>55</cp:revision>
  <dcterms:created xsi:type="dcterms:W3CDTF">2025-07-18T03:09:19Z</dcterms:created>
  <dcterms:modified xsi:type="dcterms:W3CDTF">2025-08-18T04:47:17Z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