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5"/>
  </p:notesMasterIdLst>
  <p:handoutMasterIdLst>
    <p:handoutMasterId r:id="rId26"/>
  </p:handoutMasterIdLst>
  <p:sldIdLst>
    <p:sldId id="269" r:id="rId2"/>
    <p:sldId id="298" r:id="rId3"/>
    <p:sldId id="270" r:id="rId4"/>
    <p:sldId id="271" r:id="rId5"/>
    <p:sldId id="272" r:id="rId6"/>
    <p:sldId id="273" r:id="rId7"/>
    <p:sldId id="274" r:id="rId8"/>
    <p:sldId id="275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0" r:id="rId17"/>
    <p:sldId id="289" r:id="rId18"/>
    <p:sldId id="291" r:id="rId19"/>
    <p:sldId id="292" r:id="rId20"/>
    <p:sldId id="293" r:id="rId21"/>
    <p:sldId id="294" r:id="rId22"/>
    <p:sldId id="295" r:id="rId23"/>
    <p:sldId id="297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C"/>
    <a:srgbClr val="893611"/>
    <a:srgbClr val="A44114"/>
    <a:srgbClr val="F3B99F"/>
    <a:srgbClr val="B94917"/>
    <a:srgbClr val="FF6600"/>
    <a:srgbClr val="000066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155" autoAdjust="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A01EB-69F5-4933-AA69-5CF14579F5B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4D8AB2-B23F-4580-8FAC-CD2F1DDBAB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Tổng</a:t>
          </a:r>
          <a:r>
            <a:rPr lang="en-US" dirty="0"/>
            <a:t> </a:t>
          </a:r>
          <a:r>
            <a:rPr lang="en-US" dirty="0" err="1"/>
            <a:t>quan</a:t>
          </a:r>
          <a:r>
            <a:rPr lang="en-US" dirty="0"/>
            <a:t> Finance Banking domain</a:t>
          </a:r>
        </a:p>
      </dgm:t>
    </dgm:pt>
    <dgm:pt modelId="{DBB417B3-EA30-4334-9A66-A14C9A3A83BC}" type="parTrans" cxnId="{E914F5F8-0E0D-4F88-BE57-674804D393DC}">
      <dgm:prSet/>
      <dgm:spPr/>
      <dgm:t>
        <a:bodyPr/>
        <a:lstStyle/>
        <a:p>
          <a:endParaRPr lang="en-US"/>
        </a:p>
      </dgm:t>
    </dgm:pt>
    <dgm:pt modelId="{B25B79A6-8784-4EBD-AD5B-B5F37EC19C43}" type="sibTrans" cxnId="{E914F5F8-0E0D-4F88-BE57-674804D393DC}">
      <dgm:prSet/>
      <dgm:spPr/>
      <dgm:t>
        <a:bodyPr/>
        <a:lstStyle/>
        <a:p>
          <a:endParaRPr lang="en-US"/>
        </a:p>
      </dgm:t>
    </dgm:pt>
    <dgm:pt modelId="{1DF96232-11F5-45EB-9FD0-4D00389AA1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Xác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vai</a:t>
          </a:r>
          <a:r>
            <a:rPr lang="en-US" dirty="0"/>
            <a:t> </a:t>
          </a:r>
          <a:r>
            <a:rPr lang="en-US" dirty="0" err="1"/>
            <a:t>trò</a:t>
          </a:r>
          <a:r>
            <a:rPr lang="en-US" dirty="0"/>
            <a:t> BA/PO </a:t>
          </a:r>
          <a:r>
            <a:rPr lang="en-US" dirty="0" err="1"/>
            <a:t>trong</a:t>
          </a:r>
          <a:r>
            <a:rPr lang="en-US" dirty="0"/>
            <a:t> Finance Banking domain</a:t>
          </a:r>
        </a:p>
      </dgm:t>
    </dgm:pt>
    <dgm:pt modelId="{6FDD127A-87C3-457E-B4F9-FBED73F0434E}" type="parTrans" cxnId="{AA2D3B26-FF43-4813-9CC2-8A59879483FF}">
      <dgm:prSet/>
      <dgm:spPr/>
      <dgm:t>
        <a:bodyPr/>
        <a:lstStyle/>
        <a:p>
          <a:endParaRPr lang="en-US"/>
        </a:p>
      </dgm:t>
    </dgm:pt>
    <dgm:pt modelId="{022ED27A-EA74-434B-84A7-DB84616AC4BB}" type="sibTrans" cxnId="{AA2D3B26-FF43-4813-9CC2-8A59879483FF}">
      <dgm:prSet/>
      <dgm:spPr/>
      <dgm:t>
        <a:bodyPr/>
        <a:lstStyle/>
        <a:p>
          <a:endParaRPr lang="en-US"/>
        </a:p>
      </dgm:t>
    </dgm:pt>
    <dgm:pt modelId="{0C13A3C2-5FE1-4298-AA81-9C0DADC562D3}" type="pres">
      <dgm:prSet presAssocID="{A30A01EB-69F5-4933-AA69-5CF14579F5BE}" presName="root" presStyleCnt="0">
        <dgm:presLayoutVars>
          <dgm:dir/>
          <dgm:resizeHandles val="exact"/>
        </dgm:presLayoutVars>
      </dgm:prSet>
      <dgm:spPr/>
    </dgm:pt>
    <dgm:pt modelId="{3A59A801-E7E9-4AE7-88BF-4395D1EDDA82}" type="pres">
      <dgm:prSet presAssocID="{B74D8AB2-B23F-4580-8FAC-CD2F1DDBAB17}" presName="compNode" presStyleCnt="0"/>
      <dgm:spPr/>
    </dgm:pt>
    <dgm:pt modelId="{07A9F571-BA9E-4C39-B92E-2CFAA8C244BB}" type="pres">
      <dgm:prSet presAssocID="{B74D8AB2-B23F-4580-8FAC-CD2F1DDBAB17}" presName="bgRect" presStyleLbl="bgShp" presStyleIdx="0" presStyleCnt="2"/>
      <dgm:spPr/>
    </dgm:pt>
    <dgm:pt modelId="{F980E69D-00D1-4F55-B83B-71FA71E027FB}" type="pres">
      <dgm:prSet presAssocID="{B74D8AB2-B23F-4580-8FAC-CD2F1DDBAB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484BB451-7298-4712-B859-4C859790E153}" type="pres">
      <dgm:prSet presAssocID="{B74D8AB2-B23F-4580-8FAC-CD2F1DDBAB17}" presName="spaceRect" presStyleCnt="0"/>
      <dgm:spPr/>
    </dgm:pt>
    <dgm:pt modelId="{A6C9195E-A0AE-4AA3-9F1D-447D02AC4358}" type="pres">
      <dgm:prSet presAssocID="{B74D8AB2-B23F-4580-8FAC-CD2F1DDBAB17}" presName="parTx" presStyleLbl="revTx" presStyleIdx="0" presStyleCnt="2">
        <dgm:presLayoutVars>
          <dgm:chMax val="0"/>
          <dgm:chPref val="0"/>
        </dgm:presLayoutVars>
      </dgm:prSet>
      <dgm:spPr/>
    </dgm:pt>
    <dgm:pt modelId="{CA345E6B-467D-423D-BEE5-34729DCE543A}" type="pres">
      <dgm:prSet presAssocID="{B25B79A6-8784-4EBD-AD5B-B5F37EC19C43}" presName="sibTrans" presStyleCnt="0"/>
      <dgm:spPr/>
    </dgm:pt>
    <dgm:pt modelId="{4AE5AF4A-6625-44F6-94D7-E767D77B94E2}" type="pres">
      <dgm:prSet presAssocID="{1DF96232-11F5-45EB-9FD0-4D00389AA110}" presName="compNode" presStyleCnt="0"/>
      <dgm:spPr/>
    </dgm:pt>
    <dgm:pt modelId="{D64EBA49-E75E-45C0-A8E3-AD7AD6CAFB83}" type="pres">
      <dgm:prSet presAssocID="{1DF96232-11F5-45EB-9FD0-4D00389AA110}" presName="bgRect" presStyleLbl="bgShp" presStyleIdx="1" presStyleCnt="2"/>
      <dgm:spPr/>
    </dgm:pt>
    <dgm:pt modelId="{750F36B4-3575-435F-BED3-686568B72062}" type="pres">
      <dgm:prSet presAssocID="{1DF96232-11F5-45EB-9FD0-4D00389AA1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13DDAE9-6907-4E14-90C8-F26444E1095A}" type="pres">
      <dgm:prSet presAssocID="{1DF96232-11F5-45EB-9FD0-4D00389AA110}" presName="spaceRect" presStyleCnt="0"/>
      <dgm:spPr/>
    </dgm:pt>
    <dgm:pt modelId="{F8E33A47-7598-46F7-BE28-2A1EAB35E36B}" type="pres">
      <dgm:prSet presAssocID="{1DF96232-11F5-45EB-9FD0-4D00389AA11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2891B0C-703B-46CD-8E7F-5E3A78286C69}" type="presOf" srcId="{1DF96232-11F5-45EB-9FD0-4D00389AA110}" destId="{F8E33A47-7598-46F7-BE28-2A1EAB35E36B}" srcOrd="0" destOrd="0" presId="urn:microsoft.com/office/officeart/2018/2/layout/IconVerticalSolidList"/>
    <dgm:cxn modelId="{AA2D3B26-FF43-4813-9CC2-8A59879483FF}" srcId="{A30A01EB-69F5-4933-AA69-5CF14579F5BE}" destId="{1DF96232-11F5-45EB-9FD0-4D00389AA110}" srcOrd="1" destOrd="0" parTransId="{6FDD127A-87C3-457E-B4F9-FBED73F0434E}" sibTransId="{022ED27A-EA74-434B-84A7-DB84616AC4BB}"/>
    <dgm:cxn modelId="{0B9D1427-274D-467B-8613-819E69405A9B}" type="presOf" srcId="{A30A01EB-69F5-4933-AA69-5CF14579F5BE}" destId="{0C13A3C2-5FE1-4298-AA81-9C0DADC562D3}" srcOrd="0" destOrd="0" presId="urn:microsoft.com/office/officeart/2018/2/layout/IconVerticalSolidList"/>
    <dgm:cxn modelId="{4189AEAE-F9B0-4A4F-9E42-8D20AB9E8A5A}" type="presOf" srcId="{B74D8AB2-B23F-4580-8FAC-CD2F1DDBAB17}" destId="{A6C9195E-A0AE-4AA3-9F1D-447D02AC4358}" srcOrd="0" destOrd="0" presId="urn:microsoft.com/office/officeart/2018/2/layout/IconVerticalSolidList"/>
    <dgm:cxn modelId="{E914F5F8-0E0D-4F88-BE57-674804D393DC}" srcId="{A30A01EB-69F5-4933-AA69-5CF14579F5BE}" destId="{B74D8AB2-B23F-4580-8FAC-CD2F1DDBAB17}" srcOrd="0" destOrd="0" parTransId="{DBB417B3-EA30-4334-9A66-A14C9A3A83BC}" sibTransId="{B25B79A6-8784-4EBD-AD5B-B5F37EC19C43}"/>
    <dgm:cxn modelId="{E9DBF820-F611-41F5-AD66-13073DB094A8}" type="presParOf" srcId="{0C13A3C2-5FE1-4298-AA81-9C0DADC562D3}" destId="{3A59A801-E7E9-4AE7-88BF-4395D1EDDA82}" srcOrd="0" destOrd="0" presId="urn:microsoft.com/office/officeart/2018/2/layout/IconVerticalSolidList"/>
    <dgm:cxn modelId="{6BB2BE62-50E3-4DBF-86F3-061F423142AC}" type="presParOf" srcId="{3A59A801-E7E9-4AE7-88BF-4395D1EDDA82}" destId="{07A9F571-BA9E-4C39-B92E-2CFAA8C244BB}" srcOrd="0" destOrd="0" presId="urn:microsoft.com/office/officeart/2018/2/layout/IconVerticalSolidList"/>
    <dgm:cxn modelId="{D6EEA565-82D9-4099-B583-794F1B822BCE}" type="presParOf" srcId="{3A59A801-E7E9-4AE7-88BF-4395D1EDDA82}" destId="{F980E69D-00D1-4F55-B83B-71FA71E027FB}" srcOrd="1" destOrd="0" presId="urn:microsoft.com/office/officeart/2018/2/layout/IconVerticalSolidList"/>
    <dgm:cxn modelId="{DCCD430B-068A-4614-9433-E058DE99CC84}" type="presParOf" srcId="{3A59A801-E7E9-4AE7-88BF-4395D1EDDA82}" destId="{484BB451-7298-4712-B859-4C859790E153}" srcOrd="2" destOrd="0" presId="urn:microsoft.com/office/officeart/2018/2/layout/IconVerticalSolidList"/>
    <dgm:cxn modelId="{8A337F3B-2F72-4F99-8C10-2CFB1BA48868}" type="presParOf" srcId="{3A59A801-E7E9-4AE7-88BF-4395D1EDDA82}" destId="{A6C9195E-A0AE-4AA3-9F1D-447D02AC4358}" srcOrd="3" destOrd="0" presId="urn:microsoft.com/office/officeart/2018/2/layout/IconVerticalSolidList"/>
    <dgm:cxn modelId="{EFCDD292-2120-4AD7-8D28-63C5D073E355}" type="presParOf" srcId="{0C13A3C2-5FE1-4298-AA81-9C0DADC562D3}" destId="{CA345E6B-467D-423D-BEE5-34729DCE543A}" srcOrd="1" destOrd="0" presId="urn:microsoft.com/office/officeart/2018/2/layout/IconVerticalSolidList"/>
    <dgm:cxn modelId="{5BDC5861-37B0-4C8D-9A30-E8511E2A0866}" type="presParOf" srcId="{0C13A3C2-5FE1-4298-AA81-9C0DADC562D3}" destId="{4AE5AF4A-6625-44F6-94D7-E767D77B94E2}" srcOrd="2" destOrd="0" presId="urn:microsoft.com/office/officeart/2018/2/layout/IconVerticalSolidList"/>
    <dgm:cxn modelId="{C6088F57-85FC-4A2B-A939-E5C6159EA065}" type="presParOf" srcId="{4AE5AF4A-6625-44F6-94D7-E767D77B94E2}" destId="{D64EBA49-E75E-45C0-A8E3-AD7AD6CAFB83}" srcOrd="0" destOrd="0" presId="urn:microsoft.com/office/officeart/2018/2/layout/IconVerticalSolidList"/>
    <dgm:cxn modelId="{135F6CF2-C408-47F1-AD16-173C60DA19B8}" type="presParOf" srcId="{4AE5AF4A-6625-44F6-94D7-E767D77B94E2}" destId="{750F36B4-3575-435F-BED3-686568B72062}" srcOrd="1" destOrd="0" presId="urn:microsoft.com/office/officeart/2018/2/layout/IconVerticalSolidList"/>
    <dgm:cxn modelId="{71760BF6-8843-4D47-86D9-301A0750C5A0}" type="presParOf" srcId="{4AE5AF4A-6625-44F6-94D7-E767D77B94E2}" destId="{713DDAE9-6907-4E14-90C8-F26444E1095A}" srcOrd="2" destOrd="0" presId="urn:microsoft.com/office/officeart/2018/2/layout/IconVerticalSolidList"/>
    <dgm:cxn modelId="{4068B1DF-D701-4F79-8E81-B52E51456AF0}" type="presParOf" srcId="{4AE5AF4A-6625-44F6-94D7-E767D77B94E2}" destId="{F8E33A47-7598-46F7-BE28-2A1EAB35E3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757FA4A-A165-4365-A86C-CC8309A6E70E}" type="doc">
      <dgm:prSet loTypeId="urn:microsoft.com/office/officeart/2005/8/layout/vList2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F15670-A875-425A-B457-82CF5D11DA4E}">
      <dgm:prSet custT="1"/>
      <dgm:spPr/>
      <dgm:t>
        <a:bodyPr/>
        <a:lstStyle/>
        <a:p>
          <a:r>
            <a:rPr lang="en-US" sz="1700" b="1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HỖ TRỢ PHÁT TRIỂN &amp; LÀM RÕ LOGIC – </a:t>
          </a:r>
        </a:p>
        <a:p>
          <a:r>
            <a:rPr lang="en-US" sz="1700" b="1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Support &amp; Clarification</a:t>
          </a:r>
        </a:p>
      </dgm:t>
    </dgm:pt>
    <dgm:pt modelId="{6AE7563D-C12E-4D43-A57B-4372FC1977CC}" type="parTrans" cxnId="{AE3C6945-D9F1-4C8A-B56D-4D8C75769A7F}">
      <dgm:prSet/>
      <dgm:spPr/>
      <dgm:t>
        <a:bodyPr/>
        <a:lstStyle/>
        <a:p>
          <a:endParaRPr lang="en-US"/>
        </a:p>
      </dgm:t>
    </dgm:pt>
    <dgm:pt modelId="{43D70049-4975-4C73-9672-D6415E259A2D}" type="sibTrans" cxnId="{AE3C6945-D9F1-4C8A-B56D-4D8C75769A7F}">
      <dgm:prSet/>
      <dgm:spPr/>
      <dgm:t>
        <a:bodyPr/>
        <a:lstStyle/>
        <a:p>
          <a:endParaRPr lang="en-US"/>
        </a:p>
      </dgm:t>
    </dgm:pt>
    <dgm:pt modelId="{634CEA8C-7725-430A-80B2-E30312C5668F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6F1A8C-1386-49A0-B43C-6939316932ED}" type="parTrans" cxnId="{5BE4FECD-29AB-457E-B667-DF2EB9E33711}">
      <dgm:prSet/>
      <dgm:spPr/>
      <dgm:t>
        <a:bodyPr/>
        <a:lstStyle/>
        <a:p>
          <a:endParaRPr lang="en-US"/>
        </a:p>
      </dgm:t>
    </dgm:pt>
    <dgm:pt modelId="{36D5A9D3-E9CA-4228-89B7-4C67850C09CA}" type="sibTrans" cxnId="{5BE4FECD-29AB-457E-B667-DF2EB9E33711}">
      <dgm:prSet/>
      <dgm:spPr/>
      <dgm:t>
        <a:bodyPr/>
        <a:lstStyle/>
        <a:p>
          <a:endParaRPr lang="en-US"/>
        </a:p>
      </dgm:t>
    </dgm:pt>
    <dgm:pt modelId="{F7F830DF-735B-424B-ABBF-23984900D62F}" type="pres">
      <dgm:prSet presAssocID="{1757FA4A-A165-4365-A86C-CC8309A6E70E}" presName="linear" presStyleCnt="0">
        <dgm:presLayoutVars>
          <dgm:animLvl val="lvl"/>
          <dgm:resizeHandles val="exact"/>
        </dgm:presLayoutVars>
      </dgm:prSet>
      <dgm:spPr/>
    </dgm:pt>
    <dgm:pt modelId="{B9B88B5D-672D-4D88-9B49-F5BF59F9966A}" type="pres">
      <dgm:prSet presAssocID="{5EF15670-A875-425A-B457-82CF5D11DA4E}" presName="parentText" presStyleLbl="node1" presStyleIdx="0" presStyleCnt="1" custLinFactY="-25986" custLinFactNeighborX="1563" custLinFactNeighborY="-100000">
        <dgm:presLayoutVars>
          <dgm:chMax val="0"/>
          <dgm:bulletEnabled val="1"/>
        </dgm:presLayoutVars>
      </dgm:prSet>
      <dgm:spPr/>
    </dgm:pt>
    <dgm:pt modelId="{B558C43F-6137-4282-90DD-E6E28E3CCBB9}" type="pres">
      <dgm:prSet presAssocID="{5EF15670-A875-425A-B457-82CF5D11DA4E}" presName="childText" presStyleLbl="revTx" presStyleIdx="0" presStyleCnt="1" custFlipVert="1" custScaleY="69831">
        <dgm:presLayoutVars>
          <dgm:bulletEnabled val="1"/>
        </dgm:presLayoutVars>
      </dgm:prSet>
      <dgm:spPr/>
    </dgm:pt>
  </dgm:ptLst>
  <dgm:cxnLst>
    <dgm:cxn modelId="{8DB4AB0B-216B-429A-A178-50289563C308}" type="presOf" srcId="{5EF15670-A875-425A-B457-82CF5D11DA4E}" destId="{B9B88B5D-672D-4D88-9B49-F5BF59F9966A}" srcOrd="0" destOrd="0" presId="urn:microsoft.com/office/officeart/2005/8/layout/vList2"/>
    <dgm:cxn modelId="{AE3C6945-D9F1-4C8A-B56D-4D8C75769A7F}" srcId="{1757FA4A-A165-4365-A86C-CC8309A6E70E}" destId="{5EF15670-A875-425A-B457-82CF5D11DA4E}" srcOrd="0" destOrd="0" parTransId="{6AE7563D-C12E-4D43-A57B-4372FC1977CC}" sibTransId="{43D70049-4975-4C73-9672-D6415E259A2D}"/>
    <dgm:cxn modelId="{BE5CC18A-86C3-42FC-BE6C-55165AAFA317}" type="presOf" srcId="{634CEA8C-7725-430A-80B2-E30312C5668F}" destId="{B558C43F-6137-4282-90DD-E6E28E3CCBB9}" srcOrd="0" destOrd="0" presId="urn:microsoft.com/office/officeart/2005/8/layout/vList2"/>
    <dgm:cxn modelId="{5BE4FECD-29AB-457E-B667-DF2EB9E33711}" srcId="{5EF15670-A875-425A-B457-82CF5D11DA4E}" destId="{634CEA8C-7725-430A-80B2-E30312C5668F}" srcOrd="0" destOrd="0" parTransId="{596F1A8C-1386-49A0-B43C-6939316932ED}" sibTransId="{36D5A9D3-E9CA-4228-89B7-4C67850C09CA}"/>
    <dgm:cxn modelId="{F260D5E8-F8B2-4DEF-B8B4-B7278894E383}" type="presOf" srcId="{1757FA4A-A165-4365-A86C-CC8309A6E70E}" destId="{F7F830DF-735B-424B-ABBF-23984900D62F}" srcOrd="0" destOrd="0" presId="urn:microsoft.com/office/officeart/2005/8/layout/vList2"/>
    <dgm:cxn modelId="{2920FD50-DA99-4ECB-9F1B-159DE377E2AC}" type="presParOf" srcId="{F7F830DF-735B-424B-ABBF-23984900D62F}" destId="{B9B88B5D-672D-4D88-9B49-F5BF59F9966A}" srcOrd="0" destOrd="0" presId="urn:microsoft.com/office/officeart/2005/8/layout/vList2"/>
    <dgm:cxn modelId="{FAE849B8-7DDD-4242-BE37-62E89723A249}" type="presParOf" srcId="{F7F830DF-735B-424B-ABBF-23984900D62F}" destId="{B558C43F-6137-4282-90DD-E6E28E3CCB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57FA4A-A165-4365-A86C-CC8309A6E70E}" type="doc">
      <dgm:prSet loTypeId="urn:microsoft.com/office/officeart/2005/8/layout/vList2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F15670-A875-425A-B457-82CF5D11DA4E}">
      <dgm:prSet custT="1"/>
      <dgm:spPr/>
      <dgm:t>
        <a:bodyPr/>
        <a:lstStyle/>
        <a:p>
          <a:r>
            <a:rPr lang="en-US" sz="1700" b="1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VIẾT &amp; THỰC HIỆN TEST CASE UAT – User Acceptance Testing</a:t>
          </a:r>
        </a:p>
      </dgm:t>
    </dgm:pt>
    <dgm:pt modelId="{6AE7563D-C12E-4D43-A57B-4372FC1977CC}" type="parTrans" cxnId="{AE3C6945-D9F1-4C8A-B56D-4D8C75769A7F}">
      <dgm:prSet/>
      <dgm:spPr/>
      <dgm:t>
        <a:bodyPr/>
        <a:lstStyle/>
        <a:p>
          <a:endParaRPr lang="en-US"/>
        </a:p>
      </dgm:t>
    </dgm:pt>
    <dgm:pt modelId="{43D70049-4975-4C73-9672-D6415E259A2D}" type="sibTrans" cxnId="{AE3C6945-D9F1-4C8A-B56D-4D8C75769A7F}">
      <dgm:prSet/>
      <dgm:spPr/>
      <dgm:t>
        <a:bodyPr/>
        <a:lstStyle/>
        <a:p>
          <a:endParaRPr lang="en-US"/>
        </a:p>
      </dgm:t>
    </dgm:pt>
    <dgm:pt modelId="{634CEA8C-7725-430A-80B2-E30312C5668F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6F1A8C-1386-49A0-B43C-6939316932ED}" type="parTrans" cxnId="{5BE4FECD-29AB-457E-B667-DF2EB9E33711}">
      <dgm:prSet/>
      <dgm:spPr/>
      <dgm:t>
        <a:bodyPr/>
        <a:lstStyle/>
        <a:p>
          <a:endParaRPr lang="en-US"/>
        </a:p>
      </dgm:t>
    </dgm:pt>
    <dgm:pt modelId="{36D5A9D3-E9CA-4228-89B7-4C67850C09CA}" type="sibTrans" cxnId="{5BE4FECD-29AB-457E-B667-DF2EB9E33711}">
      <dgm:prSet/>
      <dgm:spPr/>
      <dgm:t>
        <a:bodyPr/>
        <a:lstStyle/>
        <a:p>
          <a:endParaRPr lang="en-US"/>
        </a:p>
      </dgm:t>
    </dgm:pt>
    <dgm:pt modelId="{F7F830DF-735B-424B-ABBF-23984900D62F}" type="pres">
      <dgm:prSet presAssocID="{1757FA4A-A165-4365-A86C-CC8309A6E70E}" presName="linear" presStyleCnt="0">
        <dgm:presLayoutVars>
          <dgm:animLvl val="lvl"/>
          <dgm:resizeHandles val="exact"/>
        </dgm:presLayoutVars>
      </dgm:prSet>
      <dgm:spPr/>
    </dgm:pt>
    <dgm:pt modelId="{B9B88B5D-672D-4D88-9B49-F5BF59F9966A}" type="pres">
      <dgm:prSet presAssocID="{5EF15670-A875-425A-B457-82CF5D11DA4E}" presName="parentText" presStyleLbl="node1" presStyleIdx="0" presStyleCnt="1" custLinFactNeighborX="170" custLinFactNeighborY="69608">
        <dgm:presLayoutVars>
          <dgm:chMax val="0"/>
          <dgm:bulletEnabled val="1"/>
        </dgm:presLayoutVars>
      </dgm:prSet>
      <dgm:spPr/>
    </dgm:pt>
    <dgm:pt modelId="{B558C43F-6137-4282-90DD-E6E28E3CCBB9}" type="pres">
      <dgm:prSet presAssocID="{5EF15670-A875-425A-B457-82CF5D11DA4E}" presName="childText" presStyleLbl="revTx" presStyleIdx="0" presStyleCnt="1" custFlipVert="1" custScaleY="69831">
        <dgm:presLayoutVars>
          <dgm:bulletEnabled val="1"/>
        </dgm:presLayoutVars>
      </dgm:prSet>
      <dgm:spPr/>
    </dgm:pt>
  </dgm:ptLst>
  <dgm:cxnLst>
    <dgm:cxn modelId="{8DB4AB0B-216B-429A-A178-50289563C308}" type="presOf" srcId="{5EF15670-A875-425A-B457-82CF5D11DA4E}" destId="{B9B88B5D-672D-4D88-9B49-F5BF59F9966A}" srcOrd="0" destOrd="0" presId="urn:microsoft.com/office/officeart/2005/8/layout/vList2"/>
    <dgm:cxn modelId="{AE3C6945-D9F1-4C8A-B56D-4D8C75769A7F}" srcId="{1757FA4A-A165-4365-A86C-CC8309A6E70E}" destId="{5EF15670-A875-425A-B457-82CF5D11DA4E}" srcOrd="0" destOrd="0" parTransId="{6AE7563D-C12E-4D43-A57B-4372FC1977CC}" sibTransId="{43D70049-4975-4C73-9672-D6415E259A2D}"/>
    <dgm:cxn modelId="{BE5CC18A-86C3-42FC-BE6C-55165AAFA317}" type="presOf" srcId="{634CEA8C-7725-430A-80B2-E30312C5668F}" destId="{B558C43F-6137-4282-90DD-E6E28E3CCBB9}" srcOrd="0" destOrd="0" presId="urn:microsoft.com/office/officeart/2005/8/layout/vList2"/>
    <dgm:cxn modelId="{5BE4FECD-29AB-457E-B667-DF2EB9E33711}" srcId="{5EF15670-A875-425A-B457-82CF5D11DA4E}" destId="{634CEA8C-7725-430A-80B2-E30312C5668F}" srcOrd="0" destOrd="0" parTransId="{596F1A8C-1386-49A0-B43C-6939316932ED}" sibTransId="{36D5A9D3-E9CA-4228-89B7-4C67850C09CA}"/>
    <dgm:cxn modelId="{F260D5E8-F8B2-4DEF-B8B4-B7278894E383}" type="presOf" srcId="{1757FA4A-A165-4365-A86C-CC8309A6E70E}" destId="{F7F830DF-735B-424B-ABBF-23984900D62F}" srcOrd="0" destOrd="0" presId="urn:microsoft.com/office/officeart/2005/8/layout/vList2"/>
    <dgm:cxn modelId="{2920FD50-DA99-4ECB-9F1B-159DE377E2AC}" type="presParOf" srcId="{F7F830DF-735B-424B-ABBF-23984900D62F}" destId="{B9B88B5D-672D-4D88-9B49-F5BF59F9966A}" srcOrd="0" destOrd="0" presId="urn:microsoft.com/office/officeart/2005/8/layout/vList2"/>
    <dgm:cxn modelId="{FAE849B8-7DDD-4242-BE37-62E89723A249}" type="presParOf" srcId="{F7F830DF-735B-424B-ABBF-23984900D62F}" destId="{B558C43F-6137-4282-90DD-E6E28E3CCB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757FA4A-A165-4365-A86C-CC8309A6E70E}" type="doc">
      <dgm:prSet loTypeId="urn:microsoft.com/office/officeart/2005/8/layout/vList2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F15670-A875-425A-B457-82CF5D11DA4E}">
      <dgm:prSet custT="1"/>
      <dgm:spPr/>
      <dgm:t>
        <a:bodyPr/>
        <a:lstStyle/>
        <a:p>
          <a:r>
            <a:rPr lang="en-US" sz="1700" b="1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ĐÀO TẠO &amp; HỖ TRỢ TRIỂN KHAI – Training &amp; Implementation Support</a:t>
          </a:r>
        </a:p>
      </dgm:t>
    </dgm:pt>
    <dgm:pt modelId="{6AE7563D-C12E-4D43-A57B-4372FC1977CC}" type="parTrans" cxnId="{AE3C6945-D9F1-4C8A-B56D-4D8C75769A7F}">
      <dgm:prSet/>
      <dgm:spPr/>
      <dgm:t>
        <a:bodyPr/>
        <a:lstStyle/>
        <a:p>
          <a:endParaRPr lang="en-US"/>
        </a:p>
      </dgm:t>
    </dgm:pt>
    <dgm:pt modelId="{43D70049-4975-4C73-9672-D6415E259A2D}" type="sibTrans" cxnId="{AE3C6945-D9F1-4C8A-B56D-4D8C75769A7F}">
      <dgm:prSet/>
      <dgm:spPr/>
      <dgm:t>
        <a:bodyPr/>
        <a:lstStyle/>
        <a:p>
          <a:endParaRPr lang="en-US"/>
        </a:p>
      </dgm:t>
    </dgm:pt>
    <dgm:pt modelId="{634CEA8C-7725-430A-80B2-E30312C5668F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6F1A8C-1386-49A0-B43C-6939316932ED}" type="parTrans" cxnId="{5BE4FECD-29AB-457E-B667-DF2EB9E33711}">
      <dgm:prSet/>
      <dgm:spPr/>
      <dgm:t>
        <a:bodyPr/>
        <a:lstStyle/>
        <a:p>
          <a:endParaRPr lang="en-US"/>
        </a:p>
      </dgm:t>
    </dgm:pt>
    <dgm:pt modelId="{36D5A9D3-E9CA-4228-89B7-4C67850C09CA}" type="sibTrans" cxnId="{5BE4FECD-29AB-457E-B667-DF2EB9E33711}">
      <dgm:prSet/>
      <dgm:spPr/>
      <dgm:t>
        <a:bodyPr/>
        <a:lstStyle/>
        <a:p>
          <a:endParaRPr lang="en-US"/>
        </a:p>
      </dgm:t>
    </dgm:pt>
    <dgm:pt modelId="{F7F830DF-735B-424B-ABBF-23984900D62F}" type="pres">
      <dgm:prSet presAssocID="{1757FA4A-A165-4365-A86C-CC8309A6E70E}" presName="linear" presStyleCnt="0">
        <dgm:presLayoutVars>
          <dgm:animLvl val="lvl"/>
          <dgm:resizeHandles val="exact"/>
        </dgm:presLayoutVars>
      </dgm:prSet>
      <dgm:spPr/>
    </dgm:pt>
    <dgm:pt modelId="{B9B88B5D-672D-4D88-9B49-F5BF59F9966A}" type="pres">
      <dgm:prSet presAssocID="{5EF15670-A875-425A-B457-82CF5D11DA4E}" presName="parentText" presStyleLbl="node1" presStyleIdx="0" presStyleCnt="1" custLinFactNeighborX="170" custLinFactNeighborY="69608">
        <dgm:presLayoutVars>
          <dgm:chMax val="0"/>
          <dgm:bulletEnabled val="1"/>
        </dgm:presLayoutVars>
      </dgm:prSet>
      <dgm:spPr/>
    </dgm:pt>
    <dgm:pt modelId="{B558C43F-6137-4282-90DD-E6E28E3CCBB9}" type="pres">
      <dgm:prSet presAssocID="{5EF15670-A875-425A-B457-82CF5D11DA4E}" presName="childText" presStyleLbl="revTx" presStyleIdx="0" presStyleCnt="1" custFlipVert="1" custScaleY="69831">
        <dgm:presLayoutVars>
          <dgm:bulletEnabled val="1"/>
        </dgm:presLayoutVars>
      </dgm:prSet>
      <dgm:spPr/>
    </dgm:pt>
  </dgm:ptLst>
  <dgm:cxnLst>
    <dgm:cxn modelId="{8DB4AB0B-216B-429A-A178-50289563C308}" type="presOf" srcId="{5EF15670-A875-425A-B457-82CF5D11DA4E}" destId="{B9B88B5D-672D-4D88-9B49-F5BF59F9966A}" srcOrd="0" destOrd="0" presId="urn:microsoft.com/office/officeart/2005/8/layout/vList2"/>
    <dgm:cxn modelId="{AE3C6945-D9F1-4C8A-B56D-4D8C75769A7F}" srcId="{1757FA4A-A165-4365-A86C-CC8309A6E70E}" destId="{5EF15670-A875-425A-B457-82CF5D11DA4E}" srcOrd="0" destOrd="0" parTransId="{6AE7563D-C12E-4D43-A57B-4372FC1977CC}" sibTransId="{43D70049-4975-4C73-9672-D6415E259A2D}"/>
    <dgm:cxn modelId="{BE5CC18A-86C3-42FC-BE6C-55165AAFA317}" type="presOf" srcId="{634CEA8C-7725-430A-80B2-E30312C5668F}" destId="{B558C43F-6137-4282-90DD-E6E28E3CCBB9}" srcOrd="0" destOrd="0" presId="urn:microsoft.com/office/officeart/2005/8/layout/vList2"/>
    <dgm:cxn modelId="{5BE4FECD-29AB-457E-B667-DF2EB9E33711}" srcId="{5EF15670-A875-425A-B457-82CF5D11DA4E}" destId="{634CEA8C-7725-430A-80B2-E30312C5668F}" srcOrd="0" destOrd="0" parTransId="{596F1A8C-1386-49A0-B43C-6939316932ED}" sibTransId="{36D5A9D3-E9CA-4228-89B7-4C67850C09CA}"/>
    <dgm:cxn modelId="{F260D5E8-F8B2-4DEF-B8B4-B7278894E383}" type="presOf" srcId="{1757FA4A-A165-4365-A86C-CC8309A6E70E}" destId="{F7F830DF-735B-424B-ABBF-23984900D62F}" srcOrd="0" destOrd="0" presId="urn:microsoft.com/office/officeart/2005/8/layout/vList2"/>
    <dgm:cxn modelId="{2920FD50-DA99-4ECB-9F1B-159DE377E2AC}" type="presParOf" srcId="{F7F830DF-735B-424B-ABBF-23984900D62F}" destId="{B9B88B5D-672D-4D88-9B49-F5BF59F9966A}" srcOrd="0" destOrd="0" presId="urn:microsoft.com/office/officeart/2005/8/layout/vList2"/>
    <dgm:cxn modelId="{FAE849B8-7DDD-4242-BE37-62E89723A249}" type="presParOf" srcId="{F7F830DF-735B-424B-ABBF-23984900D62F}" destId="{B558C43F-6137-4282-90DD-E6E28E3CCB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757FA4A-A165-4365-A86C-CC8309A6E70E}" type="doc">
      <dgm:prSet loTypeId="urn:microsoft.com/office/officeart/2005/8/layout/vList2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F15670-A875-425A-B457-82CF5D11DA4E}">
      <dgm:prSet custT="1"/>
      <dgm:spPr/>
      <dgm:t>
        <a:bodyPr/>
        <a:lstStyle/>
        <a:p>
          <a:r>
            <a:rPr lang="en-US" sz="1700" b="1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HYPER CARE – Hậu </a:t>
          </a:r>
          <a:r>
            <a:rPr lang="en-US" sz="1700" b="1" i="1" u="sng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1700" b="1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1" i="1" u="sng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1700" b="1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1700" b="1" i="1" u="sng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ổn</a:t>
          </a:r>
          <a:r>
            <a:rPr lang="en-US" sz="1700" b="1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1" i="1" u="sng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1700" b="1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1" i="1" u="sng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1700" b="1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1" i="1" u="sng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1700" b="1" i="1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E7563D-C12E-4D43-A57B-4372FC1977CC}" type="parTrans" cxnId="{AE3C6945-D9F1-4C8A-B56D-4D8C75769A7F}">
      <dgm:prSet/>
      <dgm:spPr/>
      <dgm:t>
        <a:bodyPr/>
        <a:lstStyle/>
        <a:p>
          <a:endParaRPr lang="en-US"/>
        </a:p>
      </dgm:t>
    </dgm:pt>
    <dgm:pt modelId="{43D70049-4975-4C73-9672-D6415E259A2D}" type="sibTrans" cxnId="{AE3C6945-D9F1-4C8A-B56D-4D8C75769A7F}">
      <dgm:prSet/>
      <dgm:spPr/>
      <dgm:t>
        <a:bodyPr/>
        <a:lstStyle/>
        <a:p>
          <a:endParaRPr lang="en-US"/>
        </a:p>
      </dgm:t>
    </dgm:pt>
    <dgm:pt modelId="{634CEA8C-7725-430A-80B2-E30312C5668F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6F1A8C-1386-49A0-B43C-6939316932ED}" type="parTrans" cxnId="{5BE4FECD-29AB-457E-B667-DF2EB9E33711}">
      <dgm:prSet/>
      <dgm:spPr/>
      <dgm:t>
        <a:bodyPr/>
        <a:lstStyle/>
        <a:p>
          <a:endParaRPr lang="en-US"/>
        </a:p>
      </dgm:t>
    </dgm:pt>
    <dgm:pt modelId="{36D5A9D3-E9CA-4228-89B7-4C67850C09CA}" type="sibTrans" cxnId="{5BE4FECD-29AB-457E-B667-DF2EB9E33711}">
      <dgm:prSet/>
      <dgm:spPr/>
      <dgm:t>
        <a:bodyPr/>
        <a:lstStyle/>
        <a:p>
          <a:endParaRPr lang="en-US"/>
        </a:p>
      </dgm:t>
    </dgm:pt>
    <dgm:pt modelId="{F7F830DF-735B-424B-ABBF-23984900D62F}" type="pres">
      <dgm:prSet presAssocID="{1757FA4A-A165-4365-A86C-CC8309A6E70E}" presName="linear" presStyleCnt="0">
        <dgm:presLayoutVars>
          <dgm:animLvl val="lvl"/>
          <dgm:resizeHandles val="exact"/>
        </dgm:presLayoutVars>
      </dgm:prSet>
      <dgm:spPr/>
    </dgm:pt>
    <dgm:pt modelId="{B9B88B5D-672D-4D88-9B49-F5BF59F9966A}" type="pres">
      <dgm:prSet presAssocID="{5EF15670-A875-425A-B457-82CF5D11DA4E}" presName="parentText" presStyleLbl="node1" presStyleIdx="0" presStyleCnt="1" custLinFactNeighborX="170" custLinFactNeighborY="69608">
        <dgm:presLayoutVars>
          <dgm:chMax val="0"/>
          <dgm:bulletEnabled val="1"/>
        </dgm:presLayoutVars>
      </dgm:prSet>
      <dgm:spPr/>
    </dgm:pt>
    <dgm:pt modelId="{B558C43F-6137-4282-90DD-E6E28E3CCBB9}" type="pres">
      <dgm:prSet presAssocID="{5EF15670-A875-425A-B457-82CF5D11DA4E}" presName="childText" presStyleLbl="revTx" presStyleIdx="0" presStyleCnt="1" custFlipVert="1" custScaleY="69831">
        <dgm:presLayoutVars>
          <dgm:bulletEnabled val="1"/>
        </dgm:presLayoutVars>
      </dgm:prSet>
      <dgm:spPr/>
    </dgm:pt>
  </dgm:ptLst>
  <dgm:cxnLst>
    <dgm:cxn modelId="{8DB4AB0B-216B-429A-A178-50289563C308}" type="presOf" srcId="{5EF15670-A875-425A-B457-82CF5D11DA4E}" destId="{B9B88B5D-672D-4D88-9B49-F5BF59F9966A}" srcOrd="0" destOrd="0" presId="urn:microsoft.com/office/officeart/2005/8/layout/vList2"/>
    <dgm:cxn modelId="{AE3C6945-D9F1-4C8A-B56D-4D8C75769A7F}" srcId="{1757FA4A-A165-4365-A86C-CC8309A6E70E}" destId="{5EF15670-A875-425A-B457-82CF5D11DA4E}" srcOrd="0" destOrd="0" parTransId="{6AE7563D-C12E-4D43-A57B-4372FC1977CC}" sibTransId="{43D70049-4975-4C73-9672-D6415E259A2D}"/>
    <dgm:cxn modelId="{BE5CC18A-86C3-42FC-BE6C-55165AAFA317}" type="presOf" srcId="{634CEA8C-7725-430A-80B2-E30312C5668F}" destId="{B558C43F-6137-4282-90DD-E6E28E3CCBB9}" srcOrd="0" destOrd="0" presId="urn:microsoft.com/office/officeart/2005/8/layout/vList2"/>
    <dgm:cxn modelId="{5BE4FECD-29AB-457E-B667-DF2EB9E33711}" srcId="{5EF15670-A875-425A-B457-82CF5D11DA4E}" destId="{634CEA8C-7725-430A-80B2-E30312C5668F}" srcOrd="0" destOrd="0" parTransId="{596F1A8C-1386-49A0-B43C-6939316932ED}" sibTransId="{36D5A9D3-E9CA-4228-89B7-4C67850C09CA}"/>
    <dgm:cxn modelId="{F260D5E8-F8B2-4DEF-B8B4-B7278894E383}" type="presOf" srcId="{1757FA4A-A165-4365-A86C-CC8309A6E70E}" destId="{F7F830DF-735B-424B-ABBF-23984900D62F}" srcOrd="0" destOrd="0" presId="urn:microsoft.com/office/officeart/2005/8/layout/vList2"/>
    <dgm:cxn modelId="{2920FD50-DA99-4ECB-9F1B-159DE377E2AC}" type="presParOf" srcId="{F7F830DF-735B-424B-ABBF-23984900D62F}" destId="{B9B88B5D-672D-4D88-9B49-F5BF59F9966A}" srcOrd="0" destOrd="0" presId="urn:microsoft.com/office/officeart/2005/8/layout/vList2"/>
    <dgm:cxn modelId="{FAE849B8-7DDD-4242-BE37-62E89723A249}" type="presParOf" srcId="{F7F830DF-735B-424B-ABBF-23984900D62F}" destId="{B558C43F-6137-4282-90DD-E6E28E3CCB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57FA4A-A165-4365-A86C-CC8309A6E70E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F15670-A875-425A-B457-82CF5D11DA4E}">
      <dgm:prSet custT="1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6AE7563D-C12E-4D43-A57B-4372FC1977CC}" type="parTrans" cxnId="{AE3C6945-D9F1-4C8A-B56D-4D8C75769A7F}">
      <dgm:prSet/>
      <dgm:spPr/>
      <dgm:t>
        <a:bodyPr/>
        <a:lstStyle/>
        <a:p>
          <a:endParaRPr lang="en-US"/>
        </a:p>
      </dgm:t>
    </dgm:pt>
    <dgm:pt modelId="{43D70049-4975-4C73-9672-D6415E259A2D}" type="sibTrans" cxnId="{AE3C6945-D9F1-4C8A-B56D-4D8C75769A7F}">
      <dgm:prSet/>
      <dgm:spPr/>
      <dgm:t>
        <a:bodyPr/>
        <a:lstStyle/>
        <a:p>
          <a:endParaRPr lang="en-US"/>
        </a:p>
      </dgm:t>
    </dgm:pt>
    <dgm:pt modelId="{86E19567-9D6F-47C9-9C91-0D2022E87F06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Retail Banking (Ngân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lẻ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D791F5AC-231E-4556-9185-A496939EBFEC}" type="parTrans" cxnId="{6356E22B-C2D7-4F6D-B2DD-B43F4C466965}">
      <dgm:prSet/>
      <dgm:spPr/>
      <dgm:t>
        <a:bodyPr/>
        <a:lstStyle/>
        <a:p>
          <a:endParaRPr lang="en-US"/>
        </a:p>
      </dgm:t>
    </dgm:pt>
    <dgm:pt modelId="{C2ED1815-96E8-40B1-A811-C23E93D01933}" type="sibTrans" cxnId="{6356E22B-C2D7-4F6D-B2DD-B43F4C466965}">
      <dgm:prSet/>
      <dgm:spPr/>
      <dgm:t>
        <a:bodyPr/>
        <a:lstStyle/>
        <a:p>
          <a:endParaRPr lang="en-US"/>
        </a:p>
      </dgm:t>
    </dgm:pt>
    <dgm:pt modelId="{811AF28D-55F0-4F5D-A381-43FA280D0B87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Corporate Banking (Ngân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doanh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7AD04151-BEB6-40C3-85D7-1837515A2B66}" type="parTrans" cxnId="{7B36DF87-002D-49B3-AB66-48EA9DF5BD6B}">
      <dgm:prSet/>
      <dgm:spPr/>
      <dgm:t>
        <a:bodyPr/>
        <a:lstStyle/>
        <a:p>
          <a:endParaRPr lang="en-US"/>
        </a:p>
      </dgm:t>
    </dgm:pt>
    <dgm:pt modelId="{C02E5FEE-DEBB-4E24-96D9-56D1045AFACC}" type="sibTrans" cxnId="{7B36DF87-002D-49B3-AB66-48EA9DF5BD6B}">
      <dgm:prSet/>
      <dgm:spPr/>
      <dgm:t>
        <a:bodyPr/>
        <a:lstStyle/>
        <a:p>
          <a:endParaRPr lang="en-US"/>
        </a:p>
      </dgm:t>
    </dgm:pt>
    <dgm:pt modelId="{BE6ACEC3-3E8C-4F2B-8DE5-3757B59AB8B5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Investment Banking (Ngân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EB26CB2C-9AE7-400A-A984-809F1CEB983F}" type="parTrans" cxnId="{A9587D46-B856-406A-9CCA-8401667A2FEB}">
      <dgm:prSet/>
      <dgm:spPr/>
      <dgm:t>
        <a:bodyPr/>
        <a:lstStyle/>
        <a:p>
          <a:endParaRPr lang="en-US"/>
        </a:p>
      </dgm:t>
    </dgm:pt>
    <dgm:pt modelId="{CCBFE626-3D47-4827-8352-26AE180E8597}" type="sibTrans" cxnId="{A9587D46-B856-406A-9CCA-8401667A2FEB}">
      <dgm:prSet/>
      <dgm:spPr/>
      <dgm:t>
        <a:bodyPr/>
        <a:lstStyle/>
        <a:p>
          <a:endParaRPr lang="en-US"/>
        </a:p>
      </dgm:t>
    </dgm:pt>
    <dgm:pt modelId="{2E41D0A3-9C28-430B-B994-67857FFE5AFD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vi-VN" dirty="0">
              <a:latin typeface="Times New Roman" panose="02020603050405020304" pitchFamily="18" charset="0"/>
              <a:cs typeface="Times New Roman" panose="02020603050405020304" pitchFamily="18" charset="0"/>
            </a:rPr>
            <a:t>Private Banking / Wealth Management (Ngân hàng tư nhân / Quản lý tài sản)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C923F1-41AF-4C83-8DEA-6C0FE11A963A}" type="parTrans" cxnId="{23B97971-DB77-4B4A-B34D-50EA56291E63}">
      <dgm:prSet/>
      <dgm:spPr/>
      <dgm:t>
        <a:bodyPr/>
        <a:lstStyle/>
        <a:p>
          <a:endParaRPr lang="en-US"/>
        </a:p>
      </dgm:t>
    </dgm:pt>
    <dgm:pt modelId="{802FD1F6-CD99-442C-908C-14B216B4E1CF}" type="sibTrans" cxnId="{23B97971-DB77-4B4A-B34D-50EA56291E63}">
      <dgm:prSet/>
      <dgm:spPr/>
      <dgm:t>
        <a:bodyPr/>
        <a:lstStyle/>
        <a:p>
          <a:endParaRPr lang="en-US"/>
        </a:p>
      </dgm:t>
    </dgm:pt>
    <dgm:pt modelId="{DC1AEFA7-80BD-40B9-AFB8-898BFBBAA021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Digital Banking / Fintech (Ngân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60C155D9-EA9F-4003-911F-7F61BB949108}" type="parTrans" cxnId="{D6AF4841-36B0-411E-B981-9E3C2E3E5C5B}">
      <dgm:prSet/>
      <dgm:spPr/>
      <dgm:t>
        <a:bodyPr/>
        <a:lstStyle/>
        <a:p>
          <a:endParaRPr lang="en-US"/>
        </a:p>
      </dgm:t>
    </dgm:pt>
    <dgm:pt modelId="{2FAFA712-7315-42B2-A528-64B969B56804}" type="sibTrans" cxnId="{D6AF4841-36B0-411E-B981-9E3C2E3E5C5B}">
      <dgm:prSet/>
      <dgm:spPr/>
      <dgm:t>
        <a:bodyPr/>
        <a:lstStyle/>
        <a:p>
          <a:endParaRPr lang="en-US"/>
        </a:p>
      </dgm:t>
    </dgm:pt>
    <dgm:pt modelId="{4FFC941C-FC52-46AA-90A7-A61CA85FCF16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vi-VN">
              <a:latin typeface="Times New Roman" panose="02020603050405020304" pitchFamily="18" charset="0"/>
              <a:cs typeface="Times New Roman" panose="02020603050405020304" pitchFamily="18" charset="0"/>
            </a:rPr>
            <a:t>Central Banking (Ngân hàng trung ương)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7A0E98-0BA3-4EC8-BDDD-B90FDF8215E8}" type="parTrans" cxnId="{15E92BE5-24E7-4201-AD0A-9FDEAFA51DC7}">
      <dgm:prSet/>
      <dgm:spPr/>
      <dgm:t>
        <a:bodyPr/>
        <a:lstStyle/>
        <a:p>
          <a:endParaRPr lang="en-US"/>
        </a:p>
      </dgm:t>
    </dgm:pt>
    <dgm:pt modelId="{F32E9046-BF45-4EEC-8989-F5A51BE8846C}" type="sibTrans" cxnId="{15E92BE5-24E7-4201-AD0A-9FDEAFA51DC7}">
      <dgm:prSet/>
      <dgm:spPr/>
      <dgm:t>
        <a:bodyPr/>
        <a:lstStyle/>
        <a:p>
          <a:endParaRPr lang="en-US"/>
        </a:p>
      </dgm:t>
    </dgm:pt>
    <dgm:pt modelId="{CA7EE6FE-5CDA-4258-87F9-8BFA41D83E45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Treasury &amp; Risk Management (Kho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&amp; Quản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rủi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ro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CD664D5F-7F4D-4F46-A8D7-8A52F0C20CC6}" type="parTrans" cxnId="{37C92C83-0320-47C6-A2B1-FF93C5E598CE}">
      <dgm:prSet/>
      <dgm:spPr/>
      <dgm:t>
        <a:bodyPr/>
        <a:lstStyle/>
        <a:p>
          <a:endParaRPr lang="en-US"/>
        </a:p>
      </dgm:t>
    </dgm:pt>
    <dgm:pt modelId="{CE5C1C54-1769-4AE2-858E-1837B23DBF05}" type="sibTrans" cxnId="{37C92C83-0320-47C6-A2B1-FF93C5E598CE}">
      <dgm:prSet/>
      <dgm:spPr/>
      <dgm:t>
        <a:bodyPr/>
        <a:lstStyle/>
        <a:p>
          <a:endParaRPr lang="en-US"/>
        </a:p>
      </dgm:t>
    </dgm:pt>
    <dgm:pt modelId="{7B7A33AC-ED21-481A-9BD2-8F1B20BD8052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Compliance &amp; Regulatory (Tuân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thủ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AC7FB25A-42B0-45B3-BE0A-A5BEB404393D}" type="parTrans" cxnId="{FEBE73CC-97FA-4180-A6CB-B04CB0F5C3D9}">
      <dgm:prSet/>
      <dgm:spPr/>
      <dgm:t>
        <a:bodyPr/>
        <a:lstStyle/>
        <a:p>
          <a:endParaRPr lang="en-US"/>
        </a:p>
      </dgm:t>
    </dgm:pt>
    <dgm:pt modelId="{FA1679FD-8129-471C-B0F3-7DFAC56897AF}" type="sibTrans" cxnId="{FEBE73CC-97FA-4180-A6CB-B04CB0F5C3D9}">
      <dgm:prSet/>
      <dgm:spPr/>
      <dgm:t>
        <a:bodyPr/>
        <a:lstStyle/>
        <a:p>
          <a:endParaRPr lang="en-US"/>
        </a:p>
      </dgm:t>
    </dgm:pt>
    <dgm:pt modelId="{634CEA8C-7725-430A-80B2-E30312C5668F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6F1A8C-1386-49A0-B43C-6939316932ED}" type="parTrans" cxnId="{5BE4FECD-29AB-457E-B667-DF2EB9E33711}">
      <dgm:prSet/>
      <dgm:spPr/>
      <dgm:t>
        <a:bodyPr/>
        <a:lstStyle/>
        <a:p>
          <a:endParaRPr lang="en-US"/>
        </a:p>
      </dgm:t>
    </dgm:pt>
    <dgm:pt modelId="{36D5A9D3-E9CA-4228-89B7-4C67850C09CA}" type="sibTrans" cxnId="{5BE4FECD-29AB-457E-B667-DF2EB9E33711}">
      <dgm:prSet/>
      <dgm:spPr/>
      <dgm:t>
        <a:bodyPr/>
        <a:lstStyle/>
        <a:p>
          <a:endParaRPr lang="en-US"/>
        </a:p>
      </dgm:t>
    </dgm:pt>
    <dgm:pt modelId="{F280704C-BC24-48C4-A243-C44B4D57F16B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CB9391-C358-433C-90A9-D6161885FB9A}" type="parTrans" cxnId="{C1DE0BC3-5647-4939-951C-4BFB16F5BB13}">
      <dgm:prSet/>
      <dgm:spPr/>
      <dgm:t>
        <a:bodyPr/>
        <a:lstStyle/>
        <a:p>
          <a:endParaRPr lang="en-US"/>
        </a:p>
      </dgm:t>
    </dgm:pt>
    <dgm:pt modelId="{CE15128A-049E-44F9-B28C-C6D75558C412}" type="sibTrans" cxnId="{C1DE0BC3-5647-4939-951C-4BFB16F5BB13}">
      <dgm:prSet/>
      <dgm:spPr/>
      <dgm:t>
        <a:bodyPr/>
        <a:lstStyle/>
        <a:p>
          <a:endParaRPr lang="en-US"/>
        </a:p>
      </dgm:t>
    </dgm:pt>
    <dgm:pt modelId="{F7F830DF-735B-424B-ABBF-23984900D62F}" type="pres">
      <dgm:prSet presAssocID="{1757FA4A-A165-4365-A86C-CC8309A6E70E}" presName="linear" presStyleCnt="0">
        <dgm:presLayoutVars>
          <dgm:animLvl val="lvl"/>
          <dgm:resizeHandles val="exact"/>
        </dgm:presLayoutVars>
      </dgm:prSet>
      <dgm:spPr/>
    </dgm:pt>
    <dgm:pt modelId="{B9B88B5D-672D-4D88-9B49-F5BF59F9966A}" type="pres">
      <dgm:prSet presAssocID="{5EF15670-A875-425A-B457-82CF5D11DA4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58C43F-6137-4282-90DD-E6E28E3CCBB9}" type="pres">
      <dgm:prSet presAssocID="{5EF15670-A875-425A-B457-82CF5D11DA4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0B6AF02-F7D7-46D5-B075-D6A8B1B1CE71}" type="presOf" srcId="{2E41D0A3-9C28-430B-B994-67857FFE5AFD}" destId="{B558C43F-6137-4282-90DD-E6E28E3CCBB9}" srcOrd="0" destOrd="5" presId="urn:microsoft.com/office/officeart/2005/8/layout/vList2"/>
    <dgm:cxn modelId="{8DB4AB0B-216B-429A-A178-50289563C308}" type="presOf" srcId="{5EF15670-A875-425A-B457-82CF5D11DA4E}" destId="{B9B88B5D-672D-4D88-9B49-F5BF59F9966A}" srcOrd="0" destOrd="0" presId="urn:microsoft.com/office/officeart/2005/8/layout/vList2"/>
    <dgm:cxn modelId="{03EFA121-0431-4002-A782-73855B4FE72C}" type="presOf" srcId="{F280704C-BC24-48C4-A243-C44B4D57F16B}" destId="{B558C43F-6137-4282-90DD-E6E28E3CCBB9}" srcOrd="0" destOrd="1" presId="urn:microsoft.com/office/officeart/2005/8/layout/vList2"/>
    <dgm:cxn modelId="{6356E22B-C2D7-4F6D-B2DD-B43F4C466965}" srcId="{5EF15670-A875-425A-B457-82CF5D11DA4E}" destId="{86E19567-9D6F-47C9-9C91-0D2022E87F06}" srcOrd="2" destOrd="0" parTransId="{D791F5AC-231E-4556-9185-A496939EBFEC}" sibTransId="{C2ED1815-96E8-40B1-A811-C23E93D01933}"/>
    <dgm:cxn modelId="{D6AF4841-36B0-411E-B981-9E3C2E3E5C5B}" srcId="{5EF15670-A875-425A-B457-82CF5D11DA4E}" destId="{DC1AEFA7-80BD-40B9-AFB8-898BFBBAA021}" srcOrd="6" destOrd="0" parTransId="{60C155D9-EA9F-4003-911F-7F61BB949108}" sibTransId="{2FAFA712-7315-42B2-A528-64B969B56804}"/>
    <dgm:cxn modelId="{AE3C6945-D9F1-4C8A-B56D-4D8C75769A7F}" srcId="{1757FA4A-A165-4365-A86C-CC8309A6E70E}" destId="{5EF15670-A875-425A-B457-82CF5D11DA4E}" srcOrd="0" destOrd="0" parTransId="{6AE7563D-C12E-4D43-A57B-4372FC1977CC}" sibTransId="{43D70049-4975-4C73-9672-D6415E259A2D}"/>
    <dgm:cxn modelId="{A9587D46-B856-406A-9CCA-8401667A2FEB}" srcId="{5EF15670-A875-425A-B457-82CF5D11DA4E}" destId="{BE6ACEC3-3E8C-4F2B-8DE5-3757B59AB8B5}" srcOrd="4" destOrd="0" parTransId="{EB26CB2C-9AE7-400A-A984-809F1CEB983F}" sibTransId="{CCBFE626-3D47-4827-8352-26AE180E8597}"/>
    <dgm:cxn modelId="{23B97971-DB77-4B4A-B34D-50EA56291E63}" srcId="{5EF15670-A875-425A-B457-82CF5D11DA4E}" destId="{2E41D0A3-9C28-430B-B994-67857FFE5AFD}" srcOrd="5" destOrd="0" parTransId="{3AC923F1-41AF-4C83-8DEA-6C0FE11A963A}" sibTransId="{802FD1F6-CD99-442C-908C-14B216B4E1CF}"/>
    <dgm:cxn modelId="{785AF758-51A8-42FD-8C10-D030744D57EF}" type="presOf" srcId="{BE6ACEC3-3E8C-4F2B-8DE5-3757B59AB8B5}" destId="{B558C43F-6137-4282-90DD-E6E28E3CCBB9}" srcOrd="0" destOrd="4" presId="urn:microsoft.com/office/officeart/2005/8/layout/vList2"/>
    <dgm:cxn modelId="{37C92C83-0320-47C6-A2B1-FF93C5E598CE}" srcId="{5EF15670-A875-425A-B457-82CF5D11DA4E}" destId="{CA7EE6FE-5CDA-4258-87F9-8BFA41D83E45}" srcOrd="8" destOrd="0" parTransId="{CD664D5F-7F4D-4F46-A8D7-8A52F0C20CC6}" sibTransId="{CE5C1C54-1769-4AE2-858E-1837B23DBF05}"/>
    <dgm:cxn modelId="{7B36DF87-002D-49B3-AB66-48EA9DF5BD6B}" srcId="{5EF15670-A875-425A-B457-82CF5D11DA4E}" destId="{811AF28D-55F0-4F5D-A381-43FA280D0B87}" srcOrd="3" destOrd="0" parTransId="{7AD04151-BEB6-40C3-85D7-1837515A2B66}" sibTransId="{C02E5FEE-DEBB-4E24-96D9-56D1045AFACC}"/>
    <dgm:cxn modelId="{235CDB89-0EB1-4FE8-98C6-3D3FEBBBF702}" type="presOf" srcId="{86E19567-9D6F-47C9-9C91-0D2022E87F06}" destId="{B558C43F-6137-4282-90DD-E6E28E3CCBB9}" srcOrd="0" destOrd="2" presId="urn:microsoft.com/office/officeart/2005/8/layout/vList2"/>
    <dgm:cxn modelId="{BE5CC18A-86C3-42FC-BE6C-55165AAFA317}" type="presOf" srcId="{634CEA8C-7725-430A-80B2-E30312C5668F}" destId="{B558C43F-6137-4282-90DD-E6E28E3CCBB9}" srcOrd="0" destOrd="0" presId="urn:microsoft.com/office/officeart/2005/8/layout/vList2"/>
    <dgm:cxn modelId="{BFA0EEAE-2AB5-4A66-84EF-20828301D7B9}" type="presOf" srcId="{CA7EE6FE-5CDA-4258-87F9-8BFA41D83E45}" destId="{B558C43F-6137-4282-90DD-E6E28E3CCBB9}" srcOrd="0" destOrd="8" presId="urn:microsoft.com/office/officeart/2005/8/layout/vList2"/>
    <dgm:cxn modelId="{C78C4CB6-6B54-48DD-ADB3-A5C4F7A1A64C}" type="presOf" srcId="{4FFC941C-FC52-46AA-90A7-A61CA85FCF16}" destId="{B558C43F-6137-4282-90DD-E6E28E3CCBB9}" srcOrd="0" destOrd="7" presId="urn:microsoft.com/office/officeart/2005/8/layout/vList2"/>
    <dgm:cxn modelId="{B8AA8EB7-DDEA-4FDC-9D0D-9826E297CE08}" type="presOf" srcId="{811AF28D-55F0-4F5D-A381-43FA280D0B87}" destId="{B558C43F-6137-4282-90DD-E6E28E3CCBB9}" srcOrd="0" destOrd="3" presId="urn:microsoft.com/office/officeart/2005/8/layout/vList2"/>
    <dgm:cxn modelId="{C1DE0BC3-5647-4939-951C-4BFB16F5BB13}" srcId="{5EF15670-A875-425A-B457-82CF5D11DA4E}" destId="{F280704C-BC24-48C4-A243-C44B4D57F16B}" srcOrd="1" destOrd="0" parTransId="{F3CB9391-C358-433C-90A9-D6161885FB9A}" sibTransId="{CE15128A-049E-44F9-B28C-C6D75558C412}"/>
    <dgm:cxn modelId="{FEBE73CC-97FA-4180-A6CB-B04CB0F5C3D9}" srcId="{5EF15670-A875-425A-B457-82CF5D11DA4E}" destId="{7B7A33AC-ED21-481A-9BD2-8F1B20BD8052}" srcOrd="9" destOrd="0" parTransId="{AC7FB25A-42B0-45B3-BE0A-A5BEB404393D}" sibTransId="{FA1679FD-8129-471C-B0F3-7DFAC56897AF}"/>
    <dgm:cxn modelId="{5BE4FECD-29AB-457E-B667-DF2EB9E33711}" srcId="{5EF15670-A875-425A-B457-82CF5D11DA4E}" destId="{634CEA8C-7725-430A-80B2-E30312C5668F}" srcOrd="0" destOrd="0" parTransId="{596F1A8C-1386-49A0-B43C-6939316932ED}" sibTransId="{36D5A9D3-E9CA-4228-89B7-4C67850C09CA}"/>
    <dgm:cxn modelId="{15E92BE5-24E7-4201-AD0A-9FDEAFA51DC7}" srcId="{5EF15670-A875-425A-B457-82CF5D11DA4E}" destId="{4FFC941C-FC52-46AA-90A7-A61CA85FCF16}" srcOrd="7" destOrd="0" parTransId="{D77A0E98-0BA3-4EC8-BDDD-B90FDF8215E8}" sibTransId="{F32E9046-BF45-4EEC-8989-F5A51BE8846C}"/>
    <dgm:cxn modelId="{D67F52E5-6D3F-4213-826A-DFE9EDDC94B5}" type="presOf" srcId="{DC1AEFA7-80BD-40B9-AFB8-898BFBBAA021}" destId="{B558C43F-6137-4282-90DD-E6E28E3CCBB9}" srcOrd="0" destOrd="6" presId="urn:microsoft.com/office/officeart/2005/8/layout/vList2"/>
    <dgm:cxn modelId="{F260D5E8-F8B2-4DEF-B8B4-B7278894E383}" type="presOf" srcId="{1757FA4A-A165-4365-A86C-CC8309A6E70E}" destId="{F7F830DF-735B-424B-ABBF-23984900D62F}" srcOrd="0" destOrd="0" presId="urn:microsoft.com/office/officeart/2005/8/layout/vList2"/>
    <dgm:cxn modelId="{6335BCFC-C932-4BB7-B81A-14C00D844D5F}" type="presOf" srcId="{7B7A33AC-ED21-481A-9BD2-8F1B20BD8052}" destId="{B558C43F-6137-4282-90DD-E6E28E3CCBB9}" srcOrd="0" destOrd="9" presId="urn:microsoft.com/office/officeart/2005/8/layout/vList2"/>
    <dgm:cxn modelId="{2920FD50-DA99-4ECB-9F1B-159DE377E2AC}" type="presParOf" srcId="{F7F830DF-735B-424B-ABBF-23984900D62F}" destId="{B9B88B5D-672D-4D88-9B49-F5BF59F9966A}" srcOrd="0" destOrd="0" presId="urn:microsoft.com/office/officeart/2005/8/layout/vList2"/>
    <dgm:cxn modelId="{FAE849B8-7DDD-4242-BE37-62E89723A249}" type="presParOf" srcId="{F7F830DF-735B-424B-ABBF-23984900D62F}" destId="{B558C43F-6137-4282-90DD-E6E28E3CCB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57FA4A-A165-4365-A86C-CC8309A6E70E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F15670-A875-425A-B457-82CF5D11DA4E}">
      <dgm:prSet custT="1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6AE7563D-C12E-4D43-A57B-4372FC1977CC}" type="parTrans" cxnId="{AE3C6945-D9F1-4C8A-B56D-4D8C75769A7F}">
      <dgm:prSet/>
      <dgm:spPr/>
      <dgm:t>
        <a:bodyPr/>
        <a:lstStyle/>
        <a:p>
          <a:endParaRPr lang="en-US"/>
        </a:p>
      </dgm:t>
    </dgm:pt>
    <dgm:pt modelId="{43D70049-4975-4C73-9672-D6415E259A2D}" type="sibTrans" cxnId="{AE3C6945-D9F1-4C8A-B56D-4D8C75769A7F}">
      <dgm:prSet/>
      <dgm:spPr/>
      <dgm:t>
        <a:bodyPr/>
        <a:lstStyle/>
        <a:p>
          <a:endParaRPr lang="en-US"/>
        </a:p>
      </dgm:t>
    </dgm:pt>
    <dgm:pt modelId="{634CEA8C-7725-430A-80B2-E30312C5668F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AI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Machine Learning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6F1A8C-1386-49A0-B43C-6939316932ED}" type="parTrans" cxnId="{5BE4FECD-29AB-457E-B667-DF2EB9E33711}">
      <dgm:prSet/>
      <dgm:spPr/>
      <dgm:t>
        <a:bodyPr/>
        <a:lstStyle/>
        <a:p>
          <a:endParaRPr lang="en-US"/>
        </a:p>
      </dgm:t>
    </dgm:pt>
    <dgm:pt modelId="{36D5A9D3-E9CA-4228-89B7-4C67850C09CA}" type="sibTrans" cxnId="{5BE4FECD-29AB-457E-B667-DF2EB9E33711}">
      <dgm:prSet/>
      <dgm:spPr/>
      <dgm:t>
        <a:bodyPr/>
        <a:lstStyle/>
        <a:p>
          <a:endParaRPr lang="en-US"/>
        </a:p>
      </dgm:t>
    </dgm:pt>
    <dgm:pt modelId="{9B2FA2C3-704B-4AC0-83A1-93A11BF18F5C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Open Banking &amp; API Banking</a:t>
          </a:r>
        </a:p>
      </dgm:t>
    </dgm:pt>
    <dgm:pt modelId="{950FC604-5D28-4863-BD40-C15A256049E5}" type="parTrans" cxnId="{A996E39D-2CC4-4780-987B-3FF84D4D5549}">
      <dgm:prSet/>
      <dgm:spPr/>
      <dgm:t>
        <a:bodyPr/>
        <a:lstStyle/>
        <a:p>
          <a:endParaRPr lang="en-US"/>
        </a:p>
      </dgm:t>
    </dgm:pt>
    <dgm:pt modelId="{C05A225D-CA7D-40AA-9256-A551089012DE}" type="sibTrans" cxnId="{A996E39D-2CC4-4780-987B-3FF84D4D5549}">
      <dgm:prSet/>
      <dgm:spPr/>
      <dgm:t>
        <a:bodyPr/>
        <a:lstStyle/>
        <a:p>
          <a:endParaRPr lang="en-US"/>
        </a:p>
      </dgm:t>
    </dgm:pt>
    <dgm:pt modelId="{AB5A98B2-76CC-43E5-849E-C7C5AB46F74D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Blockchain &amp; CBDC</a:t>
          </a:r>
        </a:p>
      </dgm:t>
    </dgm:pt>
    <dgm:pt modelId="{3F1FE54D-913F-4700-9EC8-540D0D9B3E79}" type="parTrans" cxnId="{D3AE2A1F-9E1D-4B01-A504-9E5C8DC3B7F6}">
      <dgm:prSet/>
      <dgm:spPr/>
      <dgm:t>
        <a:bodyPr/>
        <a:lstStyle/>
        <a:p>
          <a:endParaRPr lang="en-US"/>
        </a:p>
      </dgm:t>
    </dgm:pt>
    <dgm:pt modelId="{922309E2-0D30-4111-AD27-3570CFA00457}" type="sibTrans" cxnId="{D3AE2A1F-9E1D-4B01-A504-9E5C8DC3B7F6}">
      <dgm:prSet/>
      <dgm:spPr/>
      <dgm:t>
        <a:bodyPr/>
        <a:lstStyle/>
        <a:p>
          <a:endParaRPr lang="en-US"/>
        </a:p>
      </dgm:t>
    </dgm:pt>
    <dgm:pt modelId="{57358E43-7232-4CF4-A58D-78E0D50D4E7E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Ngân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Cloud Computing</a:t>
          </a:r>
        </a:p>
      </dgm:t>
    </dgm:pt>
    <dgm:pt modelId="{7D8DC2B3-B4F7-479D-9E3A-DB06D29F1D4E}" type="parTrans" cxnId="{A3506A4F-B12E-4857-B788-05F50DBD4C78}">
      <dgm:prSet/>
      <dgm:spPr/>
      <dgm:t>
        <a:bodyPr/>
        <a:lstStyle/>
        <a:p>
          <a:endParaRPr lang="en-US"/>
        </a:p>
      </dgm:t>
    </dgm:pt>
    <dgm:pt modelId="{A825EBB1-1084-45B3-91EF-B882D8100499}" type="sibTrans" cxnId="{A3506A4F-B12E-4857-B788-05F50DBD4C78}">
      <dgm:prSet/>
      <dgm:spPr/>
      <dgm:t>
        <a:bodyPr/>
        <a:lstStyle/>
        <a:p>
          <a:endParaRPr lang="en-US"/>
        </a:p>
      </dgm:t>
    </dgm:pt>
    <dgm:pt modelId="{F0FA7D95-19B2-463E-BD16-E414212C1987}">
      <dgm:prSet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(Big Data Analytics)</a:t>
          </a:r>
        </a:p>
      </dgm:t>
    </dgm:pt>
    <dgm:pt modelId="{3F3C6FBD-7005-42B1-8934-D24BF288D99C}" type="parTrans" cxnId="{A34848A6-D649-4B48-BFC0-9CDC81F4537B}">
      <dgm:prSet/>
      <dgm:spPr/>
      <dgm:t>
        <a:bodyPr/>
        <a:lstStyle/>
        <a:p>
          <a:endParaRPr lang="en-US"/>
        </a:p>
      </dgm:t>
    </dgm:pt>
    <dgm:pt modelId="{AFF6916F-275B-4D9D-BF9B-AB3550B068C0}" type="sibTrans" cxnId="{A34848A6-D649-4B48-BFC0-9CDC81F4537B}">
      <dgm:prSet/>
      <dgm:spPr/>
      <dgm:t>
        <a:bodyPr/>
        <a:lstStyle/>
        <a:p>
          <a:endParaRPr lang="en-US"/>
        </a:p>
      </dgm:t>
    </dgm:pt>
    <dgm:pt modelId="{F7F830DF-735B-424B-ABBF-23984900D62F}" type="pres">
      <dgm:prSet presAssocID="{1757FA4A-A165-4365-A86C-CC8309A6E70E}" presName="linear" presStyleCnt="0">
        <dgm:presLayoutVars>
          <dgm:animLvl val="lvl"/>
          <dgm:resizeHandles val="exact"/>
        </dgm:presLayoutVars>
      </dgm:prSet>
      <dgm:spPr/>
    </dgm:pt>
    <dgm:pt modelId="{B9B88B5D-672D-4D88-9B49-F5BF59F9966A}" type="pres">
      <dgm:prSet presAssocID="{5EF15670-A875-425A-B457-82CF5D11DA4E}" presName="parentText" presStyleLbl="node1" presStyleIdx="0" presStyleCnt="1" custScaleY="50296" custLinFactNeighborX="105" custLinFactNeighborY="-42164">
        <dgm:presLayoutVars>
          <dgm:chMax val="0"/>
          <dgm:bulletEnabled val="1"/>
        </dgm:presLayoutVars>
      </dgm:prSet>
      <dgm:spPr/>
    </dgm:pt>
    <dgm:pt modelId="{B558C43F-6137-4282-90DD-E6E28E3CCBB9}" type="pres">
      <dgm:prSet presAssocID="{5EF15670-A875-425A-B457-82CF5D11DA4E}" presName="childText" presStyleLbl="revTx" presStyleIdx="0" presStyleCnt="1" custScaleY="150382">
        <dgm:presLayoutVars>
          <dgm:bulletEnabled val="1"/>
        </dgm:presLayoutVars>
      </dgm:prSet>
      <dgm:spPr/>
    </dgm:pt>
  </dgm:ptLst>
  <dgm:cxnLst>
    <dgm:cxn modelId="{8DB4AB0B-216B-429A-A178-50289563C308}" type="presOf" srcId="{5EF15670-A875-425A-B457-82CF5D11DA4E}" destId="{B9B88B5D-672D-4D88-9B49-F5BF59F9966A}" srcOrd="0" destOrd="0" presId="urn:microsoft.com/office/officeart/2005/8/layout/vList2"/>
    <dgm:cxn modelId="{D3AE2A1F-9E1D-4B01-A504-9E5C8DC3B7F6}" srcId="{5EF15670-A875-425A-B457-82CF5D11DA4E}" destId="{AB5A98B2-76CC-43E5-849E-C7C5AB46F74D}" srcOrd="2" destOrd="0" parTransId="{3F1FE54D-913F-4700-9EC8-540D0D9B3E79}" sibTransId="{922309E2-0D30-4111-AD27-3570CFA00457}"/>
    <dgm:cxn modelId="{AE3C6945-D9F1-4C8A-B56D-4D8C75769A7F}" srcId="{1757FA4A-A165-4365-A86C-CC8309A6E70E}" destId="{5EF15670-A875-425A-B457-82CF5D11DA4E}" srcOrd="0" destOrd="0" parTransId="{6AE7563D-C12E-4D43-A57B-4372FC1977CC}" sibTransId="{43D70049-4975-4C73-9672-D6415E259A2D}"/>
    <dgm:cxn modelId="{72CA3667-B878-450F-928C-4A3B0E190993}" type="presOf" srcId="{9B2FA2C3-704B-4AC0-83A1-93A11BF18F5C}" destId="{B558C43F-6137-4282-90DD-E6E28E3CCBB9}" srcOrd="0" destOrd="1" presId="urn:microsoft.com/office/officeart/2005/8/layout/vList2"/>
    <dgm:cxn modelId="{3B71CB6D-D13B-4B29-B633-062890EFCFAA}" type="presOf" srcId="{F0FA7D95-19B2-463E-BD16-E414212C1987}" destId="{B558C43F-6137-4282-90DD-E6E28E3CCBB9}" srcOrd="0" destOrd="4" presId="urn:microsoft.com/office/officeart/2005/8/layout/vList2"/>
    <dgm:cxn modelId="{A3506A4F-B12E-4857-B788-05F50DBD4C78}" srcId="{5EF15670-A875-425A-B457-82CF5D11DA4E}" destId="{57358E43-7232-4CF4-A58D-78E0D50D4E7E}" srcOrd="3" destOrd="0" parTransId="{7D8DC2B3-B4F7-479D-9E3A-DB06D29F1D4E}" sibTransId="{A825EBB1-1084-45B3-91EF-B882D8100499}"/>
    <dgm:cxn modelId="{BE5CC18A-86C3-42FC-BE6C-55165AAFA317}" type="presOf" srcId="{634CEA8C-7725-430A-80B2-E30312C5668F}" destId="{B558C43F-6137-4282-90DD-E6E28E3CCBB9}" srcOrd="0" destOrd="0" presId="urn:microsoft.com/office/officeart/2005/8/layout/vList2"/>
    <dgm:cxn modelId="{A996E39D-2CC4-4780-987B-3FF84D4D5549}" srcId="{5EF15670-A875-425A-B457-82CF5D11DA4E}" destId="{9B2FA2C3-704B-4AC0-83A1-93A11BF18F5C}" srcOrd="1" destOrd="0" parTransId="{950FC604-5D28-4863-BD40-C15A256049E5}" sibTransId="{C05A225D-CA7D-40AA-9256-A551089012DE}"/>
    <dgm:cxn modelId="{A34848A6-D649-4B48-BFC0-9CDC81F4537B}" srcId="{5EF15670-A875-425A-B457-82CF5D11DA4E}" destId="{F0FA7D95-19B2-463E-BD16-E414212C1987}" srcOrd="4" destOrd="0" parTransId="{3F3C6FBD-7005-42B1-8934-D24BF288D99C}" sibTransId="{AFF6916F-275B-4D9D-BF9B-AB3550B068C0}"/>
    <dgm:cxn modelId="{2AD64CAA-F9EE-4384-A84D-BD1DE626634D}" type="presOf" srcId="{AB5A98B2-76CC-43E5-849E-C7C5AB46F74D}" destId="{B558C43F-6137-4282-90DD-E6E28E3CCBB9}" srcOrd="0" destOrd="2" presId="urn:microsoft.com/office/officeart/2005/8/layout/vList2"/>
    <dgm:cxn modelId="{5BE4FECD-29AB-457E-B667-DF2EB9E33711}" srcId="{5EF15670-A875-425A-B457-82CF5D11DA4E}" destId="{634CEA8C-7725-430A-80B2-E30312C5668F}" srcOrd="0" destOrd="0" parTransId="{596F1A8C-1386-49A0-B43C-6939316932ED}" sibTransId="{36D5A9D3-E9CA-4228-89B7-4C67850C09CA}"/>
    <dgm:cxn modelId="{F260D5E8-F8B2-4DEF-B8B4-B7278894E383}" type="presOf" srcId="{1757FA4A-A165-4365-A86C-CC8309A6E70E}" destId="{F7F830DF-735B-424B-ABBF-23984900D62F}" srcOrd="0" destOrd="0" presId="urn:microsoft.com/office/officeart/2005/8/layout/vList2"/>
    <dgm:cxn modelId="{84C3ACE9-4845-49E8-9102-8F05090E1D1C}" type="presOf" srcId="{57358E43-7232-4CF4-A58D-78E0D50D4E7E}" destId="{B558C43F-6137-4282-90DD-E6E28E3CCBB9}" srcOrd="0" destOrd="3" presId="urn:microsoft.com/office/officeart/2005/8/layout/vList2"/>
    <dgm:cxn modelId="{2920FD50-DA99-4ECB-9F1B-159DE377E2AC}" type="presParOf" srcId="{F7F830DF-735B-424B-ABBF-23984900D62F}" destId="{B9B88B5D-672D-4D88-9B49-F5BF59F9966A}" srcOrd="0" destOrd="0" presId="urn:microsoft.com/office/officeart/2005/8/layout/vList2"/>
    <dgm:cxn modelId="{FAE849B8-7DDD-4242-BE37-62E89723A249}" type="presParOf" srcId="{F7F830DF-735B-424B-ABBF-23984900D62F}" destId="{B558C43F-6137-4282-90DD-E6E28E3CCB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57FA4A-A165-4365-A86C-CC8309A6E70E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F15670-A875-425A-B457-82CF5D11DA4E}">
      <dgm:prSet custT="1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Quy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6AE7563D-C12E-4D43-A57B-4372FC1977CC}" type="parTrans" cxnId="{AE3C6945-D9F1-4C8A-B56D-4D8C75769A7F}">
      <dgm:prSet/>
      <dgm:spPr/>
      <dgm:t>
        <a:bodyPr/>
        <a:lstStyle/>
        <a:p>
          <a:endParaRPr lang="en-US"/>
        </a:p>
      </dgm:t>
    </dgm:pt>
    <dgm:pt modelId="{43D70049-4975-4C73-9672-D6415E259A2D}" type="sibTrans" cxnId="{AE3C6945-D9F1-4C8A-B56D-4D8C75769A7F}">
      <dgm:prSet/>
      <dgm:spPr/>
      <dgm:t>
        <a:bodyPr/>
        <a:lstStyle/>
        <a:p>
          <a:endParaRPr lang="en-US"/>
        </a:p>
      </dgm:t>
    </dgm:pt>
    <dgm:pt modelId="{634CEA8C-7725-430A-80B2-E30312C5668F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INITIATION &amp; ENGAGEMENT</a:t>
          </a:r>
        </a:p>
      </dgm:t>
    </dgm:pt>
    <dgm:pt modelId="{596F1A8C-1386-49A0-B43C-6939316932ED}" type="parTrans" cxnId="{5BE4FECD-29AB-457E-B667-DF2EB9E33711}">
      <dgm:prSet/>
      <dgm:spPr/>
      <dgm:t>
        <a:bodyPr/>
        <a:lstStyle/>
        <a:p>
          <a:endParaRPr lang="en-US"/>
        </a:p>
      </dgm:t>
    </dgm:pt>
    <dgm:pt modelId="{36D5A9D3-E9CA-4228-89B7-4C67850C09CA}" type="sibTrans" cxnId="{5BE4FECD-29AB-457E-B667-DF2EB9E33711}">
      <dgm:prSet/>
      <dgm:spPr/>
      <dgm:t>
        <a:bodyPr/>
        <a:lstStyle/>
        <a:p>
          <a:endParaRPr lang="en-US"/>
        </a:p>
      </dgm:t>
    </dgm:pt>
    <dgm:pt modelId="{578ACACA-7C65-4E4C-9505-E63C20E0E4BB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&amp; PRODUCT SELECTION</a:t>
          </a:r>
        </a:p>
      </dgm:t>
    </dgm:pt>
    <dgm:pt modelId="{6BF67249-06E9-4015-BA24-B3CC8CC2E862}" type="parTrans" cxnId="{99380A9B-1E42-4A2A-849D-15F64087748B}">
      <dgm:prSet/>
      <dgm:spPr/>
      <dgm:t>
        <a:bodyPr/>
        <a:lstStyle/>
        <a:p>
          <a:endParaRPr lang="en-US"/>
        </a:p>
      </dgm:t>
    </dgm:pt>
    <dgm:pt modelId="{D49E6BAA-860A-4145-A36D-FB9E7C23F612}" type="sibTrans" cxnId="{99380A9B-1E42-4A2A-849D-15F64087748B}">
      <dgm:prSet/>
      <dgm:spPr/>
      <dgm:t>
        <a:bodyPr/>
        <a:lstStyle/>
        <a:p>
          <a:endParaRPr lang="en-US"/>
        </a:p>
      </dgm:t>
    </dgm:pt>
    <dgm:pt modelId="{6CD1F9FE-527F-4311-9D8D-CF31760AE3FB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UNDERWRITING &amp; APPROVAL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28298E-FA0A-43F1-AE92-058C5CEF9666}" type="parTrans" cxnId="{0E4F1A14-5864-442B-BE3A-38BC6C41A7DD}">
      <dgm:prSet/>
      <dgm:spPr/>
      <dgm:t>
        <a:bodyPr/>
        <a:lstStyle/>
        <a:p>
          <a:endParaRPr lang="en-US"/>
        </a:p>
      </dgm:t>
    </dgm:pt>
    <dgm:pt modelId="{7308DE26-FD15-4386-A0A1-FAA5E623402C}" type="sibTrans" cxnId="{0E4F1A14-5864-442B-BE3A-38BC6C41A7DD}">
      <dgm:prSet/>
      <dgm:spPr/>
      <dgm:t>
        <a:bodyPr/>
        <a:lstStyle/>
        <a:p>
          <a:endParaRPr lang="en-US"/>
        </a:p>
      </dgm:t>
    </dgm:pt>
    <dgm:pt modelId="{8EEF6516-DD8C-4FFB-9B97-BEBEF3E700AB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DISBURSEMENT &amp; CONTRACTING</a:t>
          </a:r>
        </a:p>
      </dgm:t>
    </dgm:pt>
    <dgm:pt modelId="{E0EE4035-E3BE-48FE-AEF0-19D2DDDD036D}" type="parTrans" cxnId="{6158F4DA-94B0-4A90-B366-F5D06CC438EB}">
      <dgm:prSet/>
      <dgm:spPr/>
      <dgm:t>
        <a:bodyPr/>
        <a:lstStyle/>
        <a:p>
          <a:endParaRPr lang="en-US"/>
        </a:p>
      </dgm:t>
    </dgm:pt>
    <dgm:pt modelId="{463D80AC-5F83-4EA9-BB8A-CCF22764B416}" type="sibTrans" cxnId="{6158F4DA-94B0-4A90-B366-F5D06CC438EB}">
      <dgm:prSet/>
      <dgm:spPr/>
      <dgm:t>
        <a:bodyPr/>
        <a:lstStyle/>
        <a:p>
          <a:endParaRPr lang="en-US"/>
        </a:p>
      </dgm:t>
    </dgm:pt>
    <dgm:pt modelId="{FEAEACE0-6515-4356-8DC8-830DB8BC407A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SERVICING &amp; REPAYMENT</a:t>
          </a:r>
        </a:p>
      </dgm:t>
    </dgm:pt>
    <dgm:pt modelId="{73709FB5-16F9-4DFF-A6CC-AC3396E714FD}" type="parTrans" cxnId="{4C45F1D7-C6E7-4F5B-8615-575EF300A0F4}">
      <dgm:prSet/>
      <dgm:spPr/>
      <dgm:t>
        <a:bodyPr/>
        <a:lstStyle/>
        <a:p>
          <a:endParaRPr lang="en-US"/>
        </a:p>
      </dgm:t>
    </dgm:pt>
    <dgm:pt modelId="{69DD245B-B01D-4B76-9BE5-3FA318483B22}" type="sibTrans" cxnId="{4C45F1D7-C6E7-4F5B-8615-575EF300A0F4}">
      <dgm:prSet/>
      <dgm:spPr/>
      <dgm:t>
        <a:bodyPr/>
        <a:lstStyle/>
        <a:p>
          <a:endParaRPr lang="en-US"/>
        </a:p>
      </dgm:t>
    </dgm:pt>
    <dgm:pt modelId="{6482E971-67FE-49F3-A64A-1FB1D903E82D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CLOSURE / TERMINATION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A26870-E514-4E65-A851-D03816AAEFF5}" type="parTrans" cxnId="{A694C9FB-7BF2-48BE-A297-41214A809ED1}">
      <dgm:prSet/>
      <dgm:spPr/>
      <dgm:t>
        <a:bodyPr/>
        <a:lstStyle/>
        <a:p>
          <a:endParaRPr lang="en-US"/>
        </a:p>
      </dgm:t>
    </dgm:pt>
    <dgm:pt modelId="{F35F484C-0431-4006-9A6C-F074BFF17AAD}" type="sibTrans" cxnId="{A694C9FB-7BF2-48BE-A297-41214A809ED1}">
      <dgm:prSet/>
      <dgm:spPr/>
      <dgm:t>
        <a:bodyPr/>
        <a:lstStyle/>
        <a:p>
          <a:endParaRPr lang="en-US"/>
        </a:p>
      </dgm:t>
    </dgm:pt>
    <dgm:pt modelId="{D723D1BA-AF9D-44F6-9F32-0D309D999E86}">
      <dgm:prSet custT="1"/>
      <dgm:spPr/>
      <dgm:t>
        <a:bodyPr/>
        <a:lstStyle/>
        <a:p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A8064D-7993-4DFC-8C1C-858102B71E5E}" type="parTrans" cxnId="{FD4A51E7-FA73-404B-BD47-F245B292662E}">
      <dgm:prSet/>
      <dgm:spPr/>
      <dgm:t>
        <a:bodyPr/>
        <a:lstStyle/>
        <a:p>
          <a:endParaRPr lang="en-US"/>
        </a:p>
      </dgm:t>
    </dgm:pt>
    <dgm:pt modelId="{2B0D3CE7-6B7D-4511-AB07-05C43D7869B9}" type="sibTrans" cxnId="{FD4A51E7-FA73-404B-BD47-F245B292662E}">
      <dgm:prSet/>
      <dgm:spPr/>
      <dgm:t>
        <a:bodyPr/>
        <a:lstStyle/>
        <a:p>
          <a:endParaRPr lang="en-US"/>
        </a:p>
      </dgm:t>
    </dgm:pt>
    <dgm:pt modelId="{F7F830DF-735B-424B-ABBF-23984900D62F}" type="pres">
      <dgm:prSet presAssocID="{1757FA4A-A165-4365-A86C-CC8309A6E70E}" presName="linear" presStyleCnt="0">
        <dgm:presLayoutVars>
          <dgm:animLvl val="lvl"/>
          <dgm:resizeHandles val="exact"/>
        </dgm:presLayoutVars>
      </dgm:prSet>
      <dgm:spPr/>
    </dgm:pt>
    <dgm:pt modelId="{B9B88B5D-672D-4D88-9B49-F5BF59F9966A}" type="pres">
      <dgm:prSet presAssocID="{5EF15670-A875-425A-B457-82CF5D11DA4E}" presName="parentText" presStyleLbl="node1" presStyleIdx="0" presStyleCnt="1" custScaleY="50296" custLinFactNeighborX="105" custLinFactNeighborY="-42164">
        <dgm:presLayoutVars>
          <dgm:chMax val="0"/>
          <dgm:bulletEnabled val="1"/>
        </dgm:presLayoutVars>
      </dgm:prSet>
      <dgm:spPr/>
    </dgm:pt>
    <dgm:pt modelId="{B558C43F-6137-4282-90DD-E6E28E3CCBB9}" type="pres">
      <dgm:prSet presAssocID="{5EF15670-A875-425A-B457-82CF5D11DA4E}" presName="childText" presStyleLbl="revTx" presStyleIdx="0" presStyleCnt="1" custScaleY="150382">
        <dgm:presLayoutVars>
          <dgm:bulletEnabled val="1"/>
        </dgm:presLayoutVars>
      </dgm:prSet>
      <dgm:spPr/>
    </dgm:pt>
  </dgm:ptLst>
  <dgm:cxnLst>
    <dgm:cxn modelId="{8DB4AB0B-216B-429A-A178-50289563C308}" type="presOf" srcId="{5EF15670-A875-425A-B457-82CF5D11DA4E}" destId="{B9B88B5D-672D-4D88-9B49-F5BF59F9966A}" srcOrd="0" destOrd="0" presId="urn:microsoft.com/office/officeart/2005/8/layout/vList2"/>
    <dgm:cxn modelId="{0E4F1A14-5864-442B-BE3A-38BC6C41A7DD}" srcId="{5EF15670-A875-425A-B457-82CF5D11DA4E}" destId="{6CD1F9FE-527F-4311-9D8D-CF31760AE3FB}" srcOrd="2" destOrd="0" parTransId="{FE28298E-FA0A-43F1-AE92-058C5CEF9666}" sibTransId="{7308DE26-FD15-4386-A0A1-FAA5E623402C}"/>
    <dgm:cxn modelId="{A200F12A-D48E-4369-9707-152CB07980FE}" type="presOf" srcId="{6482E971-67FE-49F3-A64A-1FB1D903E82D}" destId="{B558C43F-6137-4282-90DD-E6E28E3CCBB9}" srcOrd="0" destOrd="5" presId="urn:microsoft.com/office/officeart/2005/8/layout/vList2"/>
    <dgm:cxn modelId="{63EC2E2C-53AF-4996-9F17-2735D5F925E2}" type="presOf" srcId="{D723D1BA-AF9D-44F6-9F32-0D309D999E86}" destId="{B558C43F-6137-4282-90DD-E6E28E3CCBB9}" srcOrd="0" destOrd="6" presId="urn:microsoft.com/office/officeart/2005/8/layout/vList2"/>
    <dgm:cxn modelId="{AE3C6945-D9F1-4C8A-B56D-4D8C75769A7F}" srcId="{1757FA4A-A165-4365-A86C-CC8309A6E70E}" destId="{5EF15670-A875-425A-B457-82CF5D11DA4E}" srcOrd="0" destOrd="0" parTransId="{6AE7563D-C12E-4D43-A57B-4372FC1977CC}" sibTransId="{43D70049-4975-4C73-9672-D6415E259A2D}"/>
    <dgm:cxn modelId="{0DFBC746-72C2-417C-B9CB-830ACC224264}" type="presOf" srcId="{FEAEACE0-6515-4356-8DC8-830DB8BC407A}" destId="{B558C43F-6137-4282-90DD-E6E28E3CCBB9}" srcOrd="0" destOrd="4" presId="urn:microsoft.com/office/officeart/2005/8/layout/vList2"/>
    <dgm:cxn modelId="{0ADE1480-7715-48C6-BF95-00E5520FFA8D}" type="presOf" srcId="{8EEF6516-DD8C-4FFB-9B97-BEBEF3E700AB}" destId="{B558C43F-6137-4282-90DD-E6E28E3CCBB9}" srcOrd="0" destOrd="3" presId="urn:microsoft.com/office/officeart/2005/8/layout/vList2"/>
    <dgm:cxn modelId="{937D0D88-9952-42B4-AE6B-CF9DEA46D910}" type="presOf" srcId="{578ACACA-7C65-4E4C-9505-E63C20E0E4BB}" destId="{B558C43F-6137-4282-90DD-E6E28E3CCBB9}" srcOrd="0" destOrd="1" presId="urn:microsoft.com/office/officeart/2005/8/layout/vList2"/>
    <dgm:cxn modelId="{BE5CC18A-86C3-42FC-BE6C-55165AAFA317}" type="presOf" srcId="{634CEA8C-7725-430A-80B2-E30312C5668F}" destId="{B558C43F-6137-4282-90DD-E6E28E3CCBB9}" srcOrd="0" destOrd="0" presId="urn:microsoft.com/office/officeart/2005/8/layout/vList2"/>
    <dgm:cxn modelId="{99380A9B-1E42-4A2A-849D-15F64087748B}" srcId="{5EF15670-A875-425A-B457-82CF5D11DA4E}" destId="{578ACACA-7C65-4E4C-9505-E63C20E0E4BB}" srcOrd="1" destOrd="0" parTransId="{6BF67249-06E9-4015-BA24-B3CC8CC2E862}" sibTransId="{D49E6BAA-860A-4145-A36D-FB9E7C23F612}"/>
    <dgm:cxn modelId="{5BE4FECD-29AB-457E-B667-DF2EB9E33711}" srcId="{5EF15670-A875-425A-B457-82CF5D11DA4E}" destId="{634CEA8C-7725-430A-80B2-E30312C5668F}" srcOrd="0" destOrd="0" parTransId="{596F1A8C-1386-49A0-B43C-6939316932ED}" sibTransId="{36D5A9D3-E9CA-4228-89B7-4C67850C09CA}"/>
    <dgm:cxn modelId="{4C45F1D7-C6E7-4F5B-8615-575EF300A0F4}" srcId="{5EF15670-A875-425A-B457-82CF5D11DA4E}" destId="{FEAEACE0-6515-4356-8DC8-830DB8BC407A}" srcOrd="4" destOrd="0" parTransId="{73709FB5-16F9-4DFF-A6CC-AC3396E714FD}" sibTransId="{69DD245B-B01D-4B76-9BE5-3FA318483B22}"/>
    <dgm:cxn modelId="{BD808DDA-8801-4931-AE8C-E7829B169113}" type="presOf" srcId="{6CD1F9FE-527F-4311-9D8D-CF31760AE3FB}" destId="{B558C43F-6137-4282-90DD-E6E28E3CCBB9}" srcOrd="0" destOrd="2" presId="urn:microsoft.com/office/officeart/2005/8/layout/vList2"/>
    <dgm:cxn modelId="{6158F4DA-94B0-4A90-B366-F5D06CC438EB}" srcId="{5EF15670-A875-425A-B457-82CF5D11DA4E}" destId="{8EEF6516-DD8C-4FFB-9B97-BEBEF3E700AB}" srcOrd="3" destOrd="0" parTransId="{E0EE4035-E3BE-48FE-AEF0-19D2DDDD036D}" sibTransId="{463D80AC-5F83-4EA9-BB8A-CCF22764B416}"/>
    <dgm:cxn modelId="{FD4A51E7-FA73-404B-BD47-F245B292662E}" srcId="{5EF15670-A875-425A-B457-82CF5D11DA4E}" destId="{D723D1BA-AF9D-44F6-9F32-0D309D999E86}" srcOrd="6" destOrd="0" parTransId="{DAA8064D-7993-4DFC-8C1C-858102B71E5E}" sibTransId="{2B0D3CE7-6B7D-4511-AB07-05C43D7869B9}"/>
    <dgm:cxn modelId="{F260D5E8-F8B2-4DEF-B8B4-B7278894E383}" type="presOf" srcId="{1757FA4A-A165-4365-A86C-CC8309A6E70E}" destId="{F7F830DF-735B-424B-ABBF-23984900D62F}" srcOrd="0" destOrd="0" presId="urn:microsoft.com/office/officeart/2005/8/layout/vList2"/>
    <dgm:cxn modelId="{A694C9FB-7BF2-48BE-A297-41214A809ED1}" srcId="{5EF15670-A875-425A-B457-82CF5D11DA4E}" destId="{6482E971-67FE-49F3-A64A-1FB1D903E82D}" srcOrd="5" destOrd="0" parTransId="{DEA26870-E514-4E65-A851-D03816AAEFF5}" sibTransId="{F35F484C-0431-4006-9A6C-F074BFF17AAD}"/>
    <dgm:cxn modelId="{2920FD50-DA99-4ECB-9F1B-159DE377E2AC}" type="presParOf" srcId="{F7F830DF-735B-424B-ABBF-23984900D62F}" destId="{B9B88B5D-672D-4D88-9B49-F5BF59F9966A}" srcOrd="0" destOrd="0" presId="urn:microsoft.com/office/officeart/2005/8/layout/vList2"/>
    <dgm:cxn modelId="{FAE849B8-7DDD-4242-BE37-62E89723A249}" type="presParOf" srcId="{F7F830DF-735B-424B-ABBF-23984900D62F}" destId="{B558C43F-6137-4282-90DD-E6E28E3CCB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57FA4A-A165-4365-A86C-CC8309A6E70E}" type="doc">
      <dgm:prSet loTypeId="urn:microsoft.com/office/officeart/2005/8/layout/vList2" loCatId="list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F15670-A875-425A-B457-82CF5D11DA4E}">
      <dgm:prSet custT="1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 Business Analyst</a:t>
          </a:r>
        </a:p>
      </dgm:t>
    </dgm:pt>
    <dgm:pt modelId="{6AE7563D-C12E-4D43-A57B-4372FC1977CC}" type="parTrans" cxnId="{AE3C6945-D9F1-4C8A-B56D-4D8C75769A7F}">
      <dgm:prSet/>
      <dgm:spPr/>
      <dgm:t>
        <a:bodyPr/>
        <a:lstStyle/>
        <a:p>
          <a:endParaRPr lang="en-US"/>
        </a:p>
      </dgm:t>
    </dgm:pt>
    <dgm:pt modelId="{43D70049-4975-4C73-9672-D6415E259A2D}" type="sibTrans" cxnId="{AE3C6945-D9F1-4C8A-B56D-4D8C75769A7F}">
      <dgm:prSet/>
      <dgm:spPr/>
      <dgm:t>
        <a:bodyPr/>
        <a:lstStyle/>
        <a:p>
          <a:endParaRPr lang="en-US"/>
        </a:p>
      </dgm:t>
    </dgm:pt>
    <dgm:pt modelId="{86E19567-9D6F-47C9-9C91-0D2022E87F06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91F5AC-231E-4556-9185-A496939EBFEC}" type="parTrans" cxnId="{6356E22B-C2D7-4F6D-B2DD-B43F4C466965}">
      <dgm:prSet/>
      <dgm:spPr/>
      <dgm:t>
        <a:bodyPr/>
        <a:lstStyle/>
        <a:p>
          <a:endParaRPr lang="en-US"/>
        </a:p>
      </dgm:t>
    </dgm:pt>
    <dgm:pt modelId="{C2ED1815-96E8-40B1-A811-C23E93D01933}" type="sibTrans" cxnId="{6356E22B-C2D7-4F6D-B2DD-B43F4C466965}">
      <dgm:prSet/>
      <dgm:spPr/>
      <dgm:t>
        <a:bodyPr/>
        <a:lstStyle/>
        <a:p>
          <a:endParaRPr lang="en-US"/>
        </a:p>
      </dgm:t>
    </dgm:pt>
    <dgm:pt modelId="{811AF28D-55F0-4F5D-A381-43FA280D0B87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D04151-BEB6-40C3-85D7-1837515A2B66}" type="parTrans" cxnId="{7B36DF87-002D-49B3-AB66-48EA9DF5BD6B}">
      <dgm:prSet/>
      <dgm:spPr/>
      <dgm:t>
        <a:bodyPr/>
        <a:lstStyle/>
        <a:p>
          <a:endParaRPr lang="en-US"/>
        </a:p>
      </dgm:t>
    </dgm:pt>
    <dgm:pt modelId="{C02E5FEE-DEBB-4E24-96D9-56D1045AFACC}" type="sibTrans" cxnId="{7B36DF87-002D-49B3-AB66-48EA9DF5BD6B}">
      <dgm:prSet/>
      <dgm:spPr/>
      <dgm:t>
        <a:bodyPr/>
        <a:lstStyle/>
        <a:p>
          <a:endParaRPr lang="en-US"/>
        </a:p>
      </dgm:t>
    </dgm:pt>
    <dgm:pt modelId="{BE6ACEC3-3E8C-4F2B-8DE5-3757B59AB8B5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26CB2C-9AE7-400A-A984-809F1CEB983F}" type="parTrans" cxnId="{A9587D46-B856-406A-9CCA-8401667A2FEB}">
      <dgm:prSet/>
      <dgm:spPr/>
      <dgm:t>
        <a:bodyPr/>
        <a:lstStyle/>
        <a:p>
          <a:endParaRPr lang="en-US"/>
        </a:p>
      </dgm:t>
    </dgm:pt>
    <dgm:pt modelId="{CCBFE626-3D47-4827-8352-26AE180E8597}" type="sibTrans" cxnId="{A9587D46-B856-406A-9CCA-8401667A2FEB}">
      <dgm:prSet/>
      <dgm:spPr/>
      <dgm:t>
        <a:bodyPr/>
        <a:lstStyle/>
        <a:p>
          <a:endParaRPr lang="en-US"/>
        </a:p>
      </dgm:t>
    </dgm:pt>
    <dgm:pt modelId="{2E41D0A3-9C28-430B-B994-67857FFE5AFD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rõ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logic</a:t>
          </a:r>
        </a:p>
      </dgm:t>
    </dgm:pt>
    <dgm:pt modelId="{3AC923F1-41AF-4C83-8DEA-6C0FE11A963A}" type="parTrans" cxnId="{23B97971-DB77-4B4A-B34D-50EA56291E63}">
      <dgm:prSet/>
      <dgm:spPr/>
      <dgm:t>
        <a:bodyPr/>
        <a:lstStyle/>
        <a:p>
          <a:endParaRPr lang="en-US"/>
        </a:p>
      </dgm:t>
    </dgm:pt>
    <dgm:pt modelId="{802FD1F6-CD99-442C-908C-14B216B4E1CF}" type="sibTrans" cxnId="{23B97971-DB77-4B4A-B34D-50EA56291E63}">
      <dgm:prSet/>
      <dgm:spPr/>
      <dgm:t>
        <a:bodyPr/>
        <a:lstStyle/>
        <a:p>
          <a:endParaRPr lang="en-US"/>
        </a:p>
      </dgm:t>
    </dgm:pt>
    <dgm:pt modelId="{DC1AEFA7-80BD-40B9-AFB8-898BFBBAA021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test case UAT</a:t>
          </a:r>
        </a:p>
      </dgm:t>
    </dgm:pt>
    <dgm:pt modelId="{60C155D9-EA9F-4003-911F-7F61BB949108}" type="parTrans" cxnId="{D6AF4841-36B0-411E-B981-9E3C2E3E5C5B}">
      <dgm:prSet/>
      <dgm:spPr/>
      <dgm:t>
        <a:bodyPr/>
        <a:lstStyle/>
        <a:p>
          <a:endParaRPr lang="en-US"/>
        </a:p>
      </dgm:t>
    </dgm:pt>
    <dgm:pt modelId="{2FAFA712-7315-42B2-A528-64B969B56804}" type="sibTrans" cxnId="{D6AF4841-36B0-411E-B981-9E3C2E3E5C5B}">
      <dgm:prSet/>
      <dgm:spPr/>
      <dgm:t>
        <a:bodyPr/>
        <a:lstStyle/>
        <a:p>
          <a:endParaRPr lang="en-US"/>
        </a:p>
      </dgm:t>
    </dgm:pt>
    <dgm:pt modelId="{4FFC941C-FC52-46AA-90A7-A61CA85FCF16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Đào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7A0E98-0BA3-4EC8-BDDD-B90FDF8215E8}" type="parTrans" cxnId="{15E92BE5-24E7-4201-AD0A-9FDEAFA51DC7}">
      <dgm:prSet/>
      <dgm:spPr/>
      <dgm:t>
        <a:bodyPr/>
        <a:lstStyle/>
        <a:p>
          <a:endParaRPr lang="en-US"/>
        </a:p>
      </dgm:t>
    </dgm:pt>
    <dgm:pt modelId="{F32E9046-BF45-4EEC-8989-F5A51BE8846C}" type="sibTrans" cxnId="{15E92BE5-24E7-4201-AD0A-9FDEAFA51DC7}">
      <dgm:prSet/>
      <dgm:spPr/>
      <dgm:t>
        <a:bodyPr/>
        <a:lstStyle/>
        <a:p>
          <a:endParaRPr lang="en-US"/>
        </a:p>
      </dgm:t>
    </dgm:pt>
    <dgm:pt modelId="{CA7EE6FE-5CDA-4258-87F9-8BFA41D83E45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Hyper care</a:t>
          </a:r>
        </a:p>
      </dgm:t>
    </dgm:pt>
    <dgm:pt modelId="{CD664D5F-7F4D-4F46-A8D7-8A52F0C20CC6}" type="parTrans" cxnId="{37C92C83-0320-47C6-A2B1-FF93C5E598CE}">
      <dgm:prSet/>
      <dgm:spPr/>
      <dgm:t>
        <a:bodyPr/>
        <a:lstStyle/>
        <a:p>
          <a:endParaRPr lang="en-US"/>
        </a:p>
      </dgm:t>
    </dgm:pt>
    <dgm:pt modelId="{CE5C1C54-1769-4AE2-858E-1837B23DBF05}" type="sibTrans" cxnId="{37C92C83-0320-47C6-A2B1-FF93C5E598CE}">
      <dgm:prSet/>
      <dgm:spPr/>
      <dgm:t>
        <a:bodyPr/>
        <a:lstStyle/>
        <a:p>
          <a:endParaRPr lang="en-US"/>
        </a:p>
      </dgm:t>
    </dgm:pt>
    <dgm:pt modelId="{634CEA8C-7725-430A-80B2-E30312C5668F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6F1A8C-1386-49A0-B43C-6939316932ED}" type="parTrans" cxnId="{5BE4FECD-29AB-457E-B667-DF2EB9E33711}">
      <dgm:prSet/>
      <dgm:spPr/>
      <dgm:t>
        <a:bodyPr/>
        <a:lstStyle/>
        <a:p>
          <a:endParaRPr lang="en-US"/>
        </a:p>
      </dgm:t>
    </dgm:pt>
    <dgm:pt modelId="{36D5A9D3-E9CA-4228-89B7-4C67850C09CA}" type="sibTrans" cxnId="{5BE4FECD-29AB-457E-B667-DF2EB9E33711}">
      <dgm:prSet/>
      <dgm:spPr/>
      <dgm:t>
        <a:bodyPr/>
        <a:lstStyle/>
        <a:p>
          <a:endParaRPr lang="en-US"/>
        </a:p>
      </dgm:t>
    </dgm:pt>
    <dgm:pt modelId="{F280704C-BC24-48C4-A243-C44B4D57F16B}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Thu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thập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CB9391-C358-433C-90A9-D6161885FB9A}" type="parTrans" cxnId="{C1DE0BC3-5647-4939-951C-4BFB16F5BB13}">
      <dgm:prSet/>
      <dgm:spPr/>
      <dgm:t>
        <a:bodyPr/>
        <a:lstStyle/>
        <a:p>
          <a:endParaRPr lang="en-US"/>
        </a:p>
      </dgm:t>
    </dgm:pt>
    <dgm:pt modelId="{CE15128A-049E-44F9-B28C-C6D75558C412}" type="sibTrans" cxnId="{C1DE0BC3-5647-4939-951C-4BFB16F5BB13}">
      <dgm:prSet/>
      <dgm:spPr/>
      <dgm:t>
        <a:bodyPr/>
        <a:lstStyle/>
        <a:p>
          <a:endParaRPr lang="en-US"/>
        </a:p>
      </dgm:t>
    </dgm:pt>
    <dgm:pt modelId="{F7F830DF-735B-424B-ABBF-23984900D62F}" type="pres">
      <dgm:prSet presAssocID="{1757FA4A-A165-4365-A86C-CC8309A6E70E}" presName="linear" presStyleCnt="0">
        <dgm:presLayoutVars>
          <dgm:animLvl val="lvl"/>
          <dgm:resizeHandles val="exact"/>
        </dgm:presLayoutVars>
      </dgm:prSet>
      <dgm:spPr/>
    </dgm:pt>
    <dgm:pt modelId="{B9B88B5D-672D-4D88-9B49-F5BF59F9966A}" type="pres">
      <dgm:prSet presAssocID="{5EF15670-A875-425A-B457-82CF5D11DA4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58C43F-6137-4282-90DD-E6E28E3CCBB9}" type="pres">
      <dgm:prSet presAssocID="{5EF15670-A875-425A-B457-82CF5D11DA4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0B6AF02-F7D7-46D5-B075-D6A8B1B1CE71}" type="presOf" srcId="{2E41D0A3-9C28-430B-B994-67857FFE5AFD}" destId="{B558C43F-6137-4282-90DD-E6E28E3CCBB9}" srcOrd="0" destOrd="5" presId="urn:microsoft.com/office/officeart/2005/8/layout/vList2"/>
    <dgm:cxn modelId="{8DB4AB0B-216B-429A-A178-50289563C308}" type="presOf" srcId="{5EF15670-A875-425A-B457-82CF5D11DA4E}" destId="{B9B88B5D-672D-4D88-9B49-F5BF59F9966A}" srcOrd="0" destOrd="0" presId="urn:microsoft.com/office/officeart/2005/8/layout/vList2"/>
    <dgm:cxn modelId="{03EFA121-0431-4002-A782-73855B4FE72C}" type="presOf" srcId="{F280704C-BC24-48C4-A243-C44B4D57F16B}" destId="{B558C43F-6137-4282-90DD-E6E28E3CCBB9}" srcOrd="0" destOrd="1" presId="urn:microsoft.com/office/officeart/2005/8/layout/vList2"/>
    <dgm:cxn modelId="{6356E22B-C2D7-4F6D-B2DD-B43F4C466965}" srcId="{5EF15670-A875-425A-B457-82CF5D11DA4E}" destId="{86E19567-9D6F-47C9-9C91-0D2022E87F06}" srcOrd="2" destOrd="0" parTransId="{D791F5AC-231E-4556-9185-A496939EBFEC}" sibTransId="{C2ED1815-96E8-40B1-A811-C23E93D01933}"/>
    <dgm:cxn modelId="{D6AF4841-36B0-411E-B981-9E3C2E3E5C5B}" srcId="{5EF15670-A875-425A-B457-82CF5D11DA4E}" destId="{DC1AEFA7-80BD-40B9-AFB8-898BFBBAA021}" srcOrd="6" destOrd="0" parTransId="{60C155D9-EA9F-4003-911F-7F61BB949108}" sibTransId="{2FAFA712-7315-42B2-A528-64B969B56804}"/>
    <dgm:cxn modelId="{AE3C6945-D9F1-4C8A-B56D-4D8C75769A7F}" srcId="{1757FA4A-A165-4365-A86C-CC8309A6E70E}" destId="{5EF15670-A875-425A-B457-82CF5D11DA4E}" srcOrd="0" destOrd="0" parTransId="{6AE7563D-C12E-4D43-A57B-4372FC1977CC}" sibTransId="{43D70049-4975-4C73-9672-D6415E259A2D}"/>
    <dgm:cxn modelId="{A9587D46-B856-406A-9CCA-8401667A2FEB}" srcId="{5EF15670-A875-425A-B457-82CF5D11DA4E}" destId="{BE6ACEC3-3E8C-4F2B-8DE5-3757B59AB8B5}" srcOrd="4" destOrd="0" parTransId="{EB26CB2C-9AE7-400A-A984-809F1CEB983F}" sibTransId="{CCBFE626-3D47-4827-8352-26AE180E8597}"/>
    <dgm:cxn modelId="{23B97971-DB77-4B4A-B34D-50EA56291E63}" srcId="{5EF15670-A875-425A-B457-82CF5D11DA4E}" destId="{2E41D0A3-9C28-430B-B994-67857FFE5AFD}" srcOrd="5" destOrd="0" parTransId="{3AC923F1-41AF-4C83-8DEA-6C0FE11A963A}" sibTransId="{802FD1F6-CD99-442C-908C-14B216B4E1CF}"/>
    <dgm:cxn modelId="{785AF758-51A8-42FD-8C10-D030744D57EF}" type="presOf" srcId="{BE6ACEC3-3E8C-4F2B-8DE5-3757B59AB8B5}" destId="{B558C43F-6137-4282-90DD-E6E28E3CCBB9}" srcOrd="0" destOrd="4" presId="urn:microsoft.com/office/officeart/2005/8/layout/vList2"/>
    <dgm:cxn modelId="{37C92C83-0320-47C6-A2B1-FF93C5E598CE}" srcId="{5EF15670-A875-425A-B457-82CF5D11DA4E}" destId="{CA7EE6FE-5CDA-4258-87F9-8BFA41D83E45}" srcOrd="8" destOrd="0" parTransId="{CD664D5F-7F4D-4F46-A8D7-8A52F0C20CC6}" sibTransId="{CE5C1C54-1769-4AE2-858E-1837B23DBF05}"/>
    <dgm:cxn modelId="{7B36DF87-002D-49B3-AB66-48EA9DF5BD6B}" srcId="{5EF15670-A875-425A-B457-82CF5D11DA4E}" destId="{811AF28D-55F0-4F5D-A381-43FA280D0B87}" srcOrd="3" destOrd="0" parTransId="{7AD04151-BEB6-40C3-85D7-1837515A2B66}" sibTransId="{C02E5FEE-DEBB-4E24-96D9-56D1045AFACC}"/>
    <dgm:cxn modelId="{235CDB89-0EB1-4FE8-98C6-3D3FEBBBF702}" type="presOf" srcId="{86E19567-9D6F-47C9-9C91-0D2022E87F06}" destId="{B558C43F-6137-4282-90DD-E6E28E3CCBB9}" srcOrd="0" destOrd="2" presId="urn:microsoft.com/office/officeart/2005/8/layout/vList2"/>
    <dgm:cxn modelId="{BE5CC18A-86C3-42FC-BE6C-55165AAFA317}" type="presOf" srcId="{634CEA8C-7725-430A-80B2-E30312C5668F}" destId="{B558C43F-6137-4282-90DD-E6E28E3CCBB9}" srcOrd="0" destOrd="0" presId="urn:microsoft.com/office/officeart/2005/8/layout/vList2"/>
    <dgm:cxn modelId="{BFA0EEAE-2AB5-4A66-84EF-20828301D7B9}" type="presOf" srcId="{CA7EE6FE-5CDA-4258-87F9-8BFA41D83E45}" destId="{B558C43F-6137-4282-90DD-E6E28E3CCBB9}" srcOrd="0" destOrd="8" presId="urn:microsoft.com/office/officeart/2005/8/layout/vList2"/>
    <dgm:cxn modelId="{C78C4CB6-6B54-48DD-ADB3-A5C4F7A1A64C}" type="presOf" srcId="{4FFC941C-FC52-46AA-90A7-A61CA85FCF16}" destId="{B558C43F-6137-4282-90DD-E6E28E3CCBB9}" srcOrd="0" destOrd="7" presId="urn:microsoft.com/office/officeart/2005/8/layout/vList2"/>
    <dgm:cxn modelId="{B8AA8EB7-DDEA-4FDC-9D0D-9826E297CE08}" type="presOf" srcId="{811AF28D-55F0-4F5D-A381-43FA280D0B87}" destId="{B558C43F-6137-4282-90DD-E6E28E3CCBB9}" srcOrd="0" destOrd="3" presId="urn:microsoft.com/office/officeart/2005/8/layout/vList2"/>
    <dgm:cxn modelId="{C1DE0BC3-5647-4939-951C-4BFB16F5BB13}" srcId="{5EF15670-A875-425A-B457-82CF5D11DA4E}" destId="{F280704C-BC24-48C4-A243-C44B4D57F16B}" srcOrd="1" destOrd="0" parTransId="{F3CB9391-C358-433C-90A9-D6161885FB9A}" sibTransId="{CE15128A-049E-44F9-B28C-C6D75558C412}"/>
    <dgm:cxn modelId="{5BE4FECD-29AB-457E-B667-DF2EB9E33711}" srcId="{5EF15670-A875-425A-B457-82CF5D11DA4E}" destId="{634CEA8C-7725-430A-80B2-E30312C5668F}" srcOrd="0" destOrd="0" parTransId="{596F1A8C-1386-49A0-B43C-6939316932ED}" sibTransId="{36D5A9D3-E9CA-4228-89B7-4C67850C09CA}"/>
    <dgm:cxn modelId="{15E92BE5-24E7-4201-AD0A-9FDEAFA51DC7}" srcId="{5EF15670-A875-425A-B457-82CF5D11DA4E}" destId="{4FFC941C-FC52-46AA-90A7-A61CA85FCF16}" srcOrd="7" destOrd="0" parTransId="{D77A0E98-0BA3-4EC8-BDDD-B90FDF8215E8}" sibTransId="{F32E9046-BF45-4EEC-8989-F5A51BE8846C}"/>
    <dgm:cxn modelId="{D67F52E5-6D3F-4213-826A-DFE9EDDC94B5}" type="presOf" srcId="{DC1AEFA7-80BD-40B9-AFB8-898BFBBAA021}" destId="{B558C43F-6137-4282-90DD-E6E28E3CCBB9}" srcOrd="0" destOrd="6" presId="urn:microsoft.com/office/officeart/2005/8/layout/vList2"/>
    <dgm:cxn modelId="{F260D5E8-F8B2-4DEF-B8B4-B7278894E383}" type="presOf" srcId="{1757FA4A-A165-4365-A86C-CC8309A6E70E}" destId="{F7F830DF-735B-424B-ABBF-23984900D62F}" srcOrd="0" destOrd="0" presId="urn:microsoft.com/office/officeart/2005/8/layout/vList2"/>
    <dgm:cxn modelId="{2920FD50-DA99-4ECB-9F1B-159DE377E2AC}" type="presParOf" srcId="{F7F830DF-735B-424B-ABBF-23984900D62F}" destId="{B9B88B5D-672D-4D88-9B49-F5BF59F9966A}" srcOrd="0" destOrd="0" presId="urn:microsoft.com/office/officeart/2005/8/layout/vList2"/>
    <dgm:cxn modelId="{FAE849B8-7DDD-4242-BE37-62E89723A249}" type="presParOf" srcId="{F7F830DF-735B-424B-ABBF-23984900D62F}" destId="{B558C43F-6137-4282-90DD-E6E28E3CCB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57FA4A-A165-4365-A86C-CC8309A6E70E}" type="doc">
      <dgm:prSet loTypeId="urn:microsoft.com/office/officeart/2005/8/layout/vList2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F15670-A875-425A-B457-82CF5D11DA4E}">
      <dgm:prSet custT="1"/>
      <dgm:spPr/>
      <dgm:t>
        <a:bodyPr/>
        <a:lstStyle/>
        <a:p>
          <a:r>
            <a:rPr lang="en-US" sz="1700" b="1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THU THẬP &amp; PHÂN TÍCH YÊU CẦU (Requirement Elicitation &amp; Analysis)</a:t>
          </a:r>
        </a:p>
      </dgm:t>
    </dgm:pt>
    <dgm:pt modelId="{6AE7563D-C12E-4D43-A57B-4372FC1977CC}" type="parTrans" cxnId="{AE3C6945-D9F1-4C8A-B56D-4D8C75769A7F}">
      <dgm:prSet/>
      <dgm:spPr/>
      <dgm:t>
        <a:bodyPr/>
        <a:lstStyle/>
        <a:p>
          <a:endParaRPr lang="en-US"/>
        </a:p>
      </dgm:t>
    </dgm:pt>
    <dgm:pt modelId="{43D70049-4975-4C73-9672-D6415E259A2D}" type="sibTrans" cxnId="{AE3C6945-D9F1-4C8A-B56D-4D8C75769A7F}">
      <dgm:prSet/>
      <dgm:spPr/>
      <dgm:t>
        <a:bodyPr/>
        <a:lstStyle/>
        <a:p>
          <a:endParaRPr lang="en-US"/>
        </a:p>
      </dgm:t>
    </dgm:pt>
    <dgm:pt modelId="{634CEA8C-7725-430A-80B2-E30312C5668F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6F1A8C-1386-49A0-B43C-6939316932ED}" type="parTrans" cxnId="{5BE4FECD-29AB-457E-B667-DF2EB9E33711}">
      <dgm:prSet/>
      <dgm:spPr/>
      <dgm:t>
        <a:bodyPr/>
        <a:lstStyle/>
        <a:p>
          <a:endParaRPr lang="en-US"/>
        </a:p>
      </dgm:t>
    </dgm:pt>
    <dgm:pt modelId="{36D5A9D3-E9CA-4228-89B7-4C67850C09CA}" type="sibTrans" cxnId="{5BE4FECD-29AB-457E-B667-DF2EB9E33711}">
      <dgm:prSet/>
      <dgm:spPr/>
      <dgm:t>
        <a:bodyPr/>
        <a:lstStyle/>
        <a:p>
          <a:endParaRPr lang="en-US"/>
        </a:p>
      </dgm:t>
    </dgm:pt>
    <dgm:pt modelId="{F7F830DF-735B-424B-ABBF-23984900D62F}" type="pres">
      <dgm:prSet presAssocID="{1757FA4A-A165-4365-A86C-CC8309A6E70E}" presName="linear" presStyleCnt="0">
        <dgm:presLayoutVars>
          <dgm:animLvl val="lvl"/>
          <dgm:resizeHandles val="exact"/>
        </dgm:presLayoutVars>
      </dgm:prSet>
      <dgm:spPr/>
    </dgm:pt>
    <dgm:pt modelId="{B9B88B5D-672D-4D88-9B49-F5BF59F9966A}" type="pres">
      <dgm:prSet presAssocID="{5EF15670-A875-425A-B457-82CF5D11DA4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58C43F-6137-4282-90DD-E6E28E3CCBB9}" type="pres">
      <dgm:prSet presAssocID="{5EF15670-A875-425A-B457-82CF5D11DA4E}" presName="childText" presStyleLbl="revTx" presStyleIdx="0" presStyleCnt="1" custFlipVert="1" custScaleY="69831">
        <dgm:presLayoutVars>
          <dgm:bulletEnabled val="1"/>
        </dgm:presLayoutVars>
      </dgm:prSet>
      <dgm:spPr/>
    </dgm:pt>
  </dgm:ptLst>
  <dgm:cxnLst>
    <dgm:cxn modelId="{8DB4AB0B-216B-429A-A178-50289563C308}" type="presOf" srcId="{5EF15670-A875-425A-B457-82CF5D11DA4E}" destId="{B9B88B5D-672D-4D88-9B49-F5BF59F9966A}" srcOrd="0" destOrd="0" presId="urn:microsoft.com/office/officeart/2005/8/layout/vList2"/>
    <dgm:cxn modelId="{AE3C6945-D9F1-4C8A-B56D-4D8C75769A7F}" srcId="{1757FA4A-A165-4365-A86C-CC8309A6E70E}" destId="{5EF15670-A875-425A-B457-82CF5D11DA4E}" srcOrd="0" destOrd="0" parTransId="{6AE7563D-C12E-4D43-A57B-4372FC1977CC}" sibTransId="{43D70049-4975-4C73-9672-D6415E259A2D}"/>
    <dgm:cxn modelId="{BE5CC18A-86C3-42FC-BE6C-55165AAFA317}" type="presOf" srcId="{634CEA8C-7725-430A-80B2-E30312C5668F}" destId="{B558C43F-6137-4282-90DD-E6E28E3CCBB9}" srcOrd="0" destOrd="0" presId="urn:microsoft.com/office/officeart/2005/8/layout/vList2"/>
    <dgm:cxn modelId="{5BE4FECD-29AB-457E-B667-DF2EB9E33711}" srcId="{5EF15670-A875-425A-B457-82CF5D11DA4E}" destId="{634CEA8C-7725-430A-80B2-E30312C5668F}" srcOrd="0" destOrd="0" parTransId="{596F1A8C-1386-49A0-B43C-6939316932ED}" sibTransId="{36D5A9D3-E9CA-4228-89B7-4C67850C09CA}"/>
    <dgm:cxn modelId="{F260D5E8-F8B2-4DEF-B8B4-B7278894E383}" type="presOf" srcId="{1757FA4A-A165-4365-A86C-CC8309A6E70E}" destId="{F7F830DF-735B-424B-ABBF-23984900D62F}" srcOrd="0" destOrd="0" presId="urn:microsoft.com/office/officeart/2005/8/layout/vList2"/>
    <dgm:cxn modelId="{2920FD50-DA99-4ECB-9F1B-159DE377E2AC}" type="presParOf" srcId="{F7F830DF-735B-424B-ABBF-23984900D62F}" destId="{B9B88B5D-672D-4D88-9B49-F5BF59F9966A}" srcOrd="0" destOrd="0" presId="urn:microsoft.com/office/officeart/2005/8/layout/vList2"/>
    <dgm:cxn modelId="{FAE849B8-7DDD-4242-BE37-62E89723A249}" type="presParOf" srcId="{F7F830DF-735B-424B-ABBF-23984900D62F}" destId="{B558C43F-6137-4282-90DD-E6E28E3CCB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57FA4A-A165-4365-A86C-CC8309A6E70E}" type="doc">
      <dgm:prSet loTypeId="urn:microsoft.com/office/officeart/2005/8/layout/vList2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F15670-A875-425A-B457-82CF5D11DA4E}">
      <dgm:prSet custT="1"/>
      <dgm:spPr/>
      <dgm:t>
        <a:bodyPr/>
        <a:lstStyle/>
        <a:p>
          <a:r>
            <a:rPr lang="en-US" sz="1700" b="1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THIẾT KẾ QUY TRÌNH NGHIỆP VỤ – Business Process Design</a:t>
          </a:r>
        </a:p>
      </dgm:t>
    </dgm:pt>
    <dgm:pt modelId="{6AE7563D-C12E-4D43-A57B-4372FC1977CC}" type="parTrans" cxnId="{AE3C6945-D9F1-4C8A-B56D-4D8C75769A7F}">
      <dgm:prSet/>
      <dgm:spPr/>
      <dgm:t>
        <a:bodyPr/>
        <a:lstStyle/>
        <a:p>
          <a:endParaRPr lang="en-US"/>
        </a:p>
      </dgm:t>
    </dgm:pt>
    <dgm:pt modelId="{43D70049-4975-4C73-9672-D6415E259A2D}" type="sibTrans" cxnId="{AE3C6945-D9F1-4C8A-B56D-4D8C75769A7F}">
      <dgm:prSet/>
      <dgm:spPr/>
      <dgm:t>
        <a:bodyPr/>
        <a:lstStyle/>
        <a:p>
          <a:endParaRPr lang="en-US"/>
        </a:p>
      </dgm:t>
    </dgm:pt>
    <dgm:pt modelId="{634CEA8C-7725-430A-80B2-E30312C5668F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6F1A8C-1386-49A0-B43C-6939316932ED}" type="parTrans" cxnId="{5BE4FECD-29AB-457E-B667-DF2EB9E33711}">
      <dgm:prSet/>
      <dgm:spPr/>
      <dgm:t>
        <a:bodyPr/>
        <a:lstStyle/>
        <a:p>
          <a:endParaRPr lang="en-US"/>
        </a:p>
      </dgm:t>
    </dgm:pt>
    <dgm:pt modelId="{36D5A9D3-E9CA-4228-89B7-4C67850C09CA}" type="sibTrans" cxnId="{5BE4FECD-29AB-457E-B667-DF2EB9E33711}">
      <dgm:prSet/>
      <dgm:spPr/>
      <dgm:t>
        <a:bodyPr/>
        <a:lstStyle/>
        <a:p>
          <a:endParaRPr lang="en-US"/>
        </a:p>
      </dgm:t>
    </dgm:pt>
    <dgm:pt modelId="{F7F830DF-735B-424B-ABBF-23984900D62F}" type="pres">
      <dgm:prSet presAssocID="{1757FA4A-A165-4365-A86C-CC8309A6E70E}" presName="linear" presStyleCnt="0">
        <dgm:presLayoutVars>
          <dgm:animLvl val="lvl"/>
          <dgm:resizeHandles val="exact"/>
        </dgm:presLayoutVars>
      </dgm:prSet>
      <dgm:spPr/>
    </dgm:pt>
    <dgm:pt modelId="{B9B88B5D-672D-4D88-9B49-F5BF59F9966A}" type="pres">
      <dgm:prSet presAssocID="{5EF15670-A875-425A-B457-82CF5D11DA4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58C43F-6137-4282-90DD-E6E28E3CCBB9}" type="pres">
      <dgm:prSet presAssocID="{5EF15670-A875-425A-B457-82CF5D11DA4E}" presName="childText" presStyleLbl="revTx" presStyleIdx="0" presStyleCnt="1" custFlipVert="1" custScaleY="69831">
        <dgm:presLayoutVars>
          <dgm:bulletEnabled val="1"/>
        </dgm:presLayoutVars>
      </dgm:prSet>
      <dgm:spPr/>
    </dgm:pt>
  </dgm:ptLst>
  <dgm:cxnLst>
    <dgm:cxn modelId="{8DB4AB0B-216B-429A-A178-50289563C308}" type="presOf" srcId="{5EF15670-A875-425A-B457-82CF5D11DA4E}" destId="{B9B88B5D-672D-4D88-9B49-F5BF59F9966A}" srcOrd="0" destOrd="0" presId="urn:microsoft.com/office/officeart/2005/8/layout/vList2"/>
    <dgm:cxn modelId="{AE3C6945-D9F1-4C8A-B56D-4D8C75769A7F}" srcId="{1757FA4A-A165-4365-A86C-CC8309A6E70E}" destId="{5EF15670-A875-425A-B457-82CF5D11DA4E}" srcOrd="0" destOrd="0" parTransId="{6AE7563D-C12E-4D43-A57B-4372FC1977CC}" sibTransId="{43D70049-4975-4C73-9672-D6415E259A2D}"/>
    <dgm:cxn modelId="{BE5CC18A-86C3-42FC-BE6C-55165AAFA317}" type="presOf" srcId="{634CEA8C-7725-430A-80B2-E30312C5668F}" destId="{B558C43F-6137-4282-90DD-E6E28E3CCBB9}" srcOrd="0" destOrd="0" presId="urn:microsoft.com/office/officeart/2005/8/layout/vList2"/>
    <dgm:cxn modelId="{5BE4FECD-29AB-457E-B667-DF2EB9E33711}" srcId="{5EF15670-A875-425A-B457-82CF5D11DA4E}" destId="{634CEA8C-7725-430A-80B2-E30312C5668F}" srcOrd="0" destOrd="0" parTransId="{596F1A8C-1386-49A0-B43C-6939316932ED}" sibTransId="{36D5A9D3-E9CA-4228-89B7-4C67850C09CA}"/>
    <dgm:cxn modelId="{F260D5E8-F8B2-4DEF-B8B4-B7278894E383}" type="presOf" srcId="{1757FA4A-A165-4365-A86C-CC8309A6E70E}" destId="{F7F830DF-735B-424B-ABBF-23984900D62F}" srcOrd="0" destOrd="0" presId="urn:microsoft.com/office/officeart/2005/8/layout/vList2"/>
    <dgm:cxn modelId="{2920FD50-DA99-4ECB-9F1B-159DE377E2AC}" type="presParOf" srcId="{F7F830DF-735B-424B-ABBF-23984900D62F}" destId="{B9B88B5D-672D-4D88-9B49-F5BF59F9966A}" srcOrd="0" destOrd="0" presId="urn:microsoft.com/office/officeart/2005/8/layout/vList2"/>
    <dgm:cxn modelId="{FAE849B8-7DDD-4242-BE37-62E89723A249}" type="presParOf" srcId="{F7F830DF-735B-424B-ABBF-23984900D62F}" destId="{B558C43F-6137-4282-90DD-E6E28E3CCB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57FA4A-A165-4365-A86C-CC8309A6E70E}" type="doc">
      <dgm:prSet loTypeId="urn:microsoft.com/office/officeart/2005/8/layout/vList2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F15670-A875-425A-B457-82CF5D11DA4E}">
      <dgm:prSet custT="1"/>
      <dgm:spPr/>
      <dgm:t>
        <a:bodyPr/>
        <a:lstStyle/>
        <a:p>
          <a:r>
            <a:rPr lang="en-US" sz="1700" b="1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VIẾT TÀI LIỆU NGHIỆP VỤ – Business Requirements Documentation</a:t>
          </a:r>
        </a:p>
      </dgm:t>
    </dgm:pt>
    <dgm:pt modelId="{6AE7563D-C12E-4D43-A57B-4372FC1977CC}" type="parTrans" cxnId="{AE3C6945-D9F1-4C8A-B56D-4D8C75769A7F}">
      <dgm:prSet/>
      <dgm:spPr/>
      <dgm:t>
        <a:bodyPr/>
        <a:lstStyle/>
        <a:p>
          <a:endParaRPr lang="en-US"/>
        </a:p>
      </dgm:t>
    </dgm:pt>
    <dgm:pt modelId="{43D70049-4975-4C73-9672-D6415E259A2D}" type="sibTrans" cxnId="{AE3C6945-D9F1-4C8A-B56D-4D8C75769A7F}">
      <dgm:prSet/>
      <dgm:spPr/>
      <dgm:t>
        <a:bodyPr/>
        <a:lstStyle/>
        <a:p>
          <a:endParaRPr lang="en-US"/>
        </a:p>
      </dgm:t>
    </dgm:pt>
    <dgm:pt modelId="{634CEA8C-7725-430A-80B2-E30312C5668F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6F1A8C-1386-49A0-B43C-6939316932ED}" type="parTrans" cxnId="{5BE4FECD-29AB-457E-B667-DF2EB9E33711}">
      <dgm:prSet/>
      <dgm:spPr/>
      <dgm:t>
        <a:bodyPr/>
        <a:lstStyle/>
        <a:p>
          <a:endParaRPr lang="en-US"/>
        </a:p>
      </dgm:t>
    </dgm:pt>
    <dgm:pt modelId="{36D5A9D3-E9CA-4228-89B7-4C67850C09CA}" type="sibTrans" cxnId="{5BE4FECD-29AB-457E-B667-DF2EB9E33711}">
      <dgm:prSet/>
      <dgm:spPr/>
      <dgm:t>
        <a:bodyPr/>
        <a:lstStyle/>
        <a:p>
          <a:endParaRPr lang="en-US"/>
        </a:p>
      </dgm:t>
    </dgm:pt>
    <dgm:pt modelId="{F7F830DF-735B-424B-ABBF-23984900D62F}" type="pres">
      <dgm:prSet presAssocID="{1757FA4A-A165-4365-A86C-CC8309A6E70E}" presName="linear" presStyleCnt="0">
        <dgm:presLayoutVars>
          <dgm:animLvl val="lvl"/>
          <dgm:resizeHandles val="exact"/>
        </dgm:presLayoutVars>
      </dgm:prSet>
      <dgm:spPr/>
    </dgm:pt>
    <dgm:pt modelId="{B9B88B5D-672D-4D88-9B49-F5BF59F9966A}" type="pres">
      <dgm:prSet presAssocID="{5EF15670-A875-425A-B457-82CF5D11DA4E}" presName="parentText" presStyleLbl="node1" presStyleIdx="0" presStyleCnt="1" custLinFactY="-14031" custLinFactNeighborX="521" custLinFactNeighborY="-100000">
        <dgm:presLayoutVars>
          <dgm:chMax val="0"/>
          <dgm:bulletEnabled val="1"/>
        </dgm:presLayoutVars>
      </dgm:prSet>
      <dgm:spPr/>
    </dgm:pt>
    <dgm:pt modelId="{B558C43F-6137-4282-90DD-E6E28E3CCBB9}" type="pres">
      <dgm:prSet presAssocID="{5EF15670-A875-425A-B457-82CF5D11DA4E}" presName="childText" presStyleLbl="revTx" presStyleIdx="0" presStyleCnt="1" custFlipVert="1" custScaleY="69831">
        <dgm:presLayoutVars>
          <dgm:bulletEnabled val="1"/>
        </dgm:presLayoutVars>
      </dgm:prSet>
      <dgm:spPr/>
    </dgm:pt>
  </dgm:ptLst>
  <dgm:cxnLst>
    <dgm:cxn modelId="{8DB4AB0B-216B-429A-A178-50289563C308}" type="presOf" srcId="{5EF15670-A875-425A-B457-82CF5D11DA4E}" destId="{B9B88B5D-672D-4D88-9B49-F5BF59F9966A}" srcOrd="0" destOrd="0" presId="urn:microsoft.com/office/officeart/2005/8/layout/vList2"/>
    <dgm:cxn modelId="{AE3C6945-D9F1-4C8A-B56D-4D8C75769A7F}" srcId="{1757FA4A-A165-4365-A86C-CC8309A6E70E}" destId="{5EF15670-A875-425A-B457-82CF5D11DA4E}" srcOrd="0" destOrd="0" parTransId="{6AE7563D-C12E-4D43-A57B-4372FC1977CC}" sibTransId="{43D70049-4975-4C73-9672-D6415E259A2D}"/>
    <dgm:cxn modelId="{BE5CC18A-86C3-42FC-BE6C-55165AAFA317}" type="presOf" srcId="{634CEA8C-7725-430A-80B2-E30312C5668F}" destId="{B558C43F-6137-4282-90DD-E6E28E3CCBB9}" srcOrd="0" destOrd="0" presId="urn:microsoft.com/office/officeart/2005/8/layout/vList2"/>
    <dgm:cxn modelId="{5BE4FECD-29AB-457E-B667-DF2EB9E33711}" srcId="{5EF15670-A875-425A-B457-82CF5D11DA4E}" destId="{634CEA8C-7725-430A-80B2-E30312C5668F}" srcOrd="0" destOrd="0" parTransId="{596F1A8C-1386-49A0-B43C-6939316932ED}" sibTransId="{36D5A9D3-E9CA-4228-89B7-4C67850C09CA}"/>
    <dgm:cxn modelId="{F260D5E8-F8B2-4DEF-B8B4-B7278894E383}" type="presOf" srcId="{1757FA4A-A165-4365-A86C-CC8309A6E70E}" destId="{F7F830DF-735B-424B-ABBF-23984900D62F}" srcOrd="0" destOrd="0" presId="urn:microsoft.com/office/officeart/2005/8/layout/vList2"/>
    <dgm:cxn modelId="{2920FD50-DA99-4ECB-9F1B-159DE377E2AC}" type="presParOf" srcId="{F7F830DF-735B-424B-ABBF-23984900D62F}" destId="{B9B88B5D-672D-4D88-9B49-F5BF59F9966A}" srcOrd="0" destOrd="0" presId="urn:microsoft.com/office/officeart/2005/8/layout/vList2"/>
    <dgm:cxn modelId="{FAE849B8-7DDD-4242-BE37-62E89723A249}" type="presParOf" srcId="{F7F830DF-735B-424B-ABBF-23984900D62F}" destId="{B558C43F-6137-4282-90DD-E6E28E3CCB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757FA4A-A165-4365-A86C-CC8309A6E70E}" type="doc">
      <dgm:prSet loTypeId="urn:microsoft.com/office/officeart/2005/8/layout/vList2" loCatId="list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EF15670-A875-425A-B457-82CF5D11DA4E}">
      <dgm:prSet custT="1"/>
      <dgm:spPr/>
      <dgm:t>
        <a:bodyPr/>
        <a:lstStyle/>
        <a:p>
          <a:r>
            <a:rPr lang="en-US" sz="1700" b="1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PHÂN TÍCH HỆ THỐNG – System Analysis</a:t>
          </a:r>
        </a:p>
      </dgm:t>
    </dgm:pt>
    <dgm:pt modelId="{6AE7563D-C12E-4D43-A57B-4372FC1977CC}" type="parTrans" cxnId="{AE3C6945-D9F1-4C8A-B56D-4D8C75769A7F}">
      <dgm:prSet/>
      <dgm:spPr/>
      <dgm:t>
        <a:bodyPr/>
        <a:lstStyle/>
        <a:p>
          <a:endParaRPr lang="en-US"/>
        </a:p>
      </dgm:t>
    </dgm:pt>
    <dgm:pt modelId="{43D70049-4975-4C73-9672-D6415E259A2D}" type="sibTrans" cxnId="{AE3C6945-D9F1-4C8A-B56D-4D8C75769A7F}">
      <dgm:prSet/>
      <dgm:spPr/>
      <dgm:t>
        <a:bodyPr/>
        <a:lstStyle/>
        <a:p>
          <a:endParaRPr lang="en-US"/>
        </a:p>
      </dgm:t>
    </dgm:pt>
    <dgm:pt modelId="{634CEA8C-7725-430A-80B2-E30312C5668F}">
      <dgm:prSet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6F1A8C-1386-49A0-B43C-6939316932ED}" type="parTrans" cxnId="{5BE4FECD-29AB-457E-B667-DF2EB9E33711}">
      <dgm:prSet/>
      <dgm:spPr/>
      <dgm:t>
        <a:bodyPr/>
        <a:lstStyle/>
        <a:p>
          <a:endParaRPr lang="en-US"/>
        </a:p>
      </dgm:t>
    </dgm:pt>
    <dgm:pt modelId="{36D5A9D3-E9CA-4228-89B7-4C67850C09CA}" type="sibTrans" cxnId="{5BE4FECD-29AB-457E-B667-DF2EB9E33711}">
      <dgm:prSet/>
      <dgm:spPr/>
      <dgm:t>
        <a:bodyPr/>
        <a:lstStyle/>
        <a:p>
          <a:endParaRPr lang="en-US"/>
        </a:p>
      </dgm:t>
    </dgm:pt>
    <dgm:pt modelId="{F7F830DF-735B-424B-ABBF-23984900D62F}" type="pres">
      <dgm:prSet presAssocID="{1757FA4A-A165-4365-A86C-CC8309A6E70E}" presName="linear" presStyleCnt="0">
        <dgm:presLayoutVars>
          <dgm:animLvl val="lvl"/>
          <dgm:resizeHandles val="exact"/>
        </dgm:presLayoutVars>
      </dgm:prSet>
      <dgm:spPr/>
    </dgm:pt>
    <dgm:pt modelId="{B9B88B5D-672D-4D88-9B49-F5BF59F9966A}" type="pres">
      <dgm:prSet presAssocID="{5EF15670-A875-425A-B457-82CF5D11DA4E}" presName="parentText" presStyleLbl="node1" presStyleIdx="0" presStyleCnt="1" custLinFactY="-14031" custLinFactNeighborX="521" custLinFactNeighborY="-100000">
        <dgm:presLayoutVars>
          <dgm:chMax val="0"/>
          <dgm:bulletEnabled val="1"/>
        </dgm:presLayoutVars>
      </dgm:prSet>
      <dgm:spPr/>
    </dgm:pt>
    <dgm:pt modelId="{B558C43F-6137-4282-90DD-E6E28E3CCBB9}" type="pres">
      <dgm:prSet presAssocID="{5EF15670-A875-425A-B457-82CF5D11DA4E}" presName="childText" presStyleLbl="revTx" presStyleIdx="0" presStyleCnt="1" custFlipVert="1" custScaleY="69831">
        <dgm:presLayoutVars>
          <dgm:bulletEnabled val="1"/>
        </dgm:presLayoutVars>
      </dgm:prSet>
      <dgm:spPr/>
    </dgm:pt>
  </dgm:ptLst>
  <dgm:cxnLst>
    <dgm:cxn modelId="{8DB4AB0B-216B-429A-A178-50289563C308}" type="presOf" srcId="{5EF15670-A875-425A-B457-82CF5D11DA4E}" destId="{B9B88B5D-672D-4D88-9B49-F5BF59F9966A}" srcOrd="0" destOrd="0" presId="urn:microsoft.com/office/officeart/2005/8/layout/vList2"/>
    <dgm:cxn modelId="{AE3C6945-D9F1-4C8A-B56D-4D8C75769A7F}" srcId="{1757FA4A-A165-4365-A86C-CC8309A6E70E}" destId="{5EF15670-A875-425A-B457-82CF5D11DA4E}" srcOrd="0" destOrd="0" parTransId="{6AE7563D-C12E-4D43-A57B-4372FC1977CC}" sibTransId="{43D70049-4975-4C73-9672-D6415E259A2D}"/>
    <dgm:cxn modelId="{BE5CC18A-86C3-42FC-BE6C-55165AAFA317}" type="presOf" srcId="{634CEA8C-7725-430A-80B2-E30312C5668F}" destId="{B558C43F-6137-4282-90DD-E6E28E3CCBB9}" srcOrd="0" destOrd="0" presId="urn:microsoft.com/office/officeart/2005/8/layout/vList2"/>
    <dgm:cxn modelId="{5BE4FECD-29AB-457E-B667-DF2EB9E33711}" srcId="{5EF15670-A875-425A-B457-82CF5D11DA4E}" destId="{634CEA8C-7725-430A-80B2-E30312C5668F}" srcOrd="0" destOrd="0" parTransId="{596F1A8C-1386-49A0-B43C-6939316932ED}" sibTransId="{36D5A9D3-E9CA-4228-89B7-4C67850C09CA}"/>
    <dgm:cxn modelId="{F260D5E8-F8B2-4DEF-B8B4-B7278894E383}" type="presOf" srcId="{1757FA4A-A165-4365-A86C-CC8309A6E70E}" destId="{F7F830DF-735B-424B-ABBF-23984900D62F}" srcOrd="0" destOrd="0" presId="urn:microsoft.com/office/officeart/2005/8/layout/vList2"/>
    <dgm:cxn modelId="{2920FD50-DA99-4ECB-9F1B-159DE377E2AC}" type="presParOf" srcId="{F7F830DF-735B-424B-ABBF-23984900D62F}" destId="{B9B88B5D-672D-4D88-9B49-F5BF59F9966A}" srcOrd="0" destOrd="0" presId="urn:microsoft.com/office/officeart/2005/8/layout/vList2"/>
    <dgm:cxn modelId="{FAE849B8-7DDD-4242-BE37-62E89723A249}" type="presParOf" srcId="{F7F830DF-735B-424B-ABBF-23984900D62F}" destId="{B558C43F-6137-4282-90DD-E6E28E3CCB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9F571-BA9E-4C39-B92E-2CFAA8C244BB}">
      <dsp:nvSpPr>
        <dsp:cNvPr id="0" name=""/>
        <dsp:cNvSpPr/>
      </dsp:nvSpPr>
      <dsp:spPr>
        <a:xfrm>
          <a:off x="0" y="716895"/>
          <a:ext cx="7391400" cy="13234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0E69D-00D1-4F55-B83B-71FA71E027FB}">
      <dsp:nvSpPr>
        <dsp:cNvPr id="0" name=""/>
        <dsp:cNvSpPr/>
      </dsp:nvSpPr>
      <dsp:spPr>
        <a:xfrm>
          <a:off x="400358" y="1014682"/>
          <a:ext cx="727924" cy="7279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9195E-A0AE-4AA3-9F1D-447D02AC4358}">
      <dsp:nvSpPr>
        <dsp:cNvPr id="0" name=""/>
        <dsp:cNvSpPr/>
      </dsp:nvSpPr>
      <dsp:spPr>
        <a:xfrm>
          <a:off x="1528641" y="716895"/>
          <a:ext cx="5862758" cy="1323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070" tIns="140070" rIns="140070" bIns="1400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Tổng</a:t>
          </a:r>
          <a:r>
            <a:rPr lang="en-US" sz="2500" kern="1200" dirty="0"/>
            <a:t> </a:t>
          </a:r>
          <a:r>
            <a:rPr lang="en-US" sz="2500" kern="1200" dirty="0" err="1"/>
            <a:t>quan</a:t>
          </a:r>
          <a:r>
            <a:rPr lang="en-US" sz="2500" kern="1200" dirty="0"/>
            <a:t> Finance Banking domain</a:t>
          </a:r>
        </a:p>
      </dsp:txBody>
      <dsp:txXfrm>
        <a:off x="1528641" y="716895"/>
        <a:ext cx="5862758" cy="1323498"/>
      </dsp:txXfrm>
    </dsp:sp>
    <dsp:sp modelId="{D64EBA49-E75E-45C0-A8E3-AD7AD6CAFB83}">
      <dsp:nvSpPr>
        <dsp:cNvPr id="0" name=""/>
        <dsp:cNvSpPr/>
      </dsp:nvSpPr>
      <dsp:spPr>
        <a:xfrm>
          <a:off x="0" y="2371268"/>
          <a:ext cx="7391400" cy="13234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F36B4-3575-435F-BED3-686568B72062}">
      <dsp:nvSpPr>
        <dsp:cNvPr id="0" name=""/>
        <dsp:cNvSpPr/>
      </dsp:nvSpPr>
      <dsp:spPr>
        <a:xfrm>
          <a:off x="400358" y="2669056"/>
          <a:ext cx="727924" cy="7279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33A47-7598-46F7-BE28-2A1EAB35E36B}">
      <dsp:nvSpPr>
        <dsp:cNvPr id="0" name=""/>
        <dsp:cNvSpPr/>
      </dsp:nvSpPr>
      <dsp:spPr>
        <a:xfrm>
          <a:off x="1528641" y="2371268"/>
          <a:ext cx="5862758" cy="1323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070" tIns="140070" rIns="140070" bIns="1400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Xác</a:t>
          </a:r>
          <a:r>
            <a:rPr lang="en-US" sz="2500" kern="1200" dirty="0"/>
            <a:t> </a:t>
          </a:r>
          <a:r>
            <a:rPr lang="en-US" sz="2500" kern="1200" dirty="0" err="1"/>
            <a:t>định</a:t>
          </a:r>
          <a:r>
            <a:rPr lang="en-US" sz="2500" kern="1200" dirty="0"/>
            <a:t> </a:t>
          </a:r>
          <a:r>
            <a:rPr lang="en-US" sz="2500" kern="1200" dirty="0" err="1"/>
            <a:t>vai</a:t>
          </a:r>
          <a:r>
            <a:rPr lang="en-US" sz="2500" kern="1200" dirty="0"/>
            <a:t> </a:t>
          </a:r>
          <a:r>
            <a:rPr lang="en-US" sz="2500" kern="1200" dirty="0" err="1"/>
            <a:t>trò</a:t>
          </a:r>
          <a:r>
            <a:rPr lang="en-US" sz="2500" kern="1200" dirty="0"/>
            <a:t> BA/PO </a:t>
          </a:r>
          <a:r>
            <a:rPr lang="en-US" sz="2500" kern="1200" dirty="0" err="1"/>
            <a:t>trong</a:t>
          </a:r>
          <a:r>
            <a:rPr lang="en-US" sz="2500" kern="1200" dirty="0"/>
            <a:t> Finance Banking domain</a:t>
          </a:r>
        </a:p>
      </dsp:txBody>
      <dsp:txXfrm>
        <a:off x="1528641" y="2371268"/>
        <a:ext cx="5862758" cy="13234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88B5D-672D-4D88-9B49-F5BF59F9966A}">
      <dsp:nvSpPr>
        <dsp:cNvPr id="0" name=""/>
        <dsp:cNvSpPr/>
      </dsp:nvSpPr>
      <dsp:spPr>
        <a:xfrm>
          <a:off x="0" y="0"/>
          <a:ext cx="7315200" cy="7371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HỖ TRỢ PHÁT TRIỂN &amp; LÀM RÕ LOGIC –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Support &amp; Clarification</a:t>
          </a:r>
        </a:p>
      </dsp:txBody>
      <dsp:txXfrm>
        <a:off x="35982" y="35982"/>
        <a:ext cx="7243236" cy="665136"/>
      </dsp:txXfrm>
    </dsp:sp>
    <dsp:sp modelId="{B558C43F-6137-4282-90DD-E6E28E3CCBB9}">
      <dsp:nvSpPr>
        <dsp:cNvPr id="0" name=""/>
        <dsp:cNvSpPr/>
      </dsp:nvSpPr>
      <dsp:spPr>
        <a:xfrm flipV="1">
          <a:off x="0" y="747175"/>
          <a:ext cx="7315200" cy="80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8890" rIns="49784" bIns="8890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None/>
          </a:pPr>
          <a:endParaRPr lang="en-US" sz="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747175"/>
        <a:ext cx="7315200" cy="809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88B5D-672D-4D88-9B49-F5BF59F9966A}">
      <dsp:nvSpPr>
        <dsp:cNvPr id="0" name=""/>
        <dsp:cNvSpPr/>
      </dsp:nvSpPr>
      <dsp:spPr>
        <a:xfrm>
          <a:off x="0" y="321496"/>
          <a:ext cx="7315200" cy="505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VIẾT &amp; THỰC HIỆN TEST CASE UAT – User Acceptance Testing</a:t>
          </a:r>
        </a:p>
      </dsp:txBody>
      <dsp:txXfrm>
        <a:off x="24674" y="346170"/>
        <a:ext cx="7265852" cy="456092"/>
      </dsp:txXfrm>
    </dsp:sp>
    <dsp:sp modelId="{B558C43F-6137-4282-90DD-E6E28E3CCBB9}">
      <dsp:nvSpPr>
        <dsp:cNvPr id="0" name=""/>
        <dsp:cNvSpPr/>
      </dsp:nvSpPr>
      <dsp:spPr>
        <a:xfrm flipV="1">
          <a:off x="0" y="515705"/>
          <a:ext cx="7315200" cy="312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None/>
          </a:pP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515705"/>
        <a:ext cx="7315200" cy="3122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88B5D-672D-4D88-9B49-F5BF59F9966A}">
      <dsp:nvSpPr>
        <dsp:cNvPr id="0" name=""/>
        <dsp:cNvSpPr/>
      </dsp:nvSpPr>
      <dsp:spPr>
        <a:xfrm>
          <a:off x="0" y="321496"/>
          <a:ext cx="7315200" cy="505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ĐÀO TẠO &amp; HỖ TRỢ TRIỂN KHAI – Training &amp; Implementation Support</a:t>
          </a:r>
        </a:p>
      </dsp:txBody>
      <dsp:txXfrm>
        <a:off x="24674" y="346170"/>
        <a:ext cx="7265852" cy="456092"/>
      </dsp:txXfrm>
    </dsp:sp>
    <dsp:sp modelId="{B558C43F-6137-4282-90DD-E6E28E3CCBB9}">
      <dsp:nvSpPr>
        <dsp:cNvPr id="0" name=""/>
        <dsp:cNvSpPr/>
      </dsp:nvSpPr>
      <dsp:spPr>
        <a:xfrm flipV="1">
          <a:off x="0" y="515705"/>
          <a:ext cx="7315200" cy="312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None/>
          </a:pP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515705"/>
        <a:ext cx="7315200" cy="31222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88B5D-672D-4D88-9B49-F5BF59F9966A}">
      <dsp:nvSpPr>
        <dsp:cNvPr id="0" name=""/>
        <dsp:cNvSpPr/>
      </dsp:nvSpPr>
      <dsp:spPr>
        <a:xfrm>
          <a:off x="0" y="321496"/>
          <a:ext cx="7315200" cy="505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HYPER CARE – Hậu </a:t>
          </a:r>
          <a:r>
            <a:rPr lang="en-US" sz="1700" b="1" i="1" u="sng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1700" b="1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1" i="1" u="sng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r>
            <a:rPr lang="en-US" sz="1700" b="1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1700" b="1" i="1" u="sng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ổn</a:t>
          </a:r>
          <a:r>
            <a:rPr lang="en-US" sz="1700" b="1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1" i="1" u="sng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1700" b="1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1" i="1" u="sng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1700" b="1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700" b="1" i="1" u="sng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1700" b="1" i="1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74" y="346170"/>
        <a:ext cx="7265852" cy="456092"/>
      </dsp:txXfrm>
    </dsp:sp>
    <dsp:sp modelId="{B558C43F-6137-4282-90DD-E6E28E3CCBB9}">
      <dsp:nvSpPr>
        <dsp:cNvPr id="0" name=""/>
        <dsp:cNvSpPr/>
      </dsp:nvSpPr>
      <dsp:spPr>
        <a:xfrm flipV="1">
          <a:off x="0" y="515705"/>
          <a:ext cx="7315200" cy="312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None/>
          </a:pP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515705"/>
        <a:ext cx="7315200" cy="312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88B5D-672D-4D88-9B49-F5BF59F9966A}">
      <dsp:nvSpPr>
        <dsp:cNvPr id="0" name=""/>
        <dsp:cNvSpPr/>
      </dsp:nvSpPr>
      <dsp:spPr>
        <a:xfrm>
          <a:off x="0" y="79941"/>
          <a:ext cx="7391400" cy="6996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accent5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34155" y="114096"/>
        <a:ext cx="7323090" cy="631350"/>
      </dsp:txXfrm>
    </dsp:sp>
    <dsp:sp modelId="{B558C43F-6137-4282-90DD-E6E28E3CCBB9}">
      <dsp:nvSpPr>
        <dsp:cNvPr id="0" name=""/>
        <dsp:cNvSpPr/>
      </dsp:nvSpPr>
      <dsp:spPr>
        <a:xfrm>
          <a:off x="0" y="779601"/>
          <a:ext cx="7391400" cy="3552120"/>
        </a:xfrm>
        <a:prstGeom prst="rect">
          <a:avLst/>
        </a:prstGeom>
        <a:noFill/>
        <a:ln>
          <a:noFill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7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Retail Banking (Ngân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bán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lẻ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Corporate Banking (Ngân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doanh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Investment Banking (Ngân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đầu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tư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vi-V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Private Banking / Wealth Management (Ngân hàng tư nhân / Quản lý tài sản)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Digital Banking / Fintech (Ngân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số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vi-V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Central Banking (Ngân hàng trung ương)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Treasury &amp; Risk Management (Kho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bạc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&amp; Quản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trị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rủi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ro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Compliance &amp; Regulatory (Tuân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thủ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pháp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0" y="779601"/>
        <a:ext cx="7391400" cy="3552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88B5D-672D-4D88-9B49-F5BF59F9966A}">
      <dsp:nvSpPr>
        <dsp:cNvPr id="0" name=""/>
        <dsp:cNvSpPr/>
      </dsp:nvSpPr>
      <dsp:spPr>
        <a:xfrm>
          <a:off x="0" y="7"/>
          <a:ext cx="7391400" cy="60258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accent5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ngành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29416" y="29423"/>
        <a:ext cx="7332568" cy="543754"/>
      </dsp:txXfrm>
    </dsp:sp>
    <dsp:sp modelId="{B558C43F-6137-4282-90DD-E6E28E3CCBB9}">
      <dsp:nvSpPr>
        <dsp:cNvPr id="0" name=""/>
        <dsp:cNvSpPr/>
      </dsp:nvSpPr>
      <dsp:spPr>
        <a:xfrm>
          <a:off x="0" y="1286864"/>
          <a:ext cx="7391400" cy="2440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7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Machine Learning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trong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chính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Open Banking &amp; API Banking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Blockchain &amp; CBDC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Ngân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hàng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sử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Cloud Computing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lớn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(Big Data Analytics)</a:t>
          </a:r>
        </a:p>
      </dsp:txBody>
      <dsp:txXfrm>
        <a:off x="0" y="1286864"/>
        <a:ext cx="7391400" cy="24405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88B5D-672D-4D88-9B49-F5BF59F9966A}">
      <dsp:nvSpPr>
        <dsp:cNvPr id="0" name=""/>
        <dsp:cNvSpPr/>
      </dsp:nvSpPr>
      <dsp:spPr>
        <a:xfrm>
          <a:off x="0" y="0"/>
          <a:ext cx="7391400" cy="60258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accent5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Quy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29416" y="29416"/>
        <a:ext cx="7332568" cy="543754"/>
      </dsp:txXfrm>
    </dsp:sp>
    <dsp:sp modelId="{B558C43F-6137-4282-90DD-E6E28E3CCBB9}">
      <dsp:nvSpPr>
        <dsp:cNvPr id="0" name=""/>
        <dsp:cNvSpPr/>
      </dsp:nvSpPr>
      <dsp:spPr>
        <a:xfrm>
          <a:off x="0" y="813703"/>
          <a:ext cx="7391400" cy="3386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7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INITIATION &amp; ENGAGEMENT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 &amp; PRODUCT SELECTION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UNDERWRITING &amp; APPROVAL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DISBURSEMENT &amp; CONTRACTING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SERVICING &amp; REPAYMENT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CLOSURE / TERMINATION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13703"/>
        <a:ext cx="7391400" cy="33868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88B5D-672D-4D88-9B49-F5BF59F9966A}">
      <dsp:nvSpPr>
        <dsp:cNvPr id="0" name=""/>
        <dsp:cNvSpPr/>
      </dsp:nvSpPr>
      <dsp:spPr>
        <a:xfrm>
          <a:off x="0" y="37911"/>
          <a:ext cx="7391400" cy="69263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solidFill>
            <a:schemeClr val="accent5">
              <a:lumMod val="75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một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Business Analyst</a:t>
          </a:r>
        </a:p>
      </dsp:txBody>
      <dsp:txXfrm>
        <a:off x="33812" y="71723"/>
        <a:ext cx="7323776" cy="625015"/>
      </dsp:txXfrm>
    </dsp:sp>
    <dsp:sp modelId="{B558C43F-6137-4282-90DD-E6E28E3CCBB9}">
      <dsp:nvSpPr>
        <dsp:cNvPr id="0" name=""/>
        <dsp:cNvSpPr/>
      </dsp:nvSpPr>
      <dsp:spPr>
        <a:xfrm>
          <a:off x="0" y="730551"/>
          <a:ext cx="7391400" cy="3643200"/>
        </a:xfrm>
        <a:prstGeom prst="rect">
          <a:avLst/>
        </a:prstGeom>
        <a:noFill/>
        <a:ln>
          <a:noFill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7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Thu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thập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yêu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cầu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quy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nghiệp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vụ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tích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hệ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thống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làm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rõ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logic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Viết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thực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hiện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test case UAT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Đào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hỗ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trợ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khai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Hyper care</a:t>
          </a:r>
        </a:p>
      </dsp:txBody>
      <dsp:txXfrm>
        <a:off x="0" y="730551"/>
        <a:ext cx="7391400" cy="36432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88B5D-672D-4D88-9B49-F5BF59F9966A}">
      <dsp:nvSpPr>
        <dsp:cNvPr id="0" name=""/>
        <dsp:cNvSpPr/>
      </dsp:nvSpPr>
      <dsp:spPr>
        <a:xfrm>
          <a:off x="0" y="10265"/>
          <a:ext cx="7315200" cy="505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THU THẬP &amp; PHÂN TÍCH YÊU CẦU (Requirement Elicitation &amp; Analysis)</a:t>
          </a:r>
        </a:p>
      </dsp:txBody>
      <dsp:txXfrm>
        <a:off x="24674" y="34939"/>
        <a:ext cx="7265852" cy="456092"/>
      </dsp:txXfrm>
    </dsp:sp>
    <dsp:sp modelId="{B558C43F-6137-4282-90DD-E6E28E3CCBB9}">
      <dsp:nvSpPr>
        <dsp:cNvPr id="0" name=""/>
        <dsp:cNvSpPr/>
      </dsp:nvSpPr>
      <dsp:spPr>
        <a:xfrm flipV="1">
          <a:off x="0" y="515705"/>
          <a:ext cx="7315200" cy="312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None/>
          </a:pP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515705"/>
        <a:ext cx="7315200" cy="3122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88B5D-672D-4D88-9B49-F5BF59F9966A}">
      <dsp:nvSpPr>
        <dsp:cNvPr id="0" name=""/>
        <dsp:cNvSpPr/>
      </dsp:nvSpPr>
      <dsp:spPr>
        <a:xfrm>
          <a:off x="0" y="10265"/>
          <a:ext cx="7315200" cy="505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THIẾT KẾ QUY TRÌNH NGHIỆP VỤ – Business Process Design</a:t>
          </a:r>
        </a:p>
      </dsp:txBody>
      <dsp:txXfrm>
        <a:off x="24674" y="34939"/>
        <a:ext cx="7265852" cy="456092"/>
      </dsp:txXfrm>
    </dsp:sp>
    <dsp:sp modelId="{B558C43F-6137-4282-90DD-E6E28E3CCBB9}">
      <dsp:nvSpPr>
        <dsp:cNvPr id="0" name=""/>
        <dsp:cNvSpPr/>
      </dsp:nvSpPr>
      <dsp:spPr>
        <a:xfrm flipV="1">
          <a:off x="0" y="515705"/>
          <a:ext cx="7315200" cy="312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None/>
          </a:pP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515705"/>
        <a:ext cx="7315200" cy="3122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88B5D-672D-4D88-9B49-F5BF59F9966A}">
      <dsp:nvSpPr>
        <dsp:cNvPr id="0" name=""/>
        <dsp:cNvSpPr/>
      </dsp:nvSpPr>
      <dsp:spPr>
        <a:xfrm>
          <a:off x="0" y="0"/>
          <a:ext cx="7315200" cy="505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VIẾT TÀI LIỆU NGHIỆP VỤ – Business Requirements Documentation</a:t>
          </a:r>
        </a:p>
      </dsp:txBody>
      <dsp:txXfrm>
        <a:off x="24674" y="24674"/>
        <a:ext cx="7265852" cy="456092"/>
      </dsp:txXfrm>
    </dsp:sp>
    <dsp:sp modelId="{B558C43F-6137-4282-90DD-E6E28E3CCBB9}">
      <dsp:nvSpPr>
        <dsp:cNvPr id="0" name=""/>
        <dsp:cNvSpPr/>
      </dsp:nvSpPr>
      <dsp:spPr>
        <a:xfrm flipV="1">
          <a:off x="0" y="515705"/>
          <a:ext cx="7315200" cy="312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None/>
          </a:pP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515705"/>
        <a:ext cx="7315200" cy="3122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88B5D-672D-4D88-9B49-F5BF59F9966A}">
      <dsp:nvSpPr>
        <dsp:cNvPr id="0" name=""/>
        <dsp:cNvSpPr/>
      </dsp:nvSpPr>
      <dsp:spPr>
        <a:xfrm>
          <a:off x="0" y="0"/>
          <a:ext cx="7315200" cy="5054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PHÂN TÍCH HỆ THỐNG – System Analysis</a:t>
          </a:r>
        </a:p>
      </dsp:txBody>
      <dsp:txXfrm>
        <a:off x="24674" y="24674"/>
        <a:ext cx="7265852" cy="456092"/>
      </dsp:txXfrm>
    </dsp:sp>
    <dsp:sp modelId="{B558C43F-6137-4282-90DD-E6E28E3CCBB9}">
      <dsp:nvSpPr>
        <dsp:cNvPr id="0" name=""/>
        <dsp:cNvSpPr/>
      </dsp:nvSpPr>
      <dsp:spPr>
        <a:xfrm flipV="1">
          <a:off x="0" y="515705"/>
          <a:ext cx="7315200" cy="312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None/>
          </a:pP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515705"/>
        <a:ext cx="7315200" cy="312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7/18/2025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7/18/2025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7/18/2025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7/18/2025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7/18/2025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7/18/2025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7/18/2025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7/18/2025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7/18/2025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7/18/2025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7/18/2025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7/18/2025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1" y="1447799"/>
            <a:ext cx="6564312" cy="1152525"/>
          </a:xfr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900" dirty="0"/>
              <a:t>Business Analyst</a:t>
            </a:r>
            <a:br>
              <a:rPr lang="en-US" sz="3900" dirty="0"/>
            </a:br>
            <a:r>
              <a:rPr lang="en-US" sz="3900" dirty="0"/>
              <a:t>Finance Banking Domain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0" y="3049588"/>
            <a:ext cx="3668713" cy="531812"/>
          </a:xfrm>
          <a:ln>
            <a:solidFill>
              <a:schemeClr val="accent3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>
            <a:noAutofit/>
          </a:bodyPr>
          <a:lstStyle/>
          <a:p>
            <a:r>
              <a:rPr lang="en-US" sz="2000" dirty="0"/>
              <a:t>Presented by [</a:t>
            </a:r>
            <a:r>
              <a:rPr lang="en-US" sz="2000" dirty="0" err="1"/>
              <a:t>Tạ</a:t>
            </a:r>
            <a:r>
              <a:rPr lang="en-US" sz="2000" dirty="0"/>
              <a:t> Anh Luận]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C029A-4AF7-9E11-D964-C4443F73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1EFE-2F6E-6C59-95DB-BBC6D84D8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810000" cy="3937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UNDERWRITING &amp; CREDIT DECISION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6A67AE-4EA7-3930-B32C-034B4359E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85592"/>
              </p:ext>
            </p:extLst>
          </p:nvPr>
        </p:nvGraphicFramePr>
        <p:xfrm>
          <a:off x="557407" y="2057400"/>
          <a:ext cx="8129393" cy="416617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4384">
                  <a:extLst>
                    <a:ext uri="{9D8B030D-6E8A-4147-A177-3AD203B41FA5}">
                      <a16:colId xmlns:a16="http://schemas.microsoft.com/office/drawing/2014/main" val="2688211455"/>
                    </a:ext>
                  </a:extLst>
                </a:gridCol>
                <a:gridCol w="2566265">
                  <a:extLst>
                    <a:ext uri="{9D8B030D-6E8A-4147-A177-3AD203B41FA5}">
                      <a16:colId xmlns:a16="http://schemas.microsoft.com/office/drawing/2014/main" val="2224375406"/>
                    </a:ext>
                  </a:extLst>
                </a:gridCol>
                <a:gridCol w="4518744">
                  <a:extLst>
                    <a:ext uri="{9D8B030D-6E8A-4147-A177-3AD203B41FA5}">
                      <a16:colId xmlns:a16="http://schemas.microsoft.com/office/drawing/2014/main" val="3690180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quy trình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21659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Bureau Check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lịch sử tín dụng qua CIC hoặc hệ thống tương đương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982574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Credit Scoring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 điểm tín dụng nội bộ dựa trên thông tin khách hàng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435805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 Verification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chiếu và xác minh hồ sơ / giấy tờ đã cung cấp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330271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Collateral Appraisal (nếu có)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BĐS,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sổ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kiệm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01649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Engine &amp; Policy Check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theo các quy tắc: LTV, DTI, độ tuổi, nghề nghiệp...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386521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Approval Workflow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 tuyến phê duyệt: tự động, cấp quản lý, bộ phận rủi 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693676"/>
                  </a:ext>
                </a:extLst>
              </a:tr>
              <a:tr h="148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Decision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phê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duyệt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chối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bổ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3168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F5B4E18-01BD-F5E8-7427-363B60540C70}"/>
              </a:ext>
            </a:extLst>
          </p:cNvPr>
          <p:cNvSpPr txBox="1">
            <a:spLocks/>
          </p:cNvSpPr>
          <p:nvPr/>
        </p:nvSpPr>
        <p:spPr bwMode="auto">
          <a:xfrm>
            <a:off x="228600" y="228600"/>
            <a:ext cx="7696200" cy="533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Banking Domain</a:t>
            </a:r>
          </a:p>
        </p:txBody>
      </p:sp>
    </p:spTree>
    <p:extLst>
      <p:ext uri="{BB962C8B-B14F-4D97-AF65-F5344CB8AC3E}">
        <p14:creationId xmlns:p14="http://schemas.microsoft.com/office/powerpoint/2010/main" val="99150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ED6E8-149D-7258-BC83-546567E0C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41E1-F267-CE5B-3ED2-4E17ED97A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505200" cy="3937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CONTRACTING &amp; DISBURSEMENT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D2A213-F5FD-BAB9-6E97-080611A1D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32878"/>
              </p:ext>
            </p:extLst>
          </p:nvPr>
        </p:nvGraphicFramePr>
        <p:xfrm>
          <a:off x="557407" y="2057400"/>
          <a:ext cx="8129393" cy="306795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4384">
                  <a:extLst>
                    <a:ext uri="{9D8B030D-6E8A-4147-A177-3AD203B41FA5}">
                      <a16:colId xmlns:a16="http://schemas.microsoft.com/office/drawing/2014/main" val="2688211455"/>
                    </a:ext>
                  </a:extLst>
                </a:gridCol>
                <a:gridCol w="2566265">
                  <a:extLst>
                    <a:ext uri="{9D8B030D-6E8A-4147-A177-3AD203B41FA5}">
                      <a16:colId xmlns:a16="http://schemas.microsoft.com/office/drawing/2014/main" val="2224375406"/>
                    </a:ext>
                  </a:extLst>
                </a:gridCol>
                <a:gridCol w="4518744">
                  <a:extLst>
                    <a:ext uri="{9D8B030D-6E8A-4147-A177-3AD203B41FA5}">
                      <a16:colId xmlns:a16="http://schemas.microsoft.com/office/drawing/2014/main" val="3690180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quy trình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21659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Contract Generation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hợp đồng vay / thẻ / tài khoản dựa trên mẫu và cấu hình đã chọn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982574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Signature / 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 điện tử hợp đồng qua OTP, app hoặc nền tảng ký số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435805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Booking to Core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ký khoản vay / sản phẩm vào hệ thống Core Banking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330271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Disbursement Execution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 hiện giải ngân khoản vay hoặc cấp phát dịch vụ (mở thẻ, tạo tài khoản)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01649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Notification &amp; Acknowledgement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 SMS, email, 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38652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99B2163-07B3-726D-A050-E241EF43477C}"/>
              </a:ext>
            </a:extLst>
          </p:cNvPr>
          <p:cNvSpPr txBox="1">
            <a:spLocks/>
          </p:cNvSpPr>
          <p:nvPr/>
        </p:nvSpPr>
        <p:spPr bwMode="auto">
          <a:xfrm>
            <a:off x="228600" y="228600"/>
            <a:ext cx="7696200" cy="533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Banking Domain</a:t>
            </a:r>
          </a:p>
        </p:txBody>
      </p:sp>
    </p:spTree>
    <p:extLst>
      <p:ext uri="{BB962C8B-B14F-4D97-AF65-F5344CB8AC3E}">
        <p14:creationId xmlns:p14="http://schemas.microsoft.com/office/powerpoint/2010/main" val="102238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A9144-B796-5890-252E-83B5EDBF8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DCF19-D6D5-233F-3296-ABC3A602E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124200" cy="3937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SERVICING &amp; REPAYMENT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1BD33C-9271-1946-74FB-FEC613438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04246"/>
              </p:ext>
            </p:extLst>
          </p:nvPr>
        </p:nvGraphicFramePr>
        <p:xfrm>
          <a:off x="557407" y="2057400"/>
          <a:ext cx="8129393" cy="416711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4384">
                  <a:extLst>
                    <a:ext uri="{9D8B030D-6E8A-4147-A177-3AD203B41FA5}">
                      <a16:colId xmlns:a16="http://schemas.microsoft.com/office/drawing/2014/main" val="2688211455"/>
                    </a:ext>
                  </a:extLst>
                </a:gridCol>
                <a:gridCol w="2566265">
                  <a:extLst>
                    <a:ext uri="{9D8B030D-6E8A-4147-A177-3AD203B41FA5}">
                      <a16:colId xmlns:a16="http://schemas.microsoft.com/office/drawing/2014/main" val="2224375406"/>
                    </a:ext>
                  </a:extLst>
                </a:gridCol>
                <a:gridCol w="4518744">
                  <a:extLst>
                    <a:ext uri="{9D8B030D-6E8A-4147-A177-3AD203B41FA5}">
                      <a16:colId xmlns:a16="http://schemas.microsoft.com/office/drawing/2014/main" val="3690180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quy trình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21659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Repayment Schedule Setup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lập lịch trả nợ (gốc + lãi theo kỳ hạn)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982574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 Debit / Payment Collection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Trích tiền tự động từ tài khoản hoặc nhận thanh toán thủ công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435805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Partial / Early Repayment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 phép khách trả trước một phần hoặc toàn bộ khoản vay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330271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Overdue Handling &amp; Penalty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 toán phí phạt trễ hạn và cập nhật tình trạng quá hạn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01649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Collection Notification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 nhắc nhở thanh toán qua SMS, email, 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386521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 Restructuring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 hạn, tái cấu trúc khoản vay nếu khách khó khăn tài chính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793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Service Request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khiếu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16199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CB25486-6BD4-DCED-C78F-5688EE980309}"/>
              </a:ext>
            </a:extLst>
          </p:cNvPr>
          <p:cNvSpPr txBox="1">
            <a:spLocks/>
          </p:cNvSpPr>
          <p:nvPr/>
        </p:nvSpPr>
        <p:spPr bwMode="auto">
          <a:xfrm>
            <a:off x="228600" y="228600"/>
            <a:ext cx="7696200" cy="533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Banking Domain</a:t>
            </a:r>
          </a:p>
        </p:txBody>
      </p:sp>
    </p:spTree>
    <p:extLst>
      <p:ext uri="{BB962C8B-B14F-4D97-AF65-F5344CB8AC3E}">
        <p14:creationId xmlns:p14="http://schemas.microsoft.com/office/powerpoint/2010/main" val="124318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A171B-C867-A140-E600-F53560381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FC7AB-5FDE-D974-F6B8-9FF4FC11B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657600" cy="3937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LOAN CLOSURE &amp; POST-SERVICING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F2F120-5446-D6DD-7C77-2EF8345F0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574723"/>
              </p:ext>
            </p:extLst>
          </p:nvPr>
        </p:nvGraphicFramePr>
        <p:xfrm>
          <a:off x="557407" y="2057400"/>
          <a:ext cx="8129393" cy="416711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4384">
                  <a:extLst>
                    <a:ext uri="{9D8B030D-6E8A-4147-A177-3AD203B41FA5}">
                      <a16:colId xmlns:a16="http://schemas.microsoft.com/office/drawing/2014/main" val="2688211455"/>
                    </a:ext>
                  </a:extLst>
                </a:gridCol>
                <a:gridCol w="2566265">
                  <a:extLst>
                    <a:ext uri="{9D8B030D-6E8A-4147-A177-3AD203B41FA5}">
                      <a16:colId xmlns:a16="http://schemas.microsoft.com/office/drawing/2014/main" val="2224375406"/>
                    </a:ext>
                  </a:extLst>
                </a:gridCol>
                <a:gridCol w="4518744">
                  <a:extLst>
                    <a:ext uri="{9D8B030D-6E8A-4147-A177-3AD203B41FA5}">
                      <a16:colId xmlns:a16="http://schemas.microsoft.com/office/drawing/2014/main" val="3690180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quy trình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21659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 Closure / Final Settlement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 hàng tất toán khoản vay (trả hết gốc, lãi, phí)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982574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Collateral Release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chấp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đất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sổ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kiệm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435805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Paid-off Certificate Issuance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 giấy xác nhận thanh toán khoản vay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330271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Bureau 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trạng thái khoản vay với CIC / tổ chức tín dụng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01649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 Closure (CASA/TD)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Đóng tài khoản đi kèm nếu khách không còn sử dụng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386521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Cross-sell / Retention Offer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 xuất sản phẩm tiếp theo: thẻ, bảo hiểm, vay mới...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793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Feedback &amp; Survey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lòng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16199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3222A09-DABD-C7C9-138E-AAE703A8BBEA}"/>
              </a:ext>
            </a:extLst>
          </p:cNvPr>
          <p:cNvSpPr txBox="1">
            <a:spLocks/>
          </p:cNvSpPr>
          <p:nvPr/>
        </p:nvSpPr>
        <p:spPr bwMode="auto">
          <a:xfrm>
            <a:off x="228600" y="228600"/>
            <a:ext cx="7696200" cy="533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Banking Domain</a:t>
            </a:r>
          </a:p>
        </p:txBody>
      </p:sp>
    </p:spTree>
    <p:extLst>
      <p:ext uri="{BB962C8B-B14F-4D97-AF65-F5344CB8AC3E}">
        <p14:creationId xmlns:p14="http://schemas.microsoft.com/office/powerpoint/2010/main" val="23483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1AF3E-6668-E6E1-CD02-AB702BCCA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273F5E9-33FC-8BD1-3CCD-5AEE00539D40}"/>
              </a:ext>
            </a:extLst>
          </p:cNvPr>
          <p:cNvSpPr txBox="1">
            <a:spLocks/>
          </p:cNvSpPr>
          <p:nvPr/>
        </p:nvSpPr>
        <p:spPr bwMode="auto">
          <a:xfrm>
            <a:off x="228600" y="228600"/>
            <a:ext cx="7696200" cy="533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BA/PO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Banking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FCCEC72-1ACF-9487-B5A6-90FD2AB1B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263723"/>
              </p:ext>
            </p:extLst>
          </p:nvPr>
        </p:nvGraphicFramePr>
        <p:xfrm>
          <a:off x="381000" y="1600200"/>
          <a:ext cx="73914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154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33278-0FE1-0552-B38E-F3CC4CB45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5B6E44-02F4-FFA7-1442-399420337833}"/>
              </a:ext>
            </a:extLst>
          </p:cNvPr>
          <p:cNvSpPr txBox="1">
            <a:spLocks/>
          </p:cNvSpPr>
          <p:nvPr/>
        </p:nvSpPr>
        <p:spPr bwMode="auto">
          <a:xfrm>
            <a:off x="228600" y="228600"/>
            <a:ext cx="7696200" cy="533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BA/PO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Banking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FAD20CE-2197-17D3-8B1F-72478359D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853626"/>
              </p:ext>
            </p:extLst>
          </p:nvPr>
        </p:nvGraphicFramePr>
        <p:xfrm>
          <a:off x="381000" y="1600201"/>
          <a:ext cx="73152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351FEF-330D-D3FB-E649-ACD63236F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66903"/>
              </p:ext>
            </p:extLst>
          </p:nvPr>
        </p:nvGraphicFramePr>
        <p:xfrm>
          <a:off x="507303" y="2433735"/>
          <a:ext cx="8255697" cy="416711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{BDBED569-4797-4DF1-A0F4-6AAB3CD982D8}</a:tableStyleId>
              </a:tblPr>
              <a:tblGrid>
                <a:gridCol w="2387969">
                  <a:extLst>
                    <a:ext uri="{9D8B030D-6E8A-4147-A177-3AD203B41FA5}">
                      <a16:colId xmlns:a16="http://schemas.microsoft.com/office/drawing/2014/main" val="2688211455"/>
                    </a:ext>
                  </a:extLst>
                </a:gridCol>
                <a:gridCol w="5867728">
                  <a:extLst>
                    <a:ext uri="{9D8B030D-6E8A-4147-A177-3AD203B41FA5}">
                      <a16:colId xmlns:a16="http://schemas.microsoft.com/office/drawing/2014/main" val="22243754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 động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21659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(Discovery)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bối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doanh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vọng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982574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Stakeholders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định các bên liên quan (phòng ban, người quyết định, người sử dụng hệ thống)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435805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Họp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kick-off /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chung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khởi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stakeholders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 ban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lực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330271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Phỏng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chuyên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sâu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Gặp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gỡ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phòng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ban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AML...)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thập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chi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01649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pain points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thập các vấn đề gặp phải trong quy trình hiện tại: chậm, lỗi, thiếu kiểm soát, chồng chéo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386521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 xét quy trình, biểu mẫu, báo cáo, policy nội bộ, các văn bản nghiệp vụ đang áp dụng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793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Benchmark / đối chiếu chuẩn ngành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NHNN, CIC, Basel,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16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13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45E1E-70E0-D840-2EC9-FB8C60936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767068-6FBC-8D8C-6DC7-59FC5A8AE3E9}"/>
              </a:ext>
            </a:extLst>
          </p:cNvPr>
          <p:cNvSpPr txBox="1">
            <a:spLocks/>
          </p:cNvSpPr>
          <p:nvPr/>
        </p:nvSpPr>
        <p:spPr bwMode="auto">
          <a:xfrm>
            <a:off x="228600" y="228600"/>
            <a:ext cx="7696200" cy="533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BA/PO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Banking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C0E09BA-7EDE-28E2-C34C-B66DDC7B54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1600201"/>
          <a:ext cx="73152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DC3462-F080-6567-4D5B-7D476CA39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36037"/>
              </p:ext>
            </p:extLst>
          </p:nvPr>
        </p:nvGraphicFramePr>
        <p:xfrm>
          <a:off x="507303" y="2433735"/>
          <a:ext cx="8255697" cy="416711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{BDBED569-4797-4DF1-A0F4-6AAB3CD982D8}</a:tableStyleId>
              </a:tblPr>
              <a:tblGrid>
                <a:gridCol w="2387969">
                  <a:extLst>
                    <a:ext uri="{9D8B030D-6E8A-4147-A177-3AD203B41FA5}">
                      <a16:colId xmlns:a16="http://schemas.microsoft.com/office/drawing/2014/main" val="2688211455"/>
                    </a:ext>
                  </a:extLst>
                </a:gridCol>
                <a:gridCol w="5867728">
                  <a:extLst>
                    <a:ext uri="{9D8B030D-6E8A-4147-A177-3AD203B41FA5}">
                      <a16:colId xmlns:a16="http://schemas.microsoft.com/office/drawing/2014/main" val="22243754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động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sz="15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Mô tả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21659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vi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nào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kế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982574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Thu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thập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AS-IS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vi-VN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Làm rõ quy trình hiện tại (AS-IS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435805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Vẽ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AS-IS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vi-VN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Diễn giải quy trình hiện tại bằng sơ đồ (BPMN, flowchart)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330271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nghẽn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cải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tiến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vi-VN" sz="15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Phân tích các bước gây chậm, lỗi, thiếu kiểm soát → xác định cải tiến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01649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TO-BE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vi-VN" sz="15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Đề xuất quy trình mới (TO-BE): tự động hóa, rút ngắn bước, tích hợp hệ thống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386521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Vẽ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sơ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TO-BE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Vẽ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nghiệp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BPMN, Visio, Draw.io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793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Mapping actor –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5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vi-VN" sz="15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Gán trách nhiệm cho các bên liên quan &amp; hệ thống tham gia từng bước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16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116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0482B-175F-E71A-364C-1EA38A2BE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73A70C-B3D4-47A2-03FA-3E1E394D961B}"/>
              </a:ext>
            </a:extLst>
          </p:cNvPr>
          <p:cNvSpPr txBox="1">
            <a:spLocks/>
          </p:cNvSpPr>
          <p:nvPr/>
        </p:nvSpPr>
        <p:spPr bwMode="auto">
          <a:xfrm>
            <a:off x="228600" y="228600"/>
            <a:ext cx="7696200" cy="533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BA/PO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Banking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DEDB8C7-3EE3-F119-64AB-209FDB2B4B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540196"/>
              </p:ext>
            </p:extLst>
          </p:nvPr>
        </p:nvGraphicFramePr>
        <p:xfrm>
          <a:off x="419100" y="1295400"/>
          <a:ext cx="73152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6AA73E-AB79-E17D-5275-0ACDE74D3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97648"/>
              </p:ext>
            </p:extLst>
          </p:nvPr>
        </p:nvGraphicFramePr>
        <p:xfrm>
          <a:off x="419100" y="1971129"/>
          <a:ext cx="8255697" cy="465827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{BDBED569-4797-4DF1-A0F4-6AAB3CD982D8}</a:tableStyleId>
              </a:tblPr>
              <a:tblGrid>
                <a:gridCol w="2387969">
                  <a:extLst>
                    <a:ext uri="{9D8B030D-6E8A-4147-A177-3AD203B41FA5}">
                      <a16:colId xmlns:a16="http://schemas.microsoft.com/office/drawing/2014/main" val="2688211455"/>
                    </a:ext>
                  </a:extLst>
                </a:gridCol>
                <a:gridCol w="5867728">
                  <a:extLst>
                    <a:ext uri="{9D8B030D-6E8A-4147-A177-3AD203B41FA5}">
                      <a16:colId xmlns:a16="http://schemas.microsoft.com/office/drawing/2014/main" val="2224375406"/>
                    </a:ext>
                  </a:extLst>
                </a:gridCol>
              </a:tblGrid>
              <a:tr h="2898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 động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21659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phù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BRD, User Story, Use Case,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riêng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982574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Liệt kê các yêu cầu đã thu thập: chức năng, phi chức năng, báo cáo, dữ liệu, kiểm soát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435805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 loại theo mô-đun, mức độ ưu tiên (MoSCoW), loại (business / system / UI / integration...)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330271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BRD / Use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yêu cầu chi tiết theo từng quy trình/nghiệp vụ đã thống nhất với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01649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Story / Acceptance 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với team Agile/Scrum, viết theo format: “As a user, I want…” + điều kiện chấp nhận rõ ràng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386521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Mapping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Liệt kê các trường dữ liệu liên quan, liên kết giữa hệ thống (data field mapping / transformation)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793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stakeholders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 bày nội dung tài liệu cho các bên nghiệp vụ xác nhận và điều chỉnh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161992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Phiên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 lý version tài liệu, ghi nhận thay đổi qua từng lần cập nhật, lưu trữ trên hệ thống chung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4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420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FDF0A-17AF-10A4-7877-13557DE30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D42D207-2A7E-6C24-4F16-06098E74F62E}"/>
              </a:ext>
            </a:extLst>
          </p:cNvPr>
          <p:cNvSpPr txBox="1">
            <a:spLocks/>
          </p:cNvSpPr>
          <p:nvPr/>
        </p:nvSpPr>
        <p:spPr bwMode="auto">
          <a:xfrm>
            <a:off x="228600" y="228600"/>
            <a:ext cx="7696200" cy="533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BA/PO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Banking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438CEB7-303F-699D-CC06-C2796D53B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718331"/>
              </p:ext>
            </p:extLst>
          </p:nvPr>
        </p:nvGraphicFramePr>
        <p:xfrm>
          <a:off x="419100" y="1295400"/>
          <a:ext cx="73152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6BB0C0-B2DD-069C-A7D4-95652CFAC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19400"/>
              </p:ext>
            </p:extLst>
          </p:nvPr>
        </p:nvGraphicFramePr>
        <p:xfrm>
          <a:off x="419100" y="1971129"/>
          <a:ext cx="8255697" cy="4709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{BDBED569-4797-4DF1-A0F4-6AAB3CD982D8}</a:tableStyleId>
              </a:tblPr>
              <a:tblGrid>
                <a:gridCol w="2387969">
                  <a:extLst>
                    <a:ext uri="{9D8B030D-6E8A-4147-A177-3AD203B41FA5}">
                      <a16:colId xmlns:a16="http://schemas.microsoft.com/office/drawing/2014/main" val="2688211455"/>
                    </a:ext>
                  </a:extLst>
                </a:gridCol>
                <a:gridCol w="5867728">
                  <a:extLst>
                    <a:ext uri="{9D8B030D-6E8A-4147-A177-3AD203B41FA5}">
                      <a16:colId xmlns:a16="http://schemas.microsoft.com/office/drawing/2014/main" val="2224375406"/>
                    </a:ext>
                  </a:extLst>
                </a:gridCol>
              </a:tblGrid>
              <a:tr h="2898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 động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21659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Liệt kê các hệ thống nội bộ và bên thứ ba liên quan: Core Banking, LOS, eKYC, CRM, DMS, CIC...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982574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Mapping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↔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Gắn từng bước quy trình TO-BE vào hệ thống cụ thể sẽ xử lý (ví dụ: eKYC → eKYC API, phê duyệt → LOS)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435805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định dữ liệu đầu vào, xử lý và đầu ra giữa các hệ thống (Data Flow / Interface Flow)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330271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luồng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batch: inbound, outbound,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bất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01649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kế sơ đồ hệ thống tổng quan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Vẽ sơ đồ kiến trúc cấp cao (System Landscape Diagram) hoặc Integration Flow Diagram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386521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logic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 tích các rule nghiệp vụ (tính toán lãi, logic phê duyệt, điều kiện eligibility...)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793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Gắn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Gắn mỗi yêu cầu chức năng với module/hệ thống chịu trách nhiệm xử lý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161992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rõ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constraint &amp; dependency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buộc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đoạn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4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91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7F6D7-E0D4-E5D1-2C11-8DA293913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03C7BB5-A8AB-54E6-F383-7EE4E32458A6}"/>
              </a:ext>
            </a:extLst>
          </p:cNvPr>
          <p:cNvSpPr txBox="1">
            <a:spLocks/>
          </p:cNvSpPr>
          <p:nvPr/>
        </p:nvSpPr>
        <p:spPr bwMode="auto">
          <a:xfrm>
            <a:off x="228600" y="228600"/>
            <a:ext cx="7696200" cy="533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BA/PO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Banking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3E60D9F-86A3-CF5C-9020-F6C6B6682B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838256"/>
              </p:ext>
            </p:extLst>
          </p:nvPr>
        </p:nvGraphicFramePr>
        <p:xfrm>
          <a:off x="419100" y="973902"/>
          <a:ext cx="73152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E46FCE-A2A1-AEE9-983E-BBD778600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16081"/>
              </p:ext>
            </p:extLst>
          </p:nvPr>
        </p:nvGraphicFramePr>
        <p:xfrm>
          <a:off x="419100" y="1971129"/>
          <a:ext cx="8255697" cy="4709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{BDBED569-4797-4DF1-A0F4-6AAB3CD982D8}</a:tableStyleId>
              </a:tblPr>
              <a:tblGrid>
                <a:gridCol w="2387969">
                  <a:extLst>
                    <a:ext uri="{9D8B030D-6E8A-4147-A177-3AD203B41FA5}">
                      <a16:colId xmlns:a16="http://schemas.microsoft.com/office/drawing/2014/main" val="2688211455"/>
                    </a:ext>
                  </a:extLst>
                </a:gridCol>
                <a:gridCol w="5867728">
                  <a:extLst>
                    <a:ext uri="{9D8B030D-6E8A-4147-A177-3AD203B41FA5}">
                      <a16:colId xmlns:a16="http://schemas.microsoft.com/office/drawing/2014/main" val="2224375406"/>
                    </a:ext>
                  </a:extLst>
                </a:gridCol>
              </a:tblGrid>
              <a:tr h="2898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 động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21659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thích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 thích chi tiết yêu cầu cho đội phát triển (Dev, Architect, Tester...)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982574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rõ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logic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phức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tạp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 việc 1-1 với kỹ thuật để mô tả các rule nghiệp vụ đặc thù (scoring, eligibility, định tuyến phê duyệt...)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435805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refine User Stories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 chỉnh, phân tách hoặc cập nhật chi tiết cho backlog (trong Jira, Trello, Notion…)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330271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grooming / sprint planning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 với Agile/Scrum: tham gia sắp xếp độ ưu tiên, xác định effort cùng team Dev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01649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mockup / UI logic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Phối hợp với Designer hoặc tự mô tả UI sơ bộ để làm rõ tương tác màn hình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386521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rõ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biệt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ngoại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huống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edge case, exception, alternate flow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793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lời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Q&amp;A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 đáp thắc mắc phát sinh từ Dev liên quan đến rule, điều kiện, nghiệp vụ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161992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BRD/User Story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traceability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4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66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E8E4D-18B5-25B7-BEBB-C1CB86801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AC9061-2566-B54B-7B42-33E7FF1D7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119" y="1447800"/>
            <a:ext cx="6705600" cy="1152525"/>
          </a:xfr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sz="2400" i="1" dirty="0"/>
              <a:t>Day 1: </a:t>
            </a:r>
            <a:r>
              <a:rPr lang="en-US" sz="2400" i="1" dirty="0" err="1"/>
              <a:t>Tổng</a:t>
            </a:r>
            <a:r>
              <a:rPr lang="en-US" sz="2400" i="1" dirty="0"/>
              <a:t> </a:t>
            </a:r>
            <a:r>
              <a:rPr lang="en-US" sz="2400" i="1" dirty="0" err="1"/>
              <a:t>quan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r>
              <a:rPr lang="en-US" sz="2400" i="1" dirty="0" err="1"/>
              <a:t>vai</a:t>
            </a:r>
            <a:r>
              <a:rPr lang="en-US" sz="2400" i="1" dirty="0"/>
              <a:t> </a:t>
            </a:r>
            <a:r>
              <a:rPr lang="en-US" sz="2400" i="1" dirty="0" err="1"/>
              <a:t>trò</a:t>
            </a:r>
            <a:r>
              <a:rPr lang="en-US" sz="2400" i="1" dirty="0"/>
              <a:t> </a:t>
            </a:r>
            <a:r>
              <a:rPr lang="en-US" sz="2400" i="1" dirty="0" err="1"/>
              <a:t>của</a:t>
            </a:r>
            <a:r>
              <a:rPr lang="en-US" sz="2400" i="1" dirty="0"/>
              <a:t> BA </a:t>
            </a:r>
            <a:r>
              <a:rPr lang="en-US" sz="2400" i="1" dirty="0" err="1"/>
              <a:t>trong</a:t>
            </a:r>
            <a:r>
              <a:rPr lang="en-US" sz="2400" i="1" dirty="0"/>
              <a:t> Finance &amp; Banking Domain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D487364-183D-356F-185F-F19000D21FF6}"/>
              </a:ext>
            </a:extLst>
          </p:cNvPr>
          <p:cNvSpPr txBox="1">
            <a:spLocks/>
          </p:cNvSpPr>
          <p:nvPr/>
        </p:nvSpPr>
        <p:spPr bwMode="auto">
          <a:xfrm>
            <a:off x="362339" y="2971800"/>
            <a:ext cx="6705600" cy="11525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2400" b="1"/>
            </a:lvl1pPr>
            <a:lvl2pPr eaLnBrk="1" hangingPunct="1">
              <a:spcBef>
                <a:spcPct val="0"/>
              </a:spcBef>
              <a:defRPr sz="3600" b="1"/>
            </a:lvl2pPr>
            <a:lvl3pPr eaLnBrk="1" hangingPunct="1">
              <a:spcBef>
                <a:spcPct val="0"/>
              </a:spcBef>
              <a:defRPr sz="3600" b="1"/>
            </a:lvl3pPr>
            <a:lvl4pPr eaLnBrk="1" hangingPunct="1">
              <a:spcBef>
                <a:spcPct val="0"/>
              </a:spcBef>
              <a:defRPr sz="3600" b="1"/>
            </a:lvl4pPr>
            <a:lvl5pPr eaLnBrk="1" hangingPunct="1">
              <a:spcBef>
                <a:spcPct val="0"/>
              </a:spcBef>
              <a:defRPr sz="3600" b="1"/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/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/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/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/>
            </a:lvl9pPr>
          </a:lstStyle>
          <a:p>
            <a:pPr>
              <a:buNone/>
            </a:pPr>
            <a:r>
              <a:rPr lang="en-US" i="1" dirty="0"/>
              <a:t>Day 2: </a:t>
            </a:r>
            <a:r>
              <a:rPr lang="en-US" i="1" dirty="0" err="1"/>
              <a:t>Thực</a:t>
            </a:r>
            <a:r>
              <a:rPr lang="en-US" i="1" dirty="0"/>
              <a:t> </a:t>
            </a:r>
            <a:r>
              <a:rPr lang="en-US" i="1" dirty="0" err="1"/>
              <a:t>hành</a:t>
            </a:r>
            <a:r>
              <a:rPr lang="en-US" i="1" dirty="0"/>
              <a:t> </a:t>
            </a:r>
            <a:r>
              <a:rPr lang="en-US" i="1" dirty="0" err="1"/>
              <a:t>khai</a:t>
            </a:r>
            <a:r>
              <a:rPr lang="en-US" i="1" dirty="0"/>
              <a:t> </a:t>
            </a:r>
            <a:r>
              <a:rPr lang="en-US" i="1" dirty="0" err="1"/>
              <a:t>thác</a:t>
            </a:r>
            <a:r>
              <a:rPr lang="en-US" i="1" dirty="0"/>
              <a:t> </a:t>
            </a:r>
            <a:r>
              <a:rPr lang="en-US" i="1" dirty="0" err="1"/>
              <a:t>yêu</a:t>
            </a:r>
            <a:r>
              <a:rPr lang="en-US" i="1" dirty="0"/>
              <a:t> </a:t>
            </a:r>
            <a:r>
              <a:rPr lang="en-US" i="1" dirty="0" err="1"/>
              <a:t>cầu</a:t>
            </a:r>
            <a:r>
              <a:rPr lang="en-US" i="1" dirty="0"/>
              <a:t> </a:t>
            </a:r>
            <a:r>
              <a:rPr lang="en-US" i="1" dirty="0" err="1"/>
              <a:t>nghiệp</a:t>
            </a:r>
            <a:r>
              <a:rPr lang="en-US" i="1" dirty="0"/>
              <a:t> </a:t>
            </a:r>
            <a:r>
              <a:rPr lang="en-US" i="1" dirty="0" err="1"/>
              <a:t>vụ</a:t>
            </a:r>
            <a:r>
              <a:rPr lang="en-US" i="1" dirty="0"/>
              <a:t> Workshop/Case Study</a:t>
            </a:r>
          </a:p>
        </p:txBody>
      </p:sp>
    </p:spTree>
    <p:extLst>
      <p:ext uri="{BB962C8B-B14F-4D97-AF65-F5344CB8AC3E}">
        <p14:creationId xmlns:p14="http://schemas.microsoft.com/office/powerpoint/2010/main" val="2252729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932D3-DFF0-F981-98C0-12F99957D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82E663C-C178-7B31-6F9B-1A6918B22074}"/>
              </a:ext>
            </a:extLst>
          </p:cNvPr>
          <p:cNvSpPr txBox="1">
            <a:spLocks/>
          </p:cNvSpPr>
          <p:nvPr/>
        </p:nvSpPr>
        <p:spPr bwMode="auto">
          <a:xfrm>
            <a:off x="228600" y="228600"/>
            <a:ext cx="7696200" cy="533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BA/PO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Banking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B7F33BC-9CE8-6AB8-248E-52A457EF0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540394"/>
              </p:ext>
            </p:extLst>
          </p:nvPr>
        </p:nvGraphicFramePr>
        <p:xfrm>
          <a:off x="419100" y="973902"/>
          <a:ext cx="73152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C38BFC-DE9F-AAC2-E218-1CC468102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525933"/>
              </p:ext>
            </p:extLst>
          </p:nvPr>
        </p:nvGraphicFramePr>
        <p:xfrm>
          <a:off x="419100" y="1971129"/>
          <a:ext cx="8255697" cy="455649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{BDBED569-4797-4DF1-A0F4-6AAB3CD982D8}</a:tableStyleId>
              </a:tblPr>
              <a:tblGrid>
                <a:gridCol w="2387969">
                  <a:extLst>
                    <a:ext uri="{9D8B030D-6E8A-4147-A177-3AD203B41FA5}">
                      <a16:colId xmlns:a16="http://schemas.microsoft.com/office/drawing/2014/main" val="2688211455"/>
                    </a:ext>
                  </a:extLst>
                </a:gridCol>
                <a:gridCol w="5867728">
                  <a:extLst>
                    <a:ext uri="{9D8B030D-6E8A-4147-A177-3AD203B41FA5}">
                      <a16:colId xmlns:a16="http://schemas.microsoft.com/office/drawing/2014/main" val="2224375406"/>
                    </a:ext>
                  </a:extLst>
                </a:gridCol>
              </a:tblGrid>
              <a:tr h="2898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 động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21659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 định nghiệp vụ nào cần test: quy trình chính, quy trình phụ, báo cáo, tích hợp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982574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 case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 kịch bản kiểm thử dựa trên yêu cầu: input → action → expected 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435805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Mapping test case ↔ user story / BRD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Đảm bảo mỗi yêu cầu đều có test case tương ứng để xác nhận đầy đủ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330271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 việc với IT để dựng môi trường test, cấp tài khoản, nhập liệu giả lập (mock data)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01649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dẫn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(if needed)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cách test cho phòng nghiệp vụ: cách thao tác, ghi nhận lỗi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386521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bug, issue hoặc mismatch trong quá trình kiểm thử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793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Retest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sửa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Phối hợp test lại sau khi dev fix – đảm bảo logic khớp yêu cầu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161992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Go-live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4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291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A7D6B-9EAE-B9CE-166D-C558CA827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65A3553-CC09-A146-435E-FD82BDF9106B}"/>
              </a:ext>
            </a:extLst>
          </p:cNvPr>
          <p:cNvSpPr txBox="1">
            <a:spLocks/>
          </p:cNvSpPr>
          <p:nvPr/>
        </p:nvSpPr>
        <p:spPr bwMode="auto">
          <a:xfrm>
            <a:off x="228600" y="228600"/>
            <a:ext cx="7696200" cy="533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BA/PO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Banking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2BD7ED3-1BB0-C960-5D31-A0A4C206A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696578"/>
              </p:ext>
            </p:extLst>
          </p:nvPr>
        </p:nvGraphicFramePr>
        <p:xfrm>
          <a:off x="419100" y="973902"/>
          <a:ext cx="73152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512F90-8698-B937-7AAD-0D970F5D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91869"/>
              </p:ext>
            </p:extLst>
          </p:nvPr>
        </p:nvGraphicFramePr>
        <p:xfrm>
          <a:off x="419100" y="1971129"/>
          <a:ext cx="8255697" cy="4709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{BDBED569-4797-4DF1-A0F4-6AAB3CD982D8}</a:tableStyleId>
              </a:tblPr>
              <a:tblGrid>
                <a:gridCol w="2387969">
                  <a:extLst>
                    <a:ext uri="{9D8B030D-6E8A-4147-A177-3AD203B41FA5}">
                      <a16:colId xmlns:a16="http://schemas.microsoft.com/office/drawing/2014/main" val="2688211455"/>
                    </a:ext>
                  </a:extLst>
                </a:gridCol>
                <a:gridCol w="5867728">
                  <a:extLst>
                    <a:ext uri="{9D8B030D-6E8A-4147-A177-3AD203B41FA5}">
                      <a16:colId xmlns:a16="http://schemas.microsoft.com/office/drawing/2014/main" val="2224375406"/>
                    </a:ext>
                  </a:extLst>
                </a:gridCol>
              </a:tblGrid>
              <a:tr h="2898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 động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21659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 bị tài liệu hướng dẫn sử dụng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 user guide, quick manual, SOP hoặc tài liệu đào tạo theo từng vai trò người dùng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982574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training / demo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 bày chức năng, hướng dẫn thao tác cho người dùng cuối (nghiệp vụ, vận hành, CSKH...)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435805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hợp thắc mắc, phản hồi trong quá trình đào tạo để cải tiến tài liệu hoặc sản phẩm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330271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 trợ test cuối trước triển khai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Cùng team test tổng thể (end-to-end) để đảm bảo hệ thống sẵn sàng Go-live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01649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Phối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release plan &amp; go-live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checklist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phối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phòng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IT,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386521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Soạn email/thông báo chính thức, ghi chú thời gian ngừng hệ thống (nếu có)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793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trực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go-live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Trực hỗ trợ người dùng trong ngày đầu tiên sử dụng hệ thống mới, xử lý lỗi phát sinh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161992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lesson learned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kết những điểm tốt/chưa tốt trong quá trình triển khai để rút kinh nghiệm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4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630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5B882-70EB-1483-6593-930A539EB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A3459C-CA18-E5C0-0A98-722210E5599E}"/>
              </a:ext>
            </a:extLst>
          </p:cNvPr>
          <p:cNvSpPr txBox="1">
            <a:spLocks/>
          </p:cNvSpPr>
          <p:nvPr/>
        </p:nvSpPr>
        <p:spPr bwMode="auto">
          <a:xfrm>
            <a:off x="228600" y="228600"/>
            <a:ext cx="7696200" cy="533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BA/PO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Banking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FA53620-D3E4-5CFF-FA29-5E827ED00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243335"/>
              </p:ext>
            </p:extLst>
          </p:nvPr>
        </p:nvGraphicFramePr>
        <p:xfrm>
          <a:off x="419100" y="973902"/>
          <a:ext cx="73152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A4CDB1-522F-E796-B1A8-615CEE9EE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543578"/>
              </p:ext>
            </p:extLst>
          </p:nvPr>
        </p:nvGraphicFramePr>
        <p:xfrm>
          <a:off x="419100" y="1971129"/>
          <a:ext cx="8255697" cy="4160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{BDBED569-4797-4DF1-A0F4-6AAB3CD982D8}</a:tableStyleId>
              </a:tblPr>
              <a:tblGrid>
                <a:gridCol w="2387969">
                  <a:extLst>
                    <a:ext uri="{9D8B030D-6E8A-4147-A177-3AD203B41FA5}">
                      <a16:colId xmlns:a16="http://schemas.microsoft.com/office/drawing/2014/main" val="2688211455"/>
                    </a:ext>
                  </a:extLst>
                </a:gridCol>
                <a:gridCol w="5867728">
                  <a:extLst>
                    <a:ext uri="{9D8B030D-6E8A-4147-A177-3AD203B41FA5}">
                      <a16:colId xmlns:a16="http://schemas.microsoft.com/office/drawing/2014/main" val="2224375406"/>
                    </a:ext>
                  </a:extLst>
                </a:gridCol>
              </a:tblGrid>
              <a:tr h="2898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</a:t>
                      </a: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21659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dõi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tế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Giám sát hệ thống hoạt động sau go-live: quy trình chính, lỗi phát sinh, tốc độ xử lý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982574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cố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(issue log)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hợp các lỗi phát sinh trong quá trình sử dụng thật của người dùng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435805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phối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 việc với Dev/Tester để xác định nguyên nhân, đưa ra giải pháp hoặc workaround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330271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Hướng dẫn người dùng nếu cần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 trợ người dùng thao tác đúng quy trình, xử lý các thắc mắc chưa được training đầy đủ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01649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tài liệu hướng dẫn (nếu thay đổi)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SOP/user guide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logic,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bổ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sung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nhỏ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go-live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386521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feedback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tế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đoạn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6793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đoạn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hyper care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ổn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trách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sang team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(BA offload)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16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218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B8468-6088-4AAC-5BDE-18BF4BD00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1271F1-F020-98C6-4AB7-5BA43BE6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1" y="1447799"/>
            <a:ext cx="6564312" cy="1152525"/>
          </a:xfr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900" dirty="0"/>
              <a:t>Business Analyst</a:t>
            </a:r>
            <a:br>
              <a:rPr lang="en-US" sz="3900" dirty="0"/>
            </a:br>
            <a:r>
              <a:rPr lang="en-US" sz="3900" dirty="0"/>
              <a:t>Finance Banking Domain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2CCA558-F062-D68A-3E40-FB7F4F53E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9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6099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69373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anchor="b">
            <a:normAutofit/>
          </a:bodyPr>
          <a:lstStyle/>
          <a:p>
            <a:r>
              <a:rPr lang="en-US" dirty="0"/>
              <a:t>Day 1: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DE6AC0-30FF-1171-73BD-58C359482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526755"/>
              </p:ext>
            </p:extLst>
          </p:nvPr>
        </p:nvGraphicFramePr>
        <p:xfrm>
          <a:off x="876300" y="1524000"/>
          <a:ext cx="73914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F7245D-2BAC-D76C-9C82-1DDCDD36F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646567"/>
              </p:ext>
            </p:extLst>
          </p:nvPr>
        </p:nvGraphicFramePr>
        <p:xfrm>
          <a:off x="381000" y="1600200"/>
          <a:ext cx="73914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CD5894C-0083-6D62-A635-17B69ACEB25D}"/>
              </a:ext>
            </a:extLst>
          </p:cNvPr>
          <p:cNvSpPr txBox="1">
            <a:spLocks/>
          </p:cNvSpPr>
          <p:nvPr/>
        </p:nvSpPr>
        <p:spPr bwMode="auto">
          <a:xfrm>
            <a:off x="228600" y="228600"/>
            <a:ext cx="7696200" cy="533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lang="en-US" sz="3300" b="1" kern="0" dirty="0" err="1">
                <a:latin typeface="+mj-lt"/>
                <a:ea typeface="+mj-ea"/>
                <a:cs typeface="+mj-cs"/>
              </a:rPr>
              <a:t>Tổng</a:t>
            </a:r>
            <a:r>
              <a:rPr lang="en-US" sz="3300" b="1" kern="0" dirty="0">
                <a:latin typeface="+mj-lt"/>
                <a:ea typeface="+mj-ea"/>
                <a:cs typeface="+mj-cs"/>
              </a:rPr>
              <a:t> </a:t>
            </a:r>
            <a:r>
              <a:rPr lang="en-US" sz="3300" b="1" kern="0" dirty="0" err="1">
                <a:latin typeface="+mj-lt"/>
                <a:ea typeface="+mj-ea"/>
                <a:cs typeface="+mj-cs"/>
              </a:rPr>
              <a:t>quan</a:t>
            </a:r>
            <a:r>
              <a:rPr lang="en-US" sz="3300" b="1" kern="0" dirty="0">
                <a:latin typeface="+mj-lt"/>
                <a:ea typeface="+mj-ea"/>
                <a:cs typeface="+mj-cs"/>
              </a:rPr>
              <a:t> Finance Banking Domain</a:t>
            </a:r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49580C-B897-2FF5-4C2F-335DD97ADB4D}"/>
              </a:ext>
            </a:extLst>
          </p:cNvPr>
          <p:cNvSpPr txBox="1">
            <a:spLocks/>
          </p:cNvSpPr>
          <p:nvPr/>
        </p:nvSpPr>
        <p:spPr bwMode="auto">
          <a:xfrm>
            <a:off x="228600" y="228600"/>
            <a:ext cx="7696200" cy="533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lang="en-US" sz="3300" b="1" kern="0" dirty="0" err="1">
                <a:latin typeface="+mj-lt"/>
                <a:ea typeface="+mj-ea"/>
                <a:cs typeface="+mj-cs"/>
              </a:rPr>
              <a:t>Tổng</a:t>
            </a:r>
            <a:r>
              <a:rPr lang="en-US" sz="3300" b="1" kern="0" dirty="0">
                <a:latin typeface="+mj-lt"/>
                <a:ea typeface="+mj-ea"/>
                <a:cs typeface="+mj-cs"/>
              </a:rPr>
              <a:t> </a:t>
            </a:r>
            <a:r>
              <a:rPr lang="en-US" sz="3300" b="1" kern="0" dirty="0" err="1">
                <a:latin typeface="+mj-lt"/>
                <a:ea typeface="+mj-ea"/>
                <a:cs typeface="+mj-cs"/>
              </a:rPr>
              <a:t>quan</a:t>
            </a:r>
            <a:r>
              <a:rPr lang="en-US" sz="3300" b="1" kern="0" dirty="0">
                <a:latin typeface="+mj-lt"/>
                <a:ea typeface="+mj-ea"/>
                <a:cs typeface="+mj-cs"/>
              </a:rPr>
              <a:t> Finance Banking Domain</a:t>
            </a:r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67B7B5B-03C1-D639-B492-D4909B9D10BC}"/>
              </a:ext>
            </a:extLst>
          </p:cNvPr>
          <p:cNvSpPr txBox="1">
            <a:spLocks/>
          </p:cNvSpPr>
          <p:nvPr/>
        </p:nvSpPr>
        <p:spPr bwMode="auto">
          <a:xfrm>
            <a:off x="228600" y="228600"/>
            <a:ext cx="7696200" cy="533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Banking Domain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804EE6D-CD61-55A3-FF2B-D81B1A4FF7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758175"/>
              </p:ext>
            </p:extLst>
          </p:nvPr>
        </p:nvGraphicFramePr>
        <p:xfrm>
          <a:off x="381000" y="1828800"/>
          <a:ext cx="73914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8412D14-56FA-C6A4-44FE-20D22021B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525729"/>
              </p:ext>
            </p:extLst>
          </p:nvPr>
        </p:nvGraphicFramePr>
        <p:xfrm>
          <a:off x="381000" y="1828800"/>
          <a:ext cx="73914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6C93856B-F2DE-A942-7C37-043D28CDD8BA}"/>
              </a:ext>
            </a:extLst>
          </p:cNvPr>
          <p:cNvSpPr txBox="1">
            <a:spLocks/>
          </p:cNvSpPr>
          <p:nvPr/>
        </p:nvSpPr>
        <p:spPr bwMode="auto">
          <a:xfrm>
            <a:off x="228600" y="228600"/>
            <a:ext cx="7696200" cy="533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Banking Domain</a:t>
            </a:r>
          </a:p>
        </p:txBody>
      </p:sp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90E4-55C7-4C09-BA39-97F85D7DC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3937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sz="1500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1. INITIATION &amp; ENGAGEMENT</a:t>
            </a:r>
          </a:p>
          <a:p>
            <a:endParaRPr lang="en-US" sz="1500" b="1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b="1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b="1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9B1956-A137-6309-5ADE-1E9339934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54754"/>
              </p:ext>
            </p:extLst>
          </p:nvPr>
        </p:nvGraphicFramePr>
        <p:xfrm>
          <a:off x="557407" y="2057400"/>
          <a:ext cx="8129393" cy="421902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4384">
                  <a:extLst>
                    <a:ext uri="{9D8B030D-6E8A-4147-A177-3AD203B41FA5}">
                      <a16:colId xmlns:a16="http://schemas.microsoft.com/office/drawing/2014/main" val="2688211455"/>
                    </a:ext>
                  </a:extLst>
                </a:gridCol>
                <a:gridCol w="2566265">
                  <a:extLst>
                    <a:ext uri="{9D8B030D-6E8A-4147-A177-3AD203B41FA5}">
                      <a16:colId xmlns:a16="http://schemas.microsoft.com/office/drawing/2014/main" val="2224375406"/>
                    </a:ext>
                  </a:extLst>
                </a:gridCol>
                <a:gridCol w="4518744">
                  <a:extLst>
                    <a:ext uri="{9D8B030D-6E8A-4147-A177-3AD203B41FA5}">
                      <a16:colId xmlns:a16="http://schemas.microsoft.com/office/drawing/2014/main" val="3690180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0" cap="none" spc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 b="0" cap="none" spc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0" cap="none" spc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quy trình</a:t>
                      </a:r>
                      <a:endParaRPr lang="en-US" sz="1500" b="0" cap="none" spc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>
                          <a:innerShdw blurRad="63500" dist="50800" dir="16200000">
                            <a:prstClr val="black">
                              <a:alpha val="50000"/>
                            </a:prstClr>
                          </a:inn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21659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 Generation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khách hàng tiềm năng từ nhiều kênh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982574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Interest Capture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effectLst>
                          <a:innerShdw blurRad="63500" dist="50800" dir="16200000">
                            <a:prstClr val="black">
                              <a:alpha val="50000"/>
                            </a:prstClr>
                          </a:inn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 cap="none" spc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 nhận quan tâm ban đầu và điều kiện sơ bộ</a:t>
                      </a:r>
                      <a:endParaRPr lang="vi-VN" sz="1500" cap="none" spc="0" dirty="0">
                        <a:solidFill>
                          <a:schemeClr val="tx1"/>
                        </a:solidFill>
                        <a:effectLst>
                          <a:innerShdw blurRad="63500" dist="50800" dir="16200000">
                            <a:prstClr val="black">
                              <a:alpha val="50000"/>
                            </a:prstClr>
                          </a:inn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435805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eKYC &amp; Identity Verification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 danh khách hàng điện tử (OCR, Face match, Liveness)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330271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Due Diligence (CDD)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blacklist, AML, FATCA, Sanction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01649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 Creation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 cap="none" spc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 hồ sơ khách hàng trong hệ thống Core Banking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386521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&amp; Consent Logging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 nhận thông tin liên hệ và chấp thuận (consent)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693676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 Assignment / Routing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bổ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RM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tuyến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effectLst>
                          <a:innerShdw blurRad="63500" dist="50800" dir="16200000">
                            <a:prstClr val="black">
                              <a:alpha val="50000"/>
                            </a:prstClr>
                          </a:inn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316828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EA0CC049-F956-4D22-5318-2399742FE885}"/>
              </a:ext>
            </a:extLst>
          </p:cNvPr>
          <p:cNvSpPr txBox="1">
            <a:spLocks/>
          </p:cNvSpPr>
          <p:nvPr/>
        </p:nvSpPr>
        <p:spPr bwMode="auto">
          <a:xfrm>
            <a:off x="228600" y="228600"/>
            <a:ext cx="7696200" cy="533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Banking Domain</a:t>
            </a:r>
          </a:p>
        </p:txBody>
      </p:sp>
    </p:spTree>
    <p:extLst>
      <p:ext uri="{BB962C8B-B14F-4D97-AF65-F5344CB8AC3E}">
        <p14:creationId xmlns:p14="http://schemas.microsoft.com/office/powerpoint/2010/main" val="128781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3C142-6D5C-18EF-5FF3-0B87E7732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E928-0343-786A-B28A-BE8F3AD5F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962400" cy="3937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APPLICATION &amp; PRODUCT SELECTION</a:t>
            </a:r>
          </a:p>
          <a:p>
            <a:endParaRPr lang="en-US" sz="15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65CD30-01FE-BE71-0F9D-2CEE66EE9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00911"/>
              </p:ext>
            </p:extLst>
          </p:nvPr>
        </p:nvGraphicFramePr>
        <p:xfrm>
          <a:off x="557407" y="2057400"/>
          <a:ext cx="8129393" cy="39512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44384">
                  <a:extLst>
                    <a:ext uri="{9D8B030D-6E8A-4147-A177-3AD203B41FA5}">
                      <a16:colId xmlns:a16="http://schemas.microsoft.com/office/drawing/2014/main" val="2688211455"/>
                    </a:ext>
                  </a:extLst>
                </a:gridCol>
                <a:gridCol w="2566265">
                  <a:extLst>
                    <a:ext uri="{9D8B030D-6E8A-4147-A177-3AD203B41FA5}">
                      <a16:colId xmlns:a16="http://schemas.microsoft.com/office/drawing/2014/main" val="2224375406"/>
                    </a:ext>
                  </a:extLst>
                </a:gridCol>
                <a:gridCol w="4518744">
                  <a:extLst>
                    <a:ext uri="{9D8B030D-6E8A-4147-A177-3AD203B41FA5}">
                      <a16:colId xmlns:a16="http://schemas.microsoft.com/office/drawing/2014/main" val="3690180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0" cap="none" spc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 b="0" cap="none" spc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0" cap="none" spc="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500" b="0" cap="none" spc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cap="none" spc="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1500" b="0" cap="none" spc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0" cap="none" spc="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innerShdw blurRad="63500" dist="50800" dir="16200000">
                              <a:prstClr val="black">
                                <a:alpha val="50000"/>
                              </a:prstClr>
                            </a:inn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1500" b="0" cap="none" spc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>
                          <a:innerShdw blurRad="63500" dist="50800" dir="16200000">
                            <a:prstClr val="black">
                              <a:alpha val="50000"/>
                            </a:prstClr>
                          </a:inn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54" marR="50154" marT="80046" marB="250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621659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Type Selection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 loại sản phẩm: CASA, Loan, Card, TD...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982574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Configuration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kỳ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lãi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suất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thẻ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435805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Info 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 thông tin hồ sơ: thu nhập, nghề nghiệp, mục đích vay...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330271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 Upload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 lên giấy tờ: CMND, sao kê, hợp đồng lao động...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101649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Eligibility &amp; Rule Check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điều kiện, quy tắc sản phẩm (age, income, KYC...)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386521"/>
                  </a:ext>
                </a:extLst>
              </a:tr>
              <a:tr h="5495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Bundling (Optional)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ký combo sản phẩm (e.g., Loan + CASA + Card)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693676"/>
                  </a:ext>
                </a:extLst>
              </a:tr>
              <a:tr h="148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Signature &amp; Consent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cam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phẩm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31682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D25ABB6-6DFD-7E81-1581-EFA96A2F469F}"/>
              </a:ext>
            </a:extLst>
          </p:cNvPr>
          <p:cNvSpPr txBox="1">
            <a:spLocks/>
          </p:cNvSpPr>
          <p:nvPr/>
        </p:nvSpPr>
        <p:spPr bwMode="auto">
          <a:xfrm>
            <a:off x="228600" y="228600"/>
            <a:ext cx="7696200" cy="53340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600"/>
              </a:spcAft>
              <a:buClrTx/>
              <a:buSzTx/>
              <a:buFontTx/>
              <a:buNone/>
            </a:pP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Banking Domain</a:t>
            </a:r>
          </a:p>
        </p:txBody>
      </p:sp>
    </p:spTree>
    <p:extLst>
      <p:ext uri="{BB962C8B-B14F-4D97-AF65-F5344CB8AC3E}">
        <p14:creationId xmlns:p14="http://schemas.microsoft.com/office/powerpoint/2010/main" val="815949101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89c1a2f-03d3-4788-bafa-4d9775e75610}" enabled="1" method="Privileged" siteId="{c19239e5-1337-436d-800a-1b4283c280d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slides</Template>
  <TotalTime>391</TotalTime>
  <Words>2873</Words>
  <Application>Microsoft Office PowerPoint</Application>
  <PresentationFormat>On-screen Show (4:3)</PresentationFormat>
  <Paragraphs>355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Times New Roman</vt:lpstr>
      <vt:lpstr>Wingdings</vt:lpstr>
      <vt:lpstr>Sales training presentation</vt:lpstr>
      <vt:lpstr>Business Analyst Finance Banking Domain</vt:lpstr>
      <vt:lpstr>Day 1: Tổng quan và vai trò của BA trong Finance &amp; Banking Domain</vt:lpstr>
      <vt:lpstr>Day 1: Mục Tiêu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Analyst Finance Banking 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Luan, Ta Anh [Tech/DMSSC]</dc:creator>
  <cp:lastModifiedBy>Luan, Ta Anh [Tech/DMSSC]</cp:lastModifiedBy>
  <cp:revision>50</cp:revision>
  <dcterms:created xsi:type="dcterms:W3CDTF">2025-07-18T03:09:19Z</dcterms:created>
  <dcterms:modified xsi:type="dcterms:W3CDTF">2025-07-18T09:40:44Z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