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Nisreen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Nisreen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D3C40"/>
                </a:solidFill>
              </a:rPr>
              <a:t>Nisreen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Sukaynah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ER-Diagram (Database Modeling):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Museum: all fields are “CharField” except Latitude (decimal), Longitude (decimal), and website (URL)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Tours, Exhibitions, and Arts: have a special field that maps to which museum they “belong” →  The Foreign Key!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Each artwork has an artist (Art Table contains a foreign key to the Artist Table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As a first step, all these five tables (museum, art, artist, tours, and exhibitions) have foreign key that maps to the user table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Casey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0" name="Shape 30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eDocent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600" lang="en">
                <a:solidFill>
                  <a:schemeClr val="dk2"/>
                </a:solidFill>
              </a:rPr>
              <a:t>Group5 - Iteration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API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4387" x="1510675"/>
            <a:ext cy="942975" cx="59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86375" x="180975"/>
            <a:ext cy="1743075" cx="87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Android Frontend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1063050"/>
            <a:ext cy="3834124" cx="24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18778" x="5271175"/>
            <a:ext cy="3796870" cx="24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y="3825750" x="3874448"/>
            <a:ext cy="655200" cx="1146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Click on Collections</a:t>
            </a:r>
          </a:p>
        </p:txBody>
      </p:sp>
      <p:cxnSp>
        <p:nvCxnSpPr>
          <p:cNvPr id="104" name="Shape 104"/>
          <p:cNvCxnSpPr>
            <a:endCxn id="103" idx="1"/>
          </p:cNvCxnSpPr>
          <p:nvPr/>
        </p:nvCxnSpPr>
        <p:spPr>
          <a:xfrm rot="10800000" flipH="1">
            <a:off y="4153350" x="3561848"/>
            <a:ext cy="163800" cx="31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5" name="Shape 105"/>
          <p:cNvCxnSpPr>
            <a:stCxn id="103" idx="3"/>
          </p:cNvCxnSpPr>
          <p:nvPr/>
        </p:nvCxnSpPr>
        <p:spPr>
          <a:xfrm>
            <a:off y="4153350" x="5020748"/>
            <a:ext cy="117600" cx="33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y="1510500" x="3784475"/>
            <a:ext cy="655200" cx="10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Current</a:t>
            </a:r>
          </a:p>
          <a:p>
            <a:pPr algn="ctr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Progress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MVC Architecture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91350" x="658325"/>
            <a:ext cy="3634500" cx="802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6297075"/>
            <a:ext cy="1050225" cx="154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8575" x="1395625"/>
            <a:ext cy="3777274" cx="62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Splash Page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Art Works Page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Trigger events from the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6082075"/>
            <a:ext cy="3725700" cx="226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Recap of first iteration goals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 portion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Database design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Admin and Web API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Android Frontend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Current Progress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Architecture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Future Work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Iteration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Goal: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Museums will be able to add all their information including address, hours, tour times, and special exhibits. A REST protocol will communicating with Android application, and the Android interface will provide a visual of museum information.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Iteration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we have done: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Web Application: 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basic database structure (museum and art models and their properties)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museum users can create museum and art objects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A web API that queries the database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Android Application:</a:t>
            </a:r>
          </a:p>
          <a:p>
            <a:pPr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Call the API, get JSON responses, parse them and display the museum information to the Android application users.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Modeling and Database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Five Main Tables (Museums Data):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Museum Table (one entry for each museum)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Art Table (one entry for each piece)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Artist Table (one entry for each artist)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Exhibitions Table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Tours Table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Modeling and Database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Other Tables for Controlling Users Accounts: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Log Entry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Permission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Content Type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Abstract User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601425"/>
            <a:ext cy="5143501" cx="57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 and Object Creation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24787" x="1033462"/>
            <a:ext cy="1876425" cx="70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8062" x="2686050"/>
            <a:ext cy="2809875" cx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