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3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0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552C-3E4E-4B56-9F6C-0E0222E6321C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CB3F-C246-4B3F-AAFB-C2C1CF9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284514" y="1066800"/>
            <a:ext cx="4343400" cy="4288972"/>
            <a:chOff x="1284514" y="1066800"/>
            <a:chExt cx="4343400" cy="4288972"/>
          </a:xfrm>
        </p:grpSpPr>
        <p:sp>
          <p:nvSpPr>
            <p:cNvPr id="4" name="Oval 3"/>
            <p:cNvSpPr/>
            <p:nvPr/>
          </p:nvSpPr>
          <p:spPr>
            <a:xfrm>
              <a:off x="1447800" y="1219200"/>
              <a:ext cx="4038600" cy="396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87486" y="1066800"/>
              <a:ext cx="413656" cy="381000"/>
              <a:chOff x="3287486" y="1066800"/>
              <a:chExt cx="413656" cy="381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287486" y="10668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20142" y="1066800"/>
                <a:ext cx="381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 1</a:t>
                </a:r>
                <a:endParaRPr lang="en-US" sz="1600" b="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931230" y="1839686"/>
              <a:ext cx="391886" cy="381000"/>
              <a:chOff x="3276600" y="1066018"/>
              <a:chExt cx="391886" cy="38100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225142" y="2590800"/>
              <a:ext cx="391886" cy="381000"/>
              <a:chOff x="3276600" y="1066018"/>
              <a:chExt cx="391886" cy="3810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4</a:t>
                </a:r>
                <a:endParaRPr lang="en-US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67202" y="1306288"/>
              <a:ext cx="391886" cy="381000"/>
              <a:chOff x="3276600" y="1066018"/>
              <a:chExt cx="391886" cy="3810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 2</a:t>
                </a:r>
                <a:endParaRPr lang="en-US" sz="1600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36028" y="3505200"/>
              <a:ext cx="391886" cy="381000"/>
              <a:chOff x="3276600" y="1066018"/>
              <a:chExt cx="391886" cy="381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5</a:t>
                </a:r>
                <a:endParaRPr lang="en-US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855028" y="4299858"/>
              <a:ext cx="391886" cy="381000"/>
              <a:chOff x="3276600" y="1066018"/>
              <a:chExt cx="391886" cy="38100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6</a:t>
                </a:r>
                <a:endParaRPr lang="en-US" b="1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114798" y="4778828"/>
              <a:ext cx="391886" cy="381000"/>
              <a:chOff x="3276600" y="1066018"/>
              <a:chExt cx="391886" cy="3810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 7</a:t>
                </a:r>
                <a:endParaRPr lang="en-US" sz="16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6600" y="4974772"/>
              <a:ext cx="391886" cy="381000"/>
              <a:chOff x="3276600" y="1066018"/>
              <a:chExt cx="391886" cy="38100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8</a:t>
                </a:r>
                <a:endParaRPr lang="en-US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81944" y="4844142"/>
              <a:ext cx="391886" cy="381000"/>
              <a:chOff x="3276600" y="1066018"/>
              <a:chExt cx="391886" cy="3810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9</a:t>
                </a:r>
                <a:endParaRPr lang="en-US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817914" y="4343400"/>
              <a:ext cx="533400" cy="381000"/>
              <a:chOff x="3276600" y="1066018"/>
              <a:chExt cx="533400" cy="3810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6600" y="1066800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10</a:t>
                </a:r>
                <a:endParaRPr lang="en-US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295400" y="3581400"/>
              <a:ext cx="522514" cy="381000"/>
              <a:chOff x="3276600" y="1066018"/>
              <a:chExt cx="522514" cy="3810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76600" y="1066800"/>
                <a:ext cx="522514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11</a:t>
                </a:r>
                <a:endParaRPr lang="en-US" b="1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84514" y="2590800"/>
              <a:ext cx="402772" cy="381000"/>
              <a:chOff x="3276600" y="1066018"/>
              <a:chExt cx="402772" cy="38100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276600" y="1066800"/>
                <a:ext cx="40277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12</a:t>
                </a:r>
                <a:endParaRPr lang="en-US" b="1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65514" y="1828800"/>
              <a:ext cx="544286" cy="381000"/>
              <a:chOff x="3276600" y="1066018"/>
              <a:chExt cx="544286" cy="3810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276600" y="1066800"/>
                <a:ext cx="5442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13</a:t>
                </a:r>
                <a:endParaRPr lang="en-US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351314" y="1219200"/>
              <a:ext cx="391886" cy="381000"/>
              <a:chOff x="3276600" y="1066018"/>
              <a:chExt cx="391886" cy="38100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14</a:t>
                </a:r>
                <a:endParaRPr lang="en-US" b="1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7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9" y="1496108"/>
            <a:ext cx="8602583" cy="386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00025"/>
            <a:ext cx="7934325" cy="6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58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933450"/>
            <a:ext cx="65722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4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6688"/>
            <a:ext cx="7191375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3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933450"/>
            <a:ext cx="65722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2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-57150"/>
            <a:ext cx="7334250" cy="697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3.59e5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5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933450"/>
            <a:ext cx="65722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7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5275"/>
            <a:ext cx="7162800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2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38125"/>
            <a:ext cx="74104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47625"/>
            <a:ext cx="78105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3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284514" y="1066800"/>
            <a:ext cx="4343400" cy="4288972"/>
            <a:chOff x="1284514" y="1066800"/>
            <a:chExt cx="4343400" cy="4288972"/>
          </a:xfrm>
        </p:grpSpPr>
        <p:sp>
          <p:nvSpPr>
            <p:cNvPr id="4" name="Oval 3"/>
            <p:cNvSpPr/>
            <p:nvPr/>
          </p:nvSpPr>
          <p:spPr>
            <a:xfrm>
              <a:off x="1447800" y="1219200"/>
              <a:ext cx="4038600" cy="396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87486" y="1066800"/>
              <a:ext cx="413656" cy="381000"/>
              <a:chOff x="3287486" y="1066800"/>
              <a:chExt cx="413656" cy="381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287486" y="10668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20142" y="1066800"/>
                <a:ext cx="3810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 </a:t>
                </a:r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931230" y="1839686"/>
              <a:ext cx="391886" cy="381000"/>
              <a:chOff x="3276600" y="1066018"/>
              <a:chExt cx="391886" cy="38100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b="1" dirty="0" smtClean="0"/>
                  <a:t>6</a:t>
                </a:r>
                <a:endParaRPr lang="en-US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225142" y="2590800"/>
              <a:ext cx="391886" cy="381000"/>
              <a:chOff x="3276600" y="1066018"/>
              <a:chExt cx="391886" cy="3810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5</a:t>
                </a:r>
                <a:endParaRPr lang="en-US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67202" y="1306288"/>
              <a:ext cx="391886" cy="381000"/>
              <a:chOff x="3276600" y="1066018"/>
              <a:chExt cx="391886" cy="3810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12</a:t>
                </a:r>
                <a:endParaRPr lang="en-US" sz="1600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36028" y="3505200"/>
              <a:ext cx="391886" cy="381000"/>
              <a:chOff x="3276600" y="1066018"/>
              <a:chExt cx="391886" cy="381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4</a:t>
                </a:r>
                <a:endParaRPr lang="en-US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855028" y="4299858"/>
              <a:ext cx="391886" cy="381000"/>
              <a:chOff x="3276600" y="1066018"/>
              <a:chExt cx="391886" cy="38100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3</a:t>
                </a:r>
                <a:endParaRPr lang="en-US" b="1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114798" y="4778828"/>
              <a:ext cx="391886" cy="381000"/>
              <a:chOff x="3276600" y="1066018"/>
              <a:chExt cx="391886" cy="3810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14</a:t>
                </a:r>
                <a:endParaRPr lang="en-US" sz="16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6600" y="4974772"/>
              <a:ext cx="391886" cy="381000"/>
              <a:chOff x="3276600" y="1066018"/>
              <a:chExt cx="391886" cy="38100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2</a:t>
                </a:r>
                <a:endParaRPr lang="en-US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81944" y="4844142"/>
              <a:ext cx="391886" cy="381000"/>
              <a:chOff x="3276600" y="1066018"/>
              <a:chExt cx="391886" cy="3810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1</a:t>
                </a:r>
                <a:endParaRPr lang="en-US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817914" y="4343400"/>
              <a:ext cx="391886" cy="381000"/>
              <a:chOff x="3276600" y="1066018"/>
              <a:chExt cx="391886" cy="3810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9</a:t>
                </a:r>
                <a:endParaRPr lang="en-US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295400" y="3581400"/>
              <a:ext cx="522514" cy="381000"/>
              <a:chOff x="3276600" y="1066018"/>
              <a:chExt cx="522514" cy="3810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76600" y="1066800"/>
                <a:ext cx="522514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11</a:t>
                </a:r>
                <a:endParaRPr lang="en-US" b="1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84514" y="2590800"/>
              <a:ext cx="402772" cy="381000"/>
              <a:chOff x="3276600" y="1066018"/>
              <a:chExt cx="402772" cy="38100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276600" y="1066800"/>
                <a:ext cx="40277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10</a:t>
                </a:r>
                <a:endParaRPr lang="en-US" b="1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65514" y="1828800"/>
              <a:ext cx="391886" cy="381000"/>
              <a:chOff x="3276600" y="1066018"/>
              <a:chExt cx="391886" cy="3810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8</a:t>
                </a:r>
                <a:endParaRPr lang="en-US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351314" y="1219200"/>
              <a:ext cx="391886" cy="381000"/>
              <a:chOff x="3276600" y="1066018"/>
              <a:chExt cx="391886" cy="38100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13</a:t>
                </a:r>
                <a:endParaRPr lang="en-US" b="1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9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284514" y="1066800"/>
            <a:ext cx="4343400" cy="4288972"/>
            <a:chOff x="1284514" y="1066800"/>
            <a:chExt cx="4343400" cy="4288972"/>
          </a:xfrm>
        </p:grpSpPr>
        <p:sp>
          <p:nvSpPr>
            <p:cNvPr id="4" name="Oval 3"/>
            <p:cNvSpPr/>
            <p:nvPr/>
          </p:nvSpPr>
          <p:spPr>
            <a:xfrm>
              <a:off x="1447800" y="1219200"/>
              <a:ext cx="4038600" cy="396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87486" y="1066800"/>
              <a:ext cx="413656" cy="381000"/>
              <a:chOff x="3287486" y="1066800"/>
              <a:chExt cx="413656" cy="381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287486" y="10668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20142" y="1066800"/>
                <a:ext cx="381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14 </a:t>
                </a:r>
                <a:endParaRPr lang="en-US" sz="1600" b="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931230" y="1839686"/>
              <a:ext cx="391886" cy="381000"/>
              <a:chOff x="3276600" y="1066018"/>
              <a:chExt cx="391886" cy="38100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b="1" dirty="0"/>
                  <a:t>4</a:t>
                </a:r>
                <a:endParaRPr lang="en-US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225142" y="2590800"/>
              <a:ext cx="391886" cy="381000"/>
              <a:chOff x="3276600" y="1066018"/>
              <a:chExt cx="391886" cy="3810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5</a:t>
                </a:r>
                <a:endParaRPr lang="en-US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67202" y="1306288"/>
              <a:ext cx="391886" cy="381000"/>
              <a:chOff x="3276600" y="1066018"/>
              <a:chExt cx="391886" cy="3810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3</a:t>
                </a:r>
                <a:endParaRPr lang="en-US" sz="1600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36028" y="3505200"/>
              <a:ext cx="391886" cy="381000"/>
              <a:chOff x="3276600" y="1066018"/>
              <a:chExt cx="391886" cy="381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12</a:t>
                </a:r>
                <a:endParaRPr lang="en-US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855028" y="4299858"/>
              <a:ext cx="391886" cy="381000"/>
              <a:chOff x="3276600" y="1066018"/>
              <a:chExt cx="391886" cy="38100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6</a:t>
                </a:r>
                <a:endParaRPr lang="en-US" b="1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114798" y="4778828"/>
              <a:ext cx="391886" cy="381000"/>
              <a:chOff x="3276600" y="1066018"/>
              <a:chExt cx="391886" cy="3810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6600" y="4974772"/>
              <a:ext cx="391886" cy="381000"/>
              <a:chOff x="3276600" y="1066018"/>
              <a:chExt cx="391886" cy="38100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13</a:t>
                </a:r>
                <a:endParaRPr lang="en-US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81944" y="4844142"/>
              <a:ext cx="391886" cy="381000"/>
              <a:chOff x="3276600" y="1066018"/>
              <a:chExt cx="391886" cy="3810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11</a:t>
                </a:r>
                <a:endParaRPr lang="en-US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817914" y="4343400"/>
              <a:ext cx="391886" cy="381000"/>
              <a:chOff x="3276600" y="1066018"/>
              <a:chExt cx="391886" cy="3810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10</a:t>
                </a:r>
                <a:endParaRPr lang="en-US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295400" y="3581400"/>
              <a:ext cx="522514" cy="381000"/>
              <a:chOff x="3276600" y="1066018"/>
              <a:chExt cx="522514" cy="3810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76600" y="1066800"/>
                <a:ext cx="52251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9</a:t>
                </a:r>
                <a:endParaRPr lang="en-US" b="1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84514" y="2590800"/>
              <a:ext cx="402772" cy="381000"/>
              <a:chOff x="3276600" y="1066018"/>
              <a:chExt cx="402772" cy="38100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276600" y="1066800"/>
                <a:ext cx="40277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1</a:t>
                </a:r>
                <a:endParaRPr lang="en-US" b="1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65514" y="1828800"/>
              <a:ext cx="391886" cy="381000"/>
              <a:chOff x="3276600" y="1066018"/>
              <a:chExt cx="391886" cy="3810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8</a:t>
                </a:r>
                <a:endParaRPr lang="en-US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351314" y="1219200"/>
              <a:ext cx="391886" cy="381000"/>
              <a:chOff x="3276600" y="1066018"/>
              <a:chExt cx="391886" cy="38100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2</a:t>
                </a:r>
                <a:endParaRPr lang="en-US" b="1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21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284514" y="1066800"/>
            <a:ext cx="4343400" cy="4288972"/>
            <a:chOff x="1284514" y="1066800"/>
            <a:chExt cx="4343400" cy="4288972"/>
          </a:xfrm>
        </p:grpSpPr>
        <p:sp>
          <p:nvSpPr>
            <p:cNvPr id="4" name="Oval 3"/>
            <p:cNvSpPr/>
            <p:nvPr/>
          </p:nvSpPr>
          <p:spPr>
            <a:xfrm>
              <a:off x="1447800" y="1219200"/>
              <a:ext cx="4038600" cy="396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87486" y="1066800"/>
              <a:ext cx="413656" cy="381000"/>
              <a:chOff x="3287486" y="1066800"/>
              <a:chExt cx="413656" cy="381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287486" y="10668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20142" y="1066800"/>
                <a:ext cx="381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14 </a:t>
                </a:r>
                <a:endParaRPr lang="en-US" sz="1600" b="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931230" y="1839686"/>
              <a:ext cx="391886" cy="381000"/>
              <a:chOff x="3276600" y="1066018"/>
              <a:chExt cx="391886" cy="38100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b="1" dirty="0" smtClean="0"/>
                  <a:t>3</a:t>
                </a:r>
                <a:endParaRPr lang="en-US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225142" y="2590800"/>
              <a:ext cx="391886" cy="381000"/>
              <a:chOff x="3276600" y="1066018"/>
              <a:chExt cx="391886" cy="3810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4</a:t>
                </a:r>
                <a:endParaRPr lang="en-US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67202" y="1306288"/>
              <a:ext cx="391886" cy="381000"/>
              <a:chOff x="3276600" y="1066018"/>
              <a:chExt cx="391886" cy="3810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12</a:t>
                </a:r>
                <a:endParaRPr lang="en-US" sz="1600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36028" y="3505200"/>
              <a:ext cx="391886" cy="381000"/>
              <a:chOff x="3276600" y="1066018"/>
              <a:chExt cx="391886" cy="381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5</a:t>
                </a:r>
                <a:endParaRPr lang="en-US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855028" y="4299858"/>
              <a:ext cx="391886" cy="381000"/>
              <a:chOff x="3276600" y="1066018"/>
              <a:chExt cx="391886" cy="38100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6</a:t>
                </a:r>
                <a:endParaRPr lang="en-US" b="1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114798" y="4778828"/>
              <a:ext cx="391886" cy="381000"/>
              <a:chOff x="3276600" y="1066018"/>
              <a:chExt cx="391886" cy="3810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6600" y="4974772"/>
              <a:ext cx="391886" cy="381000"/>
              <a:chOff x="3276600" y="1066018"/>
              <a:chExt cx="391886" cy="38100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13</a:t>
                </a:r>
                <a:endParaRPr lang="en-US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81944" y="4844142"/>
              <a:ext cx="391886" cy="381000"/>
              <a:chOff x="3276600" y="1066018"/>
              <a:chExt cx="391886" cy="3810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11</a:t>
                </a:r>
                <a:endParaRPr lang="en-US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817914" y="4343400"/>
              <a:ext cx="391886" cy="381000"/>
              <a:chOff x="3276600" y="1066018"/>
              <a:chExt cx="391886" cy="3810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9</a:t>
                </a:r>
                <a:endParaRPr lang="en-US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295400" y="3581400"/>
              <a:ext cx="522514" cy="381000"/>
              <a:chOff x="3276600" y="1066018"/>
              <a:chExt cx="522514" cy="3810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76600" y="1066800"/>
                <a:ext cx="522514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10</a:t>
                </a:r>
                <a:endParaRPr lang="en-US" b="1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84514" y="2590800"/>
              <a:ext cx="402772" cy="381000"/>
              <a:chOff x="3276600" y="1066018"/>
              <a:chExt cx="402772" cy="38100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276600" y="1066800"/>
                <a:ext cx="40277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1</a:t>
                </a:r>
                <a:endParaRPr lang="en-US" b="1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65514" y="1828800"/>
              <a:ext cx="391886" cy="381000"/>
              <a:chOff x="3276600" y="1066018"/>
              <a:chExt cx="391886" cy="3810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 smtClean="0"/>
                  <a:t>8</a:t>
                </a:r>
                <a:endParaRPr lang="en-US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351314" y="1219200"/>
              <a:ext cx="391886" cy="381000"/>
              <a:chOff x="3276600" y="1066018"/>
              <a:chExt cx="391886" cy="38100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2</a:t>
                </a:r>
                <a:endParaRPr lang="en-US" b="1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53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284514" y="1066800"/>
            <a:ext cx="4343400" cy="4288972"/>
            <a:chOff x="1284514" y="1066800"/>
            <a:chExt cx="4343400" cy="4288972"/>
          </a:xfrm>
        </p:grpSpPr>
        <p:sp>
          <p:nvSpPr>
            <p:cNvPr id="4" name="Oval 3"/>
            <p:cNvSpPr/>
            <p:nvPr/>
          </p:nvSpPr>
          <p:spPr>
            <a:xfrm>
              <a:off x="1447800" y="1219200"/>
              <a:ext cx="4038600" cy="396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87486" y="1066800"/>
              <a:ext cx="413656" cy="381000"/>
              <a:chOff x="3287486" y="1066800"/>
              <a:chExt cx="413656" cy="381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287486" y="10668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20142" y="1066800"/>
                <a:ext cx="381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12 </a:t>
                </a:r>
                <a:endParaRPr lang="en-US" sz="1600" b="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931230" y="1839686"/>
              <a:ext cx="391886" cy="381000"/>
              <a:chOff x="3276600" y="1066018"/>
              <a:chExt cx="391886" cy="38100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b="1" dirty="0" smtClean="0"/>
                  <a:t>3</a:t>
                </a:r>
                <a:endParaRPr lang="en-US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225142" y="2590800"/>
              <a:ext cx="391886" cy="381000"/>
              <a:chOff x="3276600" y="1066018"/>
              <a:chExt cx="391886" cy="3810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4</a:t>
                </a:r>
                <a:endParaRPr lang="en-US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67202" y="1306288"/>
              <a:ext cx="391886" cy="381000"/>
              <a:chOff x="3276600" y="1066018"/>
              <a:chExt cx="391886" cy="3810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14</a:t>
                </a:r>
                <a:endParaRPr lang="en-US" sz="1600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36028" y="3505200"/>
              <a:ext cx="391886" cy="381000"/>
              <a:chOff x="3276600" y="1066018"/>
              <a:chExt cx="391886" cy="381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5</a:t>
                </a:r>
                <a:endParaRPr lang="en-US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855028" y="4299858"/>
              <a:ext cx="391886" cy="381000"/>
              <a:chOff x="3276600" y="1066018"/>
              <a:chExt cx="391886" cy="38100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276600" y="1066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b="1" dirty="0"/>
                  <a:t>6</a:t>
                </a:r>
                <a:endParaRPr lang="en-US" b="1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114798" y="4778828"/>
              <a:ext cx="391886" cy="381000"/>
              <a:chOff x="3276600" y="1066018"/>
              <a:chExt cx="391886" cy="3810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6600" y="4974772"/>
              <a:ext cx="391886" cy="381000"/>
              <a:chOff x="3276600" y="1066018"/>
              <a:chExt cx="391886" cy="38100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8</a:t>
                </a:r>
                <a:endParaRPr lang="en-US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81944" y="4844142"/>
              <a:ext cx="391886" cy="381000"/>
              <a:chOff x="3276600" y="1066018"/>
              <a:chExt cx="391886" cy="3810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2</a:t>
                </a:r>
                <a:endParaRPr lang="en-US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817914" y="4343400"/>
              <a:ext cx="391886" cy="381000"/>
              <a:chOff x="3276600" y="1066018"/>
              <a:chExt cx="391886" cy="3810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1</a:t>
                </a:r>
                <a:endParaRPr lang="en-US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295400" y="3581400"/>
              <a:ext cx="522514" cy="381000"/>
              <a:chOff x="3276600" y="1066018"/>
              <a:chExt cx="522514" cy="3810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76600" y="1066800"/>
                <a:ext cx="522514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9</a:t>
                </a:r>
                <a:endParaRPr lang="en-US" b="1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84514" y="2590800"/>
              <a:ext cx="402772" cy="381000"/>
              <a:chOff x="3276600" y="1066018"/>
              <a:chExt cx="402772" cy="38100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276600" y="1066800"/>
                <a:ext cx="40277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10</a:t>
                </a:r>
                <a:endParaRPr lang="en-US" b="1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65514" y="1828800"/>
              <a:ext cx="391886" cy="381000"/>
              <a:chOff x="3276600" y="1066018"/>
              <a:chExt cx="391886" cy="3810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11</a:t>
                </a:r>
                <a:endParaRPr lang="en-US" sz="16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351314" y="1219200"/>
              <a:ext cx="391886" cy="381000"/>
              <a:chOff x="3276600" y="1066018"/>
              <a:chExt cx="391886" cy="38100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276600" y="1066800"/>
                <a:ext cx="39188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13</a:t>
                </a:r>
                <a:endParaRPr lang="en-US" b="1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287486" y="1066018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12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3" t="1552" r="27183"/>
          <a:stretch/>
        </p:blipFill>
        <p:spPr bwMode="auto">
          <a:xfrm>
            <a:off x="4133742" y="1255810"/>
            <a:ext cx="4207487" cy="40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6200" y="1175658"/>
            <a:ext cx="3788230" cy="4125685"/>
            <a:chOff x="76200" y="1175658"/>
            <a:chExt cx="3788230" cy="412568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3" t="8072" r="24738" b="11577"/>
            <a:stretch/>
          </p:blipFill>
          <p:spPr bwMode="auto">
            <a:xfrm>
              <a:off x="533400" y="1447800"/>
              <a:ext cx="2895600" cy="3853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6200" y="1175658"/>
              <a:ext cx="1088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Initial tour</a:t>
              </a:r>
              <a:endParaRPr lang="en-US" sz="1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75858" y="1175659"/>
              <a:ext cx="1088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Final tour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678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1216223"/>
            <a:ext cx="3755572" cy="3747663"/>
            <a:chOff x="76200" y="1216223"/>
            <a:chExt cx="3755572" cy="374766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76" t="7841" r="24602" b="10127"/>
            <a:stretch/>
          </p:blipFill>
          <p:spPr bwMode="auto">
            <a:xfrm>
              <a:off x="424543" y="1447800"/>
              <a:ext cx="2895601" cy="3516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6200" y="1216223"/>
              <a:ext cx="1088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Initial tour</a:t>
              </a:r>
              <a:endParaRPr lang="en-US" sz="14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43200" y="1216223"/>
              <a:ext cx="1088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Final tour</a:t>
              </a:r>
              <a:endParaRPr lang="en-US" sz="1400" b="1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3" t="2187" r="27373"/>
          <a:stretch/>
        </p:blipFill>
        <p:spPr bwMode="auto">
          <a:xfrm>
            <a:off x="4750302" y="1371600"/>
            <a:ext cx="3860298" cy="378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07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-381000"/>
            <a:ext cx="457200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21</a:t>
            </a:r>
          </a:p>
          <a:p>
            <a:r>
              <a:rPr lang="en-US" sz="1000" b="1" dirty="0" smtClean="0"/>
              <a:t>33</a:t>
            </a:r>
          </a:p>
          <a:p>
            <a:r>
              <a:rPr lang="en-US" sz="1000" b="1" dirty="0" smtClean="0"/>
              <a:t>43</a:t>
            </a:r>
          </a:p>
          <a:p>
            <a:r>
              <a:rPr lang="en-US" sz="1000" b="1" dirty="0" smtClean="0"/>
              <a:t>17</a:t>
            </a:r>
          </a:p>
          <a:p>
            <a:r>
              <a:rPr lang="en-US" sz="1000" b="1" dirty="0" smtClean="0"/>
              <a:t>19</a:t>
            </a:r>
          </a:p>
          <a:p>
            <a:r>
              <a:rPr lang="en-US" sz="1000" b="1" dirty="0" smtClean="0"/>
              <a:t>27</a:t>
            </a:r>
          </a:p>
          <a:p>
            <a:r>
              <a:rPr lang="en-US" sz="1000" b="1" dirty="0" smtClean="0"/>
              <a:t>7</a:t>
            </a:r>
          </a:p>
          <a:p>
            <a:r>
              <a:rPr lang="en-US" sz="1000" b="1" dirty="0" smtClean="0"/>
              <a:t>28</a:t>
            </a:r>
          </a:p>
          <a:p>
            <a:r>
              <a:rPr lang="en-US" sz="1000" b="1" dirty="0" smtClean="0"/>
              <a:t>18</a:t>
            </a:r>
          </a:p>
          <a:p>
            <a:r>
              <a:rPr lang="en-US" sz="1000" b="1" dirty="0" smtClean="0"/>
              <a:t>41</a:t>
            </a:r>
          </a:p>
          <a:p>
            <a:r>
              <a:rPr lang="en-US" sz="1000" b="1" dirty="0" smtClean="0"/>
              <a:t>29</a:t>
            </a:r>
          </a:p>
          <a:p>
            <a:r>
              <a:rPr lang="en-US" sz="1000" b="1" dirty="0" smtClean="0"/>
              <a:t>2</a:t>
            </a:r>
          </a:p>
          <a:p>
            <a:r>
              <a:rPr lang="en-US" sz="1000" b="1" dirty="0" smtClean="0"/>
              <a:t>42</a:t>
            </a:r>
          </a:p>
          <a:p>
            <a:r>
              <a:rPr lang="en-US" sz="1000" b="1" dirty="0" smtClean="0"/>
              <a:t>5</a:t>
            </a:r>
          </a:p>
          <a:p>
            <a:r>
              <a:rPr lang="en-US" sz="1000" b="1" dirty="0" smtClean="0"/>
              <a:t>3</a:t>
            </a:r>
          </a:p>
          <a:p>
            <a:r>
              <a:rPr lang="en-US" sz="1000" b="1" dirty="0" smtClean="0"/>
              <a:t>31</a:t>
            </a:r>
          </a:p>
          <a:p>
            <a:r>
              <a:rPr lang="en-US" sz="1000" b="1" dirty="0" smtClean="0"/>
              <a:t>44</a:t>
            </a:r>
          </a:p>
          <a:p>
            <a:r>
              <a:rPr lang="en-US" sz="1000" b="1" dirty="0" smtClean="0"/>
              <a:t>46</a:t>
            </a:r>
          </a:p>
          <a:p>
            <a:r>
              <a:rPr lang="en-US" sz="1000" b="1" dirty="0" smtClean="0"/>
              <a:t>20</a:t>
            </a:r>
          </a:p>
          <a:p>
            <a:r>
              <a:rPr lang="en-US" sz="1000" b="1" dirty="0" smtClean="0"/>
              <a:t>47</a:t>
            </a:r>
          </a:p>
          <a:p>
            <a:r>
              <a:rPr lang="en-US" sz="1000" b="1" dirty="0" smtClean="0"/>
              <a:t>13</a:t>
            </a:r>
          </a:p>
          <a:p>
            <a:r>
              <a:rPr lang="en-US" sz="1000" b="1" dirty="0" smtClean="0"/>
              <a:t>39</a:t>
            </a:r>
          </a:p>
          <a:p>
            <a:r>
              <a:rPr lang="en-US" sz="1000" b="1" dirty="0" smtClean="0"/>
              <a:t>10</a:t>
            </a:r>
          </a:p>
          <a:p>
            <a:r>
              <a:rPr lang="en-US" sz="1000" b="1" dirty="0" smtClean="0"/>
              <a:t>26</a:t>
            </a:r>
          </a:p>
          <a:p>
            <a:r>
              <a:rPr lang="en-US" sz="1000" b="1" dirty="0" smtClean="0"/>
              <a:t>4</a:t>
            </a:r>
          </a:p>
          <a:p>
            <a:r>
              <a:rPr lang="en-US" sz="1000" b="1" dirty="0" smtClean="0"/>
              <a:t>48</a:t>
            </a:r>
          </a:p>
          <a:p>
            <a:r>
              <a:rPr lang="en-US" sz="1000" b="1" dirty="0" smtClean="0"/>
              <a:t>25</a:t>
            </a:r>
          </a:p>
          <a:p>
            <a:r>
              <a:rPr lang="en-US" sz="1000" b="1" dirty="0" smtClean="0"/>
              <a:t>15</a:t>
            </a:r>
          </a:p>
          <a:p>
            <a:r>
              <a:rPr lang="en-US" sz="1000" b="1" dirty="0" smtClean="0"/>
              <a:t>38</a:t>
            </a:r>
          </a:p>
          <a:p>
            <a:r>
              <a:rPr lang="en-US" sz="1000" b="1" dirty="0" smtClean="0"/>
              <a:t>9</a:t>
            </a:r>
          </a:p>
          <a:p>
            <a:r>
              <a:rPr lang="en-US" sz="1000" b="1" dirty="0" smtClean="0"/>
              <a:t>1</a:t>
            </a:r>
          </a:p>
          <a:p>
            <a:r>
              <a:rPr lang="en-US" sz="1000" b="1" dirty="0" smtClean="0"/>
              <a:t>8</a:t>
            </a:r>
          </a:p>
          <a:p>
            <a:r>
              <a:rPr lang="en-US" sz="1000" b="1" dirty="0" smtClean="0"/>
              <a:t>40</a:t>
            </a:r>
          </a:p>
          <a:p>
            <a:r>
              <a:rPr lang="en-US" sz="1000" b="1" dirty="0" smtClean="0"/>
              <a:t>12</a:t>
            </a:r>
          </a:p>
          <a:p>
            <a:r>
              <a:rPr lang="en-US" sz="1000" b="1" dirty="0" smtClean="0"/>
              <a:t>11</a:t>
            </a:r>
          </a:p>
          <a:p>
            <a:r>
              <a:rPr lang="en-US" sz="1000" b="1" dirty="0" smtClean="0"/>
              <a:t>16</a:t>
            </a:r>
          </a:p>
          <a:p>
            <a:r>
              <a:rPr lang="en-US" sz="1000" b="1" dirty="0" smtClean="0"/>
              <a:t>22</a:t>
            </a:r>
          </a:p>
          <a:p>
            <a:r>
              <a:rPr lang="en-US" sz="1000" b="1" dirty="0" smtClean="0"/>
              <a:t>34</a:t>
            </a:r>
          </a:p>
          <a:p>
            <a:r>
              <a:rPr lang="en-US" sz="1000" b="1" dirty="0" smtClean="0"/>
              <a:t>14</a:t>
            </a:r>
          </a:p>
          <a:p>
            <a:r>
              <a:rPr lang="en-US" sz="1000" b="1" dirty="0" smtClean="0"/>
              <a:t>23</a:t>
            </a:r>
          </a:p>
          <a:p>
            <a:r>
              <a:rPr lang="en-US" sz="1000" b="1" dirty="0" smtClean="0"/>
              <a:t>36</a:t>
            </a:r>
          </a:p>
          <a:p>
            <a:r>
              <a:rPr lang="en-US" sz="1000" b="1" dirty="0" smtClean="0"/>
              <a:t>30</a:t>
            </a:r>
          </a:p>
          <a:p>
            <a:r>
              <a:rPr lang="en-US" sz="1000" b="1" dirty="0" smtClean="0"/>
              <a:t>37</a:t>
            </a:r>
          </a:p>
          <a:p>
            <a:r>
              <a:rPr lang="en-US" sz="1000" b="1" dirty="0" smtClean="0"/>
              <a:t>6</a:t>
            </a:r>
          </a:p>
          <a:p>
            <a:r>
              <a:rPr lang="en-US" sz="1000" b="1" dirty="0" smtClean="0"/>
              <a:t>35</a:t>
            </a:r>
          </a:p>
          <a:p>
            <a:r>
              <a:rPr lang="en-US" sz="1000" b="1" dirty="0" smtClean="0"/>
              <a:t>45</a:t>
            </a:r>
          </a:p>
          <a:p>
            <a:r>
              <a:rPr lang="en-US" sz="1000" b="1" dirty="0" smtClean="0"/>
              <a:t>24</a:t>
            </a:r>
          </a:p>
          <a:p>
            <a:r>
              <a:rPr lang="en-US" sz="1000" b="1" dirty="0" smtClean="0"/>
              <a:t>32</a:t>
            </a:r>
          </a:p>
          <a:p>
            <a:r>
              <a:rPr lang="en-US" sz="1000" b="1" dirty="0" smtClean="0"/>
              <a:t>21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0554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9" y="1496108"/>
            <a:ext cx="8602583" cy="386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3.65e5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177</Words>
  <Application>Microsoft Office PowerPoint</Application>
  <PresentationFormat>On-screen Show (4:3)</PresentationFormat>
  <Paragraphs>128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Feyisayo</dc:creator>
  <cp:lastModifiedBy>Feyisayo</cp:lastModifiedBy>
  <cp:revision>11</cp:revision>
  <dcterms:created xsi:type="dcterms:W3CDTF">2013-10-28T08:26:25Z</dcterms:created>
  <dcterms:modified xsi:type="dcterms:W3CDTF">2013-10-28T23:21:04Z</dcterms:modified>
</cp:coreProperties>
</file>