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13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60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7" r:id="rId14"/>
    <p:sldLayoutId id="2147483672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7 Steps of STLC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Tabammum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Haque Pranty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Faysal Bin Asad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SQA Engineer, Reve Systems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5FF4-CF49-25F8-162C-4597B1E7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7789-38EC-F3BA-A115-86AA618AD5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1"/>
            <a:ext cx="8652793" cy="4232218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all test deliverables are complete.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test metrics and evaluate exit criteria.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 test artifacts for future reference.</a:t>
            </a:r>
          </a:p>
          <a:p>
            <a:endParaRPr lang="en-US" dirty="0"/>
          </a:p>
        </p:txBody>
      </p:sp>
      <p:pic>
        <p:nvPicPr>
          <p:cNvPr id="9218" name="Picture 2" descr="What is Test Closure and Why is it ...">
            <a:extLst>
              <a:ext uri="{FF2B5EF4-FFF2-40B4-BE49-F238E27FC236}">
                <a16:creationId xmlns:a16="http://schemas.microsoft.com/office/drawing/2014/main" id="{BAF17502-B557-168C-9062-87858F72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657600"/>
            <a:ext cx="4419600" cy="29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1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ictures &amp; Royalty-Free Images - iStock ...">
            <a:extLst>
              <a:ext uri="{FF2B5EF4-FFF2-40B4-BE49-F238E27FC236}">
                <a16:creationId xmlns:a16="http://schemas.microsoft.com/office/drawing/2014/main" id="{93E7D12B-620B-4EEA-E6AC-77DA4576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3143249"/>
            <a:ext cx="3533774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Development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 Setup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Tracking and Reporting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Closure</a:t>
            </a:r>
          </a:p>
        </p:txBody>
      </p:sp>
      <p:pic>
        <p:nvPicPr>
          <p:cNvPr id="1028" name="Picture 4" descr="STLC (Software Testing Life Cycle) | by Sultan Kocaman | Medium">
            <a:extLst>
              <a:ext uri="{FF2B5EF4-FFF2-40B4-BE49-F238E27FC236}">
                <a16:creationId xmlns:a16="http://schemas.microsoft.com/office/drawing/2014/main" id="{26970110-3DBD-5602-E01A-54C5725D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35" y="476250"/>
            <a:ext cx="6477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(Software Testing Life Cycle) is a process used to test software and ensure that quality standards are met.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activities performed during the testing phase of software development.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has seven phases such as: Requirements Analysis, Test Planning, Test Case Development, Test Environment Setup, Test Execution, Defect Tracking and Reporting and Test Closure.</a:t>
            </a:r>
          </a:p>
          <a:p>
            <a:endParaRPr lang="en-US" dirty="0"/>
          </a:p>
        </p:txBody>
      </p:sp>
      <p:pic>
        <p:nvPicPr>
          <p:cNvPr id="2050" name="Picture 2" descr="STLC">
            <a:extLst>
              <a:ext uri="{FF2B5EF4-FFF2-40B4-BE49-F238E27FC236}">
                <a16:creationId xmlns:a16="http://schemas.microsoft.com/office/drawing/2014/main" id="{154F41BA-E716-2C2D-93AB-A367E95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1" y="4557713"/>
            <a:ext cx="4086224" cy="20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3B1-941B-4E2B-ED76-16B90DED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1DAA-D827-8B72-8BD7-2DBA00576B2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requirements from a testing perspective.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testable requirements.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Requirement Traceability Matrix (RTM).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Requirement Analysis in Software ...">
            <a:extLst>
              <a:ext uri="{FF2B5EF4-FFF2-40B4-BE49-F238E27FC236}">
                <a16:creationId xmlns:a16="http://schemas.microsoft.com/office/drawing/2014/main" id="{838B3414-2DD4-2402-BB78-08027B9BE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56" y="3543301"/>
            <a:ext cx="4595813" cy="309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5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986-72BE-BAD5-CFB0-A6E48562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BA3F-15C8-28D9-2245-1AA45AE708C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scope, objectives and strategy for testing.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effort and resources required.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test plan and assign roles.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is Test Plan in Software Testing? - TatvaSoft Blog">
            <a:extLst>
              <a:ext uri="{FF2B5EF4-FFF2-40B4-BE49-F238E27FC236}">
                <a16:creationId xmlns:a16="http://schemas.microsoft.com/office/drawing/2014/main" id="{65511F43-4415-BB8D-8722-594D0366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3571875"/>
            <a:ext cx="5057775" cy="306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4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099-8981-54AB-5F81-D5D1D30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5BDC-8C15-41CA-CFB4-6163923191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detailed test cases.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test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validate the test cases.</a:t>
            </a:r>
          </a:p>
        </p:txBody>
      </p:sp>
      <p:pic>
        <p:nvPicPr>
          <p:cNvPr id="5122" name="Picture 2" descr="Guide To 5 Test Case Design Techniques With Examples | LQA">
            <a:extLst>
              <a:ext uri="{FF2B5EF4-FFF2-40B4-BE49-F238E27FC236}">
                <a16:creationId xmlns:a16="http://schemas.microsoft.com/office/drawing/2014/main" id="{791C52E2-E1DD-B805-0AB2-6B7D1FB5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95" y="3701203"/>
            <a:ext cx="4629906" cy="252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0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0985-0906-93A7-B372-AECAA862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A3F-1989-7E28-8556-9C7A10E79A5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hardware and software configurations.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necessary test environments.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readiness of the test environment.</a:t>
            </a:r>
          </a:p>
        </p:txBody>
      </p:sp>
      <p:pic>
        <p:nvPicPr>
          <p:cNvPr id="6148" name="Picture 4" descr="What Is a Test Environment and How Do You Make the Most Out of It?">
            <a:extLst>
              <a:ext uri="{FF2B5EF4-FFF2-40B4-BE49-F238E27FC236}">
                <a16:creationId xmlns:a16="http://schemas.microsoft.com/office/drawing/2014/main" id="{9A7272EB-CBEF-0AA5-9C19-7CA29378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93" y="3600450"/>
            <a:ext cx="4900613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8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83F7-B223-C1BC-86F4-D35E8D74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4474-F019-E8E4-0F01-47B005F5ECB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1"/>
            <a:ext cx="8652793" cy="423221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test cases.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test results.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defects.</a:t>
            </a:r>
          </a:p>
        </p:txBody>
      </p:sp>
      <p:pic>
        <p:nvPicPr>
          <p:cNvPr id="7170" name="Picture 2" descr="Test Execution For Software Testing: A ...">
            <a:extLst>
              <a:ext uri="{FF2B5EF4-FFF2-40B4-BE49-F238E27FC236}">
                <a16:creationId xmlns:a16="http://schemas.microsoft.com/office/drawing/2014/main" id="{1E4F6115-A0CB-4755-D2B9-4F9A23E4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3300414"/>
            <a:ext cx="4629150" cy="30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0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4821-11EB-4CA7-F293-19CD63BF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Tracking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D16F-E2EB-E10A-DB47-5C0FF77B6B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defects.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and assigning defects.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defect resolution progress and reporting them.</a:t>
            </a:r>
          </a:p>
        </p:txBody>
      </p:sp>
      <p:pic>
        <p:nvPicPr>
          <p:cNvPr id="8194" name="Picture 2" descr="Software Defect Reporting - Software ...">
            <a:extLst>
              <a:ext uri="{FF2B5EF4-FFF2-40B4-BE49-F238E27FC236}">
                <a16:creationId xmlns:a16="http://schemas.microsoft.com/office/drawing/2014/main" id="{2DA97C9D-0F61-B6BA-0EDD-2E0183DA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999680"/>
            <a:ext cx="3805238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fect Tracking in Software Testing ...">
            <a:extLst>
              <a:ext uri="{FF2B5EF4-FFF2-40B4-BE49-F238E27FC236}">
                <a16:creationId xmlns:a16="http://schemas.microsoft.com/office/drawing/2014/main" id="{EFA323E0-DDAC-41DE-2103-6E7F3110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3999680"/>
            <a:ext cx="4310819" cy="226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5024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42</TotalTime>
  <Words>270</Words>
  <Application>Microsoft Office PowerPoint</Application>
  <PresentationFormat>Widescreen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Topic: 7 Steps of STLC  Submitted By Tabammum Haque Pranty  Submitted To Al Faysal Bin Asad SQA Engineer, Reve Systems</vt:lpstr>
      <vt:lpstr>Contents</vt:lpstr>
      <vt:lpstr>Introduction</vt:lpstr>
      <vt:lpstr>Requirements Analysis</vt:lpstr>
      <vt:lpstr>Test Planning</vt:lpstr>
      <vt:lpstr>Test Case Development</vt:lpstr>
      <vt:lpstr>Test Environment Setup</vt:lpstr>
      <vt:lpstr>Test Execution</vt:lpstr>
      <vt:lpstr>Defect Tracking and Reporting</vt:lpstr>
      <vt:lpstr>Test Closure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TABAMMUM HAQUE PRANTY</dc:creator>
  <cp:lastModifiedBy>TABAMMUM HAQUE PRANTY</cp:lastModifiedBy>
  <cp:revision>1</cp:revision>
  <dcterms:created xsi:type="dcterms:W3CDTF">2024-09-30T05:10:24Z</dcterms:created>
  <dcterms:modified xsi:type="dcterms:W3CDTF">2024-09-30T05:53:14Z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