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9AB5-BCE2-46CD-B1F9-C003A29696F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FA45-0105-4BA5-93EF-BDEABE20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A0DB8-48FC-4732-8E6E-29920B29D4C1}"/>
              </a:ext>
            </a:extLst>
          </p:cNvPr>
          <p:cNvSpPr/>
          <p:nvPr/>
        </p:nvSpPr>
        <p:spPr>
          <a:xfrm>
            <a:off x="315262" y="9746214"/>
            <a:ext cx="344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for electricity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(During peak hours)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0A1F0-767C-4F9D-9E23-5DC20A0CC8A2}"/>
              </a:ext>
            </a:extLst>
          </p:cNvPr>
          <p:cNvSpPr/>
          <p:nvPr/>
        </p:nvSpPr>
        <p:spPr>
          <a:xfrm>
            <a:off x="4445424" y="9737468"/>
            <a:ext cx="3444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for electricity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(During off-peak hours)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D3FCC94-7771-4B3D-9F40-E11A986887F3}"/>
              </a:ext>
            </a:extLst>
          </p:cNvPr>
          <p:cNvGrpSpPr/>
          <p:nvPr/>
        </p:nvGrpSpPr>
        <p:grpSpPr>
          <a:xfrm>
            <a:off x="522794" y="3853599"/>
            <a:ext cx="5875968" cy="2285915"/>
            <a:chOff x="1271070" y="5666432"/>
            <a:chExt cx="7936301" cy="38710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1CA99D8-E0CA-4322-86AA-018EAB1CC4C6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77" y="6195267"/>
              <a:ext cx="0" cy="28688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8AC9BB-9E28-45CE-8FC1-90C7556D6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5168" y="9064134"/>
              <a:ext cx="325587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2216064-E52A-4ED9-9592-CCEED0162F8F}"/>
                    </a:ext>
                  </a:extLst>
                </p:cNvPr>
                <p:cNvSpPr/>
                <p:nvPr/>
              </p:nvSpPr>
              <p:spPr>
                <a:xfrm>
                  <a:off x="1411888" y="5949783"/>
                  <a:ext cx="343281" cy="3526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2216064-E52A-4ED9-9592-CCEED0162F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888" y="5949783"/>
                  <a:ext cx="343281" cy="352687"/>
                </a:xfrm>
                <a:prstGeom prst="rect">
                  <a:avLst/>
                </a:prstGeom>
                <a:blipFill>
                  <a:blip r:embed="rId2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DF5EFC-CAC7-45B7-9055-8D5E02D9E422}"/>
                    </a:ext>
                  </a:extLst>
                </p:cNvPr>
                <p:cNvSpPr/>
                <p:nvPr/>
              </p:nvSpPr>
              <p:spPr>
                <a:xfrm>
                  <a:off x="4426182" y="8628579"/>
                  <a:ext cx="443891" cy="3526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DF5EFC-CAC7-45B7-9055-8D5E02D9E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182" y="8628579"/>
                  <a:ext cx="443891" cy="352687"/>
                </a:xfrm>
                <a:prstGeom prst="rect">
                  <a:avLst/>
                </a:prstGeom>
                <a:blipFill>
                  <a:blip r:embed="rId3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E8E46D-62AF-400B-B585-C160790700C8}"/>
                </a:ext>
              </a:extLst>
            </p:cNvPr>
            <p:cNvCxnSpPr>
              <a:cxnSpLocks/>
            </p:cNvCxnSpPr>
            <p:nvPr/>
          </p:nvCxnSpPr>
          <p:spPr>
            <a:xfrm>
              <a:off x="2398399" y="6256862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0670DAF-39B2-4282-B497-CFDFF733A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77" y="7612871"/>
              <a:ext cx="1770220" cy="168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61884-5286-43CA-82BF-522D0E9E18F7}"/>
                </a:ext>
              </a:extLst>
            </p:cNvPr>
            <p:cNvCxnSpPr>
              <a:cxnSpLocks/>
            </p:cNvCxnSpPr>
            <p:nvPr/>
          </p:nvCxnSpPr>
          <p:spPr>
            <a:xfrm>
              <a:off x="3533897" y="7623389"/>
              <a:ext cx="0" cy="1434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C73932B-1F0F-4400-8009-903A602E8CEF}"/>
                    </a:ext>
                  </a:extLst>
                </p:cNvPr>
                <p:cNvSpPr/>
                <p:nvPr/>
              </p:nvSpPr>
              <p:spPr>
                <a:xfrm>
                  <a:off x="1384641" y="7350751"/>
                  <a:ext cx="447422" cy="3526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C73932B-1F0F-4400-8009-903A602E8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641" y="7350751"/>
                  <a:ext cx="447422" cy="352687"/>
                </a:xfrm>
                <a:prstGeom prst="rect">
                  <a:avLst/>
                </a:prstGeom>
                <a:blipFill>
                  <a:blip r:embed="rId4"/>
                  <a:stretch>
                    <a:fillRect b="-3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61F50DB-87A7-4099-81FF-4A4197BD9CE2}"/>
                    </a:ext>
                  </a:extLst>
                </p:cNvPr>
                <p:cNvSpPr/>
                <p:nvPr/>
              </p:nvSpPr>
              <p:spPr>
                <a:xfrm>
                  <a:off x="3390012" y="9064518"/>
                  <a:ext cx="420561" cy="4006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61F50DB-87A7-4099-81FF-4A4197BD9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012" y="9064518"/>
                  <a:ext cx="420561" cy="400692"/>
                </a:xfrm>
                <a:prstGeom prst="rect">
                  <a:avLst/>
                </a:prstGeom>
                <a:blipFill>
                  <a:blip r:embed="rId5"/>
                  <a:stretch>
                    <a:fillRect r="-5686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F276AF-437A-42D7-8D28-C6E5D8BAA683}"/>
                </a:ext>
              </a:extLst>
            </p:cNvPr>
            <p:cNvSpPr/>
            <p:nvPr/>
          </p:nvSpPr>
          <p:spPr>
            <a:xfrm>
              <a:off x="3495600" y="7574520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29842D8-27FC-4F18-84CD-DE50CF38926F}"/>
                    </a:ext>
                  </a:extLst>
                </p:cNvPr>
                <p:cNvSpPr/>
                <p:nvPr/>
              </p:nvSpPr>
              <p:spPr>
                <a:xfrm>
                  <a:off x="2351039" y="9043316"/>
                  <a:ext cx="420561" cy="3989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29842D8-27FC-4F18-84CD-DE50CF3892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39" y="9043316"/>
                  <a:ext cx="420561" cy="398978"/>
                </a:xfrm>
                <a:prstGeom prst="rect">
                  <a:avLst/>
                </a:prstGeom>
                <a:blipFill>
                  <a:blip r:embed="rId6"/>
                  <a:stretch>
                    <a:fillRect r="-5686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77DC3E-B6A8-425B-BC52-6E94A08F4B68}"/>
                </a:ext>
              </a:extLst>
            </p:cNvPr>
            <p:cNvCxnSpPr>
              <a:cxnSpLocks/>
              <a:endCxn id="49" idx="6"/>
            </p:cNvCxnSpPr>
            <p:nvPr/>
          </p:nvCxnSpPr>
          <p:spPr>
            <a:xfrm>
              <a:off x="1779492" y="7045757"/>
              <a:ext cx="820126" cy="91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C22988-76A2-4BFA-ADC2-E9F4B394F6AC}"/>
                    </a:ext>
                  </a:extLst>
                </p:cNvPr>
                <p:cNvSpPr/>
                <p:nvPr/>
              </p:nvSpPr>
              <p:spPr>
                <a:xfrm>
                  <a:off x="1388669" y="6820484"/>
                  <a:ext cx="474056" cy="3526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C22988-76A2-4BFA-ADC2-E9F4B394F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69" y="6820484"/>
                  <a:ext cx="474056" cy="352687"/>
                </a:xfrm>
                <a:prstGeom prst="rect">
                  <a:avLst/>
                </a:prstGeom>
                <a:blipFill>
                  <a:blip r:embed="rId7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1407D7-99A0-4162-A332-548986088641}"/>
                </a:ext>
              </a:extLst>
            </p:cNvPr>
            <p:cNvCxnSpPr>
              <a:cxnSpLocks/>
            </p:cNvCxnSpPr>
            <p:nvPr/>
          </p:nvCxnSpPr>
          <p:spPr>
            <a:xfrm>
              <a:off x="2561320" y="7065345"/>
              <a:ext cx="4347" cy="1998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0BC6C1-545C-4F9B-B9F9-02B7A3009837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17" y="6195267"/>
              <a:ext cx="0" cy="28688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9C492F-7BBC-47D2-892C-BC2F1199E0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07" y="9064134"/>
              <a:ext cx="35574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B37DC01-E8AA-4336-A66C-6FF8C5239B6C}"/>
                    </a:ext>
                  </a:extLst>
                </p:cNvPr>
                <p:cNvSpPr/>
                <p:nvPr/>
              </p:nvSpPr>
              <p:spPr>
                <a:xfrm>
                  <a:off x="5306627" y="5949783"/>
                  <a:ext cx="343281" cy="3526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B37DC01-E8AA-4336-A66C-6FF8C5239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627" y="5949783"/>
                  <a:ext cx="343281" cy="352687"/>
                </a:xfrm>
                <a:prstGeom prst="rect">
                  <a:avLst/>
                </a:prstGeom>
                <a:blipFill>
                  <a:blip r:embed="rId2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7CF9DE9-C5EE-47CD-87DE-78F75454135A}"/>
                    </a:ext>
                  </a:extLst>
                </p:cNvPr>
                <p:cNvSpPr/>
                <p:nvPr/>
              </p:nvSpPr>
              <p:spPr>
                <a:xfrm>
                  <a:off x="8310629" y="8628579"/>
                  <a:ext cx="443891" cy="3526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7CF9DE9-C5EE-47CD-87DE-78F754541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629" y="8628579"/>
                  <a:ext cx="443891" cy="352687"/>
                </a:xfrm>
                <a:prstGeom prst="rect">
                  <a:avLst/>
                </a:prstGeom>
                <a:blipFill>
                  <a:blip r:embed="rId3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3F6F47-6327-4B33-86C7-5A9F184E54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3139" y="6256862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23105C-3A4F-46B7-84AA-E9DE6EB40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8417" y="7612871"/>
              <a:ext cx="1770220" cy="168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0E8936-41FF-43E5-8E3A-B984734947D9}"/>
                </a:ext>
              </a:extLst>
            </p:cNvPr>
            <p:cNvCxnSpPr>
              <a:cxnSpLocks/>
            </p:cNvCxnSpPr>
            <p:nvPr/>
          </p:nvCxnSpPr>
          <p:spPr>
            <a:xfrm>
              <a:off x="7428637" y="7623389"/>
              <a:ext cx="0" cy="1434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DDBCE3A-7999-4A5B-A39C-F66340E62A1E}"/>
                    </a:ext>
                  </a:extLst>
                </p:cNvPr>
                <p:cNvSpPr/>
                <p:nvPr/>
              </p:nvSpPr>
              <p:spPr>
                <a:xfrm>
                  <a:off x="5279169" y="7406831"/>
                  <a:ext cx="420562" cy="3526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DDBCE3A-7999-4A5B-A39C-F66340E62A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169" y="7406831"/>
                  <a:ext cx="420562" cy="352687"/>
                </a:xfrm>
                <a:prstGeom prst="rect">
                  <a:avLst/>
                </a:prstGeom>
                <a:blipFill>
                  <a:blip r:embed="rId8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F745386-846D-415B-B1A9-AE1CE3C9C0FD}"/>
                    </a:ext>
                  </a:extLst>
                </p:cNvPr>
                <p:cNvSpPr/>
                <p:nvPr/>
              </p:nvSpPr>
              <p:spPr>
                <a:xfrm>
                  <a:off x="7039044" y="9056082"/>
                  <a:ext cx="420561" cy="4039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F745386-846D-415B-B1A9-AE1CE3C9C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044" y="9056082"/>
                  <a:ext cx="420561" cy="403956"/>
                </a:xfrm>
                <a:prstGeom prst="rect">
                  <a:avLst/>
                </a:prstGeom>
                <a:blipFill>
                  <a:blip r:embed="rId9"/>
                  <a:stretch>
                    <a:fillRect r="-39216" b="-28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B57F37-2E3F-48C4-A3F3-E6C8C368FFC1}"/>
                </a:ext>
              </a:extLst>
            </p:cNvPr>
            <p:cNvSpPr/>
            <p:nvPr/>
          </p:nvSpPr>
          <p:spPr>
            <a:xfrm>
              <a:off x="7390340" y="7574520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A1B068C-E4DD-43F9-B56F-753BF4A06936}"/>
                    </a:ext>
                  </a:extLst>
                </p:cNvPr>
                <p:cNvSpPr/>
                <p:nvPr/>
              </p:nvSpPr>
              <p:spPr>
                <a:xfrm>
                  <a:off x="8037557" y="9038943"/>
                  <a:ext cx="420561" cy="4022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A1B068C-E4DD-43F9-B56F-753BF4A069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557" y="9038943"/>
                  <a:ext cx="420561" cy="402243"/>
                </a:xfrm>
                <a:prstGeom prst="rect">
                  <a:avLst/>
                </a:prstGeom>
                <a:blipFill>
                  <a:blip r:embed="rId10"/>
                  <a:stretch>
                    <a:fillRect r="-37255" b="-28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A90FD5-8D3B-41D0-A0FE-9BFA089441D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698870" y="7978033"/>
              <a:ext cx="2515318" cy="68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058F07F-4BD4-466C-A010-15303FEBAA11}"/>
                    </a:ext>
                  </a:extLst>
                </p:cNvPr>
                <p:cNvSpPr/>
                <p:nvPr/>
              </p:nvSpPr>
              <p:spPr>
                <a:xfrm>
                  <a:off x="5279169" y="7774484"/>
                  <a:ext cx="420562" cy="3526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058F07F-4BD4-466C-A010-15303FEBA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169" y="7774484"/>
                  <a:ext cx="420562" cy="352687"/>
                </a:xfrm>
                <a:prstGeom prst="rect">
                  <a:avLst/>
                </a:prstGeom>
                <a:blipFill>
                  <a:blip r:embed="rId11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004B18-8A11-449E-A6FC-AD9C453B4949}"/>
                </a:ext>
              </a:extLst>
            </p:cNvPr>
            <p:cNvCxnSpPr>
              <a:cxnSpLocks/>
            </p:cNvCxnSpPr>
            <p:nvPr/>
          </p:nvCxnSpPr>
          <p:spPr>
            <a:xfrm>
              <a:off x="8252486" y="7988799"/>
              <a:ext cx="13924" cy="10477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34395BA-0316-49C2-8C21-DC6D57089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070" y="7043655"/>
              <a:ext cx="5196" cy="569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8D21A39-C0D3-4A62-8A3A-74C075262E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918" y="9537524"/>
              <a:ext cx="922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62E8CF4-7BBB-4505-94C2-BA96C40133CB}"/>
                </a:ext>
              </a:extLst>
            </p:cNvPr>
            <p:cNvCxnSpPr>
              <a:cxnSpLocks/>
            </p:cNvCxnSpPr>
            <p:nvPr/>
          </p:nvCxnSpPr>
          <p:spPr>
            <a:xfrm>
              <a:off x="7433478" y="9537524"/>
              <a:ext cx="831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8D35E72-AF17-4C03-9DCB-6A46A4D57A30}"/>
                </a:ext>
              </a:extLst>
            </p:cNvPr>
            <p:cNvCxnSpPr>
              <a:cxnSpLocks/>
              <a:stCxn id="26" idx="1"/>
              <a:endCxn id="31" idx="1"/>
            </p:cNvCxnSpPr>
            <p:nvPr/>
          </p:nvCxnSpPr>
          <p:spPr>
            <a:xfrm>
              <a:off x="5279169" y="7583175"/>
              <a:ext cx="0" cy="367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9071EC-433D-42D4-804A-65ACAE2042FF}"/>
                </a:ext>
              </a:extLst>
            </p:cNvPr>
            <p:cNvCxnSpPr>
              <a:cxnSpLocks/>
            </p:cNvCxnSpPr>
            <p:nvPr/>
          </p:nvCxnSpPr>
          <p:spPr>
            <a:xfrm>
              <a:off x="1910987" y="6302871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F043AC9-8069-425D-AA09-4E1D244BF1A1}"/>
                    </a:ext>
                  </a:extLst>
                </p:cNvPr>
                <p:cNvSpPr/>
                <p:nvPr/>
              </p:nvSpPr>
              <p:spPr>
                <a:xfrm>
                  <a:off x="3905106" y="8632916"/>
                  <a:ext cx="443891" cy="3526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F043AC9-8069-425D-AA09-4E1D244BF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106" y="8632916"/>
                  <a:ext cx="443891" cy="352687"/>
                </a:xfrm>
                <a:prstGeom prst="rect">
                  <a:avLst/>
                </a:prstGeom>
                <a:blipFill>
                  <a:blip r:embed="rId12"/>
                  <a:stretch>
                    <a:fillRect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F98A8A-2DEF-411B-BA86-8DDA69C6DC3F}"/>
                </a:ext>
              </a:extLst>
            </p:cNvPr>
            <p:cNvCxnSpPr>
              <a:cxnSpLocks/>
            </p:cNvCxnSpPr>
            <p:nvPr/>
          </p:nvCxnSpPr>
          <p:spPr>
            <a:xfrm>
              <a:off x="6765523" y="6230324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40C0522-7F86-4EBC-B8F9-94F20EBE1B77}"/>
                    </a:ext>
                  </a:extLst>
                </p:cNvPr>
                <p:cNvSpPr/>
                <p:nvPr/>
              </p:nvSpPr>
              <p:spPr>
                <a:xfrm>
                  <a:off x="8763360" y="8595818"/>
                  <a:ext cx="443891" cy="3526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40C0522-7F86-4EBC-B8F9-94F20EBE1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360" y="8595818"/>
                  <a:ext cx="443891" cy="352687"/>
                </a:xfrm>
                <a:prstGeom prst="rect">
                  <a:avLst/>
                </a:prstGeom>
                <a:blipFill>
                  <a:blip r:embed="rId12"/>
                  <a:stretch>
                    <a:fillRect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6863EA7C-2679-4738-9041-DDAE16B2CA34}"/>
                </a:ext>
              </a:extLst>
            </p:cNvPr>
            <p:cNvSpPr/>
            <p:nvPr/>
          </p:nvSpPr>
          <p:spPr>
            <a:xfrm rot="5400000">
              <a:off x="2107354" y="5877213"/>
              <a:ext cx="106920" cy="47517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5041BA9-0DDF-41EE-85F5-1A8D6E6EEEE0}"/>
                    </a:ext>
                  </a:extLst>
                </p:cNvPr>
                <p:cNvSpPr/>
                <p:nvPr/>
              </p:nvSpPr>
              <p:spPr>
                <a:xfrm>
                  <a:off x="1973102" y="5666432"/>
                  <a:ext cx="372660" cy="3526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5041BA9-0DDF-41EE-85F5-1A8D6E6EE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102" y="5666432"/>
                  <a:ext cx="372660" cy="352687"/>
                </a:xfrm>
                <a:prstGeom prst="rect">
                  <a:avLst/>
                </a:prstGeom>
                <a:blipFill>
                  <a:blip r:embed="rId13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FA72701-5198-410F-96C0-5C550C8E235F}"/>
                </a:ext>
              </a:extLst>
            </p:cNvPr>
            <p:cNvSpPr/>
            <p:nvPr/>
          </p:nvSpPr>
          <p:spPr>
            <a:xfrm rot="5400000">
              <a:off x="6474298" y="5896414"/>
              <a:ext cx="106920" cy="47517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DBD798-047E-4B21-9089-DFC07745F086}"/>
                    </a:ext>
                  </a:extLst>
                </p:cNvPr>
                <p:cNvSpPr/>
                <p:nvPr/>
              </p:nvSpPr>
              <p:spPr>
                <a:xfrm>
                  <a:off x="6340046" y="5685632"/>
                  <a:ext cx="372660" cy="3526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DBD798-047E-4B21-9089-DFC07745F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046" y="5685632"/>
                  <a:ext cx="372660" cy="352687"/>
                </a:xfrm>
                <a:prstGeom prst="rect">
                  <a:avLst/>
                </a:prstGeom>
                <a:blipFill>
                  <a:blip r:embed="rId14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41908D-0BF1-4CF2-B0F3-2D6363A52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7741" y="6557179"/>
              <a:ext cx="444767" cy="58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5D8714C-E51E-4307-9FC1-7EF68EF31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8673" y="8461473"/>
              <a:ext cx="444767" cy="58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25C278-80E8-46D5-ADE8-2F7384762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5625" y="6479273"/>
              <a:ext cx="321891" cy="185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D4EF15-AAE3-446E-BA1E-1F3DCA7E5C6E}"/>
                </a:ext>
              </a:extLst>
            </p:cNvPr>
            <p:cNvCxnSpPr>
              <a:cxnSpLocks/>
            </p:cNvCxnSpPr>
            <p:nvPr/>
          </p:nvCxnSpPr>
          <p:spPr>
            <a:xfrm>
              <a:off x="8082227" y="8375321"/>
              <a:ext cx="31720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D1E914-7AB5-44D5-8E42-328DAB8F9F0C}"/>
                </a:ext>
              </a:extLst>
            </p:cNvPr>
            <p:cNvSpPr/>
            <p:nvPr/>
          </p:nvSpPr>
          <p:spPr>
            <a:xfrm>
              <a:off x="2523022" y="7016580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1AA05A3-2A72-477A-BE7B-33F3AE9F970D}"/>
                </a:ext>
              </a:extLst>
            </p:cNvPr>
            <p:cNvSpPr/>
            <p:nvPr/>
          </p:nvSpPr>
          <p:spPr>
            <a:xfrm>
              <a:off x="8214188" y="7946537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422E1902-ADFC-4BD5-BC32-9342A226BDD1}"/>
              </a:ext>
            </a:extLst>
          </p:cNvPr>
          <p:cNvSpPr/>
          <p:nvPr/>
        </p:nvSpPr>
        <p:spPr>
          <a:xfrm>
            <a:off x="474192" y="840233"/>
            <a:ext cx="5995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changes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over time</a:t>
            </a:r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8F967F0-B4D8-4189-9590-AF26DE3628FE}"/>
              </a:ext>
            </a:extLst>
          </p:cNvPr>
          <p:cNvGrpSpPr/>
          <p:nvPr/>
        </p:nvGrpSpPr>
        <p:grpSpPr>
          <a:xfrm>
            <a:off x="522794" y="1280899"/>
            <a:ext cx="5862944" cy="2160753"/>
            <a:chOff x="891463" y="1012422"/>
            <a:chExt cx="7936301" cy="369904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E2EEEDB-C59B-4218-AD0F-45D13D778AF8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70" y="1257906"/>
              <a:ext cx="0" cy="28688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16CC79-C3F9-485D-B120-151B6419C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5562" y="4126772"/>
              <a:ext cx="32641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CD5B86-0098-49B5-B761-1C8E5FDC0AF0}"/>
                    </a:ext>
                  </a:extLst>
                </p:cNvPr>
                <p:cNvSpPr/>
                <p:nvPr/>
              </p:nvSpPr>
              <p:spPr>
                <a:xfrm>
                  <a:off x="1032280" y="1012422"/>
                  <a:ext cx="343280" cy="514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CD5B86-0098-49B5-B761-1C8E5FDC0A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280" y="1012422"/>
                  <a:ext cx="343280" cy="51430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77F8F8B-AA2C-49E7-99C4-FF8E59849542}"/>
                    </a:ext>
                  </a:extLst>
                </p:cNvPr>
                <p:cNvSpPr/>
                <p:nvPr/>
              </p:nvSpPr>
              <p:spPr>
                <a:xfrm>
                  <a:off x="4025899" y="3690795"/>
                  <a:ext cx="443892" cy="514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77F8F8B-AA2C-49E7-99C4-FF8E59849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899" y="3690795"/>
                  <a:ext cx="443892" cy="51430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CD2F8E-B976-4226-9A88-1052E7399CF3}"/>
                </a:ext>
              </a:extLst>
            </p:cNvPr>
            <p:cNvCxnSpPr>
              <a:cxnSpLocks/>
            </p:cNvCxnSpPr>
            <p:nvPr/>
          </p:nvCxnSpPr>
          <p:spPr>
            <a:xfrm>
              <a:off x="2018792" y="1319501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5724F77-C1DD-4C4A-AE9B-2C91D2EA1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070" y="2675510"/>
              <a:ext cx="1770220" cy="168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C037576-CCCF-4248-B019-816B106A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154290" y="2686028"/>
              <a:ext cx="0" cy="1434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EDD15A0-8B97-4C0B-98AB-38E39B6D5872}"/>
                    </a:ext>
                  </a:extLst>
                </p:cNvPr>
                <p:cNvSpPr/>
                <p:nvPr/>
              </p:nvSpPr>
              <p:spPr>
                <a:xfrm>
                  <a:off x="980029" y="2413390"/>
                  <a:ext cx="528350" cy="514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EDD15A0-8B97-4C0B-98AB-38E39B6D5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029" y="2413390"/>
                  <a:ext cx="528350" cy="51430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275156E-8A17-4DF4-8E98-3B921E22CF41}"/>
                    </a:ext>
                  </a:extLst>
                </p:cNvPr>
                <p:cNvSpPr/>
                <p:nvPr/>
              </p:nvSpPr>
              <p:spPr>
                <a:xfrm>
                  <a:off x="3010406" y="4127157"/>
                  <a:ext cx="420561" cy="5843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275156E-8A17-4DF4-8E98-3B921E22C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406" y="4127157"/>
                  <a:ext cx="420561" cy="584305"/>
                </a:xfrm>
                <a:prstGeom prst="rect">
                  <a:avLst/>
                </a:prstGeom>
                <a:blipFill>
                  <a:blip r:embed="rId18"/>
                  <a:stretch>
                    <a:fillRect r="-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5AACB38-1C4A-4D39-AB01-8D3B9B4E6BC0}"/>
                </a:ext>
              </a:extLst>
            </p:cNvPr>
            <p:cNvSpPr/>
            <p:nvPr/>
          </p:nvSpPr>
          <p:spPr>
            <a:xfrm>
              <a:off x="3115993" y="2637159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2732500-52AD-44E9-87B3-DD4278EFC652}"/>
                    </a:ext>
                  </a:extLst>
                </p:cNvPr>
                <p:cNvSpPr/>
                <p:nvPr/>
              </p:nvSpPr>
              <p:spPr>
                <a:xfrm>
                  <a:off x="2375684" y="4114163"/>
                  <a:ext cx="420561" cy="5818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2732500-52AD-44E9-87B3-DD4278EFC6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684" y="4114163"/>
                  <a:ext cx="420561" cy="581806"/>
                </a:xfrm>
                <a:prstGeom prst="rect">
                  <a:avLst/>
                </a:prstGeom>
                <a:blipFill>
                  <a:blip r:embed="rId19"/>
                  <a:stretch>
                    <a:fillRect r="-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6AD162-DB48-4453-9EBD-D2EF74D47A21}"/>
                </a:ext>
              </a:extLst>
            </p:cNvPr>
            <p:cNvCxnSpPr>
              <a:cxnSpLocks/>
            </p:cNvCxnSpPr>
            <p:nvPr/>
          </p:nvCxnSpPr>
          <p:spPr>
            <a:xfrm>
              <a:off x="1399885" y="2108396"/>
              <a:ext cx="125552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8D945CD-E2DA-46BD-A64B-AFEAE9F11378}"/>
                    </a:ext>
                  </a:extLst>
                </p:cNvPr>
                <p:cNvSpPr/>
                <p:nvPr/>
              </p:nvSpPr>
              <p:spPr>
                <a:xfrm>
                  <a:off x="971555" y="1883124"/>
                  <a:ext cx="559804" cy="514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8D945CD-E2DA-46BD-A64B-AFEAE9F113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55" y="1883124"/>
                  <a:ext cx="559804" cy="51430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C4B38B-8171-4D21-85C5-E246C06A5F03}"/>
                </a:ext>
              </a:extLst>
            </p:cNvPr>
            <p:cNvCxnSpPr>
              <a:cxnSpLocks/>
            </p:cNvCxnSpPr>
            <p:nvPr/>
          </p:nvCxnSpPr>
          <p:spPr>
            <a:xfrm>
              <a:off x="2666878" y="2108236"/>
              <a:ext cx="4347" cy="1998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DF40D7D-F4D2-4014-BA70-F2B24899AB04}"/>
                </a:ext>
              </a:extLst>
            </p:cNvPr>
            <p:cNvSpPr/>
            <p:nvPr/>
          </p:nvSpPr>
          <p:spPr>
            <a:xfrm>
              <a:off x="2632928" y="2069886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3B3032E-E27B-4B86-BE60-6B6308566EB9}"/>
                </a:ext>
              </a:extLst>
            </p:cNvPr>
            <p:cNvCxnSpPr>
              <a:cxnSpLocks/>
            </p:cNvCxnSpPr>
            <p:nvPr/>
          </p:nvCxnSpPr>
          <p:spPr>
            <a:xfrm>
              <a:off x="5278810" y="1257906"/>
              <a:ext cx="0" cy="28688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A6963FF-9DA1-473A-ADF0-867F3477D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0300" y="4126773"/>
              <a:ext cx="35574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B15A57E-0BC8-41B9-821F-94269D250E0A}"/>
                    </a:ext>
                  </a:extLst>
                </p:cNvPr>
                <p:cNvSpPr/>
                <p:nvPr/>
              </p:nvSpPr>
              <p:spPr>
                <a:xfrm>
                  <a:off x="4927021" y="1012422"/>
                  <a:ext cx="343280" cy="514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B15A57E-0BC8-41B9-821F-94269D250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021" y="1012422"/>
                  <a:ext cx="343280" cy="51430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C046AB1-9130-4307-8FB8-68A1E45E975A}"/>
                    </a:ext>
                  </a:extLst>
                </p:cNvPr>
                <p:cNvSpPr/>
                <p:nvPr/>
              </p:nvSpPr>
              <p:spPr>
                <a:xfrm>
                  <a:off x="7930953" y="3677751"/>
                  <a:ext cx="443892" cy="514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C046AB1-9130-4307-8FB8-68A1E45E97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953" y="3677751"/>
                  <a:ext cx="443892" cy="51430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D4C651C-3301-433F-92CE-EAA4A035EBA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532" y="1319501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1D5BC4A-E5CF-4A97-A1E8-6237A98BE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10" y="2675510"/>
              <a:ext cx="1770220" cy="168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A41A116-0BB0-45B6-8D30-BDB7496B1F7C}"/>
                </a:ext>
              </a:extLst>
            </p:cNvPr>
            <p:cNvCxnSpPr>
              <a:cxnSpLocks/>
            </p:cNvCxnSpPr>
            <p:nvPr/>
          </p:nvCxnSpPr>
          <p:spPr>
            <a:xfrm>
              <a:off x="7049030" y="2686028"/>
              <a:ext cx="0" cy="1434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F624205-E95B-4D5E-8812-8FCC6BBB979D}"/>
                    </a:ext>
                  </a:extLst>
                </p:cNvPr>
                <p:cNvSpPr/>
                <p:nvPr/>
              </p:nvSpPr>
              <p:spPr>
                <a:xfrm>
                  <a:off x="4899562" y="2469469"/>
                  <a:ext cx="420562" cy="514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F624205-E95B-4D5E-8812-8FCC6BBB97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562" y="2469469"/>
                  <a:ext cx="420562" cy="51430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1E2972E-F5F9-41E3-842F-D9DF0869EA69}"/>
                    </a:ext>
                  </a:extLst>
                </p:cNvPr>
                <p:cNvSpPr/>
                <p:nvPr/>
              </p:nvSpPr>
              <p:spPr>
                <a:xfrm>
                  <a:off x="6659437" y="4118722"/>
                  <a:ext cx="420561" cy="589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1E2972E-F5F9-41E3-842F-D9DF0869E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437" y="4118722"/>
                  <a:ext cx="420561" cy="589066"/>
                </a:xfrm>
                <a:prstGeom prst="rect">
                  <a:avLst/>
                </a:prstGeom>
                <a:blipFill>
                  <a:blip r:embed="rId23"/>
                  <a:stretch>
                    <a:fillRect r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4C06C33-3F73-424F-A499-765C2BC15FF8}"/>
                </a:ext>
              </a:extLst>
            </p:cNvPr>
            <p:cNvSpPr/>
            <p:nvPr/>
          </p:nvSpPr>
          <p:spPr>
            <a:xfrm>
              <a:off x="7010733" y="2637159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B680D74-27BA-40B6-A5EB-5C83BB9A71C4}"/>
                    </a:ext>
                  </a:extLst>
                </p:cNvPr>
                <p:cNvSpPr/>
                <p:nvPr/>
              </p:nvSpPr>
              <p:spPr>
                <a:xfrm>
                  <a:off x="7190213" y="4107286"/>
                  <a:ext cx="420561" cy="5865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B680D74-27BA-40B6-A5EB-5C83BB9A7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213" y="4107286"/>
                  <a:ext cx="420561" cy="586566"/>
                </a:xfrm>
                <a:prstGeom prst="rect">
                  <a:avLst/>
                </a:prstGeom>
                <a:blipFill>
                  <a:blip r:embed="rId24"/>
                  <a:stretch>
                    <a:fillRect r="-39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00933A4-534A-4E9D-BD67-66E2441DD0DD}"/>
                </a:ext>
              </a:extLst>
            </p:cNvPr>
            <p:cNvCxnSpPr>
              <a:cxnSpLocks/>
            </p:cNvCxnSpPr>
            <p:nvPr/>
          </p:nvCxnSpPr>
          <p:spPr>
            <a:xfrm>
              <a:off x="5319263" y="3040672"/>
              <a:ext cx="205685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768DA22-7BFF-4CD1-966C-2BB7AAB550EB}"/>
                    </a:ext>
                  </a:extLst>
                </p:cNvPr>
                <p:cNvSpPr/>
                <p:nvPr/>
              </p:nvSpPr>
              <p:spPr>
                <a:xfrm>
                  <a:off x="4899562" y="2837123"/>
                  <a:ext cx="420562" cy="514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768DA22-7BFF-4CD1-966C-2BB7AAB5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562" y="2837123"/>
                  <a:ext cx="420562" cy="51430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E6458C1-FF23-4717-97B9-A829EF689260}"/>
                </a:ext>
              </a:extLst>
            </p:cNvPr>
            <p:cNvCxnSpPr>
              <a:cxnSpLocks/>
            </p:cNvCxnSpPr>
            <p:nvPr/>
          </p:nvCxnSpPr>
          <p:spPr>
            <a:xfrm>
              <a:off x="7362197" y="3079023"/>
              <a:ext cx="13924" cy="10477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138531-BD10-449D-9386-A0AD62888534}"/>
                </a:ext>
              </a:extLst>
            </p:cNvPr>
            <p:cNvSpPr/>
            <p:nvPr/>
          </p:nvSpPr>
          <p:spPr>
            <a:xfrm>
              <a:off x="7323899" y="3002321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FA7EACC-9928-44C9-85D3-EE132973A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463" y="2106294"/>
              <a:ext cx="5196" cy="569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AAB37A6-E3B9-4E6A-A7CA-7C6061680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7861" y="4600163"/>
              <a:ext cx="444767" cy="5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6BB8C8A-A4FA-4985-8A75-68E121D4364A}"/>
                </a:ext>
              </a:extLst>
            </p:cNvPr>
            <p:cNvCxnSpPr>
              <a:cxnSpLocks/>
            </p:cNvCxnSpPr>
            <p:nvPr/>
          </p:nvCxnSpPr>
          <p:spPr>
            <a:xfrm>
              <a:off x="7079998" y="4600163"/>
              <a:ext cx="340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81C542B-17CC-451C-AB30-72060E06FFD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562" y="2728008"/>
              <a:ext cx="0" cy="352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5352E22-F3B2-4D9C-AF8C-460DA6187BFC}"/>
              </a:ext>
            </a:extLst>
          </p:cNvPr>
          <p:cNvSpPr/>
          <p:nvPr/>
        </p:nvSpPr>
        <p:spPr>
          <a:xfrm>
            <a:off x="2135545" y="1415571"/>
            <a:ext cx="12779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(peak)</a:t>
            </a:r>
            <a:endParaRPr lang="en-US" sz="11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540CEB-531D-4E0A-8939-92BB35045E1E}"/>
              </a:ext>
            </a:extLst>
          </p:cNvPr>
          <p:cNvSpPr/>
          <p:nvPr/>
        </p:nvSpPr>
        <p:spPr>
          <a:xfrm>
            <a:off x="2131508" y="4136624"/>
            <a:ext cx="12779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(peak)</a:t>
            </a:r>
            <a:endParaRPr lang="en-US" sz="11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C7B4BD7-205E-448E-957B-0F5DCE5B0C4D}"/>
              </a:ext>
            </a:extLst>
          </p:cNvPr>
          <p:cNvSpPr/>
          <p:nvPr/>
        </p:nvSpPr>
        <p:spPr>
          <a:xfrm>
            <a:off x="474192" y="3589723"/>
            <a:ext cx="5995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changes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over time</a:t>
            </a:r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71199A-E2DD-4CE7-9900-E7A62306F701}"/>
              </a:ext>
            </a:extLst>
          </p:cNvPr>
          <p:cNvSpPr/>
          <p:nvPr/>
        </p:nvSpPr>
        <p:spPr>
          <a:xfrm>
            <a:off x="5081172" y="1415571"/>
            <a:ext cx="12779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(off-peak)</a:t>
            </a:r>
            <a:endParaRPr lang="en-US" sz="11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D78ADF-9F03-4B4D-BFA9-132F81C0A91E}"/>
              </a:ext>
            </a:extLst>
          </p:cNvPr>
          <p:cNvSpPr/>
          <p:nvPr/>
        </p:nvSpPr>
        <p:spPr>
          <a:xfrm>
            <a:off x="5081172" y="4189102"/>
            <a:ext cx="12779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</a:t>
            </a:r>
          </a:p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(off-peak)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791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075117A-4C19-4F63-9906-7C7CC725AFEB}"/>
              </a:ext>
            </a:extLst>
          </p:cNvPr>
          <p:cNvGrpSpPr/>
          <p:nvPr/>
        </p:nvGrpSpPr>
        <p:grpSpPr>
          <a:xfrm>
            <a:off x="750502" y="1877800"/>
            <a:ext cx="7136198" cy="2983760"/>
            <a:chOff x="762600" y="1877800"/>
            <a:chExt cx="8165176" cy="339623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67FB413-ABBF-408C-8675-C51F055CC9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3574" y="2123284"/>
              <a:ext cx="0" cy="28688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2CF7683-96D0-43FD-92A3-4D8526476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5064" y="4992151"/>
              <a:ext cx="35574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49621B4-5396-46C2-BA34-7B611049315C}"/>
                    </a:ext>
                  </a:extLst>
                </p:cNvPr>
                <p:cNvSpPr/>
                <p:nvPr/>
              </p:nvSpPr>
              <p:spPr>
                <a:xfrm>
                  <a:off x="941784" y="1877800"/>
                  <a:ext cx="343280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49621B4-5396-46C2-BA34-7B61104931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4" y="1877800"/>
                  <a:ext cx="343280" cy="3152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6CABDA-C490-4319-8768-5DA87825CE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5973" y="3539394"/>
              <a:ext cx="1903817" cy="69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2462D8-0A1F-4E20-9D10-91502CF3E437}"/>
                </a:ext>
              </a:extLst>
            </p:cNvPr>
            <p:cNvCxnSpPr>
              <a:cxnSpLocks/>
            </p:cNvCxnSpPr>
            <p:nvPr/>
          </p:nvCxnSpPr>
          <p:spPr>
            <a:xfrm>
              <a:off x="3533940" y="3905752"/>
              <a:ext cx="0" cy="10608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7635C8-37BC-405C-8C13-5AB8ABD9E2B0}"/>
                    </a:ext>
                  </a:extLst>
                </p:cNvPr>
                <p:cNvSpPr/>
                <p:nvPr/>
              </p:nvSpPr>
              <p:spPr>
                <a:xfrm>
                  <a:off x="905313" y="3333383"/>
                  <a:ext cx="427650" cy="3152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7635C8-37BC-405C-8C13-5AB8ABD9E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13" y="3333383"/>
                  <a:ext cx="427650" cy="3152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30A3533-227A-4C06-A0BF-F2BD0453C8E3}"/>
                    </a:ext>
                  </a:extLst>
                </p:cNvPr>
                <p:cNvSpPr/>
                <p:nvPr/>
              </p:nvSpPr>
              <p:spPr>
                <a:xfrm>
                  <a:off x="3353141" y="4896912"/>
                  <a:ext cx="420561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30A3533-227A-4C06-A0BF-F2BD0453C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141" y="4896912"/>
                  <a:ext cx="420561" cy="315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135779F-989E-4CDC-BC5D-EEAAAA5FBFC9}"/>
                    </a:ext>
                  </a:extLst>
                </p:cNvPr>
                <p:cNvSpPr/>
                <p:nvPr/>
              </p:nvSpPr>
              <p:spPr>
                <a:xfrm>
                  <a:off x="3015282" y="4896912"/>
                  <a:ext cx="420561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135779F-989E-4CDC-BC5D-EEAAAA5FBF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282" y="4896912"/>
                  <a:ext cx="420561" cy="3152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2B5E6F-C750-49C7-8550-BBDB55A91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9390" y="3905752"/>
              <a:ext cx="2224550" cy="11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6B37411-F1C6-4925-8179-05C149AAAC2B}"/>
                    </a:ext>
                  </a:extLst>
                </p:cNvPr>
                <p:cNvSpPr/>
                <p:nvPr/>
              </p:nvSpPr>
              <p:spPr>
                <a:xfrm>
                  <a:off x="762600" y="3755487"/>
                  <a:ext cx="610623" cy="3152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𝑇𝑉𝑃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6B37411-F1C6-4925-8179-05C149AAA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00" y="3755487"/>
                  <a:ext cx="610623" cy="3152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39303-27E7-4D73-A04D-7FEF777B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255" y="3567910"/>
              <a:ext cx="2016" cy="13858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70BCF2B-1C72-4B7A-8F5C-7C9CBF7F1A72}"/>
                </a:ext>
              </a:extLst>
            </p:cNvPr>
            <p:cNvCxnSpPr>
              <a:cxnSpLocks/>
            </p:cNvCxnSpPr>
            <p:nvPr/>
          </p:nvCxnSpPr>
          <p:spPr>
            <a:xfrm>
              <a:off x="825663" y="3584431"/>
              <a:ext cx="1" cy="303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00996E-E6F6-4268-BED7-4E172638F24B}"/>
                </a:ext>
              </a:extLst>
            </p:cNvPr>
            <p:cNvCxnSpPr>
              <a:cxnSpLocks/>
            </p:cNvCxnSpPr>
            <p:nvPr/>
          </p:nvCxnSpPr>
          <p:spPr>
            <a:xfrm>
              <a:off x="3233255" y="5241600"/>
              <a:ext cx="301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03F683-44D0-462C-B992-6231613DC4CA}"/>
                </a:ext>
              </a:extLst>
            </p:cNvPr>
            <p:cNvCxnSpPr>
              <a:cxnSpLocks/>
            </p:cNvCxnSpPr>
            <p:nvPr/>
          </p:nvCxnSpPr>
          <p:spPr>
            <a:xfrm>
              <a:off x="2102607" y="2207223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EC80F11-E584-4CC6-ACBF-60D248DB6C7D}"/>
                    </a:ext>
                  </a:extLst>
                </p:cNvPr>
                <p:cNvSpPr/>
                <p:nvPr/>
              </p:nvSpPr>
              <p:spPr>
                <a:xfrm>
                  <a:off x="4128110" y="4569276"/>
                  <a:ext cx="443891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EC80F11-E584-4CC6-ACBF-60D248DB6C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110" y="4569276"/>
                  <a:ext cx="443891" cy="3152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852EFE-93C2-4D3A-AD29-88EC3E8242D1}"/>
                </a:ext>
              </a:extLst>
            </p:cNvPr>
            <p:cNvSpPr/>
            <p:nvPr/>
          </p:nvSpPr>
          <p:spPr>
            <a:xfrm>
              <a:off x="3185592" y="3513630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7BDDF5-7000-4272-BBA4-BEF407F4DE43}"/>
                </a:ext>
              </a:extLst>
            </p:cNvPr>
            <p:cNvSpPr/>
            <p:nvPr/>
          </p:nvSpPr>
          <p:spPr>
            <a:xfrm>
              <a:off x="3490428" y="3878465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AFDC47-D076-453C-8BAB-BF9F6B30A5D6}"/>
                </a:ext>
              </a:extLst>
            </p:cNvPr>
            <p:cNvCxnSpPr/>
            <p:nvPr/>
          </p:nvCxnSpPr>
          <p:spPr>
            <a:xfrm flipV="1">
              <a:off x="3329726" y="3574458"/>
              <a:ext cx="0" cy="82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1F84C6-9D60-491C-A614-9B93CDC083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9316" y="3639546"/>
              <a:ext cx="87235" cy="124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801D11-39D4-47B0-A3AA-7EB16F053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300" y="3735853"/>
              <a:ext cx="0" cy="82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B5869F-8CD1-4A1D-BEF2-CEA3847B26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0890" y="3800941"/>
              <a:ext cx="87235" cy="124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EC2E8D-CAE0-45DE-92A1-32EDA4D5C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749" y="3643520"/>
              <a:ext cx="0" cy="82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25DCBB-6B99-452F-B502-F75E03F5A1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1339" y="3708608"/>
              <a:ext cx="87235" cy="124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F270A5-0E72-4618-9CD8-ED2F4E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5378822" y="2129698"/>
              <a:ext cx="0" cy="28688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800716-1629-4FB3-BA54-FBD88537F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0312" y="4998565"/>
              <a:ext cx="35574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B54907D-CC82-496A-9FE6-F74B3060403A}"/>
                    </a:ext>
                  </a:extLst>
                </p:cNvPr>
                <p:cNvSpPr/>
                <p:nvPr/>
              </p:nvSpPr>
              <p:spPr>
                <a:xfrm>
                  <a:off x="5027032" y="1884214"/>
                  <a:ext cx="343280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B54907D-CC82-496A-9FE6-F74B30604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032" y="1884214"/>
                  <a:ext cx="343280" cy="3152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A70B42-B997-45FC-B85E-69FBE9385A8E}"/>
                </a:ext>
              </a:extLst>
            </p:cNvPr>
            <p:cNvCxnSpPr>
              <a:cxnSpLocks/>
            </p:cNvCxnSpPr>
            <p:nvPr/>
          </p:nvCxnSpPr>
          <p:spPr>
            <a:xfrm>
              <a:off x="5411221" y="3545808"/>
              <a:ext cx="1903817" cy="69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A4F878-7D53-4E69-AAD4-93E4AA205FF7}"/>
                </a:ext>
              </a:extLst>
            </p:cNvPr>
            <p:cNvCxnSpPr>
              <a:cxnSpLocks/>
            </p:cNvCxnSpPr>
            <p:nvPr/>
          </p:nvCxnSpPr>
          <p:spPr>
            <a:xfrm>
              <a:off x="7111568" y="3912064"/>
              <a:ext cx="0" cy="10608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9E4FD66-ADDD-44ED-BB0B-5E06F562FD4D}"/>
                    </a:ext>
                  </a:extLst>
                </p:cNvPr>
                <p:cNvSpPr/>
                <p:nvPr/>
              </p:nvSpPr>
              <p:spPr>
                <a:xfrm>
                  <a:off x="4990561" y="3339797"/>
                  <a:ext cx="427650" cy="3152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9E4FD66-ADDD-44ED-BB0B-5E06F562F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561" y="3339797"/>
                  <a:ext cx="427650" cy="3152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D4643F5-D5E5-418C-B3C0-AD9D798275A5}"/>
                    </a:ext>
                  </a:extLst>
                </p:cNvPr>
                <p:cNvSpPr/>
                <p:nvPr/>
              </p:nvSpPr>
              <p:spPr>
                <a:xfrm>
                  <a:off x="6831112" y="4903326"/>
                  <a:ext cx="420561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D4643F5-D5E5-418C-B3C0-AD9D79827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112" y="4903326"/>
                  <a:ext cx="420561" cy="315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419D401-B135-4998-BDD8-67216A712413}"/>
                    </a:ext>
                  </a:extLst>
                </p:cNvPr>
                <p:cNvSpPr/>
                <p:nvPr/>
              </p:nvSpPr>
              <p:spPr>
                <a:xfrm>
                  <a:off x="7155115" y="4910882"/>
                  <a:ext cx="420561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419D401-B135-4998-BDD8-67216A712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115" y="4910882"/>
                  <a:ext cx="420561" cy="3152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A1331E-963E-4CF3-8AC6-552EFFC10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8" y="3912064"/>
              <a:ext cx="1724006" cy="111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73E69-0DCC-4565-AA5E-A49C2A1A5D10}"/>
                    </a:ext>
                  </a:extLst>
                </p:cNvPr>
                <p:cNvSpPr/>
                <p:nvPr/>
              </p:nvSpPr>
              <p:spPr>
                <a:xfrm>
                  <a:off x="4847848" y="3761901"/>
                  <a:ext cx="610623" cy="3152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𝑇𝑉𝑃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73E69-0DCC-4565-AA5E-A49C2A1A5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848" y="3761901"/>
                  <a:ext cx="610623" cy="3152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C059E4-5A99-4C75-860B-680C8EE58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8503" y="3574324"/>
              <a:ext cx="2016" cy="13858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4C48A60-BDE1-43D7-8D53-2EE1768E5CB9}"/>
                </a:ext>
              </a:extLst>
            </p:cNvPr>
            <p:cNvCxnSpPr>
              <a:cxnSpLocks/>
            </p:cNvCxnSpPr>
            <p:nvPr/>
          </p:nvCxnSpPr>
          <p:spPr>
            <a:xfrm>
              <a:off x="4910911" y="3590845"/>
              <a:ext cx="1" cy="303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240B84-4709-42AE-BBFA-8A25CF6B5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9923" y="5274036"/>
              <a:ext cx="248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7F081-38E3-48D8-BD08-119BA314A7C1}"/>
                </a:ext>
              </a:extLst>
            </p:cNvPr>
            <p:cNvCxnSpPr>
              <a:cxnSpLocks/>
            </p:cNvCxnSpPr>
            <p:nvPr/>
          </p:nvCxnSpPr>
          <p:spPr>
            <a:xfrm>
              <a:off x="6187855" y="2213637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9DC163B-85CD-4EC6-9A10-CAB9891A758A}"/>
                    </a:ext>
                  </a:extLst>
                </p:cNvPr>
                <p:cNvSpPr/>
                <p:nvPr/>
              </p:nvSpPr>
              <p:spPr>
                <a:xfrm>
                  <a:off x="8213357" y="4575690"/>
                  <a:ext cx="443891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9DC163B-85CD-4EC6-9A10-CAB9891A7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357" y="4575690"/>
                  <a:ext cx="443891" cy="3152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6321C9-FFD6-4B1E-9CDA-DB6621B4EF7A}"/>
                </a:ext>
              </a:extLst>
            </p:cNvPr>
            <p:cNvSpPr/>
            <p:nvPr/>
          </p:nvSpPr>
          <p:spPr>
            <a:xfrm>
              <a:off x="7270840" y="3520044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975CC42-AAAA-4BE7-9FBB-093D480A35A5}"/>
                    </a:ext>
                  </a:extLst>
                </p:cNvPr>
                <p:cNvSpPr/>
                <p:nvPr/>
              </p:nvSpPr>
              <p:spPr>
                <a:xfrm>
                  <a:off x="7702637" y="4601090"/>
                  <a:ext cx="443891" cy="3152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975CC42-AAAA-4BE7-9FBB-093D480A3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37" y="4601090"/>
                  <a:ext cx="443891" cy="3152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8A76E3-4E3D-44AB-BACB-E2A1AA1D6EB1}"/>
                </a:ext>
              </a:extLst>
            </p:cNvPr>
            <p:cNvCxnSpPr>
              <a:cxnSpLocks/>
            </p:cNvCxnSpPr>
            <p:nvPr/>
          </p:nvCxnSpPr>
          <p:spPr>
            <a:xfrm>
              <a:off x="5665405" y="2226410"/>
              <a:ext cx="2090920" cy="24776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299BF8-F351-4123-9BCA-22032532C8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7921" y="4461853"/>
              <a:ext cx="444767" cy="58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7C48CBF-B66A-43B9-A556-9BAD498EC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3539" y="2345011"/>
              <a:ext cx="444767" cy="58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34A01B-8CA4-4781-A3AA-576AF7CB6837}"/>
                </a:ext>
              </a:extLst>
            </p:cNvPr>
            <p:cNvSpPr/>
            <p:nvPr/>
          </p:nvSpPr>
          <p:spPr>
            <a:xfrm>
              <a:off x="7069923" y="3872397"/>
              <a:ext cx="76596" cy="767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52AF3A-4C61-4CCA-B70E-9904C77F2FE7}"/>
                </a:ext>
              </a:extLst>
            </p:cNvPr>
            <p:cNvCxnSpPr/>
            <p:nvPr/>
          </p:nvCxnSpPr>
          <p:spPr>
            <a:xfrm flipV="1">
              <a:off x="6855581" y="3555914"/>
              <a:ext cx="0" cy="82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4E6E59-F7AC-46A8-844C-3A84E7226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5171" y="3621002"/>
              <a:ext cx="87235" cy="124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31B1ED-9CE6-4470-AD86-FDFB24D1B143}"/>
                </a:ext>
              </a:extLst>
            </p:cNvPr>
            <p:cNvCxnSpPr/>
            <p:nvPr/>
          </p:nvCxnSpPr>
          <p:spPr>
            <a:xfrm flipV="1">
              <a:off x="6917162" y="3622569"/>
              <a:ext cx="0" cy="82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63309A-CAD2-4154-ACD2-E08214A4C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6752" y="3687657"/>
              <a:ext cx="87235" cy="124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9A1707-95A0-4C66-ACB6-B01DF0E27409}"/>
                </a:ext>
              </a:extLst>
            </p:cNvPr>
            <p:cNvCxnSpPr/>
            <p:nvPr/>
          </p:nvCxnSpPr>
          <p:spPr>
            <a:xfrm flipV="1">
              <a:off x="6973107" y="3684335"/>
              <a:ext cx="0" cy="82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3A33AE-4505-4DAE-BA19-C7F84F8BCF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2697" y="3749423"/>
              <a:ext cx="87235" cy="124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8A7535-7A2C-4629-9DA8-E41FE90F98B8}"/>
                </a:ext>
              </a:extLst>
            </p:cNvPr>
            <p:cNvCxnSpPr/>
            <p:nvPr/>
          </p:nvCxnSpPr>
          <p:spPr>
            <a:xfrm flipV="1">
              <a:off x="7026796" y="3746322"/>
              <a:ext cx="0" cy="82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2545F66-B711-4416-A158-83C0ECFBD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6386" y="3811410"/>
              <a:ext cx="87235" cy="124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FC42EDF-C24E-46A5-9403-41CEB7004F5C}"/>
                    </a:ext>
                  </a:extLst>
                </p:cNvPr>
                <p:cNvSpPr/>
                <p:nvPr/>
              </p:nvSpPr>
              <p:spPr>
                <a:xfrm>
                  <a:off x="5756661" y="2598430"/>
                  <a:ext cx="1357632" cy="3152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Demand shock</a:t>
                  </a:r>
                  <a14:m>
                    <m:oMath xmlns:m="http://schemas.openxmlformats.org/officeDocument/2006/math">
                      <m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FC42EDF-C24E-46A5-9403-41CEB7004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661" y="2598430"/>
                  <a:ext cx="1357632" cy="315291"/>
                </a:xfrm>
                <a:prstGeom prst="rect">
                  <a:avLst/>
                </a:prstGeom>
                <a:blipFill>
                  <a:blip r:embed="rId1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C4BBFF7-5DBB-4A78-BA3C-241C091A6ACF}"/>
              </a:ext>
            </a:extLst>
          </p:cNvPr>
          <p:cNvSpPr/>
          <p:nvPr/>
        </p:nvSpPr>
        <p:spPr>
          <a:xfrm>
            <a:off x="2550195" y="2140743"/>
            <a:ext cx="1663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(daily)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621D30-17D3-476D-BDE9-8C8AA143BB76}"/>
              </a:ext>
            </a:extLst>
          </p:cNvPr>
          <p:cNvSpPr/>
          <p:nvPr/>
        </p:nvSpPr>
        <p:spPr>
          <a:xfrm>
            <a:off x="6146266" y="2140742"/>
            <a:ext cx="1663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(daily)</a:t>
            </a:r>
            <a:endParaRPr lang="en-US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E3F0BF-FF36-42E2-8171-20FFB1352DB5}"/>
              </a:ext>
            </a:extLst>
          </p:cNvPr>
          <p:cNvSpPr/>
          <p:nvPr/>
        </p:nvSpPr>
        <p:spPr>
          <a:xfrm>
            <a:off x="1319746" y="1494705"/>
            <a:ext cx="2460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behavioral changes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D6EAC8-C68E-48DF-BD7A-13E08095BB95}"/>
              </a:ext>
            </a:extLst>
          </p:cNvPr>
          <p:cNvSpPr/>
          <p:nvPr/>
        </p:nvSpPr>
        <p:spPr>
          <a:xfrm>
            <a:off x="4667933" y="1494705"/>
            <a:ext cx="3109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and technological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9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110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Tabaré Capitán</dc:creator>
  <cp:lastModifiedBy>Tabaré Capitán</cp:lastModifiedBy>
  <cp:revision>4</cp:revision>
  <dcterms:created xsi:type="dcterms:W3CDTF">2020-07-15T04:28:42Z</dcterms:created>
  <dcterms:modified xsi:type="dcterms:W3CDTF">2020-07-15T05:55:55Z</dcterms:modified>
</cp:coreProperties>
</file>