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7B65-8761-4510-A882-C8C64A9AC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6A86BC-EFDD-49E4-A677-617D1928E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3DB08E-70B7-4B0F-B673-C5570F924167}"/>
              </a:ext>
            </a:extLst>
          </p:cNvPr>
          <p:cNvSpPr>
            <a:spLocks noGrp="1"/>
          </p:cNvSpPr>
          <p:nvPr>
            <p:ph type="dt" sz="half" idx="10"/>
          </p:nvPr>
        </p:nvSpPr>
        <p:spPr/>
        <p:txBody>
          <a:bodyPr/>
          <a:lstStyle/>
          <a:p>
            <a:fld id="{64BD80C9-C1D9-4EF8-9FAC-3668A35FC0C8}" type="datetimeFigureOut">
              <a:rPr lang="en-US" smtClean="0"/>
              <a:t>11/14/2020</a:t>
            </a:fld>
            <a:endParaRPr lang="en-US"/>
          </a:p>
        </p:txBody>
      </p:sp>
      <p:sp>
        <p:nvSpPr>
          <p:cNvPr id="5" name="Footer Placeholder 4">
            <a:extLst>
              <a:ext uri="{FF2B5EF4-FFF2-40B4-BE49-F238E27FC236}">
                <a16:creationId xmlns:a16="http://schemas.microsoft.com/office/drawing/2014/main" id="{82DDEC9B-DBF7-437F-8B81-4B4B8F8C9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871B8-E9DA-4F0D-A148-C7C67D377F99}"/>
              </a:ext>
            </a:extLst>
          </p:cNvPr>
          <p:cNvSpPr>
            <a:spLocks noGrp="1"/>
          </p:cNvSpPr>
          <p:nvPr>
            <p:ph type="sldNum" sz="quarter" idx="12"/>
          </p:nvPr>
        </p:nvSpPr>
        <p:spPr/>
        <p:txBody>
          <a:bodyPr/>
          <a:lstStyle/>
          <a:p>
            <a:fld id="{C768B83D-A9FE-47C2-81C8-756B2C5504FE}" type="slidenum">
              <a:rPr lang="en-US" smtClean="0"/>
              <a:t>‹#›</a:t>
            </a:fld>
            <a:endParaRPr lang="en-US"/>
          </a:p>
        </p:txBody>
      </p:sp>
    </p:spTree>
    <p:extLst>
      <p:ext uri="{BB962C8B-B14F-4D97-AF65-F5344CB8AC3E}">
        <p14:creationId xmlns:p14="http://schemas.microsoft.com/office/powerpoint/2010/main" val="311482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EB16-66F3-4DB3-973D-264AA6A38E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D81086-8300-4220-BD6F-38CA69427B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22176-DA6D-432E-9EBF-8BCE2AD574F4}"/>
              </a:ext>
            </a:extLst>
          </p:cNvPr>
          <p:cNvSpPr>
            <a:spLocks noGrp="1"/>
          </p:cNvSpPr>
          <p:nvPr>
            <p:ph type="dt" sz="half" idx="10"/>
          </p:nvPr>
        </p:nvSpPr>
        <p:spPr/>
        <p:txBody>
          <a:bodyPr/>
          <a:lstStyle/>
          <a:p>
            <a:fld id="{64BD80C9-C1D9-4EF8-9FAC-3668A35FC0C8}" type="datetimeFigureOut">
              <a:rPr lang="en-US" smtClean="0"/>
              <a:t>11/14/2020</a:t>
            </a:fld>
            <a:endParaRPr lang="en-US"/>
          </a:p>
        </p:txBody>
      </p:sp>
      <p:sp>
        <p:nvSpPr>
          <p:cNvPr id="5" name="Footer Placeholder 4">
            <a:extLst>
              <a:ext uri="{FF2B5EF4-FFF2-40B4-BE49-F238E27FC236}">
                <a16:creationId xmlns:a16="http://schemas.microsoft.com/office/drawing/2014/main" id="{5FAEE5DF-F0D0-4CE9-B26B-388408155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83532-D03D-43E2-B660-2D535547571A}"/>
              </a:ext>
            </a:extLst>
          </p:cNvPr>
          <p:cNvSpPr>
            <a:spLocks noGrp="1"/>
          </p:cNvSpPr>
          <p:nvPr>
            <p:ph type="sldNum" sz="quarter" idx="12"/>
          </p:nvPr>
        </p:nvSpPr>
        <p:spPr/>
        <p:txBody>
          <a:bodyPr/>
          <a:lstStyle/>
          <a:p>
            <a:fld id="{C768B83D-A9FE-47C2-81C8-756B2C5504FE}" type="slidenum">
              <a:rPr lang="en-US" smtClean="0"/>
              <a:t>‹#›</a:t>
            </a:fld>
            <a:endParaRPr lang="en-US"/>
          </a:p>
        </p:txBody>
      </p:sp>
    </p:spTree>
    <p:extLst>
      <p:ext uri="{BB962C8B-B14F-4D97-AF65-F5344CB8AC3E}">
        <p14:creationId xmlns:p14="http://schemas.microsoft.com/office/powerpoint/2010/main" val="404548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8E69C-6C3E-4CDF-8750-A63FD8ECD3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F0A56-7A6D-479F-B87A-EACD9DAB3E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841F8-21F2-4ADF-AE3B-452E2BEAF279}"/>
              </a:ext>
            </a:extLst>
          </p:cNvPr>
          <p:cNvSpPr>
            <a:spLocks noGrp="1"/>
          </p:cNvSpPr>
          <p:nvPr>
            <p:ph type="dt" sz="half" idx="10"/>
          </p:nvPr>
        </p:nvSpPr>
        <p:spPr/>
        <p:txBody>
          <a:bodyPr/>
          <a:lstStyle/>
          <a:p>
            <a:fld id="{64BD80C9-C1D9-4EF8-9FAC-3668A35FC0C8}" type="datetimeFigureOut">
              <a:rPr lang="en-US" smtClean="0"/>
              <a:t>11/14/2020</a:t>
            </a:fld>
            <a:endParaRPr lang="en-US"/>
          </a:p>
        </p:txBody>
      </p:sp>
      <p:sp>
        <p:nvSpPr>
          <p:cNvPr id="5" name="Footer Placeholder 4">
            <a:extLst>
              <a:ext uri="{FF2B5EF4-FFF2-40B4-BE49-F238E27FC236}">
                <a16:creationId xmlns:a16="http://schemas.microsoft.com/office/drawing/2014/main" id="{A74FCA4D-1A95-4CEA-B400-15584B922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57441-C30F-4D53-B7B0-2EFC921749B7}"/>
              </a:ext>
            </a:extLst>
          </p:cNvPr>
          <p:cNvSpPr>
            <a:spLocks noGrp="1"/>
          </p:cNvSpPr>
          <p:nvPr>
            <p:ph type="sldNum" sz="quarter" idx="12"/>
          </p:nvPr>
        </p:nvSpPr>
        <p:spPr/>
        <p:txBody>
          <a:bodyPr/>
          <a:lstStyle/>
          <a:p>
            <a:fld id="{C768B83D-A9FE-47C2-81C8-756B2C5504FE}" type="slidenum">
              <a:rPr lang="en-US" smtClean="0"/>
              <a:t>‹#›</a:t>
            </a:fld>
            <a:endParaRPr lang="en-US"/>
          </a:p>
        </p:txBody>
      </p:sp>
    </p:spTree>
    <p:extLst>
      <p:ext uri="{BB962C8B-B14F-4D97-AF65-F5344CB8AC3E}">
        <p14:creationId xmlns:p14="http://schemas.microsoft.com/office/powerpoint/2010/main" val="266511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0915-7085-44AF-94A1-408850E9DE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385EB-5F29-43FB-BED0-F4DE98DF97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88FC1-AE0B-431D-B01D-2DE2E91D15D3}"/>
              </a:ext>
            </a:extLst>
          </p:cNvPr>
          <p:cNvSpPr>
            <a:spLocks noGrp="1"/>
          </p:cNvSpPr>
          <p:nvPr>
            <p:ph type="dt" sz="half" idx="10"/>
          </p:nvPr>
        </p:nvSpPr>
        <p:spPr/>
        <p:txBody>
          <a:bodyPr/>
          <a:lstStyle/>
          <a:p>
            <a:fld id="{64BD80C9-C1D9-4EF8-9FAC-3668A35FC0C8}" type="datetimeFigureOut">
              <a:rPr lang="en-US" smtClean="0"/>
              <a:t>11/14/2020</a:t>
            </a:fld>
            <a:endParaRPr lang="en-US"/>
          </a:p>
        </p:txBody>
      </p:sp>
      <p:sp>
        <p:nvSpPr>
          <p:cNvPr id="5" name="Footer Placeholder 4">
            <a:extLst>
              <a:ext uri="{FF2B5EF4-FFF2-40B4-BE49-F238E27FC236}">
                <a16:creationId xmlns:a16="http://schemas.microsoft.com/office/drawing/2014/main" id="{7CA65349-2158-48E8-B3DA-E3D7D676A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8B351-4062-4311-8686-1E1B57B837C4}"/>
              </a:ext>
            </a:extLst>
          </p:cNvPr>
          <p:cNvSpPr>
            <a:spLocks noGrp="1"/>
          </p:cNvSpPr>
          <p:nvPr>
            <p:ph type="sldNum" sz="quarter" idx="12"/>
          </p:nvPr>
        </p:nvSpPr>
        <p:spPr/>
        <p:txBody>
          <a:bodyPr/>
          <a:lstStyle/>
          <a:p>
            <a:fld id="{C768B83D-A9FE-47C2-81C8-756B2C5504FE}" type="slidenum">
              <a:rPr lang="en-US" smtClean="0"/>
              <a:t>‹#›</a:t>
            </a:fld>
            <a:endParaRPr lang="en-US"/>
          </a:p>
        </p:txBody>
      </p:sp>
    </p:spTree>
    <p:extLst>
      <p:ext uri="{BB962C8B-B14F-4D97-AF65-F5344CB8AC3E}">
        <p14:creationId xmlns:p14="http://schemas.microsoft.com/office/powerpoint/2010/main" val="268724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587B-02D6-4709-96ED-497BE71387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0531F4-61AE-4806-A013-212B72CFC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145F5-6FA5-4233-A210-8390ABB27731}"/>
              </a:ext>
            </a:extLst>
          </p:cNvPr>
          <p:cNvSpPr>
            <a:spLocks noGrp="1"/>
          </p:cNvSpPr>
          <p:nvPr>
            <p:ph type="dt" sz="half" idx="10"/>
          </p:nvPr>
        </p:nvSpPr>
        <p:spPr/>
        <p:txBody>
          <a:bodyPr/>
          <a:lstStyle/>
          <a:p>
            <a:fld id="{64BD80C9-C1D9-4EF8-9FAC-3668A35FC0C8}" type="datetimeFigureOut">
              <a:rPr lang="en-US" smtClean="0"/>
              <a:t>11/14/2020</a:t>
            </a:fld>
            <a:endParaRPr lang="en-US"/>
          </a:p>
        </p:txBody>
      </p:sp>
      <p:sp>
        <p:nvSpPr>
          <p:cNvPr id="5" name="Footer Placeholder 4">
            <a:extLst>
              <a:ext uri="{FF2B5EF4-FFF2-40B4-BE49-F238E27FC236}">
                <a16:creationId xmlns:a16="http://schemas.microsoft.com/office/drawing/2014/main" id="{B2E12B80-91A9-4AEA-ABC8-A535563E4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E3942-6251-4E4E-A81F-D79CD08048D8}"/>
              </a:ext>
            </a:extLst>
          </p:cNvPr>
          <p:cNvSpPr>
            <a:spLocks noGrp="1"/>
          </p:cNvSpPr>
          <p:nvPr>
            <p:ph type="sldNum" sz="quarter" idx="12"/>
          </p:nvPr>
        </p:nvSpPr>
        <p:spPr/>
        <p:txBody>
          <a:bodyPr/>
          <a:lstStyle/>
          <a:p>
            <a:fld id="{C768B83D-A9FE-47C2-81C8-756B2C5504FE}" type="slidenum">
              <a:rPr lang="en-US" smtClean="0"/>
              <a:t>‹#›</a:t>
            </a:fld>
            <a:endParaRPr lang="en-US"/>
          </a:p>
        </p:txBody>
      </p:sp>
    </p:spTree>
    <p:extLst>
      <p:ext uri="{BB962C8B-B14F-4D97-AF65-F5344CB8AC3E}">
        <p14:creationId xmlns:p14="http://schemas.microsoft.com/office/powerpoint/2010/main" val="48078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7235-2455-422A-8AF3-3F1A34DA4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5DE07-9C24-4E59-ADAC-59A19E997E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72979B-3272-4B57-B44C-4FB1FA812B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524298-A580-4AB1-857B-957877F2B3C3}"/>
              </a:ext>
            </a:extLst>
          </p:cNvPr>
          <p:cNvSpPr>
            <a:spLocks noGrp="1"/>
          </p:cNvSpPr>
          <p:nvPr>
            <p:ph type="dt" sz="half" idx="10"/>
          </p:nvPr>
        </p:nvSpPr>
        <p:spPr/>
        <p:txBody>
          <a:bodyPr/>
          <a:lstStyle/>
          <a:p>
            <a:fld id="{64BD80C9-C1D9-4EF8-9FAC-3668A35FC0C8}" type="datetimeFigureOut">
              <a:rPr lang="en-US" smtClean="0"/>
              <a:t>11/14/2020</a:t>
            </a:fld>
            <a:endParaRPr lang="en-US"/>
          </a:p>
        </p:txBody>
      </p:sp>
      <p:sp>
        <p:nvSpPr>
          <p:cNvPr id="6" name="Footer Placeholder 5">
            <a:extLst>
              <a:ext uri="{FF2B5EF4-FFF2-40B4-BE49-F238E27FC236}">
                <a16:creationId xmlns:a16="http://schemas.microsoft.com/office/drawing/2014/main" id="{03602429-90E6-4869-9F26-F1C5F380D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95065-FBF4-467F-ACAF-11A7E2F1A9A6}"/>
              </a:ext>
            </a:extLst>
          </p:cNvPr>
          <p:cNvSpPr>
            <a:spLocks noGrp="1"/>
          </p:cNvSpPr>
          <p:nvPr>
            <p:ph type="sldNum" sz="quarter" idx="12"/>
          </p:nvPr>
        </p:nvSpPr>
        <p:spPr/>
        <p:txBody>
          <a:bodyPr/>
          <a:lstStyle/>
          <a:p>
            <a:fld id="{C768B83D-A9FE-47C2-81C8-756B2C5504FE}" type="slidenum">
              <a:rPr lang="en-US" smtClean="0"/>
              <a:t>‹#›</a:t>
            </a:fld>
            <a:endParaRPr lang="en-US"/>
          </a:p>
        </p:txBody>
      </p:sp>
    </p:spTree>
    <p:extLst>
      <p:ext uri="{BB962C8B-B14F-4D97-AF65-F5344CB8AC3E}">
        <p14:creationId xmlns:p14="http://schemas.microsoft.com/office/powerpoint/2010/main" val="133836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08-58FF-43D7-A1C0-09C5498F00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D0B948-7E35-4CA2-95F8-24F0D0E934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1C0A4-0D5F-4D4E-9FD7-7D27E376B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17A6C4-CBBA-4656-B0B1-DFBF506C99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414F6-D064-4EEC-AA44-D020BD59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BEB68C-F0EC-42DB-9390-AD0EB4455CD3}"/>
              </a:ext>
            </a:extLst>
          </p:cNvPr>
          <p:cNvSpPr>
            <a:spLocks noGrp="1"/>
          </p:cNvSpPr>
          <p:nvPr>
            <p:ph type="dt" sz="half" idx="10"/>
          </p:nvPr>
        </p:nvSpPr>
        <p:spPr/>
        <p:txBody>
          <a:bodyPr/>
          <a:lstStyle/>
          <a:p>
            <a:fld id="{64BD80C9-C1D9-4EF8-9FAC-3668A35FC0C8}" type="datetimeFigureOut">
              <a:rPr lang="en-US" smtClean="0"/>
              <a:t>11/14/2020</a:t>
            </a:fld>
            <a:endParaRPr lang="en-US"/>
          </a:p>
        </p:txBody>
      </p:sp>
      <p:sp>
        <p:nvSpPr>
          <p:cNvPr id="8" name="Footer Placeholder 7">
            <a:extLst>
              <a:ext uri="{FF2B5EF4-FFF2-40B4-BE49-F238E27FC236}">
                <a16:creationId xmlns:a16="http://schemas.microsoft.com/office/drawing/2014/main" id="{0FBC1E99-988E-4B21-94EC-25502C88C4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081C15-6571-4892-B9DD-EFF13A338EE7}"/>
              </a:ext>
            </a:extLst>
          </p:cNvPr>
          <p:cNvSpPr>
            <a:spLocks noGrp="1"/>
          </p:cNvSpPr>
          <p:nvPr>
            <p:ph type="sldNum" sz="quarter" idx="12"/>
          </p:nvPr>
        </p:nvSpPr>
        <p:spPr/>
        <p:txBody>
          <a:bodyPr/>
          <a:lstStyle/>
          <a:p>
            <a:fld id="{C768B83D-A9FE-47C2-81C8-756B2C5504FE}" type="slidenum">
              <a:rPr lang="en-US" smtClean="0"/>
              <a:t>‹#›</a:t>
            </a:fld>
            <a:endParaRPr lang="en-US"/>
          </a:p>
        </p:txBody>
      </p:sp>
    </p:spTree>
    <p:extLst>
      <p:ext uri="{BB962C8B-B14F-4D97-AF65-F5344CB8AC3E}">
        <p14:creationId xmlns:p14="http://schemas.microsoft.com/office/powerpoint/2010/main" val="325410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E7B2-FE59-4C80-B007-B65AD035E4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6B9400-F209-4DD2-BB5D-E691E3107A2A}"/>
              </a:ext>
            </a:extLst>
          </p:cNvPr>
          <p:cNvSpPr>
            <a:spLocks noGrp="1"/>
          </p:cNvSpPr>
          <p:nvPr>
            <p:ph type="dt" sz="half" idx="10"/>
          </p:nvPr>
        </p:nvSpPr>
        <p:spPr/>
        <p:txBody>
          <a:bodyPr/>
          <a:lstStyle/>
          <a:p>
            <a:fld id="{64BD80C9-C1D9-4EF8-9FAC-3668A35FC0C8}" type="datetimeFigureOut">
              <a:rPr lang="en-US" smtClean="0"/>
              <a:t>11/14/2020</a:t>
            </a:fld>
            <a:endParaRPr lang="en-US"/>
          </a:p>
        </p:txBody>
      </p:sp>
      <p:sp>
        <p:nvSpPr>
          <p:cNvPr id="4" name="Footer Placeholder 3">
            <a:extLst>
              <a:ext uri="{FF2B5EF4-FFF2-40B4-BE49-F238E27FC236}">
                <a16:creationId xmlns:a16="http://schemas.microsoft.com/office/drawing/2014/main" id="{6CE5076E-CE0C-4906-99C4-3CC45C3E1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C6E848-2BB7-4ADC-A138-5909ED0BB73D}"/>
              </a:ext>
            </a:extLst>
          </p:cNvPr>
          <p:cNvSpPr>
            <a:spLocks noGrp="1"/>
          </p:cNvSpPr>
          <p:nvPr>
            <p:ph type="sldNum" sz="quarter" idx="12"/>
          </p:nvPr>
        </p:nvSpPr>
        <p:spPr/>
        <p:txBody>
          <a:bodyPr/>
          <a:lstStyle/>
          <a:p>
            <a:fld id="{C768B83D-A9FE-47C2-81C8-756B2C5504FE}" type="slidenum">
              <a:rPr lang="en-US" smtClean="0"/>
              <a:t>‹#›</a:t>
            </a:fld>
            <a:endParaRPr lang="en-US"/>
          </a:p>
        </p:txBody>
      </p:sp>
    </p:spTree>
    <p:extLst>
      <p:ext uri="{BB962C8B-B14F-4D97-AF65-F5344CB8AC3E}">
        <p14:creationId xmlns:p14="http://schemas.microsoft.com/office/powerpoint/2010/main" val="154216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383C1-AF62-4B23-AC16-31364F3A0741}"/>
              </a:ext>
            </a:extLst>
          </p:cNvPr>
          <p:cNvSpPr>
            <a:spLocks noGrp="1"/>
          </p:cNvSpPr>
          <p:nvPr>
            <p:ph type="dt" sz="half" idx="10"/>
          </p:nvPr>
        </p:nvSpPr>
        <p:spPr/>
        <p:txBody>
          <a:bodyPr/>
          <a:lstStyle/>
          <a:p>
            <a:fld id="{64BD80C9-C1D9-4EF8-9FAC-3668A35FC0C8}" type="datetimeFigureOut">
              <a:rPr lang="en-US" smtClean="0"/>
              <a:t>11/14/2020</a:t>
            </a:fld>
            <a:endParaRPr lang="en-US"/>
          </a:p>
        </p:txBody>
      </p:sp>
      <p:sp>
        <p:nvSpPr>
          <p:cNvPr id="3" name="Footer Placeholder 2">
            <a:extLst>
              <a:ext uri="{FF2B5EF4-FFF2-40B4-BE49-F238E27FC236}">
                <a16:creationId xmlns:a16="http://schemas.microsoft.com/office/drawing/2014/main" id="{83E16493-249E-42B4-882B-3823B1E37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068F46-C31F-4ED6-B7FE-720B35E4B1B7}"/>
              </a:ext>
            </a:extLst>
          </p:cNvPr>
          <p:cNvSpPr>
            <a:spLocks noGrp="1"/>
          </p:cNvSpPr>
          <p:nvPr>
            <p:ph type="sldNum" sz="quarter" idx="12"/>
          </p:nvPr>
        </p:nvSpPr>
        <p:spPr/>
        <p:txBody>
          <a:bodyPr/>
          <a:lstStyle/>
          <a:p>
            <a:fld id="{C768B83D-A9FE-47C2-81C8-756B2C5504FE}" type="slidenum">
              <a:rPr lang="en-US" smtClean="0"/>
              <a:t>‹#›</a:t>
            </a:fld>
            <a:endParaRPr lang="en-US"/>
          </a:p>
        </p:txBody>
      </p:sp>
    </p:spTree>
    <p:extLst>
      <p:ext uri="{BB962C8B-B14F-4D97-AF65-F5344CB8AC3E}">
        <p14:creationId xmlns:p14="http://schemas.microsoft.com/office/powerpoint/2010/main" val="13196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06E9-0919-489D-A5F2-7C9001490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98F23C-96D5-483C-B008-A68F1C1DD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DE898C-D643-4179-85C1-504824C21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852C1-8300-4E36-BC97-825CBFF9FEAC}"/>
              </a:ext>
            </a:extLst>
          </p:cNvPr>
          <p:cNvSpPr>
            <a:spLocks noGrp="1"/>
          </p:cNvSpPr>
          <p:nvPr>
            <p:ph type="dt" sz="half" idx="10"/>
          </p:nvPr>
        </p:nvSpPr>
        <p:spPr/>
        <p:txBody>
          <a:bodyPr/>
          <a:lstStyle/>
          <a:p>
            <a:fld id="{64BD80C9-C1D9-4EF8-9FAC-3668A35FC0C8}" type="datetimeFigureOut">
              <a:rPr lang="en-US" smtClean="0"/>
              <a:t>11/14/2020</a:t>
            </a:fld>
            <a:endParaRPr lang="en-US"/>
          </a:p>
        </p:txBody>
      </p:sp>
      <p:sp>
        <p:nvSpPr>
          <p:cNvPr id="6" name="Footer Placeholder 5">
            <a:extLst>
              <a:ext uri="{FF2B5EF4-FFF2-40B4-BE49-F238E27FC236}">
                <a16:creationId xmlns:a16="http://schemas.microsoft.com/office/drawing/2014/main" id="{57D67F4A-1A6A-4C30-80E4-AEF78CB36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FB3DD-0003-471C-A298-7C049EB6B2F8}"/>
              </a:ext>
            </a:extLst>
          </p:cNvPr>
          <p:cNvSpPr>
            <a:spLocks noGrp="1"/>
          </p:cNvSpPr>
          <p:nvPr>
            <p:ph type="sldNum" sz="quarter" idx="12"/>
          </p:nvPr>
        </p:nvSpPr>
        <p:spPr/>
        <p:txBody>
          <a:bodyPr/>
          <a:lstStyle/>
          <a:p>
            <a:fld id="{C768B83D-A9FE-47C2-81C8-756B2C5504FE}" type="slidenum">
              <a:rPr lang="en-US" smtClean="0"/>
              <a:t>‹#›</a:t>
            </a:fld>
            <a:endParaRPr lang="en-US"/>
          </a:p>
        </p:txBody>
      </p:sp>
    </p:spTree>
    <p:extLst>
      <p:ext uri="{BB962C8B-B14F-4D97-AF65-F5344CB8AC3E}">
        <p14:creationId xmlns:p14="http://schemas.microsoft.com/office/powerpoint/2010/main" val="82893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AF97-2DB7-4274-A3BD-1B978F9BD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918C2F-5A7F-4836-B2C4-CEA67A3E3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BA3342-B23A-40DC-86FA-368AF2175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49476-1B4D-4E0B-8AB4-2B44BF97003A}"/>
              </a:ext>
            </a:extLst>
          </p:cNvPr>
          <p:cNvSpPr>
            <a:spLocks noGrp="1"/>
          </p:cNvSpPr>
          <p:nvPr>
            <p:ph type="dt" sz="half" idx="10"/>
          </p:nvPr>
        </p:nvSpPr>
        <p:spPr/>
        <p:txBody>
          <a:bodyPr/>
          <a:lstStyle/>
          <a:p>
            <a:fld id="{64BD80C9-C1D9-4EF8-9FAC-3668A35FC0C8}" type="datetimeFigureOut">
              <a:rPr lang="en-US" smtClean="0"/>
              <a:t>11/14/2020</a:t>
            </a:fld>
            <a:endParaRPr lang="en-US"/>
          </a:p>
        </p:txBody>
      </p:sp>
      <p:sp>
        <p:nvSpPr>
          <p:cNvPr id="6" name="Footer Placeholder 5">
            <a:extLst>
              <a:ext uri="{FF2B5EF4-FFF2-40B4-BE49-F238E27FC236}">
                <a16:creationId xmlns:a16="http://schemas.microsoft.com/office/drawing/2014/main" id="{2CCD3CCB-F40C-4EE3-829E-3A021C5E6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D6F025-B1EB-4C1B-861D-A3455641B248}"/>
              </a:ext>
            </a:extLst>
          </p:cNvPr>
          <p:cNvSpPr>
            <a:spLocks noGrp="1"/>
          </p:cNvSpPr>
          <p:nvPr>
            <p:ph type="sldNum" sz="quarter" idx="12"/>
          </p:nvPr>
        </p:nvSpPr>
        <p:spPr/>
        <p:txBody>
          <a:bodyPr/>
          <a:lstStyle/>
          <a:p>
            <a:fld id="{C768B83D-A9FE-47C2-81C8-756B2C5504FE}" type="slidenum">
              <a:rPr lang="en-US" smtClean="0"/>
              <a:t>‹#›</a:t>
            </a:fld>
            <a:endParaRPr lang="en-US"/>
          </a:p>
        </p:txBody>
      </p:sp>
    </p:spTree>
    <p:extLst>
      <p:ext uri="{BB962C8B-B14F-4D97-AF65-F5344CB8AC3E}">
        <p14:creationId xmlns:p14="http://schemas.microsoft.com/office/powerpoint/2010/main" val="209542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2F0EE-FEE8-4E64-913E-3432FF4000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039F27-C029-48FD-A58E-F6289EAC0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F57CB-608E-4423-8DBB-B4AE288D0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D80C9-C1D9-4EF8-9FAC-3668A35FC0C8}" type="datetimeFigureOut">
              <a:rPr lang="en-US" smtClean="0"/>
              <a:t>11/14/2020</a:t>
            </a:fld>
            <a:endParaRPr lang="en-US"/>
          </a:p>
        </p:txBody>
      </p:sp>
      <p:sp>
        <p:nvSpPr>
          <p:cNvPr id="5" name="Footer Placeholder 4">
            <a:extLst>
              <a:ext uri="{FF2B5EF4-FFF2-40B4-BE49-F238E27FC236}">
                <a16:creationId xmlns:a16="http://schemas.microsoft.com/office/drawing/2014/main" id="{84035468-5577-4511-A393-6D054A852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F4F443-9EFA-412D-A44F-B30BBACDE5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8B83D-A9FE-47C2-81C8-756B2C5504FE}" type="slidenum">
              <a:rPr lang="en-US" smtClean="0"/>
              <a:t>‹#›</a:t>
            </a:fld>
            <a:endParaRPr lang="en-US"/>
          </a:p>
        </p:txBody>
      </p:sp>
    </p:spTree>
    <p:extLst>
      <p:ext uri="{BB962C8B-B14F-4D97-AF65-F5344CB8AC3E}">
        <p14:creationId xmlns:p14="http://schemas.microsoft.com/office/powerpoint/2010/main" val="903368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5072A7CB-E3D7-4299-B002-DE3CDFA99818}"/>
              </a:ext>
            </a:extLst>
          </p:cNvPr>
          <p:cNvSpPr txBox="1">
            <a:spLocks noChangeArrowheads="1"/>
          </p:cNvSpPr>
          <p:nvPr/>
        </p:nvSpPr>
        <p:spPr bwMode="auto">
          <a:xfrm>
            <a:off x="2855375" y="1170002"/>
            <a:ext cx="5476875" cy="21615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228600" marR="252095">
              <a:lnSpc>
                <a:spcPct val="150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Information about the calorie content of all desserts (including the dessert that you will get) is also on the menu. However, on the menu above, the calorie content is temporarily covered up.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252095">
              <a:lnSpc>
                <a:spcPct val="150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The calorie content will be uncovered, unless you prefer to have it removed from the menu, so you won’t see 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252095">
              <a:lnSpc>
                <a:spcPct val="150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Please indicate your preferences below: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252095">
              <a:lnSpc>
                <a:spcPct val="150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 I want to remove the calorie information from the menu, so I won’t see 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252095">
              <a:lnSpc>
                <a:spcPct val="150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 I want to keep the calorie information on the menu, so I’ll see 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Box 2">
            <a:extLst>
              <a:ext uri="{FF2B5EF4-FFF2-40B4-BE49-F238E27FC236}">
                <a16:creationId xmlns:a16="http://schemas.microsoft.com/office/drawing/2014/main" id="{28220CF3-07E9-4A98-B537-61EF69526EF8}"/>
              </a:ext>
            </a:extLst>
          </p:cNvPr>
          <p:cNvSpPr txBox="1">
            <a:spLocks noChangeArrowheads="1"/>
          </p:cNvSpPr>
          <p:nvPr/>
        </p:nvSpPr>
        <p:spPr bwMode="auto">
          <a:xfrm>
            <a:off x="2855375" y="3331598"/>
            <a:ext cx="5476875" cy="159821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228600" marR="277495" algn="just">
              <a:lnSpc>
                <a:spcPct val="150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If you want, the menu can be changed to add the calorie content of all desserts (including the dessert you will get).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277495" algn="just">
              <a:lnSpc>
                <a:spcPct val="150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Please indicate your preferences below: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277495" algn="just">
              <a:lnSpc>
                <a:spcPct val="150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  I want to add the calorie information to the menu, so I’ll see 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277495">
              <a:lnSpc>
                <a:spcPct val="150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 I want to keep the calorie information off the menu, so I won’t see 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E9497A56-CEDF-42BE-8C60-44FFF48F145F}"/>
              </a:ext>
            </a:extLst>
          </p:cNvPr>
          <p:cNvSpPr/>
          <p:nvPr/>
        </p:nvSpPr>
        <p:spPr>
          <a:xfrm rot="16200000">
            <a:off x="1871602" y="3961427"/>
            <a:ext cx="1598214" cy="338554"/>
          </a:xfrm>
          <a:prstGeom prst="rect">
            <a:avLst/>
          </a:prstGeom>
        </p:spPr>
        <p:txBody>
          <a:bodyPr wrap="square">
            <a:spAutoFit/>
          </a:bodyPr>
          <a:lstStyle/>
          <a:p>
            <a:pPr algn="ctr"/>
            <a:r>
              <a:rPr lang="en-US" sz="1600" dirty="0">
                <a:latin typeface="Times New Roman" panose="02020603050405020304" pitchFamily="18" charset="0"/>
                <a:ea typeface="Calibri" panose="020F0502020204030204" pitchFamily="34" charset="0"/>
                <a:cs typeface="Times New Roman" panose="02020603050405020304" pitchFamily="18" charset="0"/>
              </a:rPr>
              <a:t>Less endowed</a:t>
            </a:r>
            <a:endParaRPr lang="en-US" sz="1600" dirty="0"/>
          </a:p>
        </p:txBody>
      </p:sp>
      <p:sp>
        <p:nvSpPr>
          <p:cNvPr id="5" name="Rectangle 4">
            <a:extLst>
              <a:ext uri="{FF2B5EF4-FFF2-40B4-BE49-F238E27FC236}">
                <a16:creationId xmlns:a16="http://schemas.microsoft.com/office/drawing/2014/main" id="{F974975A-FEA7-45FD-9F61-8D31A305F6F9}"/>
              </a:ext>
            </a:extLst>
          </p:cNvPr>
          <p:cNvSpPr/>
          <p:nvPr/>
        </p:nvSpPr>
        <p:spPr>
          <a:xfrm rot="16200000">
            <a:off x="1577984" y="2081520"/>
            <a:ext cx="2161594" cy="338554"/>
          </a:xfrm>
          <a:prstGeom prst="rect">
            <a:avLst/>
          </a:prstGeom>
        </p:spPr>
        <p:txBody>
          <a:bodyPr wrap="square">
            <a:spAutoFit/>
          </a:bodyPr>
          <a:lstStyle/>
          <a:p>
            <a:pPr algn="ctr"/>
            <a:r>
              <a:rPr lang="en-US" sz="1600" dirty="0">
                <a:latin typeface="Times New Roman" panose="02020603050405020304" pitchFamily="18" charset="0"/>
                <a:ea typeface="Calibri" panose="020F0502020204030204" pitchFamily="34" charset="0"/>
                <a:cs typeface="Times New Roman" panose="02020603050405020304" pitchFamily="18" charset="0"/>
              </a:rPr>
              <a:t>More endowed</a:t>
            </a:r>
            <a:endParaRPr lang="en-US" sz="1600" dirty="0"/>
          </a:p>
        </p:txBody>
      </p:sp>
    </p:spTree>
    <p:extLst>
      <p:ext uri="{BB962C8B-B14F-4D97-AF65-F5344CB8AC3E}">
        <p14:creationId xmlns:p14="http://schemas.microsoft.com/office/powerpoint/2010/main" val="3493740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176</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Tabaré Capitán</dc:creator>
  <cp:lastModifiedBy>Tabaré Capitán</cp:lastModifiedBy>
  <cp:revision>3</cp:revision>
  <dcterms:created xsi:type="dcterms:W3CDTF">2020-06-06T21:02:54Z</dcterms:created>
  <dcterms:modified xsi:type="dcterms:W3CDTF">2020-11-15T01:40:04Z</dcterms:modified>
</cp:coreProperties>
</file>