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0CDE0-ED8F-4875-BE93-83FACB79882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D7813-81EA-420A-B5E1-51F63A34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D7813-81EA-420A-B5E1-51F63A34B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6865-1F61-4C2B-A7C0-A668DC62E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393BF-45AE-405B-8622-D9FCC02FF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8FE4-96EE-4A35-AA9E-36F7A390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604B-C558-4BF4-A413-74FC0655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5B1A-8F51-40D1-8FA4-6C71260B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FBA5-20E7-463E-903F-A80915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A8BDB-CA46-448E-9C7E-2DDBD74BF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094B-8F38-4F5D-926F-E1E8FC21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D214-D727-4A9C-8526-3B779B05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3A90-7FDA-404A-B06B-A6F8408E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9834E-B4FE-4AE3-9EAA-76C587DDD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85D90-A714-4147-A1D5-B3598F27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9258-524D-4EF9-A666-4076DEAA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3EC3-1209-4928-8E28-579736D2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9DD9-D157-49C4-BCC9-0827B7E3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B44D-AE07-4E51-9D8C-CEF24B45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7B34-96DA-4057-8691-3DDC4FC3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16A9-46BB-4C51-B9B1-B3AA9696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4B2D-7175-4A55-8F00-5043F6E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F931-0694-4786-A668-4E158BA4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65E2-C488-4F1D-84FC-49EEF9AD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A8F6-9618-437A-B36F-7B3397BB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632A-D5CE-4A81-A4A7-46EA9670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875E-DA1D-47DE-9CF4-279B0B30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3E60-C1D3-4E87-83EA-9BEB184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15EA-64E9-4851-A87A-EED91C26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19B4-E14A-4F9B-88B8-E20FCE246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3E78-362E-4DCE-8AEE-78ED91D8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4B4B4-5F70-450B-8CA3-05197D9C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6D41-4306-44DD-A777-77CFD7CC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F078-EF0F-4B10-AB4C-6501A4C7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A40-7A00-48ED-8967-DEDE6AF7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0BA0-3654-4123-829C-88C4A71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B9B9-9C78-4B49-AC09-9A31B203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AAE90-DF2C-4C20-9942-7AFDF9AD6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D20E9-0795-4D27-AE71-ACC89260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073FD-55AF-483A-8214-ED2B299F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2B9C9-161B-4C16-BD6C-5888D94A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308A8-68B2-47FD-86EE-78D9CACC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15E7-52EA-469F-B9F3-590370DA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C96DA-0673-448A-A333-9D681A2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548B5-4E7F-44F7-81C1-553CFAA5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EB4BD-4B99-40B3-A859-11595678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65980-B2D9-4D58-9E00-35622CEB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6C3C2-4512-4D4A-9F6B-C9827B2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90C9C-2C84-4D37-9DDE-B94990C6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335-4DA7-4B3B-A277-40B752EB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9DAA-AC42-478E-B73D-03DB9382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E2111-62A3-481B-A306-FB6694C4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45961-0D73-46F6-B6DF-BC222EF1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CFEC-ADC1-431D-B1F0-40515671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3E66-789F-4D71-9BE0-B4AB6A2F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91DD-BB4A-4EF7-827C-C6E7997D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C2113-CAE2-4FE6-964B-4332CE23E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E6CF-EED4-43F9-98DA-8D87FEDD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ED737-163E-4330-B92D-F225A2B9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5F99-F6BC-4A01-B4A1-D9F4EF1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C8D5C-8C82-4502-B743-90BA54BB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5EB5-D0B3-4DB6-8452-01D5A6E6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94F5-42FC-4F58-953B-C8AEE788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1BA4-B21B-4395-93BA-3FE51DCC7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0C5A-10EF-4B2B-B715-B0DD1828248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712D-E2EF-41A8-990B-36F596A2C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B4E5-1F04-46AE-8FD4-379D0E49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8B4C12-9B4E-4A36-947A-724D6A45770F}"/>
              </a:ext>
            </a:extLst>
          </p:cNvPr>
          <p:cNvCxnSpPr>
            <a:cxnSpLocks/>
          </p:cNvCxnSpPr>
          <p:nvPr/>
        </p:nvCxnSpPr>
        <p:spPr>
          <a:xfrm>
            <a:off x="1445417" y="3577706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012B16-46CE-4D19-B18D-15FC557D6A0A}"/>
              </a:ext>
            </a:extLst>
          </p:cNvPr>
          <p:cNvCxnSpPr>
            <a:cxnSpLocks/>
          </p:cNvCxnSpPr>
          <p:nvPr/>
        </p:nvCxnSpPr>
        <p:spPr>
          <a:xfrm flipV="1">
            <a:off x="2083592" y="2620534"/>
            <a:ext cx="1083096" cy="957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A1A30-4E3D-4E83-912C-2380118D375F}"/>
              </a:ext>
            </a:extLst>
          </p:cNvPr>
          <p:cNvCxnSpPr>
            <a:cxnSpLocks/>
          </p:cNvCxnSpPr>
          <p:nvPr/>
        </p:nvCxnSpPr>
        <p:spPr>
          <a:xfrm>
            <a:off x="2083592" y="3577706"/>
            <a:ext cx="1092832" cy="969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6815D9-0F43-41B4-A34E-142396B47745}"/>
              </a:ext>
            </a:extLst>
          </p:cNvPr>
          <p:cNvCxnSpPr>
            <a:cxnSpLocks/>
          </p:cNvCxnSpPr>
          <p:nvPr/>
        </p:nvCxnSpPr>
        <p:spPr>
          <a:xfrm flipV="1">
            <a:off x="3167747" y="2006263"/>
            <a:ext cx="581025" cy="619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BA8B5D-3607-479C-979E-86229E158D8D}"/>
              </a:ext>
            </a:extLst>
          </p:cNvPr>
          <p:cNvCxnSpPr>
            <a:cxnSpLocks/>
          </p:cNvCxnSpPr>
          <p:nvPr/>
        </p:nvCxnSpPr>
        <p:spPr>
          <a:xfrm>
            <a:off x="3167747" y="4539730"/>
            <a:ext cx="595312" cy="619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02B97A-E5E2-4CD7-8D57-C0AEF94C5460}"/>
              </a:ext>
            </a:extLst>
          </p:cNvPr>
          <p:cNvCxnSpPr>
            <a:cxnSpLocks/>
          </p:cNvCxnSpPr>
          <p:nvPr/>
        </p:nvCxnSpPr>
        <p:spPr>
          <a:xfrm flipV="1">
            <a:off x="3182034" y="3920605"/>
            <a:ext cx="581025" cy="619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D20255-C59A-4F50-9665-167B73B7F823}"/>
              </a:ext>
            </a:extLst>
          </p:cNvPr>
          <p:cNvCxnSpPr>
            <a:cxnSpLocks/>
          </p:cNvCxnSpPr>
          <p:nvPr/>
        </p:nvCxnSpPr>
        <p:spPr>
          <a:xfrm>
            <a:off x="3167747" y="2625389"/>
            <a:ext cx="595312" cy="619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0FE00A-2565-4DE9-BEDD-8AB877CDCE08}"/>
              </a:ext>
            </a:extLst>
          </p:cNvPr>
          <p:cNvCxnSpPr>
            <a:cxnSpLocks/>
          </p:cNvCxnSpPr>
          <p:nvPr/>
        </p:nvCxnSpPr>
        <p:spPr>
          <a:xfrm>
            <a:off x="3748772" y="200626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88E8B8-D9B9-4E7F-9786-AF00BD194BB3}"/>
              </a:ext>
            </a:extLst>
          </p:cNvPr>
          <p:cNvCxnSpPr>
            <a:cxnSpLocks/>
          </p:cNvCxnSpPr>
          <p:nvPr/>
        </p:nvCxnSpPr>
        <p:spPr>
          <a:xfrm>
            <a:off x="3748772" y="324451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8E94D5-DEFB-42BF-BA96-D90329993100}"/>
              </a:ext>
            </a:extLst>
          </p:cNvPr>
          <p:cNvCxnSpPr>
            <a:cxnSpLocks/>
          </p:cNvCxnSpPr>
          <p:nvPr/>
        </p:nvCxnSpPr>
        <p:spPr>
          <a:xfrm>
            <a:off x="3751154" y="392060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C5A509-C543-4AB4-A88D-C665582AC273}"/>
              </a:ext>
            </a:extLst>
          </p:cNvPr>
          <p:cNvCxnSpPr>
            <a:cxnSpLocks/>
          </p:cNvCxnSpPr>
          <p:nvPr/>
        </p:nvCxnSpPr>
        <p:spPr>
          <a:xfrm>
            <a:off x="3751154" y="515885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D33A52-6E61-4F01-B913-64695545F494}"/>
              </a:ext>
            </a:extLst>
          </p:cNvPr>
          <p:cNvCxnSpPr>
            <a:cxnSpLocks/>
          </p:cNvCxnSpPr>
          <p:nvPr/>
        </p:nvCxnSpPr>
        <p:spPr>
          <a:xfrm>
            <a:off x="1765682" y="3573719"/>
            <a:ext cx="6509" cy="2106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DD577E-7BAB-4609-8386-EDE844F6399E}"/>
              </a:ext>
            </a:extLst>
          </p:cNvPr>
          <p:cNvCxnSpPr>
            <a:cxnSpLocks/>
          </p:cNvCxnSpPr>
          <p:nvPr/>
        </p:nvCxnSpPr>
        <p:spPr>
          <a:xfrm flipV="1">
            <a:off x="1768121" y="5430876"/>
            <a:ext cx="4628921" cy="12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5EE67CA-EEE9-4842-A180-2E21F4259140}"/>
              </a:ext>
            </a:extLst>
          </p:cNvPr>
          <p:cNvSpPr/>
          <p:nvPr/>
        </p:nvSpPr>
        <p:spPr>
          <a:xfrm>
            <a:off x="6396002" y="183459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BAB1B7-6EC4-444D-91C4-980BAD2DEC1C}"/>
              </a:ext>
            </a:extLst>
          </p:cNvPr>
          <p:cNvSpPr/>
          <p:nvPr/>
        </p:nvSpPr>
        <p:spPr>
          <a:xfrm>
            <a:off x="6412384" y="307283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D7EF97-7703-4A5D-894F-0626384DC0E2}"/>
              </a:ext>
            </a:extLst>
          </p:cNvPr>
          <p:cNvSpPr/>
          <p:nvPr/>
        </p:nvSpPr>
        <p:spPr>
          <a:xfrm>
            <a:off x="6396002" y="375864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C1606B-6341-4486-A5B8-EB3B1D4C68A2}"/>
              </a:ext>
            </a:extLst>
          </p:cNvPr>
          <p:cNvSpPr/>
          <p:nvPr/>
        </p:nvSpPr>
        <p:spPr>
          <a:xfrm>
            <a:off x="6396002" y="49968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D04959-D1AA-4BFE-997D-50F774025E7D}"/>
              </a:ext>
            </a:extLst>
          </p:cNvPr>
          <p:cNvGrpSpPr/>
          <p:nvPr/>
        </p:nvGrpSpPr>
        <p:grpSpPr>
          <a:xfrm>
            <a:off x="240722" y="1424987"/>
            <a:ext cx="1952132" cy="1656683"/>
            <a:chOff x="6455314" y="4497351"/>
            <a:chExt cx="1952132" cy="165668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DFB7FB-660A-46A6-8C96-F1CC37736261}"/>
                </a:ext>
              </a:extLst>
            </p:cNvPr>
            <p:cNvSpPr/>
            <p:nvPr/>
          </p:nvSpPr>
          <p:spPr>
            <a:xfrm>
              <a:off x="7110771" y="5114925"/>
              <a:ext cx="586628" cy="51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24B882E-CD0D-45A7-A191-ADF60011D93C}"/>
                </a:ext>
              </a:extLst>
            </p:cNvPr>
            <p:cNvSpPr/>
            <p:nvPr/>
          </p:nvSpPr>
          <p:spPr>
            <a:xfrm>
              <a:off x="7154043" y="4710535"/>
              <a:ext cx="10743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 on menus</a:t>
              </a:r>
              <a:endParaRPr lang="en-US" sz="1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7CBCE0F-0883-4146-8FF0-748B558B3580}"/>
                </a:ext>
              </a:extLst>
            </p:cNvPr>
            <p:cNvSpPr/>
            <p:nvPr/>
          </p:nvSpPr>
          <p:spPr>
            <a:xfrm>
              <a:off x="7217976" y="4902192"/>
              <a:ext cx="3722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1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6E6853-A1EA-44CD-BC04-65EFEAB093A6}"/>
                </a:ext>
              </a:extLst>
            </p:cNvPr>
            <p:cNvSpPr/>
            <p:nvPr/>
          </p:nvSpPr>
          <p:spPr>
            <a:xfrm rot="16200000">
              <a:off x="6842392" y="5231618"/>
              <a:ext cx="3722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01D271-7D78-4755-A8EA-C3DE1CBC99B8}"/>
                </a:ext>
              </a:extLst>
            </p:cNvPr>
            <p:cNvSpPr/>
            <p:nvPr/>
          </p:nvSpPr>
          <p:spPr>
            <a:xfrm rot="16200000">
              <a:off x="6824439" y="5742004"/>
              <a:ext cx="4081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F1F411-904A-4DDE-9C0D-FBC20BE8D652}"/>
                </a:ext>
              </a:extLst>
            </p:cNvPr>
            <p:cNvSpPr/>
            <p:nvPr/>
          </p:nvSpPr>
          <p:spPr>
            <a:xfrm>
              <a:off x="7786650" y="4902192"/>
              <a:ext cx="4081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534D0AF-F57A-4CDA-A968-DFA80B979656}"/>
                </a:ext>
              </a:extLst>
            </p:cNvPr>
            <p:cNvSpPr/>
            <p:nvPr/>
          </p:nvSpPr>
          <p:spPr>
            <a:xfrm rot="16200000">
              <a:off x="6332535" y="5508024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 on menu</a:t>
              </a:r>
              <a:endParaRPr lang="en-US" sz="1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99BD8A-2EF1-47DD-8E06-BACC8439862C}"/>
                </a:ext>
              </a:extLst>
            </p:cNvPr>
            <p:cNvSpPr/>
            <p:nvPr/>
          </p:nvSpPr>
          <p:spPr>
            <a:xfrm>
              <a:off x="7697399" y="5114925"/>
              <a:ext cx="586628" cy="51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97A4424-E078-4171-97FE-1BE8F42A5672}"/>
                </a:ext>
              </a:extLst>
            </p:cNvPr>
            <p:cNvSpPr/>
            <p:nvPr/>
          </p:nvSpPr>
          <p:spPr>
            <a:xfrm>
              <a:off x="7110771" y="5625311"/>
              <a:ext cx="586628" cy="51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3E6FF3-3E6A-4E5B-809E-0E7ECD198F03}"/>
                </a:ext>
              </a:extLst>
            </p:cNvPr>
            <p:cNvSpPr/>
            <p:nvPr/>
          </p:nvSpPr>
          <p:spPr>
            <a:xfrm>
              <a:off x="7697399" y="5625311"/>
              <a:ext cx="586628" cy="51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899444E-2474-4CCD-A06A-EA60A9A5D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399" y="4966218"/>
              <a:ext cx="0" cy="14870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B103D4-E479-483F-BD98-EFFB745415A4}"/>
                </a:ext>
              </a:extLst>
            </p:cNvPr>
            <p:cNvCxnSpPr>
              <a:cxnSpLocks/>
            </p:cNvCxnSpPr>
            <p:nvPr/>
          </p:nvCxnSpPr>
          <p:spPr>
            <a:xfrm>
              <a:off x="6971071" y="5625311"/>
              <a:ext cx="1397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D4CACB3-7BD3-4609-8531-4E6EAA499213}"/>
                </a:ext>
              </a:extLst>
            </p:cNvPr>
            <p:cNvSpPr/>
            <p:nvPr/>
          </p:nvSpPr>
          <p:spPr>
            <a:xfrm rot="16200000">
              <a:off x="6096722" y="5312787"/>
              <a:ext cx="9941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choices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F557A52-0CAE-4400-BA5E-F893DBEEABCB}"/>
                </a:ext>
              </a:extLst>
            </p:cNvPr>
            <p:cNvSpPr/>
            <p:nvPr/>
          </p:nvSpPr>
          <p:spPr>
            <a:xfrm>
              <a:off x="6865036" y="4497351"/>
              <a:ext cx="15424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Hypothetical choices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EABDE80-65C1-4C16-B143-E73798AC71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9301" y="4705904"/>
              <a:ext cx="491470" cy="40345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1BDE55-DC56-4482-B9C4-72761F9BA5A9}"/>
              </a:ext>
            </a:extLst>
          </p:cNvPr>
          <p:cNvCxnSpPr>
            <a:cxnSpLocks/>
          </p:cNvCxnSpPr>
          <p:nvPr/>
        </p:nvCxnSpPr>
        <p:spPr>
          <a:xfrm>
            <a:off x="2461476" y="1602640"/>
            <a:ext cx="0" cy="4077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81CC04-FF5E-42B4-BF0E-A804614377C0}"/>
              </a:ext>
            </a:extLst>
          </p:cNvPr>
          <p:cNvCxnSpPr>
            <a:cxnSpLocks/>
          </p:cNvCxnSpPr>
          <p:nvPr/>
        </p:nvCxnSpPr>
        <p:spPr>
          <a:xfrm>
            <a:off x="3465403" y="1624967"/>
            <a:ext cx="31223" cy="40554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E04474-777A-4256-8D00-D47F989E907E}"/>
              </a:ext>
            </a:extLst>
          </p:cNvPr>
          <p:cNvCxnSpPr>
            <a:cxnSpLocks/>
          </p:cNvCxnSpPr>
          <p:nvPr/>
        </p:nvCxnSpPr>
        <p:spPr>
          <a:xfrm>
            <a:off x="4016317" y="1606393"/>
            <a:ext cx="0" cy="40740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12E9DB-3CF7-4164-B1E7-46B1FF5097DB}"/>
              </a:ext>
            </a:extLst>
          </p:cNvPr>
          <p:cNvCxnSpPr>
            <a:cxnSpLocks/>
          </p:cNvCxnSpPr>
          <p:nvPr/>
        </p:nvCxnSpPr>
        <p:spPr>
          <a:xfrm>
            <a:off x="4572000" y="1602640"/>
            <a:ext cx="0" cy="4077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2321F-7E9D-4C46-8798-5AC3E194ABC6}"/>
              </a:ext>
            </a:extLst>
          </p:cNvPr>
          <p:cNvCxnSpPr>
            <a:cxnSpLocks/>
          </p:cNvCxnSpPr>
          <p:nvPr/>
        </p:nvCxnSpPr>
        <p:spPr>
          <a:xfrm flipH="1">
            <a:off x="5212557" y="1621157"/>
            <a:ext cx="19051" cy="4046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E96D081-44AE-4E7E-B452-A8F8C47A26BD}"/>
              </a:ext>
            </a:extLst>
          </p:cNvPr>
          <p:cNvCxnSpPr>
            <a:cxnSpLocks/>
          </p:cNvCxnSpPr>
          <p:nvPr/>
        </p:nvCxnSpPr>
        <p:spPr>
          <a:xfrm flipH="1">
            <a:off x="5810186" y="1608775"/>
            <a:ext cx="10543" cy="407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ADF214C-A0C8-4051-AC3A-47B8E64A5A59}"/>
              </a:ext>
            </a:extLst>
          </p:cNvPr>
          <p:cNvSpPr/>
          <p:nvPr/>
        </p:nvSpPr>
        <p:spPr>
          <a:xfrm>
            <a:off x="960527" y="3454803"/>
            <a:ext cx="476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AEA7D0-F099-4D63-831D-FFFB323450F5}"/>
              </a:ext>
            </a:extLst>
          </p:cNvPr>
          <p:cNvSpPr/>
          <p:nvPr/>
        </p:nvSpPr>
        <p:spPr>
          <a:xfrm>
            <a:off x="1785333" y="4188761"/>
            <a:ext cx="7168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(MPL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F0956C-BB5D-4D24-ADEC-B9856FA14259}"/>
              </a:ext>
            </a:extLst>
          </p:cNvPr>
          <p:cNvSpPr/>
          <p:nvPr/>
        </p:nvSpPr>
        <p:spPr>
          <a:xfrm>
            <a:off x="2475791" y="3359831"/>
            <a:ext cx="98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Hypothetical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</a:t>
            </a:r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83498FF-5F13-4844-8866-41661B17182A}"/>
              </a:ext>
            </a:extLst>
          </p:cNvPr>
          <p:cNvSpPr/>
          <p:nvPr/>
        </p:nvSpPr>
        <p:spPr>
          <a:xfrm>
            <a:off x="3465403" y="3363765"/>
            <a:ext cx="588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3B6CD7-BE64-4F01-BC1E-4C77EB1AC0D1}"/>
              </a:ext>
            </a:extLst>
          </p:cNvPr>
          <p:cNvSpPr/>
          <p:nvPr/>
        </p:nvSpPr>
        <p:spPr>
          <a:xfrm>
            <a:off x="4024595" y="3457850"/>
            <a:ext cx="50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</a:t>
            </a:r>
            <a:endParaRPr lang="en-US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8944807-C792-46F8-BF58-496CACB5F8E3}"/>
              </a:ext>
            </a:extLst>
          </p:cNvPr>
          <p:cNvSpPr/>
          <p:nvPr/>
        </p:nvSpPr>
        <p:spPr>
          <a:xfrm>
            <a:off x="4533716" y="3456119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CD546B-BA74-48B6-8359-E3BAF7A9AADD}"/>
              </a:ext>
            </a:extLst>
          </p:cNvPr>
          <p:cNvSpPr/>
          <p:nvPr/>
        </p:nvSpPr>
        <p:spPr>
          <a:xfrm>
            <a:off x="5189502" y="3466909"/>
            <a:ext cx="620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US" sz="12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E9F3AE-AE2C-4C02-8FE4-9AF701095093}"/>
              </a:ext>
            </a:extLst>
          </p:cNvPr>
          <p:cNvSpPr/>
          <p:nvPr/>
        </p:nvSpPr>
        <p:spPr>
          <a:xfrm>
            <a:off x="5782012" y="3384735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endParaRPr lang="en-US" sz="12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54323B8-611E-4252-BA05-5BF97F31E55B}"/>
              </a:ext>
            </a:extLst>
          </p:cNvPr>
          <p:cNvCxnSpPr>
            <a:cxnSpLocks/>
          </p:cNvCxnSpPr>
          <p:nvPr/>
        </p:nvCxnSpPr>
        <p:spPr>
          <a:xfrm flipH="1">
            <a:off x="6410184" y="1633540"/>
            <a:ext cx="5063" cy="40340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D758A3-E17F-43F9-B501-19EC4DD82BA0}"/>
              </a:ext>
            </a:extLst>
          </p:cNvPr>
          <p:cNvCxnSpPr>
            <a:cxnSpLocks/>
          </p:cNvCxnSpPr>
          <p:nvPr/>
        </p:nvCxnSpPr>
        <p:spPr>
          <a:xfrm>
            <a:off x="4386947" y="200626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C456691-0BD7-4032-B5CB-334618EDC7F0}"/>
              </a:ext>
            </a:extLst>
          </p:cNvPr>
          <p:cNvCxnSpPr>
            <a:cxnSpLocks/>
          </p:cNvCxnSpPr>
          <p:nvPr/>
        </p:nvCxnSpPr>
        <p:spPr>
          <a:xfrm>
            <a:off x="4386947" y="324451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6E6CB8A-7102-4591-89AF-75EE4E5C6EED}"/>
              </a:ext>
            </a:extLst>
          </p:cNvPr>
          <p:cNvCxnSpPr>
            <a:cxnSpLocks/>
          </p:cNvCxnSpPr>
          <p:nvPr/>
        </p:nvCxnSpPr>
        <p:spPr>
          <a:xfrm>
            <a:off x="4389329" y="392060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964713E-9B57-48AB-BE82-88DA7C23FB3F}"/>
              </a:ext>
            </a:extLst>
          </p:cNvPr>
          <p:cNvCxnSpPr>
            <a:cxnSpLocks/>
          </p:cNvCxnSpPr>
          <p:nvPr/>
        </p:nvCxnSpPr>
        <p:spPr>
          <a:xfrm>
            <a:off x="4389329" y="515885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E8A34DD-BF01-4787-83F2-2A2548CDA26D}"/>
              </a:ext>
            </a:extLst>
          </p:cNvPr>
          <p:cNvCxnSpPr>
            <a:cxnSpLocks/>
          </p:cNvCxnSpPr>
          <p:nvPr/>
        </p:nvCxnSpPr>
        <p:spPr>
          <a:xfrm>
            <a:off x="5025122" y="200626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449E48A-6B8B-40F2-BF57-85E45BB0C4D0}"/>
              </a:ext>
            </a:extLst>
          </p:cNvPr>
          <p:cNvCxnSpPr>
            <a:cxnSpLocks/>
          </p:cNvCxnSpPr>
          <p:nvPr/>
        </p:nvCxnSpPr>
        <p:spPr>
          <a:xfrm>
            <a:off x="5025122" y="324451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B478A79-F9B8-40D8-B056-39D4AB749BFC}"/>
              </a:ext>
            </a:extLst>
          </p:cNvPr>
          <p:cNvCxnSpPr>
            <a:cxnSpLocks/>
          </p:cNvCxnSpPr>
          <p:nvPr/>
        </p:nvCxnSpPr>
        <p:spPr>
          <a:xfrm>
            <a:off x="5027504" y="392060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512D4BE-30D5-4582-A221-7FF99D42DF22}"/>
              </a:ext>
            </a:extLst>
          </p:cNvPr>
          <p:cNvCxnSpPr>
            <a:cxnSpLocks/>
          </p:cNvCxnSpPr>
          <p:nvPr/>
        </p:nvCxnSpPr>
        <p:spPr>
          <a:xfrm>
            <a:off x="5027504" y="515885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35DD417-C470-4BCE-A9D8-B5BF295447DD}"/>
              </a:ext>
            </a:extLst>
          </p:cNvPr>
          <p:cNvCxnSpPr>
            <a:cxnSpLocks/>
          </p:cNvCxnSpPr>
          <p:nvPr/>
        </p:nvCxnSpPr>
        <p:spPr>
          <a:xfrm>
            <a:off x="5663297" y="200626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CAA4E9E-B98A-4C3C-82B0-EEA7B419F3CE}"/>
              </a:ext>
            </a:extLst>
          </p:cNvPr>
          <p:cNvCxnSpPr>
            <a:cxnSpLocks/>
          </p:cNvCxnSpPr>
          <p:nvPr/>
        </p:nvCxnSpPr>
        <p:spPr>
          <a:xfrm>
            <a:off x="5663297" y="324451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58A069B-E612-4022-BD48-0015321EB04D}"/>
              </a:ext>
            </a:extLst>
          </p:cNvPr>
          <p:cNvCxnSpPr>
            <a:cxnSpLocks/>
          </p:cNvCxnSpPr>
          <p:nvPr/>
        </p:nvCxnSpPr>
        <p:spPr>
          <a:xfrm>
            <a:off x="5665679" y="392060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9F91AF6-4B64-44CB-B8C6-1807CE3DE491}"/>
              </a:ext>
            </a:extLst>
          </p:cNvPr>
          <p:cNvCxnSpPr>
            <a:cxnSpLocks/>
          </p:cNvCxnSpPr>
          <p:nvPr/>
        </p:nvCxnSpPr>
        <p:spPr>
          <a:xfrm>
            <a:off x="5665679" y="515885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9DF1883-8B4F-4AF2-B892-CDCC1CC58414}"/>
              </a:ext>
            </a:extLst>
          </p:cNvPr>
          <p:cNvSpPr/>
          <p:nvPr/>
        </p:nvSpPr>
        <p:spPr>
          <a:xfrm>
            <a:off x="1950735" y="542186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71452DC-7F9A-4DA2-8A6B-AE25B3A86C1D}"/>
              </a:ext>
            </a:extLst>
          </p:cNvPr>
          <p:cNvSpPr/>
          <p:nvPr/>
        </p:nvSpPr>
        <p:spPr>
          <a:xfrm>
            <a:off x="2776335" y="54203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343C49-21F3-4E22-8BF6-E14C1A662236}"/>
              </a:ext>
            </a:extLst>
          </p:cNvPr>
          <p:cNvSpPr/>
          <p:nvPr/>
        </p:nvSpPr>
        <p:spPr>
          <a:xfrm>
            <a:off x="3496626" y="5420382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30523D0-7A0B-4C3F-B803-BAE7AA24215D}"/>
              </a:ext>
            </a:extLst>
          </p:cNvPr>
          <p:cNvSpPr/>
          <p:nvPr/>
        </p:nvSpPr>
        <p:spPr>
          <a:xfrm>
            <a:off x="4065432" y="542038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B18AEC9-DFC1-4763-B610-09D1F6E46CD9}"/>
              </a:ext>
            </a:extLst>
          </p:cNvPr>
          <p:cNvSpPr/>
          <p:nvPr/>
        </p:nvSpPr>
        <p:spPr>
          <a:xfrm>
            <a:off x="4660500" y="5434126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3c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F37CCB-7A90-4C83-A090-5E604C0AAA1F}"/>
              </a:ext>
            </a:extLst>
          </p:cNvPr>
          <p:cNvSpPr/>
          <p:nvPr/>
        </p:nvSpPr>
        <p:spPr>
          <a:xfrm>
            <a:off x="5340299" y="5431926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7C9C961-09AE-4971-9E41-59E9B510F1C2}"/>
              </a:ext>
            </a:extLst>
          </p:cNvPr>
          <p:cNvSpPr/>
          <p:nvPr/>
        </p:nvSpPr>
        <p:spPr>
          <a:xfrm>
            <a:off x="5951168" y="5420217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54C4378-5C8B-4AA1-84A3-1EE059E1BE59}"/>
              </a:ext>
            </a:extLst>
          </p:cNvPr>
          <p:cNvCxnSpPr>
            <a:cxnSpLocks/>
          </p:cNvCxnSpPr>
          <p:nvPr/>
        </p:nvCxnSpPr>
        <p:spPr>
          <a:xfrm flipV="1">
            <a:off x="1781263" y="5667576"/>
            <a:ext cx="4628921" cy="12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B5D065F-144C-4304-9E42-1074913EBFB1}"/>
              </a:ext>
            </a:extLst>
          </p:cNvPr>
          <p:cNvSpPr/>
          <p:nvPr/>
        </p:nvSpPr>
        <p:spPr>
          <a:xfrm rot="19068291">
            <a:off x="2654227" y="2653802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en-US" sz="105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62D8A24-40FE-4441-B3D0-E2BB11B0AFF6}"/>
              </a:ext>
            </a:extLst>
          </p:cNvPr>
          <p:cNvSpPr/>
          <p:nvPr/>
        </p:nvSpPr>
        <p:spPr>
          <a:xfrm rot="2485212">
            <a:off x="2543498" y="4290694"/>
            <a:ext cx="599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info</a:t>
            </a:r>
            <a:endParaRPr lang="en-US" sz="105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C176FA9-F978-46ED-B2D1-5C5988208607}"/>
              </a:ext>
            </a:extLst>
          </p:cNvPr>
          <p:cNvSpPr/>
          <p:nvPr/>
        </p:nvSpPr>
        <p:spPr>
          <a:xfrm rot="18799600">
            <a:off x="3356736" y="1974187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en-US" sz="105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C633D4A-39EE-4E7D-8F96-D86BF84BE542}"/>
              </a:ext>
            </a:extLst>
          </p:cNvPr>
          <p:cNvSpPr/>
          <p:nvPr/>
        </p:nvSpPr>
        <p:spPr>
          <a:xfrm rot="18781463">
            <a:off x="3371109" y="3889700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en-US" sz="105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812BB4A-6651-41BD-AA45-EE63FE4B065D}"/>
              </a:ext>
            </a:extLst>
          </p:cNvPr>
          <p:cNvSpPr/>
          <p:nvPr/>
        </p:nvSpPr>
        <p:spPr>
          <a:xfrm rot="2749283">
            <a:off x="3197651" y="4877699"/>
            <a:ext cx="599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info</a:t>
            </a:r>
            <a:endParaRPr lang="en-US" sz="105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154A878-0FF7-4E7A-910D-3C98EBBC5D27}"/>
              </a:ext>
            </a:extLst>
          </p:cNvPr>
          <p:cNvSpPr/>
          <p:nvPr/>
        </p:nvSpPr>
        <p:spPr>
          <a:xfrm rot="2749283">
            <a:off x="3227247" y="2995156"/>
            <a:ext cx="599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6044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Tabaré Capitán</dc:creator>
  <cp:lastModifiedBy>Tabaré Capitán</cp:lastModifiedBy>
  <cp:revision>7</cp:revision>
  <dcterms:created xsi:type="dcterms:W3CDTF">2019-12-01T20:01:43Z</dcterms:created>
  <dcterms:modified xsi:type="dcterms:W3CDTF">2020-08-15T23:00:17Z</dcterms:modified>
</cp:coreProperties>
</file>