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2"/>
  </p:sldMasterIdLst>
  <p:notesMasterIdLst>
    <p:notesMasterId r:id="rId6"/>
  </p:notesMasterIdLst>
  <p:sldIdLst>
    <p:sldId id="256" r:id="rId3"/>
    <p:sldId id="308" r:id="rId4"/>
    <p:sldId id="310" r:id="rId5"/>
  </p:sldIdLst>
  <p:sldSz cx="12192000" cy="6858000"/>
  <p:notesSz cx="12192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B7B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94625" autoAdjust="0"/>
  </p:normalViewPr>
  <p:slideViewPr>
    <p:cSldViewPr>
      <p:cViewPr varScale="1">
        <p:scale>
          <a:sx n="81" d="100"/>
          <a:sy n="81" d="100"/>
        </p:scale>
        <p:origin x="418" y="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83B2D-B7D5-4A64-ADCE-EA8A3BEA4792}" type="datetimeFigureOut">
              <a:rPr lang="es-ES" smtClean="0"/>
              <a:t>26/05/2020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61CF5-E6B6-401D-807F-AAA8FF50D8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1460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61CF5-E6B6-401D-807F-AAA8FF50D83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8556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5400"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20401-95C3-4EB8-8FAA-A06021F90495}"/>
              </a:ext>
            </a:extLst>
          </p:cNvPr>
          <p:cNvSpPr txBox="1"/>
          <p:nvPr userDrawn="1"/>
        </p:nvSpPr>
        <p:spPr>
          <a:xfrm>
            <a:off x="16764" y="6570101"/>
            <a:ext cx="2993127" cy="287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s-MX" sz="1600" b="1" spc="-30" dirty="0">
                <a:solidFill>
                  <a:schemeClr val="bg1"/>
                </a:solidFill>
              </a:rPr>
              <a:t>F</a:t>
            </a:r>
            <a:r>
              <a:rPr lang="es-MX" sz="1200" b="1" spc="-30" dirty="0">
                <a:solidFill>
                  <a:schemeClr val="bg1"/>
                </a:solidFill>
              </a:rPr>
              <a:t>ACULTAD </a:t>
            </a:r>
            <a:r>
              <a:rPr lang="es-MX" sz="1200" b="1" spc="10" dirty="0">
                <a:solidFill>
                  <a:schemeClr val="bg1"/>
                </a:solidFill>
              </a:rPr>
              <a:t>DE </a:t>
            </a:r>
            <a:r>
              <a:rPr lang="es-MX" sz="1600" b="1" spc="5" dirty="0">
                <a:solidFill>
                  <a:schemeClr val="bg1"/>
                </a:solidFill>
              </a:rPr>
              <a:t>M</a:t>
            </a:r>
            <a:r>
              <a:rPr lang="es-MX" sz="1200" b="1" spc="5" dirty="0">
                <a:solidFill>
                  <a:schemeClr val="bg1"/>
                </a:solidFill>
              </a:rPr>
              <a:t>INAS </a:t>
            </a:r>
            <a:r>
              <a:rPr lang="es-MX" sz="1600" b="1" spc="-85" dirty="0">
                <a:solidFill>
                  <a:schemeClr val="bg1"/>
                </a:solidFill>
                <a:latin typeface="Arial"/>
                <a:cs typeface="Arial"/>
              </a:rPr>
              <a:t>– </a:t>
            </a:r>
            <a:r>
              <a:rPr lang="es-MX" sz="1600" b="1" spc="5" dirty="0">
                <a:solidFill>
                  <a:schemeClr val="bg1"/>
                </a:solidFill>
              </a:rPr>
              <a:t>S</a:t>
            </a:r>
            <a:r>
              <a:rPr lang="es-MX" sz="1200" b="1" spc="5" dirty="0">
                <a:solidFill>
                  <a:schemeClr val="bg1"/>
                </a:solidFill>
              </a:rPr>
              <a:t>EDE</a:t>
            </a:r>
            <a:r>
              <a:rPr lang="es-MX" sz="1200" b="1" spc="229" dirty="0">
                <a:solidFill>
                  <a:schemeClr val="bg1"/>
                </a:solidFill>
              </a:rPr>
              <a:t> </a:t>
            </a:r>
            <a:r>
              <a:rPr lang="es-MX" sz="1600" b="1" spc="5" dirty="0">
                <a:solidFill>
                  <a:schemeClr val="bg1"/>
                </a:solidFill>
              </a:rPr>
              <a:t>M</a:t>
            </a:r>
            <a:r>
              <a:rPr lang="es-MX" sz="1200" b="1" spc="5" dirty="0">
                <a:solidFill>
                  <a:schemeClr val="bg1"/>
                </a:solidFill>
              </a:rPr>
              <a:t>EDELLÍN</a:t>
            </a:r>
            <a:endParaRPr lang="es-MX" sz="1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26/05/2020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265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26/05/2020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5412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26/05/2020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914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26/05/2020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4976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26/05/2020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5090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26/05/2020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7440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26/05/2020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4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26/05/2020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461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924084" y="5994512"/>
            <a:ext cx="3213644" cy="789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211823" y="6517385"/>
            <a:ext cx="1611630" cy="340995"/>
          </a:xfrm>
          <a:custGeom>
            <a:avLst/>
            <a:gdLst/>
            <a:ahLst/>
            <a:cxnLst/>
            <a:rect l="l" t="t" r="r" b="b"/>
            <a:pathLst>
              <a:path w="1611629" h="340995">
                <a:moveTo>
                  <a:pt x="1611629" y="0"/>
                </a:moveTo>
                <a:lnTo>
                  <a:pt x="0" y="0"/>
                </a:lnTo>
                <a:lnTo>
                  <a:pt x="0" y="340613"/>
                </a:lnTo>
                <a:lnTo>
                  <a:pt x="1611629" y="340613"/>
                </a:lnTo>
                <a:lnTo>
                  <a:pt x="1611629" y="0"/>
                </a:lnTo>
                <a:close/>
              </a:path>
            </a:pathLst>
          </a:custGeom>
          <a:solidFill>
            <a:srgbClr val="7E7E7E">
              <a:alpha val="5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517385"/>
            <a:ext cx="6212205" cy="340995"/>
          </a:xfrm>
          <a:custGeom>
            <a:avLst/>
            <a:gdLst/>
            <a:ahLst/>
            <a:cxnLst/>
            <a:rect l="l" t="t" r="r" b="b"/>
            <a:pathLst>
              <a:path w="6212205" h="340995">
                <a:moveTo>
                  <a:pt x="6211824" y="0"/>
                </a:moveTo>
                <a:lnTo>
                  <a:pt x="0" y="0"/>
                </a:lnTo>
                <a:lnTo>
                  <a:pt x="0" y="340613"/>
                </a:lnTo>
                <a:lnTo>
                  <a:pt x="6211824" y="340613"/>
                </a:lnTo>
                <a:lnTo>
                  <a:pt x="6211824" y="0"/>
                </a:lnTo>
                <a:close/>
              </a:path>
            </a:pathLst>
          </a:custGeom>
          <a:solidFill>
            <a:srgbClr val="6425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6764" y="364997"/>
            <a:ext cx="821690" cy="277495"/>
          </a:xfrm>
          <a:custGeom>
            <a:avLst/>
            <a:gdLst/>
            <a:ahLst/>
            <a:cxnLst/>
            <a:rect l="l" t="t" r="r" b="b"/>
            <a:pathLst>
              <a:path w="821690" h="277495">
                <a:moveTo>
                  <a:pt x="821436" y="0"/>
                </a:moveTo>
                <a:lnTo>
                  <a:pt x="0" y="0"/>
                </a:lnTo>
                <a:lnTo>
                  <a:pt x="0" y="277367"/>
                </a:lnTo>
                <a:lnTo>
                  <a:pt x="821436" y="277367"/>
                </a:lnTo>
                <a:lnTo>
                  <a:pt x="821436" y="0"/>
                </a:lnTo>
                <a:close/>
              </a:path>
            </a:pathLst>
          </a:custGeom>
          <a:solidFill>
            <a:srgbClr val="6425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8454" y="364997"/>
            <a:ext cx="7296911" cy="1000760"/>
          </a:xfrm>
        </p:spPr>
        <p:txBody>
          <a:bodyPr lIns="0" tIns="0" rIns="0" bIns="0"/>
          <a:lstStyle>
            <a:lvl1pPr>
              <a:defRPr sz="25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222" y="1676400"/>
            <a:ext cx="11433555" cy="3564127"/>
          </a:xfr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459ABB-0CEC-489B-ACF8-CD8CEBCC2AA7}"/>
              </a:ext>
            </a:extLst>
          </p:cNvPr>
          <p:cNvSpPr txBox="1"/>
          <p:nvPr userDrawn="1"/>
        </p:nvSpPr>
        <p:spPr>
          <a:xfrm>
            <a:off x="16764" y="6570101"/>
            <a:ext cx="2993127" cy="287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s-MX" sz="1600" b="1" spc="-30" dirty="0">
                <a:solidFill>
                  <a:schemeClr val="bg1"/>
                </a:solidFill>
              </a:rPr>
              <a:t>F</a:t>
            </a:r>
            <a:r>
              <a:rPr lang="es-MX" sz="1200" b="1" spc="-30" dirty="0">
                <a:solidFill>
                  <a:schemeClr val="bg1"/>
                </a:solidFill>
              </a:rPr>
              <a:t>ACULTAD </a:t>
            </a:r>
            <a:r>
              <a:rPr lang="es-MX" sz="1200" b="1" spc="10" dirty="0">
                <a:solidFill>
                  <a:schemeClr val="bg1"/>
                </a:solidFill>
              </a:rPr>
              <a:t>DE </a:t>
            </a:r>
            <a:r>
              <a:rPr lang="es-MX" sz="1600" b="1" spc="5" dirty="0">
                <a:solidFill>
                  <a:schemeClr val="bg1"/>
                </a:solidFill>
              </a:rPr>
              <a:t>M</a:t>
            </a:r>
            <a:r>
              <a:rPr lang="es-MX" sz="1200" b="1" spc="5" dirty="0">
                <a:solidFill>
                  <a:schemeClr val="bg1"/>
                </a:solidFill>
              </a:rPr>
              <a:t>INAS </a:t>
            </a:r>
            <a:r>
              <a:rPr lang="es-MX" sz="1600" b="1" spc="-85" dirty="0">
                <a:solidFill>
                  <a:schemeClr val="bg1"/>
                </a:solidFill>
                <a:latin typeface="Arial"/>
                <a:cs typeface="Arial"/>
              </a:rPr>
              <a:t>– </a:t>
            </a:r>
            <a:r>
              <a:rPr lang="es-MX" sz="1600" b="1" spc="5" dirty="0">
                <a:solidFill>
                  <a:schemeClr val="bg1"/>
                </a:solidFill>
              </a:rPr>
              <a:t>S</a:t>
            </a:r>
            <a:r>
              <a:rPr lang="es-MX" sz="1200" b="1" spc="5" dirty="0">
                <a:solidFill>
                  <a:schemeClr val="bg1"/>
                </a:solidFill>
              </a:rPr>
              <a:t>EDE</a:t>
            </a:r>
            <a:r>
              <a:rPr lang="es-MX" sz="1200" b="1" spc="229" dirty="0">
                <a:solidFill>
                  <a:schemeClr val="bg1"/>
                </a:solidFill>
              </a:rPr>
              <a:t> </a:t>
            </a:r>
            <a:r>
              <a:rPr lang="es-MX" sz="1600" b="1" spc="5" dirty="0">
                <a:solidFill>
                  <a:schemeClr val="bg1"/>
                </a:solidFill>
              </a:rPr>
              <a:t>M</a:t>
            </a:r>
            <a:r>
              <a:rPr lang="es-MX" sz="1200" b="1" spc="5" dirty="0">
                <a:solidFill>
                  <a:schemeClr val="bg1"/>
                </a:solidFill>
              </a:rPr>
              <a:t>EDELLÍN</a:t>
            </a:r>
            <a:endParaRPr lang="es-MX" sz="1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54000"/>
            <a:ext cx="7296911" cy="1000760"/>
          </a:xfrm>
        </p:spPr>
        <p:txBody>
          <a:bodyPr lIns="0" tIns="0" rIns="0" bIns="0"/>
          <a:lstStyle>
            <a:lvl1pPr>
              <a:defRPr sz="25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99C593-A25A-4ABE-BB5A-EFA30CDF4523}"/>
              </a:ext>
            </a:extLst>
          </p:cNvPr>
          <p:cNvSpPr txBox="1"/>
          <p:nvPr userDrawn="1"/>
        </p:nvSpPr>
        <p:spPr>
          <a:xfrm>
            <a:off x="16764" y="6570101"/>
            <a:ext cx="2993127" cy="287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s-MX" sz="1600" b="1" spc="-30" dirty="0">
                <a:solidFill>
                  <a:schemeClr val="bg1"/>
                </a:solidFill>
              </a:rPr>
              <a:t>F</a:t>
            </a:r>
            <a:r>
              <a:rPr lang="es-MX" sz="1200" b="1" spc="-30" dirty="0">
                <a:solidFill>
                  <a:schemeClr val="bg1"/>
                </a:solidFill>
              </a:rPr>
              <a:t>ACULTAD </a:t>
            </a:r>
            <a:r>
              <a:rPr lang="es-MX" sz="1200" b="1" spc="10" dirty="0">
                <a:solidFill>
                  <a:schemeClr val="bg1"/>
                </a:solidFill>
              </a:rPr>
              <a:t>DE </a:t>
            </a:r>
            <a:r>
              <a:rPr lang="es-MX" sz="1600" b="1" spc="5" dirty="0">
                <a:solidFill>
                  <a:schemeClr val="bg1"/>
                </a:solidFill>
              </a:rPr>
              <a:t>M</a:t>
            </a:r>
            <a:r>
              <a:rPr lang="es-MX" sz="1200" b="1" spc="5" dirty="0">
                <a:solidFill>
                  <a:schemeClr val="bg1"/>
                </a:solidFill>
              </a:rPr>
              <a:t>INAS </a:t>
            </a:r>
            <a:r>
              <a:rPr lang="es-MX" sz="1600" b="1" spc="-85" dirty="0">
                <a:solidFill>
                  <a:schemeClr val="bg1"/>
                </a:solidFill>
                <a:latin typeface="Arial"/>
                <a:cs typeface="Arial"/>
              </a:rPr>
              <a:t>– </a:t>
            </a:r>
            <a:r>
              <a:rPr lang="es-MX" sz="1600" b="1" spc="5" dirty="0">
                <a:solidFill>
                  <a:schemeClr val="bg1"/>
                </a:solidFill>
              </a:rPr>
              <a:t>S</a:t>
            </a:r>
            <a:r>
              <a:rPr lang="es-MX" sz="1200" b="1" spc="5" dirty="0">
                <a:solidFill>
                  <a:schemeClr val="bg1"/>
                </a:solidFill>
              </a:rPr>
              <a:t>EDE</a:t>
            </a:r>
            <a:r>
              <a:rPr lang="es-MX" sz="1200" b="1" spc="229" dirty="0">
                <a:solidFill>
                  <a:schemeClr val="bg1"/>
                </a:solidFill>
              </a:rPr>
              <a:t> </a:t>
            </a:r>
            <a:r>
              <a:rPr lang="es-MX" sz="1600" b="1" spc="5" dirty="0">
                <a:solidFill>
                  <a:schemeClr val="bg1"/>
                </a:solidFill>
              </a:rPr>
              <a:t>M</a:t>
            </a:r>
            <a:r>
              <a:rPr lang="es-MX" sz="1200" b="1" spc="5" dirty="0">
                <a:solidFill>
                  <a:schemeClr val="bg1"/>
                </a:solidFill>
              </a:rPr>
              <a:t>EDELLÍN</a:t>
            </a:r>
            <a:endParaRPr lang="es-MX" sz="1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924084" y="5994512"/>
            <a:ext cx="3213644" cy="789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211823" y="6517385"/>
            <a:ext cx="1611630" cy="340995"/>
          </a:xfrm>
          <a:custGeom>
            <a:avLst/>
            <a:gdLst/>
            <a:ahLst/>
            <a:cxnLst/>
            <a:rect l="l" t="t" r="r" b="b"/>
            <a:pathLst>
              <a:path w="1611629" h="340995">
                <a:moveTo>
                  <a:pt x="1611629" y="0"/>
                </a:moveTo>
                <a:lnTo>
                  <a:pt x="0" y="0"/>
                </a:lnTo>
                <a:lnTo>
                  <a:pt x="0" y="340613"/>
                </a:lnTo>
                <a:lnTo>
                  <a:pt x="1611629" y="340613"/>
                </a:lnTo>
                <a:lnTo>
                  <a:pt x="1611629" y="0"/>
                </a:lnTo>
                <a:close/>
              </a:path>
            </a:pathLst>
          </a:custGeom>
          <a:solidFill>
            <a:srgbClr val="7E7E7E">
              <a:alpha val="5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517385"/>
            <a:ext cx="6212205" cy="340995"/>
          </a:xfrm>
          <a:custGeom>
            <a:avLst/>
            <a:gdLst/>
            <a:ahLst/>
            <a:cxnLst/>
            <a:rect l="l" t="t" r="r" b="b"/>
            <a:pathLst>
              <a:path w="6212205" h="340995">
                <a:moveTo>
                  <a:pt x="6211824" y="0"/>
                </a:moveTo>
                <a:lnTo>
                  <a:pt x="0" y="0"/>
                </a:lnTo>
                <a:lnTo>
                  <a:pt x="0" y="340613"/>
                </a:lnTo>
                <a:lnTo>
                  <a:pt x="6211824" y="340613"/>
                </a:lnTo>
                <a:lnTo>
                  <a:pt x="6211824" y="0"/>
                </a:lnTo>
                <a:close/>
              </a:path>
            </a:pathLst>
          </a:custGeom>
          <a:solidFill>
            <a:srgbClr val="6425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6764" y="364997"/>
            <a:ext cx="821690" cy="277495"/>
          </a:xfrm>
          <a:custGeom>
            <a:avLst/>
            <a:gdLst/>
            <a:ahLst/>
            <a:cxnLst/>
            <a:rect l="l" t="t" r="r" b="b"/>
            <a:pathLst>
              <a:path w="821690" h="277495">
                <a:moveTo>
                  <a:pt x="821436" y="0"/>
                </a:moveTo>
                <a:lnTo>
                  <a:pt x="0" y="0"/>
                </a:lnTo>
                <a:lnTo>
                  <a:pt x="0" y="277367"/>
                </a:lnTo>
                <a:lnTo>
                  <a:pt x="821436" y="277367"/>
                </a:lnTo>
                <a:lnTo>
                  <a:pt x="821436" y="0"/>
                </a:lnTo>
                <a:close/>
              </a:path>
            </a:pathLst>
          </a:custGeom>
          <a:solidFill>
            <a:srgbClr val="6425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7CE1B-CF71-4CE5-8158-CA21D7AD1A70}"/>
              </a:ext>
            </a:extLst>
          </p:cNvPr>
          <p:cNvSpPr txBox="1"/>
          <p:nvPr userDrawn="1"/>
        </p:nvSpPr>
        <p:spPr>
          <a:xfrm>
            <a:off x="16764" y="6570101"/>
            <a:ext cx="2993127" cy="287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s-MX" sz="1600" b="1" spc="-30" dirty="0">
                <a:solidFill>
                  <a:schemeClr val="bg1"/>
                </a:solidFill>
              </a:rPr>
              <a:t>F</a:t>
            </a:r>
            <a:r>
              <a:rPr lang="es-MX" sz="1200" b="1" spc="-30" dirty="0">
                <a:solidFill>
                  <a:schemeClr val="bg1"/>
                </a:solidFill>
              </a:rPr>
              <a:t>ACULTAD </a:t>
            </a:r>
            <a:r>
              <a:rPr lang="es-MX" sz="1200" b="1" spc="10" dirty="0">
                <a:solidFill>
                  <a:schemeClr val="bg1"/>
                </a:solidFill>
              </a:rPr>
              <a:t>DE </a:t>
            </a:r>
            <a:r>
              <a:rPr lang="es-MX" sz="1600" b="1" spc="5" dirty="0">
                <a:solidFill>
                  <a:schemeClr val="bg1"/>
                </a:solidFill>
              </a:rPr>
              <a:t>M</a:t>
            </a:r>
            <a:r>
              <a:rPr lang="es-MX" sz="1200" b="1" spc="5" dirty="0">
                <a:solidFill>
                  <a:schemeClr val="bg1"/>
                </a:solidFill>
              </a:rPr>
              <a:t>INAS </a:t>
            </a:r>
            <a:r>
              <a:rPr lang="es-MX" sz="1600" b="1" spc="-85" dirty="0">
                <a:solidFill>
                  <a:schemeClr val="bg1"/>
                </a:solidFill>
                <a:latin typeface="Arial"/>
                <a:cs typeface="Arial"/>
              </a:rPr>
              <a:t>– </a:t>
            </a:r>
            <a:r>
              <a:rPr lang="es-MX" sz="1600" b="1" spc="5" dirty="0">
                <a:solidFill>
                  <a:schemeClr val="bg1"/>
                </a:solidFill>
              </a:rPr>
              <a:t>S</a:t>
            </a:r>
            <a:r>
              <a:rPr lang="es-MX" sz="1200" b="1" spc="5" dirty="0">
                <a:solidFill>
                  <a:schemeClr val="bg1"/>
                </a:solidFill>
              </a:rPr>
              <a:t>EDE</a:t>
            </a:r>
            <a:r>
              <a:rPr lang="es-MX" sz="1200" b="1" spc="229" dirty="0">
                <a:solidFill>
                  <a:schemeClr val="bg1"/>
                </a:solidFill>
              </a:rPr>
              <a:t> </a:t>
            </a:r>
            <a:r>
              <a:rPr lang="es-MX" sz="1600" b="1" spc="5" dirty="0">
                <a:solidFill>
                  <a:schemeClr val="bg1"/>
                </a:solidFill>
              </a:rPr>
              <a:t>M</a:t>
            </a:r>
            <a:r>
              <a:rPr lang="es-MX" sz="1200" b="1" spc="5" dirty="0">
                <a:solidFill>
                  <a:schemeClr val="bg1"/>
                </a:solidFill>
              </a:rPr>
              <a:t>EDELLÍN</a:t>
            </a:r>
            <a:endParaRPr lang="es-MX" sz="1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39241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7699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28740" y="6600380"/>
            <a:ext cx="256540" cy="430887"/>
          </a:xfrm>
          <a:ln/>
        </p:spPr>
        <p:txBody>
          <a:bodyPr/>
          <a:lstStyle>
            <a:lvl1pPr>
              <a:defRPr/>
            </a:lvl1pPr>
          </a:lstStyle>
          <a:p>
            <a:fld id="{B65861EF-87E1-6141-BF19-02851F4A8841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2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26/05/2020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632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26/05/2020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396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26/05/2020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396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924084" y="5994512"/>
            <a:ext cx="3213644" cy="7893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211823" y="6517385"/>
            <a:ext cx="1611630" cy="340995"/>
          </a:xfrm>
          <a:custGeom>
            <a:avLst/>
            <a:gdLst/>
            <a:ahLst/>
            <a:cxnLst/>
            <a:rect l="l" t="t" r="r" b="b"/>
            <a:pathLst>
              <a:path w="1611629" h="340995">
                <a:moveTo>
                  <a:pt x="1611629" y="0"/>
                </a:moveTo>
                <a:lnTo>
                  <a:pt x="0" y="0"/>
                </a:lnTo>
                <a:lnTo>
                  <a:pt x="0" y="340613"/>
                </a:lnTo>
                <a:lnTo>
                  <a:pt x="1611629" y="340613"/>
                </a:lnTo>
                <a:lnTo>
                  <a:pt x="1611629" y="0"/>
                </a:lnTo>
                <a:close/>
              </a:path>
            </a:pathLst>
          </a:custGeom>
          <a:solidFill>
            <a:srgbClr val="7E7E7E">
              <a:alpha val="5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517385"/>
            <a:ext cx="6212205" cy="340995"/>
          </a:xfrm>
          <a:custGeom>
            <a:avLst/>
            <a:gdLst/>
            <a:ahLst/>
            <a:cxnLst/>
            <a:rect l="l" t="t" r="r" b="b"/>
            <a:pathLst>
              <a:path w="6212205" h="340995">
                <a:moveTo>
                  <a:pt x="6211824" y="0"/>
                </a:moveTo>
                <a:lnTo>
                  <a:pt x="0" y="0"/>
                </a:lnTo>
                <a:lnTo>
                  <a:pt x="0" y="340613"/>
                </a:lnTo>
                <a:lnTo>
                  <a:pt x="6211824" y="340613"/>
                </a:lnTo>
                <a:lnTo>
                  <a:pt x="6211824" y="0"/>
                </a:lnTo>
                <a:close/>
              </a:path>
            </a:pathLst>
          </a:custGeom>
          <a:solidFill>
            <a:srgbClr val="6425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47544" y="2968751"/>
            <a:ext cx="7296911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222" y="3357117"/>
            <a:ext cx="11433555" cy="1883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28740" y="6600380"/>
            <a:ext cx="256540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C5A17B-512D-4A0B-B183-5277FCA4CCBE}"/>
              </a:ext>
            </a:extLst>
          </p:cNvPr>
          <p:cNvSpPr txBox="1"/>
          <p:nvPr userDrawn="1"/>
        </p:nvSpPr>
        <p:spPr>
          <a:xfrm>
            <a:off x="16764" y="6570101"/>
            <a:ext cx="2993127" cy="287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s-MX" sz="1600" b="1" spc="-30" dirty="0">
                <a:solidFill>
                  <a:schemeClr val="bg1"/>
                </a:solidFill>
              </a:rPr>
              <a:t>F</a:t>
            </a:r>
            <a:r>
              <a:rPr lang="es-MX" sz="1200" b="1" spc="-30" dirty="0">
                <a:solidFill>
                  <a:schemeClr val="bg1"/>
                </a:solidFill>
              </a:rPr>
              <a:t>ACULTAD </a:t>
            </a:r>
            <a:r>
              <a:rPr lang="es-MX" sz="1200" b="1" spc="10" dirty="0">
                <a:solidFill>
                  <a:schemeClr val="bg1"/>
                </a:solidFill>
              </a:rPr>
              <a:t>DE </a:t>
            </a:r>
            <a:r>
              <a:rPr lang="es-MX" sz="1600" b="1" spc="5" dirty="0">
                <a:solidFill>
                  <a:schemeClr val="bg1"/>
                </a:solidFill>
              </a:rPr>
              <a:t>M</a:t>
            </a:r>
            <a:r>
              <a:rPr lang="es-MX" sz="1200" b="1" spc="5" dirty="0">
                <a:solidFill>
                  <a:schemeClr val="bg1"/>
                </a:solidFill>
              </a:rPr>
              <a:t>INAS </a:t>
            </a:r>
            <a:r>
              <a:rPr lang="es-MX" sz="1600" b="1" spc="-85" dirty="0">
                <a:solidFill>
                  <a:schemeClr val="bg1"/>
                </a:solidFill>
                <a:latin typeface="Arial"/>
                <a:cs typeface="Arial"/>
              </a:rPr>
              <a:t>– </a:t>
            </a:r>
            <a:r>
              <a:rPr lang="es-MX" sz="1600" b="1" spc="5" dirty="0">
                <a:solidFill>
                  <a:schemeClr val="bg1"/>
                </a:solidFill>
              </a:rPr>
              <a:t>S</a:t>
            </a:r>
            <a:r>
              <a:rPr lang="es-MX" sz="1200" b="1" spc="5" dirty="0">
                <a:solidFill>
                  <a:schemeClr val="bg1"/>
                </a:solidFill>
              </a:rPr>
              <a:t>EDE</a:t>
            </a:r>
            <a:r>
              <a:rPr lang="es-MX" sz="1200" b="1" spc="229" dirty="0">
                <a:solidFill>
                  <a:schemeClr val="bg1"/>
                </a:solidFill>
              </a:rPr>
              <a:t> </a:t>
            </a:r>
            <a:r>
              <a:rPr lang="es-MX" sz="1600" b="1" spc="5" dirty="0">
                <a:solidFill>
                  <a:schemeClr val="bg1"/>
                </a:solidFill>
              </a:rPr>
              <a:t>M</a:t>
            </a:r>
            <a:r>
              <a:rPr lang="es-MX" sz="1200" b="1" spc="5" dirty="0">
                <a:solidFill>
                  <a:schemeClr val="bg1"/>
                </a:solidFill>
              </a:rPr>
              <a:t>EDELLÍN</a:t>
            </a:r>
            <a:endParaRPr lang="es-MX" sz="1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434B6-4602-48AA-965B-EC437011FB98}" type="datetimeFigureOut">
              <a:rPr lang="es-ES" smtClean="0"/>
              <a:t>26/05/2020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881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fagonzalezo@unal.edu.c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raul.ramos@udea.edu.co" TargetMode="External"/><Relationship Id="rId4" Type="http://schemas.openxmlformats.org/officeDocument/2006/relationships/hyperlink" Target="mailto:jdospina@unal.edu.c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6917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1546" y="3055879"/>
            <a:ext cx="2007235" cy="170815"/>
          </a:xfrm>
          <a:custGeom>
            <a:avLst/>
            <a:gdLst/>
            <a:ahLst/>
            <a:cxnLst/>
            <a:rect l="l" t="t" r="r" b="b"/>
            <a:pathLst>
              <a:path w="2007234" h="170814">
                <a:moveTo>
                  <a:pt x="32376" y="2009"/>
                </a:moveTo>
                <a:lnTo>
                  <a:pt x="0" y="2009"/>
                </a:lnTo>
                <a:lnTo>
                  <a:pt x="0" y="113119"/>
                </a:lnTo>
                <a:lnTo>
                  <a:pt x="5028" y="138015"/>
                </a:lnTo>
                <a:lnTo>
                  <a:pt x="19168" y="156024"/>
                </a:lnTo>
                <a:lnTo>
                  <a:pt x="41007" y="166963"/>
                </a:lnTo>
                <a:lnTo>
                  <a:pt x="69128" y="170649"/>
                </a:lnTo>
                <a:lnTo>
                  <a:pt x="102816" y="166314"/>
                </a:lnTo>
                <a:lnTo>
                  <a:pt x="126379" y="153797"/>
                </a:lnTo>
                <a:lnTo>
                  <a:pt x="131180" y="146874"/>
                </a:lnTo>
                <a:lnTo>
                  <a:pt x="79920" y="146874"/>
                </a:lnTo>
                <a:lnTo>
                  <a:pt x="59725" y="144828"/>
                </a:lnTo>
                <a:lnTo>
                  <a:pt x="44800" y="137941"/>
                </a:lnTo>
                <a:lnTo>
                  <a:pt x="35549" y="125089"/>
                </a:lnTo>
                <a:lnTo>
                  <a:pt x="32376" y="105149"/>
                </a:lnTo>
                <a:lnTo>
                  <a:pt x="32376" y="2009"/>
                </a:lnTo>
                <a:close/>
              </a:path>
              <a:path w="2007234" h="170814">
                <a:moveTo>
                  <a:pt x="144746" y="2009"/>
                </a:moveTo>
                <a:lnTo>
                  <a:pt x="114484" y="2009"/>
                </a:lnTo>
                <a:lnTo>
                  <a:pt x="114484" y="113119"/>
                </a:lnTo>
                <a:lnTo>
                  <a:pt x="112119" y="128452"/>
                </a:lnTo>
                <a:lnTo>
                  <a:pt x="105296" y="138937"/>
                </a:lnTo>
                <a:lnTo>
                  <a:pt x="94427" y="144952"/>
                </a:lnTo>
                <a:lnTo>
                  <a:pt x="79920" y="146874"/>
                </a:lnTo>
                <a:lnTo>
                  <a:pt x="131180" y="146874"/>
                </a:lnTo>
                <a:lnTo>
                  <a:pt x="140222" y="133834"/>
                </a:lnTo>
                <a:lnTo>
                  <a:pt x="144746" y="107158"/>
                </a:lnTo>
                <a:lnTo>
                  <a:pt x="144746" y="2009"/>
                </a:lnTo>
                <a:close/>
              </a:path>
              <a:path w="2007234" h="170814">
                <a:moveTo>
                  <a:pt x="284963" y="45676"/>
                </a:moveTo>
                <a:lnTo>
                  <a:pt x="248439" y="45676"/>
                </a:lnTo>
                <a:lnTo>
                  <a:pt x="345641" y="170649"/>
                </a:lnTo>
                <a:lnTo>
                  <a:pt x="371601" y="164689"/>
                </a:lnTo>
                <a:lnTo>
                  <a:pt x="371601" y="125040"/>
                </a:lnTo>
                <a:lnTo>
                  <a:pt x="343527" y="125040"/>
                </a:lnTo>
                <a:lnTo>
                  <a:pt x="284963" y="45676"/>
                </a:lnTo>
                <a:close/>
              </a:path>
              <a:path w="2007234" h="170814">
                <a:moveTo>
                  <a:pt x="252741" y="2009"/>
                </a:moveTo>
                <a:lnTo>
                  <a:pt x="220364" y="2009"/>
                </a:lnTo>
                <a:lnTo>
                  <a:pt x="220364" y="166698"/>
                </a:lnTo>
                <a:lnTo>
                  <a:pt x="248439" y="166698"/>
                </a:lnTo>
                <a:lnTo>
                  <a:pt x="248439" y="45676"/>
                </a:lnTo>
                <a:lnTo>
                  <a:pt x="284963" y="45676"/>
                </a:lnTo>
                <a:lnTo>
                  <a:pt x="252741" y="2009"/>
                </a:lnTo>
                <a:close/>
              </a:path>
              <a:path w="2007234" h="170814">
                <a:moveTo>
                  <a:pt x="371601" y="2009"/>
                </a:moveTo>
                <a:lnTo>
                  <a:pt x="343527" y="2009"/>
                </a:lnTo>
                <a:lnTo>
                  <a:pt x="343527" y="125040"/>
                </a:lnTo>
                <a:lnTo>
                  <a:pt x="371601" y="125040"/>
                </a:lnTo>
                <a:lnTo>
                  <a:pt x="371601" y="2009"/>
                </a:lnTo>
                <a:close/>
              </a:path>
              <a:path w="2007234" h="170814">
                <a:moveTo>
                  <a:pt x="481783" y="2009"/>
                </a:moveTo>
                <a:lnTo>
                  <a:pt x="449407" y="2009"/>
                </a:lnTo>
                <a:lnTo>
                  <a:pt x="449407" y="166698"/>
                </a:lnTo>
                <a:lnTo>
                  <a:pt x="481783" y="166698"/>
                </a:lnTo>
                <a:lnTo>
                  <a:pt x="481783" y="2009"/>
                </a:lnTo>
                <a:close/>
              </a:path>
              <a:path w="2007234" h="170814">
                <a:moveTo>
                  <a:pt x="572569" y="0"/>
                </a:moveTo>
                <a:lnTo>
                  <a:pt x="540119" y="3951"/>
                </a:lnTo>
                <a:lnTo>
                  <a:pt x="607133" y="170649"/>
                </a:lnTo>
                <a:lnTo>
                  <a:pt x="637322" y="164689"/>
                </a:lnTo>
                <a:lnTo>
                  <a:pt x="649971" y="134952"/>
                </a:lnTo>
                <a:lnTo>
                  <a:pt x="624415" y="134952"/>
                </a:lnTo>
                <a:lnTo>
                  <a:pt x="572569" y="0"/>
                </a:lnTo>
                <a:close/>
              </a:path>
              <a:path w="2007234" h="170814">
                <a:moveTo>
                  <a:pt x="706523" y="2009"/>
                </a:moveTo>
                <a:lnTo>
                  <a:pt x="674074" y="2009"/>
                </a:lnTo>
                <a:lnTo>
                  <a:pt x="624415" y="134952"/>
                </a:lnTo>
                <a:lnTo>
                  <a:pt x="649971" y="134952"/>
                </a:lnTo>
                <a:lnTo>
                  <a:pt x="706523" y="2009"/>
                </a:lnTo>
                <a:close/>
              </a:path>
              <a:path w="2007234" h="170814">
                <a:moveTo>
                  <a:pt x="875042" y="2009"/>
                </a:moveTo>
                <a:lnTo>
                  <a:pt x="764859" y="2009"/>
                </a:lnTo>
                <a:lnTo>
                  <a:pt x="764859" y="166698"/>
                </a:lnTo>
                <a:lnTo>
                  <a:pt x="877156" y="166698"/>
                </a:lnTo>
                <a:lnTo>
                  <a:pt x="881532" y="144864"/>
                </a:lnTo>
                <a:lnTo>
                  <a:pt x="795048" y="144864"/>
                </a:lnTo>
                <a:lnTo>
                  <a:pt x="795048" y="91285"/>
                </a:lnTo>
                <a:lnTo>
                  <a:pt x="864250" y="91285"/>
                </a:lnTo>
                <a:lnTo>
                  <a:pt x="866364" y="71461"/>
                </a:lnTo>
                <a:lnTo>
                  <a:pt x="795048" y="71461"/>
                </a:lnTo>
                <a:lnTo>
                  <a:pt x="795048" y="23842"/>
                </a:lnTo>
                <a:lnTo>
                  <a:pt x="872854" y="23842"/>
                </a:lnTo>
                <a:lnTo>
                  <a:pt x="875042" y="2009"/>
                </a:lnTo>
                <a:close/>
              </a:path>
              <a:path w="2007234" h="170814">
                <a:moveTo>
                  <a:pt x="1004621" y="2009"/>
                </a:moveTo>
                <a:lnTo>
                  <a:pt x="941982" y="2009"/>
                </a:lnTo>
                <a:lnTo>
                  <a:pt x="941982" y="166698"/>
                </a:lnTo>
                <a:lnTo>
                  <a:pt x="974432" y="166698"/>
                </a:lnTo>
                <a:lnTo>
                  <a:pt x="974432" y="99255"/>
                </a:lnTo>
                <a:lnTo>
                  <a:pt x="1000319" y="99255"/>
                </a:lnTo>
                <a:lnTo>
                  <a:pt x="1006809" y="97246"/>
                </a:lnTo>
                <a:lnTo>
                  <a:pt x="1036520" y="97246"/>
                </a:lnTo>
                <a:lnTo>
                  <a:pt x="1032768" y="91285"/>
                </a:lnTo>
                <a:lnTo>
                  <a:pt x="1046010" y="83007"/>
                </a:lnTo>
                <a:lnTo>
                  <a:pt x="1049613" y="79364"/>
                </a:lnTo>
                <a:lnTo>
                  <a:pt x="974432" y="79364"/>
                </a:lnTo>
                <a:lnTo>
                  <a:pt x="974432" y="23842"/>
                </a:lnTo>
                <a:lnTo>
                  <a:pt x="980922" y="21833"/>
                </a:lnTo>
                <a:lnTo>
                  <a:pt x="1057203" y="21833"/>
                </a:lnTo>
                <a:lnTo>
                  <a:pt x="1049485" y="13168"/>
                </a:lnTo>
                <a:lnTo>
                  <a:pt x="1030505" y="4892"/>
                </a:lnTo>
                <a:lnTo>
                  <a:pt x="1004621" y="2009"/>
                </a:lnTo>
                <a:close/>
              </a:path>
              <a:path w="2007234" h="170814">
                <a:moveTo>
                  <a:pt x="1036520" y="97246"/>
                </a:moveTo>
                <a:lnTo>
                  <a:pt x="1006809" y="97246"/>
                </a:lnTo>
                <a:lnTo>
                  <a:pt x="1043560" y="166698"/>
                </a:lnTo>
                <a:lnTo>
                  <a:pt x="1080239" y="166698"/>
                </a:lnTo>
                <a:lnTo>
                  <a:pt x="1036520" y="97246"/>
                </a:lnTo>
                <a:close/>
              </a:path>
              <a:path w="2007234" h="170814">
                <a:moveTo>
                  <a:pt x="1057203" y="21833"/>
                </a:moveTo>
                <a:lnTo>
                  <a:pt x="993829" y="21833"/>
                </a:lnTo>
                <a:lnTo>
                  <a:pt x="1010865" y="24006"/>
                </a:lnTo>
                <a:lnTo>
                  <a:pt x="1023033" y="30272"/>
                </a:lnTo>
                <a:lnTo>
                  <a:pt x="1030334" y="40255"/>
                </a:lnTo>
                <a:lnTo>
                  <a:pt x="1032768" y="53579"/>
                </a:lnTo>
                <a:lnTo>
                  <a:pt x="1029798" y="65152"/>
                </a:lnTo>
                <a:lnTo>
                  <a:pt x="1021967" y="73177"/>
                </a:lnTo>
                <a:lnTo>
                  <a:pt x="1010895" y="77850"/>
                </a:lnTo>
                <a:lnTo>
                  <a:pt x="998204" y="79364"/>
                </a:lnTo>
                <a:lnTo>
                  <a:pt x="1049613" y="79364"/>
                </a:lnTo>
                <a:lnTo>
                  <a:pt x="1056230" y="72675"/>
                </a:lnTo>
                <a:lnTo>
                  <a:pt x="1062814" y="59744"/>
                </a:lnTo>
                <a:lnTo>
                  <a:pt x="1065145" y="43667"/>
                </a:lnTo>
                <a:lnTo>
                  <a:pt x="1061164" y="26280"/>
                </a:lnTo>
                <a:lnTo>
                  <a:pt x="1057203" y="21833"/>
                </a:lnTo>
                <a:close/>
              </a:path>
              <a:path w="2007234" h="170814">
                <a:moveTo>
                  <a:pt x="1138575" y="138904"/>
                </a:moveTo>
                <a:lnTo>
                  <a:pt x="1134273" y="164689"/>
                </a:lnTo>
                <a:lnTo>
                  <a:pt x="1157790" y="168423"/>
                </a:lnTo>
                <a:lnTo>
                  <a:pt x="1171661" y="170001"/>
                </a:lnTo>
                <a:lnTo>
                  <a:pt x="1186119" y="170649"/>
                </a:lnTo>
                <a:lnTo>
                  <a:pt x="1217100" y="167086"/>
                </a:lnTo>
                <a:lnTo>
                  <a:pt x="1240964" y="157012"/>
                </a:lnTo>
                <a:lnTo>
                  <a:pt x="1248995" y="148816"/>
                </a:lnTo>
                <a:lnTo>
                  <a:pt x="1201287" y="148816"/>
                </a:lnTo>
                <a:lnTo>
                  <a:pt x="1184197" y="148105"/>
                </a:lnTo>
                <a:lnTo>
                  <a:pt x="1168318" y="146095"/>
                </a:lnTo>
                <a:lnTo>
                  <a:pt x="1153245" y="142967"/>
                </a:lnTo>
                <a:lnTo>
                  <a:pt x="1138575" y="138904"/>
                </a:lnTo>
                <a:close/>
              </a:path>
              <a:path w="2007234" h="170814">
                <a:moveTo>
                  <a:pt x="1203401" y="0"/>
                </a:moveTo>
                <a:lnTo>
                  <a:pt x="1176545" y="3501"/>
                </a:lnTo>
                <a:lnTo>
                  <a:pt x="1155356" y="13143"/>
                </a:lnTo>
                <a:lnTo>
                  <a:pt x="1141455" y="27633"/>
                </a:lnTo>
                <a:lnTo>
                  <a:pt x="1136461" y="45676"/>
                </a:lnTo>
                <a:lnTo>
                  <a:pt x="1139393" y="61501"/>
                </a:lnTo>
                <a:lnTo>
                  <a:pt x="1148602" y="74173"/>
                </a:lnTo>
                <a:lnTo>
                  <a:pt x="1164701" y="84988"/>
                </a:lnTo>
                <a:lnTo>
                  <a:pt x="1188307" y="95237"/>
                </a:lnTo>
                <a:lnTo>
                  <a:pt x="1209645" y="103591"/>
                </a:lnTo>
                <a:lnTo>
                  <a:pt x="1222889" y="111386"/>
                </a:lnTo>
                <a:lnTo>
                  <a:pt x="1229653" y="119545"/>
                </a:lnTo>
                <a:lnTo>
                  <a:pt x="1231549" y="128992"/>
                </a:lnTo>
                <a:lnTo>
                  <a:pt x="1228943" y="137938"/>
                </a:lnTo>
                <a:lnTo>
                  <a:pt x="1222078" y="144103"/>
                </a:lnTo>
                <a:lnTo>
                  <a:pt x="1212383" y="147668"/>
                </a:lnTo>
                <a:lnTo>
                  <a:pt x="1201287" y="148816"/>
                </a:lnTo>
                <a:lnTo>
                  <a:pt x="1248995" y="148816"/>
                </a:lnTo>
                <a:lnTo>
                  <a:pt x="1256311" y="141349"/>
                </a:lnTo>
                <a:lnTo>
                  <a:pt x="1261737" y="121022"/>
                </a:lnTo>
                <a:lnTo>
                  <a:pt x="1259343" y="106327"/>
                </a:lnTo>
                <a:lnTo>
                  <a:pt x="1250672" y="94031"/>
                </a:lnTo>
                <a:lnTo>
                  <a:pt x="1233497" y="82840"/>
                </a:lnTo>
                <a:lnTo>
                  <a:pt x="1187672" y="64268"/>
                </a:lnTo>
                <a:lnTo>
                  <a:pt x="1175628" y="57070"/>
                </a:lnTo>
                <a:lnTo>
                  <a:pt x="1168847" y="49130"/>
                </a:lnTo>
                <a:lnTo>
                  <a:pt x="1166722" y="39715"/>
                </a:lnTo>
                <a:lnTo>
                  <a:pt x="1168679" y="31578"/>
                </a:lnTo>
                <a:lnTo>
                  <a:pt x="1174279" y="25299"/>
                </a:lnTo>
                <a:lnTo>
                  <a:pt x="1183119" y="21255"/>
                </a:lnTo>
                <a:lnTo>
                  <a:pt x="1194797" y="19824"/>
                </a:lnTo>
                <a:lnTo>
                  <a:pt x="1253662" y="19824"/>
                </a:lnTo>
                <a:lnTo>
                  <a:pt x="1257435" y="5960"/>
                </a:lnTo>
                <a:lnTo>
                  <a:pt x="1246562" y="3362"/>
                </a:lnTo>
                <a:lnTo>
                  <a:pt x="1233672" y="1498"/>
                </a:lnTo>
                <a:lnTo>
                  <a:pt x="1219156" y="375"/>
                </a:lnTo>
                <a:lnTo>
                  <a:pt x="1203401" y="0"/>
                </a:lnTo>
                <a:close/>
              </a:path>
              <a:path w="2007234" h="170814">
                <a:moveTo>
                  <a:pt x="1253662" y="19824"/>
                </a:moveTo>
                <a:lnTo>
                  <a:pt x="1194797" y="19824"/>
                </a:lnTo>
                <a:lnTo>
                  <a:pt x="1210246" y="20545"/>
                </a:lnTo>
                <a:lnTo>
                  <a:pt x="1224484" y="22578"/>
                </a:lnTo>
                <a:lnTo>
                  <a:pt x="1237917" y="25729"/>
                </a:lnTo>
                <a:lnTo>
                  <a:pt x="1250945" y="29803"/>
                </a:lnTo>
                <a:lnTo>
                  <a:pt x="1253662" y="19824"/>
                </a:lnTo>
                <a:close/>
              </a:path>
              <a:path w="2007234" h="170814">
                <a:moveTo>
                  <a:pt x="1359013" y="2009"/>
                </a:moveTo>
                <a:lnTo>
                  <a:pt x="1326564" y="2009"/>
                </a:lnTo>
                <a:lnTo>
                  <a:pt x="1326564" y="166698"/>
                </a:lnTo>
                <a:lnTo>
                  <a:pt x="1359013" y="166698"/>
                </a:lnTo>
                <a:lnTo>
                  <a:pt x="1359013" y="2009"/>
                </a:lnTo>
                <a:close/>
              </a:path>
              <a:path w="2007234" h="170814">
                <a:moveTo>
                  <a:pt x="1499457" y="2009"/>
                </a:moveTo>
                <a:lnTo>
                  <a:pt x="1436746" y="2009"/>
                </a:lnTo>
                <a:lnTo>
                  <a:pt x="1436746" y="166698"/>
                </a:lnTo>
                <a:lnTo>
                  <a:pt x="1484290" y="166698"/>
                </a:lnTo>
                <a:lnTo>
                  <a:pt x="1525102" y="160869"/>
                </a:lnTo>
                <a:lnTo>
                  <a:pt x="1552208" y="146874"/>
                </a:lnTo>
                <a:lnTo>
                  <a:pt x="1499457" y="146874"/>
                </a:lnTo>
                <a:lnTo>
                  <a:pt x="1491355" y="146560"/>
                </a:lnTo>
                <a:lnTo>
                  <a:pt x="1476026" y="145178"/>
                </a:lnTo>
                <a:lnTo>
                  <a:pt x="1469195" y="144864"/>
                </a:lnTo>
                <a:lnTo>
                  <a:pt x="1469195" y="23842"/>
                </a:lnTo>
                <a:lnTo>
                  <a:pt x="1565231" y="23842"/>
                </a:lnTo>
                <a:lnTo>
                  <a:pt x="1563955" y="22101"/>
                </a:lnTo>
                <a:lnTo>
                  <a:pt x="1536054" y="7126"/>
                </a:lnTo>
                <a:lnTo>
                  <a:pt x="1499457" y="2009"/>
                </a:lnTo>
                <a:close/>
              </a:path>
              <a:path w="2007234" h="170814">
                <a:moveTo>
                  <a:pt x="1565231" y="23842"/>
                </a:moveTo>
                <a:lnTo>
                  <a:pt x="1488592" y="23842"/>
                </a:lnTo>
                <a:lnTo>
                  <a:pt x="1514568" y="27308"/>
                </a:lnTo>
                <a:lnTo>
                  <a:pt x="1535881" y="38208"/>
                </a:lnTo>
                <a:lnTo>
                  <a:pt x="1550303" y="57296"/>
                </a:lnTo>
                <a:lnTo>
                  <a:pt x="1555606" y="85324"/>
                </a:lnTo>
                <a:lnTo>
                  <a:pt x="1550781" y="114211"/>
                </a:lnTo>
                <a:lnTo>
                  <a:pt x="1538059" y="133228"/>
                </a:lnTo>
                <a:lnTo>
                  <a:pt x="1520074" y="143680"/>
                </a:lnTo>
                <a:lnTo>
                  <a:pt x="1499457" y="146874"/>
                </a:lnTo>
                <a:lnTo>
                  <a:pt x="1552208" y="146874"/>
                </a:lnTo>
                <a:lnTo>
                  <a:pt x="1558012" y="143877"/>
                </a:lnTo>
                <a:lnTo>
                  <a:pt x="1579984" y="116461"/>
                </a:lnTo>
                <a:lnTo>
                  <a:pt x="1587982" y="79364"/>
                </a:lnTo>
                <a:lnTo>
                  <a:pt x="1581739" y="46369"/>
                </a:lnTo>
                <a:lnTo>
                  <a:pt x="1565231" y="23842"/>
                </a:lnTo>
                <a:close/>
              </a:path>
              <a:path w="2007234" h="170814">
                <a:moveTo>
                  <a:pt x="1728427" y="0"/>
                </a:moveTo>
                <a:lnTo>
                  <a:pt x="1696050" y="3951"/>
                </a:lnTo>
                <a:lnTo>
                  <a:pt x="1626922" y="166698"/>
                </a:lnTo>
                <a:lnTo>
                  <a:pt x="1659298" y="166698"/>
                </a:lnTo>
                <a:lnTo>
                  <a:pt x="1674466" y="121022"/>
                </a:lnTo>
                <a:lnTo>
                  <a:pt x="1778666" y="121022"/>
                </a:lnTo>
                <a:lnTo>
                  <a:pt x="1770437" y="101197"/>
                </a:lnTo>
                <a:lnTo>
                  <a:pt x="1683070" y="101197"/>
                </a:lnTo>
                <a:lnTo>
                  <a:pt x="1709030" y="29803"/>
                </a:lnTo>
                <a:lnTo>
                  <a:pt x="1740799" y="29803"/>
                </a:lnTo>
                <a:lnTo>
                  <a:pt x="1728427" y="0"/>
                </a:lnTo>
                <a:close/>
              </a:path>
              <a:path w="2007234" h="170814">
                <a:moveTo>
                  <a:pt x="1778666" y="121022"/>
                </a:moveTo>
                <a:lnTo>
                  <a:pt x="1745709" y="121022"/>
                </a:lnTo>
                <a:lnTo>
                  <a:pt x="1762991" y="166698"/>
                </a:lnTo>
                <a:lnTo>
                  <a:pt x="1797628" y="166698"/>
                </a:lnTo>
                <a:lnTo>
                  <a:pt x="1778666" y="121022"/>
                </a:lnTo>
                <a:close/>
              </a:path>
              <a:path w="2007234" h="170814">
                <a:moveTo>
                  <a:pt x="1740799" y="29803"/>
                </a:moveTo>
                <a:lnTo>
                  <a:pt x="1709030" y="29803"/>
                </a:lnTo>
                <a:lnTo>
                  <a:pt x="1737104" y="101197"/>
                </a:lnTo>
                <a:lnTo>
                  <a:pt x="1770437" y="101197"/>
                </a:lnTo>
                <a:lnTo>
                  <a:pt x="1740799" y="29803"/>
                </a:lnTo>
                <a:close/>
              </a:path>
              <a:path w="2007234" h="170814">
                <a:moveTo>
                  <a:pt x="1916415" y="2009"/>
                </a:moveTo>
                <a:lnTo>
                  <a:pt x="1853776" y="2009"/>
                </a:lnTo>
                <a:lnTo>
                  <a:pt x="1853776" y="166698"/>
                </a:lnTo>
                <a:lnTo>
                  <a:pt x="1901320" y="166698"/>
                </a:lnTo>
                <a:lnTo>
                  <a:pt x="1943367" y="160869"/>
                </a:lnTo>
                <a:lnTo>
                  <a:pt x="1971010" y="146874"/>
                </a:lnTo>
                <a:lnTo>
                  <a:pt x="1918603" y="146874"/>
                </a:lnTo>
                <a:lnTo>
                  <a:pt x="1910200" y="146560"/>
                </a:lnTo>
                <a:lnTo>
                  <a:pt x="1893366" y="145178"/>
                </a:lnTo>
                <a:lnTo>
                  <a:pt x="1886153" y="144864"/>
                </a:lnTo>
                <a:lnTo>
                  <a:pt x="1886153" y="23842"/>
                </a:lnTo>
                <a:lnTo>
                  <a:pt x="1984185" y="23842"/>
                </a:lnTo>
                <a:lnTo>
                  <a:pt x="1982891" y="22101"/>
                </a:lnTo>
                <a:lnTo>
                  <a:pt x="1954319" y="7126"/>
                </a:lnTo>
                <a:lnTo>
                  <a:pt x="1916415" y="2009"/>
                </a:lnTo>
                <a:close/>
              </a:path>
              <a:path w="2007234" h="170814">
                <a:moveTo>
                  <a:pt x="1984185" y="23842"/>
                </a:moveTo>
                <a:lnTo>
                  <a:pt x="1905623" y="23842"/>
                </a:lnTo>
                <a:lnTo>
                  <a:pt x="1932821" y="27308"/>
                </a:lnTo>
                <a:lnTo>
                  <a:pt x="1954762" y="38208"/>
                </a:lnTo>
                <a:lnTo>
                  <a:pt x="1969415" y="57296"/>
                </a:lnTo>
                <a:lnTo>
                  <a:pt x="1974751" y="85324"/>
                </a:lnTo>
                <a:lnTo>
                  <a:pt x="1969926" y="114211"/>
                </a:lnTo>
                <a:lnTo>
                  <a:pt x="1957205" y="133228"/>
                </a:lnTo>
                <a:lnTo>
                  <a:pt x="1939220" y="143680"/>
                </a:lnTo>
                <a:lnTo>
                  <a:pt x="1918603" y="146874"/>
                </a:lnTo>
                <a:lnTo>
                  <a:pt x="1971010" y="146874"/>
                </a:lnTo>
                <a:lnTo>
                  <a:pt x="1976930" y="143877"/>
                </a:lnTo>
                <a:lnTo>
                  <a:pt x="1999158" y="116461"/>
                </a:lnTo>
                <a:lnTo>
                  <a:pt x="2007201" y="79364"/>
                </a:lnTo>
                <a:lnTo>
                  <a:pt x="2000921" y="46369"/>
                </a:lnTo>
                <a:lnTo>
                  <a:pt x="1984185" y="238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83661" y="3371394"/>
            <a:ext cx="2733675" cy="323850"/>
          </a:xfrm>
          <a:custGeom>
            <a:avLst/>
            <a:gdLst/>
            <a:ahLst/>
            <a:cxnLst/>
            <a:rect l="l" t="t" r="r" b="b"/>
            <a:pathLst>
              <a:path w="2733675" h="323850">
                <a:moveTo>
                  <a:pt x="119379" y="85324"/>
                </a:moveTo>
                <a:lnTo>
                  <a:pt x="56221" y="85324"/>
                </a:lnTo>
                <a:lnTo>
                  <a:pt x="235532" y="323484"/>
                </a:lnTo>
                <a:lnTo>
                  <a:pt x="287378" y="313572"/>
                </a:lnTo>
                <a:lnTo>
                  <a:pt x="287378" y="236150"/>
                </a:lnTo>
                <a:lnTo>
                  <a:pt x="231229" y="236150"/>
                </a:lnTo>
                <a:lnTo>
                  <a:pt x="119379" y="85324"/>
                </a:lnTo>
                <a:close/>
              </a:path>
              <a:path w="2733675" h="323850">
                <a:moveTo>
                  <a:pt x="60523" y="5960"/>
                </a:moveTo>
                <a:lnTo>
                  <a:pt x="0" y="5960"/>
                </a:lnTo>
                <a:lnTo>
                  <a:pt x="0" y="317524"/>
                </a:lnTo>
                <a:lnTo>
                  <a:pt x="56221" y="317524"/>
                </a:lnTo>
                <a:lnTo>
                  <a:pt x="56221" y="85324"/>
                </a:lnTo>
                <a:lnTo>
                  <a:pt x="119379" y="85324"/>
                </a:lnTo>
                <a:lnTo>
                  <a:pt x="60523" y="5960"/>
                </a:lnTo>
                <a:close/>
              </a:path>
              <a:path w="2733675" h="323850">
                <a:moveTo>
                  <a:pt x="287378" y="5960"/>
                </a:moveTo>
                <a:lnTo>
                  <a:pt x="231229" y="5960"/>
                </a:lnTo>
                <a:lnTo>
                  <a:pt x="231229" y="236150"/>
                </a:lnTo>
                <a:lnTo>
                  <a:pt x="287378" y="236150"/>
                </a:lnTo>
                <a:lnTo>
                  <a:pt x="287378" y="5960"/>
                </a:lnTo>
                <a:close/>
              </a:path>
              <a:path w="2733675" h="323850">
                <a:moveTo>
                  <a:pt x="570454" y="0"/>
                </a:moveTo>
                <a:lnTo>
                  <a:pt x="507743" y="7969"/>
                </a:lnTo>
                <a:lnTo>
                  <a:pt x="375976" y="317524"/>
                </a:lnTo>
                <a:lnTo>
                  <a:pt x="436427" y="317524"/>
                </a:lnTo>
                <a:lnTo>
                  <a:pt x="468876" y="232199"/>
                </a:lnTo>
                <a:lnTo>
                  <a:pt x="663666" y="232199"/>
                </a:lnTo>
                <a:lnTo>
                  <a:pt x="647723" y="192483"/>
                </a:lnTo>
                <a:lnTo>
                  <a:pt x="483971" y="192483"/>
                </a:lnTo>
                <a:lnTo>
                  <a:pt x="535817" y="59539"/>
                </a:lnTo>
                <a:lnTo>
                  <a:pt x="594355" y="59539"/>
                </a:lnTo>
                <a:lnTo>
                  <a:pt x="570454" y="0"/>
                </a:lnTo>
                <a:close/>
              </a:path>
              <a:path w="2733675" h="323850">
                <a:moveTo>
                  <a:pt x="663666" y="232199"/>
                </a:moveTo>
                <a:lnTo>
                  <a:pt x="600643" y="232199"/>
                </a:lnTo>
                <a:lnTo>
                  <a:pt x="635207" y="317524"/>
                </a:lnTo>
                <a:lnTo>
                  <a:pt x="697919" y="317524"/>
                </a:lnTo>
                <a:lnTo>
                  <a:pt x="663666" y="232199"/>
                </a:lnTo>
                <a:close/>
              </a:path>
              <a:path w="2733675" h="323850">
                <a:moveTo>
                  <a:pt x="594355" y="59539"/>
                </a:moveTo>
                <a:lnTo>
                  <a:pt x="535817" y="59539"/>
                </a:lnTo>
                <a:lnTo>
                  <a:pt x="585549" y="192483"/>
                </a:lnTo>
                <a:lnTo>
                  <a:pt x="647723" y="192483"/>
                </a:lnTo>
                <a:lnTo>
                  <a:pt x="594355" y="59539"/>
                </a:lnTo>
                <a:close/>
              </a:path>
              <a:path w="2733675" h="323850">
                <a:moveTo>
                  <a:pt x="933378" y="0"/>
                </a:moveTo>
                <a:lnTo>
                  <a:pt x="882597" y="5450"/>
                </a:lnTo>
                <a:lnTo>
                  <a:pt x="838892" y="21101"/>
                </a:lnTo>
                <a:lnTo>
                  <a:pt x="803224" y="45902"/>
                </a:lnTo>
                <a:lnTo>
                  <a:pt x="776556" y="78801"/>
                </a:lnTo>
                <a:lnTo>
                  <a:pt x="759850" y="118747"/>
                </a:lnTo>
                <a:lnTo>
                  <a:pt x="754067" y="164689"/>
                </a:lnTo>
                <a:lnTo>
                  <a:pt x="759800" y="212985"/>
                </a:lnTo>
                <a:lnTo>
                  <a:pt x="776157" y="252621"/>
                </a:lnTo>
                <a:lnTo>
                  <a:pt x="801875" y="283543"/>
                </a:lnTo>
                <a:lnTo>
                  <a:pt x="835695" y="305696"/>
                </a:lnTo>
                <a:lnTo>
                  <a:pt x="876352" y="319028"/>
                </a:lnTo>
                <a:lnTo>
                  <a:pt x="922586" y="323484"/>
                </a:lnTo>
                <a:lnTo>
                  <a:pt x="951633" y="321749"/>
                </a:lnTo>
                <a:lnTo>
                  <a:pt x="981487" y="317038"/>
                </a:lnTo>
                <a:lnTo>
                  <a:pt x="1008907" y="310092"/>
                </a:lnTo>
                <a:lnTo>
                  <a:pt x="1030653" y="301651"/>
                </a:lnTo>
                <a:lnTo>
                  <a:pt x="1023829" y="281826"/>
                </a:lnTo>
                <a:lnTo>
                  <a:pt x="939868" y="281826"/>
                </a:lnTo>
                <a:lnTo>
                  <a:pt x="896013" y="275408"/>
                </a:lnTo>
                <a:lnTo>
                  <a:pt x="856411" y="254292"/>
                </a:lnTo>
                <a:lnTo>
                  <a:pt x="827746" y="215682"/>
                </a:lnTo>
                <a:lnTo>
                  <a:pt x="816706" y="156786"/>
                </a:lnTo>
                <a:lnTo>
                  <a:pt x="825252" y="101133"/>
                </a:lnTo>
                <a:lnTo>
                  <a:pt x="847779" y="65743"/>
                </a:lnTo>
                <a:lnTo>
                  <a:pt x="879616" y="47092"/>
                </a:lnTo>
                <a:lnTo>
                  <a:pt x="916096" y="41657"/>
                </a:lnTo>
                <a:lnTo>
                  <a:pt x="1018867" y="41657"/>
                </a:lnTo>
                <a:lnTo>
                  <a:pt x="1028466" y="13930"/>
                </a:lnTo>
                <a:lnTo>
                  <a:pt x="1012091" y="8391"/>
                </a:lnTo>
                <a:lnTo>
                  <a:pt x="989836" y="3976"/>
                </a:lnTo>
                <a:lnTo>
                  <a:pt x="963125" y="1055"/>
                </a:lnTo>
                <a:lnTo>
                  <a:pt x="933378" y="0"/>
                </a:lnTo>
                <a:close/>
              </a:path>
              <a:path w="2733675" h="323850">
                <a:moveTo>
                  <a:pt x="1017674" y="263944"/>
                </a:moveTo>
                <a:lnTo>
                  <a:pt x="1003681" y="270072"/>
                </a:lnTo>
                <a:lnTo>
                  <a:pt x="985251" y="275849"/>
                </a:lnTo>
                <a:lnTo>
                  <a:pt x="963582" y="280144"/>
                </a:lnTo>
                <a:lnTo>
                  <a:pt x="939868" y="281826"/>
                </a:lnTo>
                <a:lnTo>
                  <a:pt x="1023829" y="281826"/>
                </a:lnTo>
                <a:lnTo>
                  <a:pt x="1017674" y="263944"/>
                </a:lnTo>
                <a:close/>
              </a:path>
              <a:path w="2733675" h="323850">
                <a:moveTo>
                  <a:pt x="1018867" y="41657"/>
                </a:moveTo>
                <a:lnTo>
                  <a:pt x="916096" y="41657"/>
                </a:lnTo>
                <a:lnTo>
                  <a:pt x="945569" y="43026"/>
                </a:lnTo>
                <a:lnTo>
                  <a:pt x="972007" y="46630"/>
                </a:lnTo>
                <a:lnTo>
                  <a:pt x="994809" y="51716"/>
                </a:lnTo>
                <a:lnTo>
                  <a:pt x="1013371" y="57530"/>
                </a:lnTo>
                <a:lnTo>
                  <a:pt x="1018867" y="41657"/>
                </a:lnTo>
                <a:close/>
              </a:path>
              <a:path w="2733675" h="323850">
                <a:moveTo>
                  <a:pt x="1188380" y="5960"/>
                </a:moveTo>
                <a:lnTo>
                  <a:pt x="1127856" y="5960"/>
                </a:lnTo>
                <a:lnTo>
                  <a:pt x="1127856" y="317524"/>
                </a:lnTo>
                <a:lnTo>
                  <a:pt x="1188380" y="317524"/>
                </a:lnTo>
                <a:lnTo>
                  <a:pt x="1188380" y="5960"/>
                </a:lnTo>
                <a:close/>
              </a:path>
              <a:path w="2733675" h="323850">
                <a:moveTo>
                  <a:pt x="1475685" y="0"/>
                </a:moveTo>
                <a:lnTo>
                  <a:pt x="1425477" y="5190"/>
                </a:lnTo>
                <a:lnTo>
                  <a:pt x="1381572" y="20357"/>
                </a:lnTo>
                <a:lnTo>
                  <a:pt x="1345231" y="44897"/>
                </a:lnTo>
                <a:lnTo>
                  <a:pt x="1317713" y="78205"/>
                </a:lnTo>
                <a:lnTo>
                  <a:pt x="1300279" y="119677"/>
                </a:lnTo>
                <a:lnTo>
                  <a:pt x="1294187" y="168707"/>
                </a:lnTo>
                <a:lnTo>
                  <a:pt x="1301435" y="222892"/>
                </a:lnTo>
                <a:lnTo>
                  <a:pt x="1322067" y="266038"/>
                </a:lnTo>
                <a:lnTo>
                  <a:pt x="1354418" y="297569"/>
                </a:lnTo>
                <a:lnTo>
                  <a:pt x="1396821" y="316910"/>
                </a:lnTo>
                <a:lnTo>
                  <a:pt x="1447611" y="323484"/>
                </a:lnTo>
                <a:lnTo>
                  <a:pt x="1498741" y="318438"/>
                </a:lnTo>
                <a:lnTo>
                  <a:pt x="1543263" y="303633"/>
                </a:lnTo>
                <a:lnTo>
                  <a:pt x="1573568" y="283769"/>
                </a:lnTo>
                <a:lnTo>
                  <a:pt x="1471383" y="283769"/>
                </a:lnTo>
                <a:lnTo>
                  <a:pt x="1425254" y="276420"/>
                </a:lnTo>
                <a:lnTo>
                  <a:pt x="1389038" y="253262"/>
                </a:lnTo>
                <a:lnTo>
                  <a:pt x="1365373" y="212623"/>
                </a:lnTo>
                <a:lnTo>
                  <a:pt x="1356898" y="152834"/>
                </a:lnTo>
                <a:lnTo>
                  <a:pt x="1364454" y="101953"/>
                </a:lnTo>
                <a:lnTo>
                  <a:pt x="1384963" y="67459"/>
                </a:lnTo>
                <a:lnTo>
                  <a:pt x="1415195" y="47859"/>
                </a:lnTo>
                <a:lnTo>
                  <a:pt x="1451913" y="41657"/>
                </a:lnTo>
                <a:lnTo>
                  <a:pt x="1585914" y="41657"/>
                </a:lnTo>
                <a:lnTo>
                  <a:pt x="1570594" y="26603"/>
                </a:lnTo>
                <a:lnTo>
                  <a:pt x="1527543" y="6777"/>
                </a:lnTo>
                <a:lnTo>
                  <a:pt x="1475685" y="0"/>
                </a:lnTo>
                <a:close/>
              </a:path>
              <a:path w="2733675" h="323850">
                <a:moveTo>
                  <a:pt x="1585914" y="41657"/>
                </a:moveTo>
                <a:lnTo>
                  <a:pt x="1451913" y="41657"/>
                </a:lnTo>
                <a:lnTo>
                  <a:pt x="1499338" y="48702"/>
                </a:lnTo>
                <a:lnTo>
                  <a:pt x="1536200" y="71193"/>
                </a:lnTo>
                <a:lnTo>
                  <a:pt x="1560087" y="111164"/>
                </a:lnTo>
                <a:lnTo>
                  <a:pt x="1568586" y="170649"/>
                </a:lnTo>
                <a:lnTo>
                  <a:pt x="1560996" y="222654"/>
                </a:lnTo>
                <a:lnTo>
                  <a:pt x="1540247" y="257724"/>
                </a:lnTo>
                <a:lnTo>
                  <a:pt x="1509366" y="277537"/>
                </a:lnTo>
                <a:lnTo>
                  <a:pt x="1471383" y="283769"/>
                </a:lnTo>
                <a:lnTo>
                  <a:pt x="1573568" y="283769"/>
                </a:lnTo>
                <a:lnTo>
                  <a:pt x="1579979" y="279566"/>
                </a:lnTo>
                <a:lnTo>
                  <a:pt x="1607690" y="246737"/>
                </a:lnTo>
                <a:lnTo>
                  <a:pt x="1625195" y="205644"/>
                </a:lnTo>
                <a:lnTo>
                  <a:pt x="1631297" y="156786"/>
                </a:lnTo>
                <a:lnTo>
                  <a:pt x="1624032" y="102366"/>
                </a:lnTo>
                <a:lnTo>
                  <a:pt x="1603277" y="58719"/>
                </a:lnTo>
                <a:lnTo>
                  <a:pt x="1585914" y="41657"/>
                </a:lnTo>
                <a:close/>
              </a:path>
              <a:path w="2733675" h="323850">
                <a:moveTo>
                  <a:pt x="1855098" y="85324"/>
                </a:moveTo>
                <a:lnTo>
                  <a:pt x="1791138" y="85324"/>
                </a:lnTo>
                <a:lnTo>
                  <a:pt x="1970522" y="323484"/>
                </a:lnTo>
                <a:lnTo>
                  <a:pt x="2022368" y="313572"/>
                </a:lnTo>
                <a:lnTo>
                  <a:pt x="2022368" y="236150"/>
                </a:lnTo>
                <a:lnTo>
                  <a:pt x="1968334" y="236150"/>
                </a:lnTo>
                <a:lnTo>
                  <a:pt x="1855098" y="85324"/>
                </a:lnTo>
                <a:close/>
              </a:path>
              <a:path w="2733675" h="323850">
                <a:moveTo>
                  <a:pt x="1795513" y="5960"/>
                </a:moveTo>
                <a:lnTo>
                  <a:pt x="1734990" y="5960"/>
                </a:lnTo>
                <a:lnTo>
                  <a:pt x="1734990" y="317524"/>
                </a:lnTo>
                <a:lnTo>
                  <a:pt x="1791138" y="317524"/>
                </a:lnTo>
                <a:lnTo>
                  <a:pt x="1791138" y="85324"/>
                </a:lnTo>
                <a:lnTo>
                  <a:pt x="1855098" y="85324"/>
                </a:lnTo>
                <a:lnTo>
                  <a:pt x="1795513" y="5960"/>
                </a:lnTo>
                <a:close/>
              </a:path>
              <a:path w="2733675" h="323850">
                <a:moveTo>
                  <a:pt x="2022368" y="5960"/>
                </a:moveTo>
                <a:lnTo>
                  <a:pt x="1968334" y="5960"/>
                </a:lnTo>
                <a:lnTo>
                  <a:pt x="1968334" y="236150"/>
                </a:lnTo>
                <a:lnTo>
                  <a:pt x="2022368" y="236150"/>
                </a:lnTo>
                <a:lnTo>
                  <a:pt x="2022368" y="5960"/>
                </a:lnTo>
                <a:close/>
              </a:path>
              <a:path w="2733675" h="323850">
                <a:moveTo>
                  <a:pt x="2305371" y="0"/>
                </a:moveTo>
                <a:lnTo>
                  <a:pt x="2242733" y="7969"/>
                </a:lnTo>
                <a:lnTo>
                  <a:pt x="2113081" y="317524"/>
                </a:lnTo>
                <a:lnTo>
                  <a:pt x="2171417" y="317524"/>
                </a:lnTo>
                <a:lnTo>
                  <a:pt x="2203866" y="232199"/>
                </a:lnTo>
                <a:lnTo>
                  <a:pt x="2400183" y="232199"/>
                </a:lnTo>
                <a:lnTo>
                  <a:pt x="2383966" y="192483"/>
                </a:lnTo>
                <a:lnTo>
                  <a:pt x="2218961" y="192483"/>
                </a:lnTo>
                <a:lnTo>
                  <a:pt x="2270807" y="59539"/>
                </a:lnTo>
                <a:lnTo>
                  <a:pt x="2329683" y="59539"/>
                </a:lnTo>
                <a:lnTo>
                  <a:pt x="2305371" y="0"/>
                </a:lnTo>
                <a:close/>
              </a:path>
              <a:path w="2733675" h="323850">
                <a:moveTo>
                  <a:pt x="2400183" y="232199"/>
                </a:moveTo>
                <a:lnTo>
                  <a:pt x="2337821" y="232199"/>
                </a:lnTo>
                <a:lnTo>
                  <a:pt x="2370197" y="317524"/>
                </a:lnTo>
                <a:lnTo>
                  <a:pt x="2435023" y="317524"/>
                </a:lnTo>
                <a:lnTo>
                  <a:pt x="2400183" y="232199"/>
                </a:lnTo>
                <a:close/>
              </a:path>
              <a:path w="2733675" h="323850">
                <a:moveTo>
                  <a:pt x="2329683" y="59539"/>
                </a:moveTo>
                <a:lnTo>
                  <a:pt x="2270807" y="59539"/>
                </a:lnTo>
                <a:lnTo>
                  <a:pt x="2320539" y="192483"/>
                </a:lnTo>
                <a:lnTo>
                  <a:pt x="2383966" y="192483"/>
                </a:lnTo>
                <a:lnTo>
                  <a:pt x="2329683" y="59539"/>
                </a:lnTo>
                <a:close/>
              </a:path>
              <a:path w="2733675" h="323850">
                <a:moveTo>
                  <a:pt x="2586260" y="5960"/>
                </a:moveTo>
                <a:lnTo>
                  <a:pt x="2523621" y="5960"/>
                </a:lnTo>
                <a:lnTo>
                  <a:pt x="2523621" y="317524"/>
                </a:lnTo>
                <a:lnTo>
                  <a:pt x="2726704" y="317524"/>
                </a:lnTo>
                <a:lnTo>
                  <a:pt x="2732895" y="275866"/>
                </a:lnTo>
                <a:lnTo>
                  <a:pt x="2586260" y="275866"/>
                </a:lnTo>
                <a:lnTo>
                  <a:pt x="2586260" y="5960"/>
                </a:lnTo>
                <a:close/>
              </a:path>
              <a:path w="2733675" h="323850">
                <a:moveTo>
                  <a:pt x="2733194" y="273857"/>
                </a:moveTo>
                <a:lnTo>
                  <a:pt x="2586260" y="275866"/>
                </a:lnTo>
                <a:lnTo>
                  <a:pt x="2732895" y="275866"/>
                </a:lnTo>
                <a:lnTo>
                  <a:pt x="2733194" y="2738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8036" y="3847646"/>
            <a:ext cx="332740" cy="163195"/>
          </a:xfrm>
          <a:custGeom>
            <a:avLst/>
            <a:gdLst/>
            <a:ahLst/>
            <a:cxnLst/>
            <a:rect l="l" t="t" r="r" b="b"/>
            <a:pathLst>
              <a:path w="332739" h="163195">
                <a:moveTo>
                  <a:pt x="60450" y="0"/>
                </a:moveTo>
                <a:lnTo>
                  <a:pt x="0" y="0"/>
                </a:lnTo>
                <a:lnTo>
                  <a:pt x="0" y="162747"/>
                </a:lnTo>
                <a:lnTo>
                  <a:pt x="47471" y="162747"/>
                </a:lnTo>
                <a:lnTo>
                  <a:pt x="88294" y="156918"/>
                </a:lnTo>
                <a:lnTo>
                  <a:pt x="115420" y="142922"/>
                </a:lnTo>
                <a:lnTo>
                  <a:pt x="62638" y="142922"/>
                </a:lnTo>
                <a:lnTo>
                  <a:pt x="54269" y="142891"/>
                </a:lnTo>
                <a:lnTo>
                  <a:pt x="45894" y="142671"/>
                </a:lnTo>
                <a:lnTo>
                  <a:pt x="38325" y="142075"/>
                </a:lnTo>
                <a:lnTo>
                  <a:pt x="32376" y="140913"/>
                </a:lnTo>
                <a:lnTo>
                  <a:pt x="32376" y="19891"/>
                </a:lnTo>
                <a:lnTo>
                  <a:pt x="126958" y="19891"/>
                </a:lnTo>
                <a:lnTo>
                  <a:pt x="98354" y="5086"/>
                </a:lnTo>
                <a:lnTo>
                  <a:pt x="60450" y="0"/>
                </a:lnTo>
                <a:close/>
              </a:path>
              <a:path w="332739" h="163195">
                <a:moveTo>
                  <a:pt x="126958" y="19891"/>
                </a:moveTo>
                <a:lnTo>
                  <a:pt x="51846" y="19891"/>
                </a:lnTo>
                <a:lnTo>
                  <a:pt x="77779" y="23357"/>
                </a:lnTo>
                <a:lnTo>
                  <a:pt x="99071" y="34257"/>
                </a:lnTo>
                <a:lnTo>
                  <a:pt x="113485" y="53344"/>
                </a:lnTo>
                <a:lnTo>
                  <a:pt x="118786" y="81373"/>
                </a:lnTo>
                <a:lnTo>
                  <a:pt x="113961" y="110260"/>
                </a:lnTo>
                <a:lnTo>
                  <a:pt x="101240" y="129276"/>
                </a:lnTo>
                <a:lnTo>
                  <a:pt x="83255" y="139728"/>
                </a:lnTo>
                <a:lnTo>
                  <a:pt x="62638" y="142922"/>
                </a:lnTo>
                <a:lnTo>
                  <a:pt x="115420" y="142922"/>
                </a:lnTo>
                <a:lnTo>
                  <a:pt x="121229" y="139925"/>
                </a:lnTo>
                <a:lnTo>
                  <a:pt x="143226" y="112510"/>
                </a:lnTo>
                <a:lnTo>
                  <a:pt x="151236" y="75412"/>
                </a:lnTo>
                <a:lnTo>
                  <a:pt x="144957" y="43540"/>
                </a:lnTo>
                <a:lnTo>
                  <a:pt x="126958" y="19891"/>
                </a:lnTo>
                <a:close/>
              </a:path>
              <a:path w="332739" h="163195">
                <a:moveTo>
                  <a:pt x="328359" y="0"/>
                </a:moveTo>
                <a:lnTo>
                  <a:pt x="216062" y="0"/>
                </a:lnTo>
                <a:lnTo>
                  <a:pt x="216062" y="162747"/>
                </a:lnTo>
                <a:lnTo>
                  <a:pt x="330547" y="162747"/>
                </a:lnTo>
                <a:lnTo>
                  <a:pt x="332734" y="140913"/>
                </a:lnTo>
                <a:lnTo>
                  <a:pt x="248439" y="140913"/>
                </a:lnTo>
                <a:lnTo>
                  <a:pt x="248439" y="87334"/>
                </a:lnTo>
                <a:lnTo>
                  <a:pt x="315821" y="87334"/>
                </a:lnTo>
                <a:lnTo>
                  <a:pt x="319755" y="69452"/>
                </a:lnTo>
                <a:lnTo>
                  <a:pt x="248439" y="69452"/>
                </a:lnTo>
                <a:lnTo>
                  <a:pt x="248439" y="19891"/>
                </a:lnTo>
                <a:lnTo>
                  <a:pt x="324440" y="19891"/>
                </a:lnTo>
                <a:lnTo>
                  <a:pt x="328359" y="0"/>
                </a:lnTo>
                <a:close/>
              </a:path>
              <a:path w="332739" h="163195">
                <a:moveTo>
                  <a:pt x="315821" y="87334"/>
                </a:moveTo>
                <a:lnTo>
                  <a:pt x="248439" y="87334"/>
                </a:lnTo>
                <a:lnTo>
                  <a:pt x="315379" y="89343"/>
                </a:lnTo>
                <a:lnTo>
                  <a:pt x="315821" y="87334"/>
                </a:lnTo>
                <a:close/>
              </a:path>
              <a:path w="332739" h="163195">
                <a:moveTo>
                  <a:pt x="324440" y="19891"/>
                </a:moveTo>
                <a:lnTo>
                  <a:pt x="248439" y="19891"/>
                </a:lnTo>
                <a:lnTo>
                  <a:pt x="285427" y="20134"/>
                </a:lnTo>
                <a:lnTo>
                  <a:pt x="304633" y="20710"/>
                </a:lnTo>
                <a:lnTo>
                  <a:pt x="324057" y="21833"/>
                </a:lnTo>
                <a:lnTo>
                  <a:pt x="324440" y="198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59027" y="3843695"/>
            <a:ext cx="1555750" cy="170815"/>
          </a:xfrm>
          <a:custGeom>
            <a:avLst/>
            <a:gdLst/>
            <a:ahLst/>
            <a:cxnLst/>
            <a:rect l="l" t="t" r="r" b="b"/>
            <a:pathLst>
              <a:path w="1555750" h="170814">
                <a:moveTo>
                  <a:pt x="95087" y="0"/>
                </a:moveTo>
                <a:lnTo>
                  <a:pt x="56512" y="6384"/>
                </a:lnTo>
                <a:lnTo>
                  <a:pt x="26460" y="24303"/>
                </a:lnTo>
                <a:lnTo>
                  <a:pt x="6951" y="51903"/>
                </a:lnTo>
                <a:lnTo>
                  <a:pt x="0" y="87334"/>
                </a:lnTo>
                <a:lnTo>
                  <a:pt x="6882" y="123775"/>
                </a:lnTo>
                <a:lnTo>
                  <a:pt x="25914" y="149812"/>
                </a:lnTo>
                <a:lnTo>
                  <a:pt x="54666" y="165439"/>
                </a:lnTo>
                <a:lnTo>
                  <a:pt x="90712" y="170649"/>
                </a:lnTo>
                <a:lnTo>
                  <a:pt x="105885" y="169625"/>
                </a:lnTo>
                <a:lnTo>
                  <a:pt x="121257" y="166924"/>
                </a:lnTo>
                <a:lnTo>
                  <a:pt x="135411" y="163105"/>
                </a:lnTo>
                <a:lnTo>
                  <a:pt x="146934" y="158728"/>
                </a:lnTo>
                <a:lnTo>
                  <a:pt x="143689" y="148816"/>
                </a:lnTo>
                <a:lnTo>
                  <a:pt x="99390" y="148816"/>
                </a:lnTo>
                <a:lnTo>
                  <a:pt x="75571" y="145560"/>
                </a:lnTo>
                <a:lnTo>
                  <a:pt x="54808" y="134676"/>
                </a:lnTo>
                <a:lnTo>
                  <a:pt x="40130" y="114486"/>
                </a:lnTo>
                <a:lnTo>
                  <a:pt x="34564" y="83315"/>
                </a:lnTo>
                <a:lnTo>
                  <a:pt x="39014" y="53620"/>
                </a:lnTo>
                <a:lnTo>
                  <a:pt x="50752" y="34717"/>
                </a:lnTo>
                <a:lnTo>
                  <a:pt x="67357" y="24743"/>
                </a:lnTo>
                <a:lnTo>
                  <a:pt x="86410" y="21833"/>
                </a:lnTo>
                <a:lnTo>
                  <a:pt x="140413" y="21833"/>
                </a:lnTo>
                <a:lnTo>
                  <a:pt x="144746" y="5960"/>
                </a:lnTo>
                <a:lnTo>
                  <a:pt x="137582" y="4181"/>
                </a:lnTo>
                <a:lnTo>
                  <a:pt x="126370" y="2226"/>
                </a:lnTo>
                <a:lnTo>
                  <a:pt x="111932" y="648"/>
                </a:lnTo>
                <a:lnTo>
                  <a:pt x="95087" y="0"/>
                </a:lnTo>
                <a:close/>
              </a:path>
              <a:path w="1555750" h="170814">
                <a:moveTo>
                  <a:pt x="140444" y="138904"/>
                </a:moveTo>
                <a:lnTo>
                  <a:pt x="132799" y="142120"/>
                </a:lnTo>
                <a:lnTo>
                  <a:pt x="123143" y="145342"/>
                </a:lnTo>
                <a:lnTo>
                  <a:pt x="111875" y="147823"/>
                </a:lnTo>
                <a:lnTo>
                  <a:pt x="99390" y="148816"/>
                </a:lnTo>
                <a:lnTo>
                  <a:pt x="143689" y="148816"/>
                </a:lnTo>
                <a:lnTo>
                  <a:pt x="140444" y="138904"/>
                </a:lnTo>
                <a:close/>
              </a:path>
              <a:path w="1555750" h="170814">
                <a:moveTo>
                  <a:pt x="140413" y="21833"/>
                </a:moveTo>
                <a:lnTo>
                  <a:pt x="86410" y="21833"/>
                </a:lnTo>
                <a:lnTo>
                  <a:pt x="101792" y="22512"/>
                </a:lnTo>
                <a:lnTo>
                  <a:pt x="115560" y="24303"/>
                </a:lnTo>
                <a:lnTo>
                  <a:pt x="127715" y="26834"/>
                </a:lnTo>
                <a:lnTo>
                  <a:pt x="138256" y="29736"/>
                </a:lnTo>
                <a:lnTo>
                  <a:pt x="140413" y="21833"/>
                </a:lnTo>
                <a:close/>
              </a:path>
              <a:path w="1555750" h="170814">
                <a:moveTo>
                  <a:pt x="287378" y="0"/>
                </a:moveTo>
                <a:lnTo>
                  <a:pt x="248460" y="5859"/>
                </a:lnTo>
                <a:lnTo>
                  <a:pt x="217657" y="23064"/>
                </a:lnTo>
                <a:lnTo>
                  <a:pt x="197396" y="51056"/>
                </a:lnTo>
                <a:lnTo>
                  <a:pt x="190102" y="89276"/>
                </a:lnTo>
                <a:lnTo>
                  <a:pt x="196246" y="123775"/>
                </a:lnTo>
                <a:lnTo>
                  <a:pt x="213328" y="149327"/>
                </a:lnTo>
                <a:lnTo>
                  <a:pt x="239324" y="165196"/>
                </a:lnTo>
                <a:lnTo>
                  <a:pt x="272211" y="170649"/>
                </a:lnTo>
                <a:lnTo>
                  <a:pt x="311117" y="164508"/>
                </a:lnTo>
                <a:lnTo>
                  <a:pt x="338440" y="148816"/>
                </a:lnTo>
                <a:lnTo>
                  <a:pt x="285190" y="148816"/>
                </a:lnTo>
                <a:lnTo>
                  <a:pt x="260229" y="144974"/>
                </a:lnTo>
                <a:lnTo>
                  <a:pt x="241147" y="132951"/>
                </a:lnTo>
                <a:lnTo>
                  <a:pt x="228955" y="112000"/>
                </a:lnTo>
                <a:lnTo>
                  <a:pt x="224667" y="81373"/>
                </a:lnTo>
                <a:lnTo>
                  <a:pt x="228489" y="53648"/>
                </a:lnTo>
                <a:lnTo>
                  <a:pt x="239005" y="35228"/>
                </a:lnTo>
                <a:lnTo>
                  <a:pt x="254784" y="24995"/>
                </a:lnTo>
                <a:lnTo>
                  <a:pt x="274398" y="21833"/>
                </a:lnTo>
                <a:lnTo>
                  <a:pt x="346538" y="21833"/>
                </a:lnTo>
                <a:lnTo>
                  <a:pt x="346197" y="21322"/>
                </a:lnTo>
                <a:lnTo>
                  <a:pt x="320223" y="5453"/>
                </a:lnTo>
                <a:lnTo>
                  <a:pt x="287378" y="0"/>
                </a:lnTo>
                <a:close/>
              </a:path>
              <a:path w="1555750" h="170814">
                <a:moveTo>
                  <a:pt x="346538" y="21833"/>
                </a:moveTo>
                <a:lnTo>
                  <a:pt x="274398" y="21833"/>
                </a:lnTo>
                <a:lnTo>
                  <a:pt x="299659" y="25675"/>
                </a:lnTo>
                <a:lnTo>
                  <a:pt x="319472" y="37698"/>
                </a:lnTo>
                <a:lnTo>
                  <a:pt x="332407" y="58649"/>
                </a:lnTo>
                <a:lnTo>
                  <a:pt x="337037" y="89276"/>
                </a:lnTo>
                <a:lnTo>
                  <a:pt x="332884" y="117001"/>
                </a:lnTo>
                <a:lnTo>
                  <a:pt x="321641" y="135421"/>
                </a:lnTo>
                <a:lnTo>
                  <a:pt x="305135" y="145653"/>
                </a:lnTo>
                <a:lnTo>
                  <a:pt x="285190" y="148816"/>
                </a:lnTo>
                <a:lnTo>
                  <a:pt x="338440" y="148816"/>
                </a:lnTo>
                <a:lnTo>
                  <a:pt x="341895" y="146832"/>
                </a:lnTo>
                <a:lnTo>
                  <a:pt x="362131" y="118746"/>
                </a:lnTo>
                <a:lnTo>
                  <a:pt x="369413" y="81373"/>
                </a:lnTo>
                <a:lnTo>
                  <a:pt x="363271" y="46874"/>
                </a:lnTo>
                <a:lnTo>
                  <a:pt x="346538" y="21833"/>
                </a:lnTo>
                <a:close/>
              </a:path>
              <a:path w="1555750" h="170814">
                <a:moveTo>
                  <a:pt x="466689" y="3951"/>
                </a:moveTo>
                <a:lnTo>
                  <a:pt x="434239" y="3951"/>
                </a:lnTo>
                <a:lnTo>
                  <a:pt x="434239" y="166698"/>
                </a:lnTo>
                <a:lnTo>
                  <a:pt x="540119" y="166698"/>
                </a:lnTo>
                <a:lnTo>
                  <a:pt x="544422" y="144864"/>
                </a:lnTo>
                <a:lnTo>
                  <a:pt x="466689" y="144864"/>
                </a:lnTo>
                <a:lnTo>
                  <a:pt x="466689" y="3951"/>
                </a:lnTo>
                <a:close/>
              </a:path>
              <a:path w="1555750" h="170814">
                <a:moveTo>
                  <a:pt x="680564" y="0"/>
                </a:moveTo>
                <a:lnTo>
                  <a:pt x="642018" y="5859"/>
                </a:lnTo>
                <a:lnTo>
                  <a:pt x="611964" y="23064"/>
                </a:lnTo>
                <a:lnTo>
                  <a:pt x="592437" y="51056"/>
                </a:lnTo>
                <a:lnTo>
                  <a:pt x="585476" y="89276"/>
                </a:lnTo>
                <a:lnTo>
                  <a:pt x="591322" y="123775"/>
                </a:lnTo>
                <a:lnTo>
                  <a:pt x="607908" y="149327"/>
                </a:lnTo>
                <a:lnTo>
                  <a:pt x="633805" y="165196"/>
                </a:lnTo>
                <a:lnTo>
                  <a:pt x="667584" y="170649"/>
                </a:lnTo>
                <a:lnTo>
                  <a:pt x="706160" y="164508"/>
                </a:lnTo>
                <a:lnTo>
                  <a:pt x="732838" y="148816"/>
                </a:lnTo>
                <a:lnTo>
                  <a:pt x="678449" y="148816"/>
                </a:lnTo>
                <a:lnTo>
                  <a:pt x="654380" y="144974"/>
                </a:lnTo>
                <a:lnTo>
                  <a:pt x="635198" y="132951"/>
                </a:lnTo>
                <a:lnTo>
                  <a:pt x="622511" y="112000"/>
                </a:lnTo>
                <a:lnTo>
                  <a:pt x="617925" y="81373"/>
                </a:lnTo>
                <a:lnTo>
                  <a:pt x="622078" y="53648"/>
                </a:lnTo>
                <a:lnTo>
                  <a:pt x="633320" y="35228"/>
                </a:lnTo>
                <a:lnTo>
                  <a:pt x="649827" y="24995"/>
                </a:lnTo>
                <a:lnTo>
                  <a:pt x="669771" y="21833"/>
                </a:lnTo>
                <a:lnTo>
                  <a:pt x="740598" y="21833"/>
                </a:lnTo>
                <a:lnTo>
                  <a:pt x="740267" y="21322"/>
                </a:lnTo>
                <a:lnTo>
                  <a:pt x="714374" y="5453"/>
                </a:lnTo>
                <a:lnTo>
                  <a:pt x="680564" y="0"/>
                </a:lnTo>
                <a:close/>
              </a:path>
              <a:path w="1555750" h="170814">
                <a:moveTo>
                  <a:pt x="740598" y="21833"/>
                </a:moveTo>
                <a:lnTo>
                  <a:pt x="669771" y="21833"/>
                </a:lnTo>
                <a:lnTo>
                  <a:pt x="693810" y="25675"/>
                </a:lnTo>
                <a:lnTo>
                  <a:pt x="712995" y="37698"/>
                </a:lnTo>
                <a:lnTo>
                  <a:pt x="725699" y="58649"/>
                </a:lnTo>
                <a:lnTo>
                  <a:pt x="730295" y="89276"/>
                </a:lnTo>
                <a:lnTo>
                  <a:pt x="726142" y="117001"/>
                </a:lnTo>
                <a:lnTo>
                  <a:pt x="714900" y="135421"/>
                </a:lnTo>
                <a:lnTo>
                  <a:pt x="698394" y="145653"/>
                </a:lnTo>
                <a:lnTo>
                  <a:pt x="678449" y="148816"/>
                </a:lnTo>
                <a:lnTo>
                  <a:pt x="732838" y="148816"/>
                </a:lnTo>
                <a:lnTo>
                  <a:pt x="736211" y="146832"/>
                </a:lnTo>
                <a:lnTo>
                  <a:pt x="755720" y="118746"/>
                </a:lnTo>
                <a:lnTo>
                  <a:pt x="762672" y="81373"/>
                </a:lnTo>
                <a:lnTo>
                  <a:pt x="756836" y="46874"/>
                </a:lnTo>
                <a:lnTo>
                  <a:pt x="740598" y="21833"/>
                </a:lnTo>
                <a:close/>
              </a:path>
              <a:path w="1555750" h="170814">
                <a:moveTo>
                  <a:pt x="872854" y="3951"/>
                </a:moveTo>
                <a:lnTo>
                  <a:pt x="838290" y="3951"/>
                </a:lnTo>
                <a:lnTo>
                  <a:pt x="816706" y="166698"/>
                </a:lnTo>
                <a:lnTo>
                  <a:pt x="844780" y="166698"/>
                </a:lnTo>
                <a:lnTo>
                  <a:pt x="859874" y="39715"/>
                </a:lnTo>
                <a:lnTo>
                  <a:pt x="887606" y="39715"/>
                </a:lnTo>
                <a:lnTo>
                  <a:pt x="872854" y="3951"/>
                </a:lnTo>
                <a:close/>
              </a:path>
              <a:path w="1555750" h="170814">
                <a:moveTo>
                  <a:pt x="887606" y="39715"/>
                </a:moveTo>
                <a:lnTo>
                  <a:pt x="859874" y="39715"/>
                </a:lnTo>
                <a:lnTo>
                  <a:pt x="911794" y="166698"/>
                </a:lnTo>
                <a:lnTo>
                  <a:pt x="939868" y="162747"/>
                </a:lnTo>
                <a:lnTo>
                  <a:pt x="951580" y="134952"/>
                </a:lnTo>
                <a:lnTo>
                  <a:pt x="926888" y="134952"/>
                </a:lnTo>
                <a:lnTo>
                  <a:pt x="887606" y="39715"/>
                </a:lnTo>
                <a:close/>
              </a:path>
              <a:path w="1555750" h="170814">
                <a:moveTo>
                  <a:pt x="1020229" y="39715"/>
                </a:moveTo>
                <a:lnTo>
                  <a:pt x="991714" y="39715"/>
                </a:lnTo>
                <a:lnTo>
                  <a:pt x="1004694" y="166698"/>
                </a:lnTo>
                <a:lnTo>
                  <a:pt x="1037070" y="166698"/>
                </a:lnTo>
                <a:lnTo>
                  <a:pt x="1020229" y="39715"/>
                </a:lnTo>
                <a:close/>
              </a:path>
              <a:path w="1555750" h="170814">
                <a:moveTo>
                  <a:pt x="1015486" y="3951"/>
                </a:moveTo>
                <a:lnTo>
                  <a:pt x="980922" y="3951"/>
                </a:lnTo>
                <a:lnTo>
                  <a:pt x="926888" y="134952"/>
                </a:lnTo>
                <a:lnTo>
                  <a:pt x="951580" y="134952"/>
                </a:lnTo>
                <a:lnTo>
                  <a:pt x="991714" y="39715"/>
                </a:lnTo>
                <a:lnTo>
                  <a:pt x="1020229" y="39715"/>
                </a:lnTo>
                <a:lnTo>
                  <a:pt x="1015486" y="3951"/>
                </a:lnTo>
                <a:close/>
              </a:path>
              <a:path w="1555750" h="170814">
                <a:moveTo>
                  <a:pt x="1160233" y="3951"/>
                </a:moveTo>
                <a:lnTo>
                  <a:pt x="1101896" y="3951"/>
                </a:lnTo>
                <a:lnTo>
                  <a:pt x="1101896" y="166698"/>
                </a:lnTo>
                <a:lnTo>
                  <a:pt x="1155930" y="166698"/>
                </a:lnTo>
                <a:lnTo>
                  <a:pt x="1189026" y="163439"/>
                </a:lnTo>
                <a:lnTo>
                  <a:pt x="1213419" y="154040"/>
                </a:lnTo>
                <a:lnTo>
                  <a:pt x="1220636" y="146874"/>
                </a:lnTo>
                <a:lnTo>
                  <a:pt x="1134273" y="146874"/>
                </a:lnTo>
                <a:lnTo>
                  <a:pt x="1134273" y="93294"/>
                </a:lnTo>
                <a:lnTo>
                  <a:pt x="1221511" y="93294"/>
                </a:lnTo>
                <a:lnTo>
                  <a:pt x="1220437" y="92014"/>
                </a:lnTo>
                <a:lnTo>
                  <a:pt x="1207238" y="84731"/>
                </a:lnTo>
                <a:lnTo>
                  <a:pt x="1192609" y="81373"/>
                </a:lnTo>
                <a:lnTo>
                  <a:pt x="1201734" y="75412"/>
                </a:lnTo>
                <a:lnTo>
                  <a:pt x="1134273" y="75412"/>
                </a:lnTo>
                <a:lnTo>
                  <a:pt x="1134273" y="23842"/>
                </a:lnTo>
                <a:lnTo>
                  <a:pt x="1214896" y="23842"/>
                </a:lnTo>
                <a:lnTo>
                  <a:pt x="1205069" y="13888"/>
                </a:lnTo>
                <a:lnTo>
                  <a:pt x="1186086" y="6499"/>
                </a:lnTo>
                <a:lnTo>
                  <a:pt x="1160233" y="3951"/>
                </a:lnTo>
                <a:close/>
              </a:path>
              <a:path w="1555750" h="170814">
                <a:moveTo>
                  <a:pt x="1221511" y="93294"/>
                </a:moveTo>
                <a:lnTo>
                  <a:pt x="1158045" y="93294"/>
                </a:lnTo>
                <a:lnTo>
                  <a:pt x="1176987" y="95122"/>
                </a:lnTo>
                <a:lnTo>
                  <a:pt x="1191287" y="100477"/>
                </a:lnTo>
                <a:lnTo>
                  <a:pt x="1200324" y="109174"/>
                </a:lnTo>
                <a:lnTo>
                  <a:pt x="1203474" y="121022"/>
                </a:lnTo>
                <a:lnTo>
                  <a:pt x="1200493" y="133453"/>
                </a:lnTo>
                <a:lnTo>
                  <a:pt x="1192637" y="141407"/>
                </a:lnTo>
                <a:lnTo>
                  <a:pt x="1181540" y="145631"/>
                </a:lnTo>
                <a:lnTo>
                  <a:pt x="1168837" y="146874"/>
                </a:lnTo>
                <a:lnTo>
                  <a:pt x="1220636" y="146874"/>
                </a:lnTo>
                <a:lnTo>
                  <a:pt x="1228501" y="139065"/>
                </a:lnTo>
                <a:lnTo>
                  <a:pt x="1233663" y="119079"/>
                </a:lnTo>
                <a:lnTo>
                  <a:pt x="1229986" y="103402"/>
                </a:lnTo>
                <a:lnTo>
                  <a:pt x="1221511" y="93294"/>
                </a:lnTo>
                <a:close/>
              </a:path>
              <a:path w="1555750" h="170814">
                <a:moveTo>
                  <a:pt x="1214896" y="23842"/>
                </a:moveTo>
                <a:lnTo>
                  <a:pt x="1149440" y="23842"/>
                </a:lnTo>
                <a:lnTo>
                  <a:pt x="1168622" y="25669"/>
                </a:lnTo>
                <a:lnTo>
                  <a:pt x="1181316" y="31025"/>
                </a:lnTo>
                <a:lnTo>
                  <a:pt x="1188335" y="39721"/>
                </a:lnTo>
                <a:lnTo>
                  <a:pt x="1190494" y="51570"/>
                </a:lnTo>
                <a:lnTo>
                  <a:pt x="1188700" y="61172"/>
                </a:lnTo>
                <a:lnTo>
                  <a:pt x="1182646" y="68715"/>
                </a:lnTo>
                <a:lnTo>
                  <a:pt x="1171329" y="73646"/>
                </a:lnTo>
                <a:lnTo>
                  <a:pt x="1153743" y="75412"/>
                </a:lnTo>
                <a:lnTo>
                  <a:pt x="1201734" y="75412"/>
                </a:lnTo>
                <a:lnTo>
                  <a:pt x="1203406" y="74320"/>
                </a:lnTo>
                <a:lnTo>
                  <a:pt x="1212371" y="65232"/>
                </a:lnTo>
                <a:lnTo>
                  <a:pt x="1218491" y="54286"/>
                </a:lnTo>
                <a:lnTo>
                  <a:pt x="1220756" y="41657"/>
                </a:lnTo>
                <a:lnTo>
                  <a:pt x="1216765" y="25735"/>
                </a:lnTo>
                <a:lnTo>
                  <a:pt x="1214896" y="23842"/>
                </a:lnTo>
                <a:close/>
              </a:path>
              <a:path w="1555750" h="170814">
                <a:moveTo>
                  <a:pt x="1328751" y="3951"/>
                </a:moveTo>
                <a:lnTo>
                  <a:pt x="1298489" y="3951"/>
                </a:lnTo>
                <a:lnTo>
                  <a:pt x="1298489" y="166698"/>
                </a:lnTo>
                <a:lnTo>
                  <a:pt x="1328751" y="166698"/>
                </a:lnTo>
                <a:lnTo>
                  <a:pt x="1328751" y="3951"/>
                </a:lnTo>
                <a:close/>
              </a:path>
              <a:path w="1555750" h="170814">
                <a:moveTo>
                  <a:pt x="1488665" y="0"/>
                </a:moveTo>
                <a:lnTo>
                  <a:pt x="1454101" y="3951"/>
                </a:lnTo>
                <a:lnTo>
                  <a:pt x="1384900" y="166698"/>
                </a:lnTo>
                <a:lnTo>
                  <a:pt x="1417349" y="166698"/>
                </a:lnTo>
                <a:lnTo>
                  <a:pt x="1434631" y="123031"/>
                </a:lnTo>
                <a:lnTo>
                  <a:pt x="1538071" y="123031"/>
                </a:lnTo>
                <a:lnTo>
                  <a:pt x="1529303" y="101197"/>
                </a:lnTo>
                <a:lnTo>
                  <a:pt x="1443236" y="101197"/>
                </a:lnTo>
                <a:lnTo>
                  <a:pt x="1469195" y="31745"/>
                </a:lnTo>
                <a:lnTo>
                  <a:pt x="1501413" y="31745"/>
                </a:lnTo>
                <a:lnTo>
                  <a:pt x="1488665" y="0"/>
                </a:lnTo>
                <a:close/>
              </a:path>
              <a:path w="1555750" h="170814">
                <a:moveTo>
                  <a:pt x="1538071" y="123031"/>
                </a:moveTo>
                <a:lnTo>
                  <a:pt x="1503760" y="123031"/>
                </a:lnTo>
                <a:lnTo>
                  <a:pt x="1521042" y="166698"/>
                </a:lnTo>
                <a:lnTo>
                  <a:pt x="1555606" y="166698"/>
                </a:lnTo>
                <a:lnTo>
                  <a:pt x="1538071" y="123031"/>
                </a:lnTo>
                <a:close/>
              </a:path>
              <a:path w="1555750" h="170814">
                <a:moveTo>
                  <a:pt x="1501413" y="31745"/>
                </a:moveTo>
                <a:lnTo>
                  <a:pt x="1469195" y="31745"/>
                </a:lnTo>
                <a:lnTo>
                  <a:pt x="1495155" y="101197"/>
                </a:lnTo>
                <a:lnTo>
                  <a:pt x="1529303" y="101197"/>
                </a:lnTo>
                <a:lnTo>
                  <a:pt x="1501413" y="317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74630" y="2564953"/>
            <a:ext cx="1473571" cy="1727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7B94F2-E4EE-4B59-9AE4-C8A89EE4B24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lang="es-MX" spc="-5" smtClean="0"/>
              <a:t>1</a:t>
            </a:fld>
            <a:endParaRPr lang="es-MX"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1100" y="76200"/>
            <a:ext cx="98298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4800" b="1" dirty="0">
                <a:latin typeface="Ancizar Sans Black"/>
              </a:rPr>
              <a:t>APRENDIZAJE DE MÁQUINAS</a:t>
            </a:r>
            <a:br>
              <a:rPr lang="en-US" sz="4800" b="1" dirty="0">
                <a:latin typeface="Ancizar Sans Black"/>
              </a:rPr>
            </a:br>
            <a:r>
              <a:rPr lang="en-US" sz="3200" b="1" dirty="0">
                <a:latin typeface="Ancizar Sans Black"/>
              </a:rPr>
              <a:t>Casos de </a:t>
            </a:r>
            <a:r>
              <a:rPr lang="en-US" sz="3200" b="1" dirty="0" err="1">
                <a:latin typeface="Ancizar Sans Black"/>
              </a:rPr>
              <a:t>Éxito</a:t>
            </a:r>
            <a:endParaRPr sz="3200" dirty="0">
              <a:latin typeface="Ancizar Sans" panose="020B0602040300000003" pitchFamily="34" charset="0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609600" y="1276990"/>
            <a:ext cx="10744200" cy="5493812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algn="ctr"/>
            <a:r>
              <a:rPr lang="es-ES" sz="3600" b="1" dirty="0">
                <a:latin typeface="Ancizar Sans Black"/>
              </a:rPr>
              <a:t>Imágenes Biomédicas</a:t>
            </a:r>
          </a:p>
          <a:p>
            <a:pPr algn="ctr"/>
            <a:r>
              <a:rPr lang="es-ES" sz="2800" b="1" dirty="0">
                <a:latin typeface="Ancizar Sans Black"/>
              </a:rPr>
              <a:t>Prof. FABIO GONZALEZ, </a:t>
            </a:r>
            <a:r>
              <a:rPr lang="es-ES" sz="2800" b="1" dirty="0" err="1">
                <a:latin typeface="Ancizar Sans Black"/>
              </a:rPr>
              <a:t>Ph.D</a:t>
            </a:r>
            <a:endParaRPr lang="es-ES" sz="2800" b="1" dirty="0">
              <a:latin typeface="Ancizar Sans Black"/>
            </a:endParaRPr>
          </a:p>
          <a:p>
            <a:pPr algn="ctr"/>
            <a:r>
              <a:rPr lang="es-ES" sz="2000" dirty="0">
                <a:latin typeface="Ancizar Sans Black"/>
              </a:rPr>
              <a:t>Universidad Nacional de Colombia – Sede Bogotá</a:t>
            </a:r>
            <a:endParaRPr lang="es-ES" sz="2400" dirty="0">
              <a:latin typeface="Ancizar Sans Black"/>
            </a:endParaRPr>
          </a:p>
          <a:p>
            <a:pPr algn="ctr"/>
            <a:r>
              <a:rPr lang="es-CO" dirty="0">
                <a:hlinkClick r:id="rId3"/>
              </a:rPr>
              <a:t>fagonzalezo@unal.edu.co</a:t>
            </a:r>
            <a:r>
              <a:rPr lang="es-CO" dirty="0"/>
              <a:t> </a:t>
            </a:r>
          </a:p>
          <a:p>
            <a:pPr algn="ctr"/>
            <a:r>
              <a:rPr lang="es-CO" dirty="0"/>
              <a:t>**********************************************************************************************</a:t>
            </a:r>
          </a:p>
          <a:p>
            <a:pPr algn="ctr"/>
            <a:r>
              <a:rPr lang="es-ES" sz="3600" b="1" dirty="0">
                <a:latin typeface="Ancizar Sans Black"/>
              </a:rPr>
              <a:t>Sector Bancario</a:t>
            </a:r>
          </a:p>
          <a:p>
            <a:pPr algn="ctr"/>
            <a:r>
              <a:rPr lang="es-ES" sz="2400" b="1" dirty="0">
                <a:latin typeface="Ancizar Sans Black"/>
              </a:rPr>
              <a:t>Prof. JUAN DAVID OSPINA, </a:t>
            </a:r>
            <a:r>
              <a:rPr lang="es-ES" sz="2400" b="1" dirty="0" err="1">
                <a:latin typeface="Ancizar Sans Black"/>
              </a:rPr>
              <a:t>Ph.D</a:t>
            </a:r>
            <a:endParaRPr lang="es-ES" sz="2400" b="1" dirty="0">
              <a:latin typeface="Ancizar Sans Black"/>
            </a:endParaRPr>
          </a:p>
          <a:p>
            <a:pPr algn="ctr"/>
            <a:r>
              <a:rPr lang="es-ES" dirty="0">
                <a:latin typeface="Ancizar Sans Black"/>
              </a:rPr>
              <a:t>Universidad Nacional de Colombia – Sede Medellín</a:t>
            </a:r>
            <a:endParaRPr lang="es-ES" sz="2000" dirty="0">
              <a:latin typeface="Ancizar Sans Black"/>
            </a:endParaRPr>
          </a:p>
          <a:p>
            <a:pPr algn="ctr"/>
            <a:r>
              <a:rPr lang="es-CO" dirty="0">
                <a:hlinkClick r:id="rId4"/>
              </a:rPr>
              <a:t>jdospina@unal.edu.co</a:t>
            </a:r>
            <a:endParaRPr lang="es-CO" dirty="0"/>
          </a:p>
          <a:p>
            <a:pPr algn="ctr"/>
            <a:r>
              <a:rPr lang="es-CO" dirty="0"/>
              <a:t>**********************************************************************************************</a:t>
            </a:r>
          </a:p>
          <a:p>
            <a:pPr algn="ctr"/>
            <a:r>
              <a:rPr lang="es-ES" sz="3600" b="1" dirty="0">
                <a:latin typeface="Ancizar Sans Black"/>
              </a:rPr>
              <a:t>Sector Productivo </a:t>
            </a:r>
            <a:r>
              <a:rPr lang="es-ES" sz="3600" b="1">
                <a:latin typeface="Ancizar Sans Black"/>
              </a:rPr>
              <a:t>y Organizacional</a:t>
            </a:r>
            <a:endParaRPr lang="es-ES" sz="3600" b="1" dirty="0">
              <a:latin typeface="Ancizar Sans Black"/>
            </a:endParaRPr>
          </a:p>
          <a:p>
            <a:pPr algn="ctr"/>
            <a:r>
              <a:rPr lang="es-ES" sz="2400" b="1" dirty="0">
                <a:latin typeface="Ancizar Sans Black"/>
              </a:rPr>
              <a:t>Prof. RAÚL RAMOS, </a:t>
            </a:r>
            <a:r>
              <a:rPr lang="es-ES" sz="2400" b="1" dirty="0" err="1">
                <a:latin typeface="Ancizar Sans Black"/>
              </a:rPr>
              <a:t>Ph.D</a:t>
            </a:r>
            <a:endParaRPr lang="es-ES" sz="2400" b="1" dirty="0">
              <a:latin typeface="Ancizar Sans Black"/>
            </a:endParaRPr>
          </a:p>
          <a:p>
            <a:pPr algn="ctr"/>
            <a:r>
              <a:rPr lang="es-ES" dirty="0">
                <a:latin typeface="Ancizar Sans Black"/>
              </a:rPr>
              <a:t>Universidad de Antioquia </a:t>
            </a:r>
            <a:endParaRPr lang="es-ES" sz="2000" dirty="0">
              <a:latin typeface="Ancizar Sans Black"/>
            </a:endParaRPr>
          </a:p>
          <a:p>
            <a:pPr algn="ctr"/>
            <a:r>
              <a:rPr lang="es-CO" dirty="0">
                <a:hlinkClick r:id="rId5"/>
              </a:rPr>
              <a:t>raul.ramos@udea.edu.co</a:t>
            </a:r>
            <a:endParaRPr lang="es-CO" dirty="0"/>
          </a:p>
          <a:p>
            <a:pPr algn="ctr"/>
            <a:endParaRPr lang="es-C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69172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81546" y="3055879"/>
            <a:ext cx="2007235" cy="170815"/>
          </a:xfrm>
          <a:custGeom>
            <a:avLst/>
            <a:gdLst/>
            <a:ahLst/>
            <a:cxnLst/>
            <a:rect l="l" t="t" r="r" b="b"/>
            <a:pathLst>
              <a:path w="2007234" h="170814">
                <a:moveTo>
                  <a:pt x="32376" y="2009"/>
                </a:moveTo>
                <a:lnTo>
                  <a:pt x="0" y="2009"/>
                </a:lnTo>
                <a:lnTo>
                  <a:pt x="0" y="113119"/>
                </a:lnTo>
                <a:lnTo>
                  <a:pt x="5028" y="138015"/>
                </a:lnTo>
                <a:lnTo>
                  <a:pt x="19168" y="156024"/>
                </a:lnTo>
                <a:lnTo>
                  <a:pt x="41007" y="166963"/>
                </a:lnTo>
                <a:lnTo>
                  <a:pt x="69128" y="170649"/>
                </a:lnTo>
                <a:lnTo>
                  <a:pt x="102816" y="166314"/>
                </a:lnTo>
                <a:lnTo>
                  <a:pt x="126379" y="153797"/>
                </a:lnTo>
                <a:lnTo>
                  <a:pt x="131180" y="146874"/>
                </a:lnTo>
                <a:lnTo>
                  <a:pt x="79920" y="146874"/>
                </a:lnTo>
                <a:lnTo>
                  <a:pt x="59725" y="144828"/>
                </a:lnTo>
                <a:lnTo>
                  <a:pt x="44800" y="137941"/>
                </a:lnTo>
                <a:lnTo>
                  <a:pt x="35549" y="125089"/>
                </a:lnTo>
                <a:lnTo>
                  <a:pt x="32376" y="105149"/>
                </a:lnTo>
                <a:lnTo>
                  <a:pt x="32376" y="2009"/>
                </a:lnTo>
                <a:close/>
              </a:path>
              <a:path w="2007234" h="170814">
                <a:moveTo>
                  <a:pt x="144746" y="2009"/>
                </a:moveTo>
                <a:lnTo>
                  <a:pt x="114484" y="2009"/>
                </a:lnTo>
                <a:lnTo>
                  <a:pt x="114484" y="113119"/>
                </a:lnTo>
                <a:lnTo>
                  <a:pt x="112119" y="128452"/>
                </a:lnTo>
                <a:lnTo>
                  <a:pt x="105296" y="138937"/>
                </a:lnTo>
                <a:lnTo>
                  <a:pt x="94427" y="144952"/>
                </a:lnTo>
                <a:lnTo>
                  <a:pt x="79920" y="146874"/>
                </a:lnTo>
                <a:lnTo>
                  <a:pt x="131180" y="146874"/>
                </a:lnTo>
                <a:lnTo>
                  <a:pt x="140222" y="133834"/>
                </a:lnTo>
                <a:lnTo>
                  <a:pt x="144746" y="107158"/>
                </a:lnTo>
                <a:lnTo>
                  <a:pt x="144746" y="2009"/>
                </a:lnTo>
                <a:close/>
              </a:path>
              <a:path w="2007234" h="170814">
                <a:moveTo>
                  <a:pt x="284963" y="45676"/>
                </a:moveTo>
                <a:lnTo>
                  <a:pt x="248439" y="45676"/>
                </a:lnTo>
                <a:lnTo>
                  <a:pt x="345641" y="170649"/>
                </a:lnTo>
                <a:lnTo>
                  <a:pt x="371601" y="164689"/>
                </a:lnTo>
                <a:lnTo>
                  <a:pt x="371601" y="125040"/>
                </a:lnTo>
                <a:lnTo>
                  <a:pt x="343527" y="125040"/>
                </a:lnTo>
                <a:lnTo>
                  <a:pt x="284963" y="45676"/>
                </a:lnTo>
                <a:close/>
              </a:path>
              <a:path w="2007234" h="170814">
                <a:moveTo>
                  <a:pt x="252741" y="2009"/>
                </a:moveTo>
                <a:lnTo>
                  <a:pt x="220364" y="2009"/>
                </a:lnTo>
                <a:lnTo>
                  <a:pt x="220364" y="166698"/>
                </a:lnTo>
                <a:lnTo>
                  <a:pt x="248439" y="166698"/>
                </a:lnTo>
                <a:lnTo>
                  <a:pt x="248439" y="45676"/>
                </a:lnTo>
                <a:lnTo>
                  <a:pt x="284963" y="45676"/>
                </a:lnTo>
                <a:lnTo>
                  <a:pt x="252741" y="2009"/>
                </a:lnTo>
                <a:close/>
              </a:path>
              <a:path w="2007234" h="170814">
                <a:moveTo>
                  <a:pt x="371601" y="2009"/>
                </a:moveTo>
                <a:lnTo>
                  <a:pt x="343527" y="2009"/>
                </a:lnTo>
                <a:lnTo>
                  <a:pt x="343527" y="125040"/>
                </a:lnTo>
                <a:lnTo>
                  <a:pt x="371601" y="125040"/>
                </a:lnTo>
                <a:lnTo>
                  <a:pt x="371601" y="2009"/>
                </a:lnTo>
                <a:close/>
              </a:path>
              <a:path w="2007234" h="170814">
                <a:moveTo>
                  <a:pt x="481783" y="2009"/>
                </a:moveTo>
                <a:lnTo>
                  <a:pt x="449407" y="2009"/>
                </a:lnTo>
                <a:lnTo>
                  <a:pt x="449407" y="166698"/>
                </a:lnTo>
                <a:lnTo>
                  <a:pt x="481783" y="166698"/>
                </a:lnTo>
                <a:lnTo>
                  <a:pt x="481783" y="2009"/>
                </a:lnTo>
                <a:close/>
              </a:path>
              <a:path w="2007234" h="170814">
                <a:moveTo>
                  <a:pt x="572569" y="0"/>
                </a:moveTo>
                <a:lnTo>
                  <a:pt x="540119" y="3951"/>
                </a:lnTo>
                <a:lnTo>
                  <a:pt x="607133" y="170649"/>
                </a:lnTo>
                <a:lnTo>
                  <a:pt x="637322" y="164689"/>
                </a:lnTo>
                <a:lnTo>
                  <a:pt x="649971" y="134952"/>
                </a:lnTo>
                <a:lnTo>
                  <a:pt x="624415" y="134952"/>
                </a:lnTo>
                <a:lnTo>
                  <a:pt x="572569" y="0"/>
                </a:lnTo>
                <a:close/>
              </a:path>
              <a:path w="2007234" h="170814">
                <a:moveTo>
                  <a:pt x="706523" y="2009"/>
                </a:moveTo>
                <a:lnTo>
                  <a:pt x="674074" y="2009"/>
                </a:lnTo>
                <a:lnTo>
                  <a:pt x="624415" y="134952"/>
                </a:lnTo>
                <a:lnTo>
                  <a:pt x="649971" y="134952"/>
                </a:lnTo>
                <a:lnTo>
                  <a:pt x="706523" y="2009"/>
                </a:lnTo>
                <a:close/>
              </a:path>
              <a:path w="2007234" h="170814">
                <a:moveTo>
                  <a:pt x="875042" y="2009"/>
                </a:moveTo>
                <a:lnTo>
                  <a:pt x="764859" y="2009"/>
                </a:lnTo>
                <a:lnTo>
                  <a:pt x="764859" y="166698"/>
                </a:lnTo>
                <a:lnTo>
                  <a:pt x="877156" y="166698"/>
                </a:lnTo>
                <a:lnTo>
                  <a:pt x="881532" y="144864"/>
                </a:lnTo>
                <a:lnTo>
                  <a:pt x="795048" y="144864"/>
                </a:lnTo>
                <a:lnTo>
                  <a:pt x="795048" y="91285"/>
                </a:lnTo>
                <a:lnTo>
                  <a:pt x="864250" y="91285"/>
                </a:lnTo>
                <a:lnTo>
                  <a:pt x="866364" y="71461"/>
                </a:lnTo>
                <a:lnTo>
                  <a:pt x="795048" y="71461"/>
                </a:lnTo>
                <a:lnTo>
                  <a:pt x="795048" y="23842"/>
                </a:lnTo>
                <a:lnTo>
                  <a:pt x="872854" y="23842"/>
                </a:lnTo>
                <a:lnTo>
                  <a:pt x="875042" y="2009"/>
                </a:lnTo>
                <a:close/>
              </a:path>
              <a:path w="2007234" h="170814">
                <a:moveTo>
                  <a:pt x="1004621" y="2009"/>
                </a:moveTo>
                <a:lnTo>
                  <a:pt x="941982" y="2009"/>
                </a:lnTo>
                <a:lnTo>
                  <a:pt x="941982" y="166698"/>
                </a:lnTo>
                <a:lnTo>
                  <a:pt x="974432" y="166698"/>
                </a:lnTo>
                <a:lnTo>
                  <a:pt x="974432" y="99255"/>
                </a:lnTo>
                <a:lnTo>
                  <a:pt x="1000319" y="99255"/>
                </a:lnTo>
                <a:lnTo>
                  <a:pt x="1006809" y="97246"/>
                </a:lnTo>
                <a:lnTo>
                  <a:pt x="1036520" y="97246"/>
                </a:lnTo>
                <a:lnTo>
                  <a:pt x="1032768" y="91285"/>
                </a:lnTo>
                <a:lnTo>
                  <a:pt x="1046010" y="83007"/>
                </a:lnTo>
                <a:lnTo>
                  <a:pt x="1049613" y="79364"/>
                </a:lnTo>
                <a:lnTo>
                  <a:pt x="974432" y="79364"/>
                </a:lnTo>
                <a:lnTo>
                  <a:pt x="974432" y="23842"/>
                </a:lnTo>
                <a:lnTo>
                  <a:pt x="980922" y="21833"/>
                </a:lnTo>
                <a:lnTo>
                  <a:pt x="1057203" y="21833"/>
                </a:lnTo>
                <a:lnTo>
                  <a:pt x="1049485" y="13168"/>
                </a:lnTo>
                <a:lnTo>
                  <a:pt x="1030505" y="4892"/>
                </a:lnTo>
                <a:lnTo>
                  <a:pt x="1004621" y="2009"/>
                </a:lnTo>
                <a:close/>
              </a:path>
              <a:path w="2007234" h="170814">
                <a:moveTo>
                  <a:pt x="1036520" y="97246"/>
                </a:moveTo>
                <a:lnTo>
                  <a:pt x="1006809" y="97246"/>
                </a:lnTo>
                <a:lnTo>
                  <a:pt x="1043560" y="166698"/>
                </a:lnTo>
                <a:lnTo>
                  <a:pt x="1080239" y="166698"/>
                </a:lnTo>
                <a:lnTo>
                  <a:pt x="1036520" y="97246"/>
                </a:lnTo>
                <a:close/>
              </a:path>
              <a:path w="2007234" h="170814">
                <a:moveTo>
                  <a:pt x="1057203" y="21833"/>
                </a:moveTo>
                <a:lnTo>
                  <a:pt x="993829" y="21833"/>
                </a:lnTo>
                <a:lnTo>
                  <a:pt x="1010865" y="24006"/>
                </a:lnTo>
                <a:lnTo>
                  <a:pt x="1023033" y="30272"/>
                </a:lnTo>
                <a:lnTo>
                  <a:pt x="1030334" y="40255"/>
                </a:lnTo>
                <a:lnTo>
                  <a:pt x="1032768" y="53579"/>
                </a:lnTo>
                <a:lnTo>
                  <a:pt x="1029798" y="65152"/>
                </a:lnTo>
                <a:lnTo>
                  <a:pt x="1021967" y="73177"/>
                </a:lnTo>
                <a:lnTo>
                  <a:pt x="1010895" y="77850"/>
                </a:lnTo>
                <a:lnTo>
                  <a:pt x="998204" y="79364"/>
                </a:lnTo>
                <a:lnTo>
                  <a:pt x="1049613" y="79364"/>
                </a:lnTo>
                <a:lnTo>
                  <a:pt x="1056230" y="72675"/>
                </a:lnTo>
                <a:lnTo>
                  <a:pt x="1062814" y="59744"/>
                </a:lnTo>
                <a:lnTo>
                  <a:pt x="1065145" y="43667"/>
                </a:lnTo>
                <a:lnTo>
                  <a:pt x="1061164" y="26280"/>
                </a:lnTo>
                <a:lnTo>
                  <a:pt x="1057203" y="21833"/>
                </a:lnTo>
                <a:close/>
              </a:path>
              <a:path w="2007234" h="170814">
                <a:moveTo>
                  <a:pt x="1138575" y="138904"/>
                </a:moveTo>
                <a:lnTo>
                  <a:pt x="1134273" y="164689"/>
                </a:lnTo>
                <a:lnTo>
                  <a:pt x="1157790" y="168423"/>
                </a:lnTo>
                <a:lnTo>
                  <a:pt x="1171661" y="170001"/>
                </a:lnTo>
                <a:lnTo>
                  <a:pt x="1186119" y="170649"/>
                </a:lnTo>
                <a:lnTo>
                  <a:pt x="1217100" y="167086"/>
                </a:lnTo>
                <a:lnTo>
                  <a:pt x="1240964" y="157012"/>
                </a:lnTo>
                <a:lnTo>
                  <a:pt x="1248995" y="148816"/>
                </a:lnTo>
                <a:lnTo>
                  <a:pt x="1201287" y="148816"/>
                </a:lnTo>
                <a:lnTo>
                  <a:pt x="1184197" y="148105"/>
                </a:lnTo>
                <a:lnTo>
                  <a:pt x="1168318" y="146095"/>
                </a:lnTo>
                <a:lnTo>
                  <a:pt x="1153245" y="142967"/>
                </a:lnTo>
                <a:lnTo>
                  <a:pt x="1138575" y="138904"/>
                </a:lnTo>
                <a:close/>
              </a:path>
              <a:path w="2007234" h="170814">
                <a:moveTo>
                  <a:pt x="1203401" y="0"/>
                </a:moveTo>
                <a:lnTo>
                  <a:pt x="1176545" y="3501"/>
                </a:lnTo>
                <a:lnTo>
                  <a:pt x="1155356" y="13143"/>
                </a:lnTo>
                <a:lnTo>
                  <a:pt x="1141455" y="27633"/>
                </a:lnTo>
                <a:lnTo>
                  <a:pt x="1136461" y="45676"/>
                </a:lnTo>
                <a:lnTo>
                  <a:pt x="1139393" y="61501"/>
                </a:lnTo>
                <a:lnTo>
                  <a:pt x="1148602" y="74173"/>
                </a:lnTo>
                <a:lnTo>
                  <a:pt x="1164701" y="84988"/>
                </a:lnTo>
                <a:lnTo>
                  <a:pt x="1188307" y="95237"/>
                </a:lnTo>
                <a:lnTo>
                  <a:pt x="1209645" y="103591"/>
                </a:lnTo>
                <a:lnTo>
                  <a:pt x="1222889" y="111386"/>
                </a:lnTo>
                <a:lnTo>
                  <a:pt x="1229653" y="119545"/>
                </a:lnTo>
                <a:lnTo>
                  <a:pt x="1231549" y="128992"/>
                </a:lnTo>
                <a:lnTo>
                  <a:pt x="1228943" y="137938"/>
                </a:lnTo>
                <a:lnTo>
                  <a:pt x="1222078" y="144103"/>
                </a:lnTo>
                <a:lnTo>
                  <a:pt x="1212383" y="147668"/>
                </a:lnTo>
                <a:lnTo>
                  <a:pt x="1201287" y="148816"/>
                </a:lnTo>
                <a:lnTo>
                  <a:pt x="1248995" y="148816"/>
                </a:lnTo>
                <a:lnTo>
                  <a:pt x="1256311" y="141349"/>
                </a:lnTo>
                <a:lnTo>
                  <a:pt x="1261737" y="121022"/>
                </a:lnTo>
                <a:lnTo>
                  <a:pt x="1259343" y="106327"/>
                </a:lnTo>
                <a:lnTo>
                  <a:pt x="1250672" y="94031"/>
                </a:lnTo>
                <a:lnTo>
                  <a:pt x="1233497" y="82840"/>
                </a:lnTo>
                <a:lnTo>
                  <a:pt x="1187672" y="64268"/>
                </a:lnTo>
                <a:lnTo>
                  <a:pt x="1175628" y="57070"/>
                </a:lnTo>
                <a:lnTo>
                  <a:pt x="1168847" y="49130"/>
                </a:lnTo>
                <a:lnTo>
                  <a:pt x="1166722" y="39715"/>
                </a:lnTo>
                <a:lnTo>
                  <a:pt x="1168679" y="31578"/>
                </a:lnTo>
                <a:lnTo>
                  <a:pt x="1174279" y="25299"/>
                </a:lnTo>
                <a:lnTo>
                  <a:pt x="1183119" y="21255"/>
                </a:lnTo>
                <a:lnTo>
                  <a:pt x="1194797" y="19824"/>
                </a:lnTo>
                <a:lnTo>
                  <a:pt x="1253662" y="19824"/>
                </a:lnTo>
                <a:lnTo>
                  <a:pt x="1257435" y="5960"/>
                </a:lnTo>
                <a:lnTo>
                  <a:pt x="1246562" y="3362"/>
                </a:lnTo>
                <a:lnTo>
                  <a:pt x="1233672" y="1498"/>
                </a:lnTo>
                <a:lnTo>
                  <a:pt x="1219156" y="375"/>
                </a:lnTo>
                <a:lnTo>
                  <a:pt x="1203401" y="0"/>
                </a:lnTo>
                <a:close/>
              </a:path>
              <a:path w="2007234" h="170814">
                <a:moveTo>
                  <a:pt x="1253662" y="19824"/>
                </a:moveTo>
                <a:lnTo>
                  <a:pt x="1194797" y="19824"/>
                </a:lnTo>
                <a:lnTo>
                  <a:pt x="1210246" y="20545"/>
                </a:lnTo>
                <a:lnTo>
                  <a:pt x="1224484" y="22578"/>
                </a:lnTo>
                <a:lnTo>
                  <a:pt x="1237917" y="25729"/>
                </a:lnTo>
                <a:lnTo>
                  <a:pt x="1250945" y="29803"/>
                </a:lnTo>
                <a:lnTo>
                  <a:pt x="1253662" y="19824"/>
                </a:lnTo>
                <a:close/>
              </a:path>
              <a:path w="2007234" h="170814">
                <a:moveTo>
                  <a:pt x="1359013" y="2009"/>
                </a:moveTo>
                <a:lnTo>
                  <a:pt x="1326564" y="2009"/>
                </a:lnTo>
                <a:lnTo>
                  <a:pt x="1326564" y="166698"/>
                </a:lnTo>
                <a:lnTo>
                  <a:pt x="1359013" y="166698"/>
                </a:lnTo>
                <a:lnTo>
                  <a:pt x="1359013" y="2009"/>
                </a:lnTo>
                <a:close/>
              </a:path>
              <a:path w="2007234" h="170814">
                <a:moveTo>
                  <a:pt x="1499457" y="2009"/>
                </a:moveTo>
                <a:lnTo>
                  <a:pt x="1436746" y="2009"/>
                </a:lnTo>
                <a:lnTo>
                  <a:pt x="1436746" y="166698"/>
                </a:lnTo>
                <a:lnTo>
                  <a:pt x="1484290" y="166698"/>
                </a:lnTo>
                <a:lnTo>
                  <a:pt x="1525102" y="160869"/>
                </a:lnTo>
                <a:lnTo>
                  <a:pt x="1552208" y="146874"/>
                </a:lnTo>
                <a:lnTo>
                  <a:pt x="1499457" y="146874"/>
                </a:lnTo>
                <a:lnTo>
                  <a:pt x="1491355" y="146560"/>
                </a:lnTo>
                <a:lnTo>
                  <a:pt x="1476026" y="145178"/>
                </a:lnTo>
                <a:lnTo>
                  <a:pt x="1469195" y="144864"/>
                </a:lnTo>
                <a:lnTo>
                  <a:pt x="1469195" y="23842"/>
                </a:lnTo>
                <a:lnTo>
                  <a:pt x="1565231" y="23842"/>
                </a:lnTo>
                <a:lnTo>
                  <a:pt x="1563955" y="22101"/>
                </a:lnTo>
                <a:lnTo>
                  <a:pt x="1536054" y="7126"/>
                </a:lnTo>
                <a:lnTo>
                  <a:pt x="1499457" y="2009"/>
                </a:lnTo>
                <a:close/>
              </a:path>
              <a:path w="2007234" h="170814">
                <a:moveTo>
                  <a:pt x="1565231" y="23842"/>
                </a:moveTo>
                <a:lnTo>
                  <a:pt x="1488592" y="23842"/>
                </a:lnTo>
                <a:lnTo>
                  <a:pt x="1514568" y="27308"/>
                </a:lnTo>
                <a:lnTo>
                  <a:pt x="1535881" y="38208"/>
                </a:lnTo>
                <a:lnTo>
                  <a:pt x="1550303" y="57296"/>
                </a:lnTo>
                <a:lnTo>
                  <a:pt x="1555606" y="85324"/>
                </a:lnTo>
                <a:lnTo>
                  <a:pt x="1550781" y="114211"/>
                </a:lnTo>
                <a:lnTo>
                  <a:pt x="1538059" y="133228"/>
                </a:lnTo>
                <a:lnTo>
                  <a:pt x="1520074" y="143680"/>
                </a:lnTo>
                <a:lnTo>
                  <a:pt x="1499457" y="146874"/>
                </a:lnTo>
                <a:lnTo>
                  <a:pt x="1552208" y="146874"/>
                </a:lnTo>
                <a:lnTo>
                  <a:pt x="1558012" y="143877"/>
                </a:lnTo>
                <a:lnTo>
                  <a:pt x="1579984" y="116461"/>
                </a:lnTo>
                <a:lnTo>
                  <a:pt x="1587982" y="79364"/>
                </a:lnTo>
                <a:lnTo>
                  <a:pt x="1581739" y="46369"/>
                </a:lnTo>
                <a:lnTo>
                  <a:pt x="1565231" y="23842"/>
                </a:lnTo>
                <a:close/>
              </a:path>
              <a:path w="2007234" h="170814">
                <a:moveTo>
                  <a:pt x="1728427" y="0"/>
                </a:moveTo>
                <a:lnTo>
                  <a:pt x="1696050" y="3951"/>
                </a:lnTo>
                <a:lnTo>
                  <a:pt x="1626922" y="166698"/>
                </a:lnTo>
                <a:lnTo>
                  <a:pt x="1659298" y="166698"/>
                </a:lnTo>
                <a:lnTo>
                  <a:pt x="1674466" y="121022"/>
                </a:lnTo>
                <a:lnTo>
                  <a:pt x="1778666" y="121022"/>
                </a:lnTo>
                <a:lnTo>
                  <a:pt x="1770437" y="101197"/>
                </a:lnTo>
                <a:lnTo>
                  <a:pt x="1683070" y="101197"/>
                </a:lnTo>
                <a:lnTo>
                  <a:pt x="1709030" y="29803"/>
                </a:lnTo>
                <a:lnTo>
                  <a:pt x="1740799" y="29803"/>
                </a:lnTo>
                <a:lnTo>
                  <a:pt x="1728427" y="0"/>
                </a:lnTo>
                <a:close/>
              </a:path>
              <a:path w="2007234" h="170814">
                <a:moveTo>
                  <a:pt x="1778666" y="121022"/>
                </a:moveTo>
                <a:lnTo>
                  <a:pt x="1745709" y="121022"/>
                </a:lnTo>
                <a:lnTo>
                  <a:pt x="1762991" y="166698"/>
                </a:lnTo>
                <a:lnTo>
                  <a:pt x="1797628" y="166698"/>
                </a:lnTo>
                <a:lnTo>
                  <a:pt x="1778666" y="121022"/>
                </a:lnTo>
                <a:close/>
              </a:path>
              <a:path w="2007234" h="170814">
                <a:moveTo>
                  <a:pt x="1740799" y="29803"/>
                </a:moveTo>
                <a:lnTo>
                  <a:pt x="1709030" y="29803"/>
                </a:lnTo>
                <a:lnTo>
                  <a:pt x="1737104" y="101197"/>
                </a:lnTo>
                <a:lnTo>
                  <a:pt x="1770437" y="101197"/>
                </a:lnTo>
                <a:lnTo>
                  <a:pt x="1740799" y="29803"/>
                </a:lnTo>
                <a:close/>
              </a:path>
              <a:path w="2007234" h="170814">
                <a:moveTo>
                  <a:pt x="1916415" y="2009"/>
                </a:moveTo>
                <a:lnTo>
                  <a:pt x="1853776" y="2009"/>
                </a:lnTo>
                <a:lnTo>
                  <a:pt x="1853776" y="166698"/>
                </a:lnTo>
                <a:lnTo>
                  <a:pt x="1901320" y="166698"/>
                </a:lnTo>
                <a:lnTo>
                  <a:pt x="1943367" y="160869"/>
                </a:lnTo>
                <a:lnTo>
                  <a:pt x="1971010" y="146874"/>
                </a:lnTo>
                <a:lnTo>
                  <a:pt x="1918603" y="146874"/>
                </a:lnTo>
                <a:lnTo>
                  <a:pt x="1910200" y="146560"/>
                </a:lnTo>
                <a:lnTo>
                  <a:pt x="1893366" y="145178"/>
                </a:lnTo>
                <a:lnTo>
                  <a:pt x="1886153" y="144864"/>
                </a:lnTo>
                <a:lnTo>
                  <a:pt x="1886153" y="23842"/>
                </a:lnTo>
                <a:lnTo>
                  <a:pt x="1984185" y="23842"/>
                </a:lnTo>
                <a:lnTo>
                  <a:pt x="1982891" y="22101"/>
                </a:lnTo>
                <a:lnTo>
                  <a:pt x="1954319" y="7126"/>
                </a:lnTo>
                <a:lnTo>
                  <a:pt x="1916415" y="2009"/>
                </a:lnTo>
                <a:close/>
              </a:path>
              <a:path w="2007234" h="170814">
                <a:moveTo>
                  <a:pt x="1984185" y="23842"/>
                </a:moveTo>
                <a:lnTo>
                  <a:pt x="1905623" y="23842"/>
                </a:lnTo>
                <a:lnTo>
                  <a:pt x="1932821" y="27308"/>
                </a:lnTo>
                <a:lnTo>
                  <a:pt x="1954762" y="38208"/>
                </a:lnTo>
                <a:lnTo>
                  <a:pt x="1969415" y="57296"/>
                </a:lnTo>
                <a:lnTo>
                  <a:pt x="1974751" y="85324"/>
                </a:lnTo>
                <a:lnTo>
                  <a:pt x="1969926" y="114211"/>
                </a:lnTo>
                <a:lnTo>
                  <a:pt x="1957205" y="133228"/>
                </a:lnTo>
                <a:lnTo>
                  <a:pt x="1939220" y="143680"/>
                </a:lnTo>
                <a:lnTo>
                  <a:pt x="1918603" y="146874"/>
                </a:lnTo>
                <a:lnTo>
                  <a:pt x="1971010" y="146874"/>
                </a:lnTo>
                <a:lnTo>
                  <a:pt x="1976930" y="143877"/>
                </a:lnTo>
                <a:lnTo>
                  <a:pt x="1999158" y="116461"/>
                </a:lnTo>
                <a:lnTo>
                  <a:pt x="2007201" y="79364"/>
                </a:lnTo>
                <a:lnTo>
                  <a:pt x="2000921" y="46369"/>
                </a:lnTo>
                <a:lnTo>
                  <a:pt x="1984185" y="238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83661" y="3371394"/>
            <a:ext cx="2733675" cy="323850"/>
          </a:xfrm>
          <a:custGeom>
            <a:avLst/>
            <a:gdLst/>
            <a:ahLst/>
            <a:cxnLst/>
            <a:rect l="l" t="t" r="r" b="b"/>
            <a:pathLst>
              <a:path w="2733675" h="323850">
                <a:moveTo>
                  <a:pt x="119379" y="85324"/>
                </a:moveTo>
                <a:lnTo>
                  <a:pt x="56221" y="85324"/>
                </a:lnTo>
                <a:lnTo>
                  <a:pt x="235532" y="323484"/>
                </a:lnTo>
                <a:lnTo>
                  <a:pt x="287378" y="313572"/>
                </a:lnTo>
                <a:lnTo>
                  <a:pt x="287378" y="236150"/>
                </a:lnTo>
                <a:lnTo>
                  <a:pt x="231229" y="236150"/>
                </a:lnTo>
                <a:lnTo>
                  <a:pt x="119379" y="85324"/>
                </a:lnTo>
                <a:close/>
              </a:path>
              <a:path w="2733675" h="323850">
                <a:moveTo>
                  <a:pt x="60523" y="5960"/>
                </a:moveTo>
                <a:lnTo>
                  <a:pt x="0" y="5960"/>
                </a:lnTo>
                <a:lnTo>
                  <a:pt x="0" y="317524"/>
                </a:lnTo>
                <a:lnTo>
                  <a:pt x="56221" y="317524"/>
                </a:lnTo>
                <a:lnTo>
                  <a:pt x="56221" y="85324"/>
                </a:lnTo>
                <a:lnTo>
                  <a:pt x="119379" y="85324"/>
                </a:lnTo>
                <a:lnTo>
                  <a:pt x="60523" y="5960"/>
                </a:lnTo>
                <a:close/>
              </a:path>
              <a:path w="2733675" h="323850">
                <a:moveTo>
                  <a:pt x="287378" y="5960"/>
                </a:moveTo>
                <a:lnTo>
                  <a:pt x="231229" y="5960"/>
                </a:lnTo>
                <a:lnTo>
                  <a:pt x="231229" y="236150"/>
                </a:lnTo>
                <a:lnTo>
                  <a:pt x="287378" y="236150"/>
                </a:lnTo>
                <a:lnTo>
                  <a:pt x="287378" y="5960"/>
                </a:lnTo>
                <a:close/>
              </a:path>
              <a:path w="2733675" h="323850">
                <a:moveTo>
                  <a:pt x="570454" y="0"/>
                </a:moveTo>
                <a:lnTo>
                  <a:pt x="507743" y="7969"/>
                </a:lnTo>
                <a:lnTo>
                  <a:pt x="375976" y="317524"/>
                </a:lnTo>
                <a:lnTo>
                  <a:pt x="436427" y="317524"/>
                </a:lnTo>
                <a:lnTo>
                  <a:pt x="468876" y="232199"/>
                </a:lnTo>
                <a:lnTo>
                  <a:pt x="663666" y="232199"/>
                </a:lnTo>
                <a:lnTo>
                  <a:pt x="647723" y="192483"/>
                </a:lnTo>
                <a:lnTo>
                  <a:pt x="483971" y="192483"/>
                </a:lnTo>
                <a:lnTo>
                  <a:pt x="535817" y="59539"/>
                </a:lnTo>
                <a:lnTo>
                  <a:pt x="594355" y="59539"/>
                </a:lnTo>
                <a:lnTo>
                  <a:pt x="570454" y="0"/>
                </a:lnTo>
                <a:close/>
              </a:path>
              <a:path w="2733675" h="323850">
                <a:moveTo>
                  <a:pt x="663666" y="232199"/>
                </a:moveTo>
                <a:lnTo>
                  <a:pt x="600643" y="232199"/>
                </a:lnTo>
                <a:lnTo>
                  <a:pt x="635207" y="317524"/>
                </a:lnTo>
                <a:lnTo>
                  <a:pt x="697919" y="317524"/>
                </a:lnTo>
                <a:lnTo>
                  <a:pt x="663666" y="232199"/>
                </a:lnTo>
                <a:close/>
              </a:path>
              <a:path w="2733675" h="323850">
                <a:moveTo>
                  <a:pt x="594355" y="59539"/>
                </a:moveTo>
                <a:lnTo>
                  <a:pt x="535817" y="59539"/>
                </a:lnTo>
                <a:lnTo>
                  <a:pt x="585549" y="192483"/>
                </a:lnTo>
                <a:lnTo>
                  <a:pt x="647723" y="192483"/>
                </a:lnTo>
                <a:lnTo>
                  <a:pt x="594355" y="59539"/>
                </a:lnTo>
                <a:close/>
              </a:path>
              <a:path w="2733675" h="323850">
                <a:moveTo>
                  <a:pt x="933378" y="0"/>
                </a:moveTo>
                <a:lnTo>
                  <a:pt x="882597" y="5450"/>
                </a:lnTo>
                <a:lnTo>
                  <a:pt x="838892" y="21101"/>
                </a:lnTo>
                <a:lnTo>
                  <a:pt x="803224" y="45902"/>
                </a:lnTo>
                <a:lnTo>
                  <a:pt x="776556" y="78801"/>
                </a:lnTo>
                <a:lnTo>
                  <a:pt x="759850" y="118747"/>
                </a:lnTo>
                <a:lnTo>
                  <a:pt x="754067" y="164689"/>
                </a:lnTo>
                <a:lnTo>
                  <a:pt x="759800" y="212985"/>
                </a:lnTo>
                <a:lnTo>
                  <a:pt x="776157" y="252621"/>
                </a:lnTo>
                <a:lnTo>
                  <a:pt x="801875" y="283543"/>
                </a:lnTo>
                <a:lnTo>
                  <a:pt x="835695" y="305696"/>
                </a:lnTo>
                <a:lnTo>
                  <a:pt x="876352" y="319028"/>
                </a:lnTo>
                <a:lnTo>
                  <a:pt x="922586" y="323484"/>
                </a:lnTo>
                <a:lnTo>
                  <a:pt x="951633" y="321749"/>
                </a:lnTo>
                <a:lnTo>
                  <a:pt x="981487" y="317038"/>
                </a:lnTo>
                <a:lnTo>
                  <a:pt x="1008907" y="310092"/>
                </a:lnTo>
                <a:lnTo>
                  <a:pt x="1030653" y="301651"/>
                </a:lnTo>
                <a:lnTo>
                  <a:pt x="1023829" y="281826"/>
                </a:lnTo>
                <a:lnTo>
                  <a:pt x="939868" y="281826"/>
                </a:lnTo>
                <a:lnTo>
                  <a:pt x="896013" y="275408"/>
                </a:lnTo>
                <a:lnTo>
                  <a:pt x="856411" y="254292"/>
                </a:lnTo>
                <a:lnTo>
                  <a:pt x="827746" y="215682"/>
                </a:lnTo>
                <a:lnTo>
                  <a:pt x="816706" y="156786"/>
                </a:lnTo>
                <a:lnTo>
                  <a:pt x="825252" y="101133"/>
                </a:lnTo>
                <a:lnTo>
                  <a:pt x="847779" y="65743"/>
                </a:lnTo>
                <a:lnTo>
                  <a:pt x="879616" y="47092"/>
                </a:lnTo>
                <a:lnTo>
                  <a:pt x="916096" y="41657"/>
                </a:lnTo>
                <a:lnTo>
                  <a:pt x="1018867" y="41657"/>
                </a:lnTo>
                <a:lnTo>
                  <a:pt x="1028466" y="13930"/>
                </a:lnTo>
                <a:lnTo>
                  <a:pt x="1012091" y="8391"/>
                </a:lnTo>
                <a:lnTo>
                  <a:pt x="989836" y="3976"/>
                </a:lnTo>
                <a:lnTo>
                  <a:pt x="963125" y="1055"/>
                </a:lnTo>
                <a:lnTo>
                  <a:pt x="933378" y="0"/>
                </a:lnTo>
                <a:close/>
              </a:path>
              <a:path w="2733675" h="323850">
                <a:moveTo>
                  <a:pt x="1017674" y="263944"/>
                </a:moveTo>
                <a:lnTo>
                  <a:pt x="1003681" y="270072"/>
                </a:lnTo>
                <a:lnTo>
                  <a:pt x="985251" y="275849"/>
                </a:lnTo>
                <a:lnTo>
                  <a:pt x="963582" y="280144"/>
                </a:lnTo>
                <a:lnTo>
                  <a:pt x="939868" y="281826"/>
                </a:lnTo>
                <a:lnTo>
                  <a:pt x="1023829" y="281826"/>
                </a:lnTo>
                <a:lnTo>
                  <a:pt x="1017674" y="263944"/>
                </a:lnTo>
                <a:close/>
              </a:path>
              <a:path w="2733675" h="323850">
                <a:moveTo>
                  <a:pt x="1018867" y="41657"/>
                </a:moveTo>
                <a:lnTo>
                  <a:pt x="916096" y="41657"/>
                </a:lnTo>
                <a:lnTo>
                  <a:pt x="945569" y="43026"/>
                </a:lnTo>
                <a:lnTo>
                  <a:pt x="972007" y="46630"/>
                </a:lnTo>
                <a:lnTo>
                  <a:pt x="994809" y="51716"/>
                </a:lnTo>
                <a:lnTo>
                  <a:pt x="1013371" y="57530"/>
                </a:lnTo>
                <a:lnTo>
                  <a:pt x="1018867" y="41657"/>
                </a:lnTo>
                <a:close/>
              </a:path>
              <a:path w="2733675" h="323850">
                <a:moveTo>
                  <a:pt x="1188380" y="5960"/>
                </a:moveTo>
                <a:lnTo>
                  <a:pt x="1127856" y="5960"/>
                </a:lnTo>
                <a:lnTo>
                  <a:pt x="1127856" y="317524"/>
                </a:lnTo>
                <a:lnTo>
                  <a:pt x="1188380" y="317524"/>
                </a:lnTo>
                <a:lnTo>
                  <a:pt x="1188380" y="5960"/>
                </a:lnTo>
                <a:close/>
              </a:path>
              <a:path w="2733675" h="323850">
                <a:moveTo>
                  <a:pt x="1475685" y="0"/>
                </a:moveTo>
                <a:lnTo>
                  <a:pt x="1425477" y="5190"/>
                </a:lnTo>
                <a:lnTo>
                  <a:pt x="1381572" y="20357"/>
                </a:lnTo>
                <a:lnTo>
                  <a:pt x="1345231" y="44897"/>
                </a:lnTo>
                <a:lnTo>
                  <a:pt x="1317713" y="78205"/>
                </a:lnTo>
                <a:lnTo>
                  <a:pt x="1300279" y="119677"/>
                </a:lnTo>
                <a:lnTo>
                  <a:pt x="1294187" y="168707"/>
                </a:lnTo>
                <a:lnTo>
                  <a:pt x="1301435" y="222892"/>
                </a:lnTo>
                <a:lnTo>
                  <a:pt x="1322067" y="266038"/>
                </a:lnTo>
                <a:lnTo>
                  <a:pt x="1354418" y="297569"/>
                </a:lnTo>
                <a:lnTo>
                  <a:pt x="1396821" y="316910"/>
                </a:lnTo>
                <a:lnTo>
                  <a:pt x="1447611" y="323484"/>
                </a:lnTo>
                <a:lnTo>
                  <a:pt x="1498741" y="318438"/>
                </a:lnTo>
                <a:lnTo>
                  <a:pt x="1543263" y="303633"/>
                </a:lnTo>
                <a:lnTo>
                  <a:pt x="1573568" y="283769"/>
                </a:lnTo>
                <a:lnTo>
                  <a:pt x="1471383" y="283769"/>
                </a:lnTo>
                <a:lnTo>
                  <a:pt x="1425254" y="276420"/>
                </a:lnTo>
                <a:lnTo>
                  <a:pt x="1389038" y="253262"/>
                </a:lnTo>
                <a:lnTo>
                  <a:pt x="1365373" y="212623"/>
                </a:lnTo>
                <a:lnTo>
                  <a:pt x="1356898" y="152834"/>
                </a:lnTo>
                <a:lnTo>
                  <a:pt x="1364454" y="101953"/>
                </a:lnTo>
                <a:lnTo>
                  <a:pt x="1384963" y="67459"/>
                </a:lnTo>
                <a:lnTo>
                  <a:pt x="1415195" y="47859"/>
                </a:lnTo>
                <a:lnTo>
                  <a:pt x="1451913" y="41657"/>
                </a:lnTo>
                <a:lnTo>
                  <a:pt x="1585914" y="41657"/>
                </a:lnTo>
                <a:lnTo>
                  <a:pt x="1570594" y="26603"/>
                </a:lnTo>
                <a:lnTo>
                  <a:pt x="1527543" y="6777"/>
                </a:lnTo>
                <a:lnTo>
                  <a:pt x="1475685" y="0"/>
                </a:lnTo>
                <a:close/>
              </a:path>
              <a:path w="2733675" h="323850">
                <a:moveTo>
                  <a:pt x="1585914" y="41657"/>
                </a:moveTo>
                <a:lnTo>
                  <a:pt x="1451913" y="41657"/>
                </a:lnTo>
                <a:lnTo>
                  <a:pt x="1499338" y="48702"/>
                </a:lnTo>
                <a:lnTo>
                  <a:pt x="1536200" y="71193"/>
                </a:lnTo>
                <a:lnTo>
                  <a:pt x="1560087" y="111164"/>
                </a:lnTo>
                <a:lnTo>
                  <a:pt x="1568586" y="170649"/>
                </a:lnTo>
                <a:lnTo>
                  <a:pt x="1560996" y="222654"/>
                </a:lnTo>
                <a:lnTo>
                  <a:pt x="1540247" y="257724"/>
                </a:lnTo>
                <a:lnTo>
                  <a:pt x="1509366" y="277537"/>
                </a:lnTo>
                <a:lnTo>
                  <a:pt x="1471383" y="283769"/>
                </a:lnTo>
                <a:lnTo>
                  <a:pt x="1573568" y="283769"/>
                </a:lnTo>
                <a:lnTo>
                  <a:pt x="1579979" y="279566"/>
                </a:lnTo>
                <a:lnTo>
                  <a:pt x="1607690" y="246737"/>
                </a:lnTo>
                <a:lnTo>
                  <a:pt x="1625195" y="205644"/>
                </a:lnTo>
                <a:lnTo>
                  <a:pt x="1631297" y="156786"/>
                </a:lnTo>
                <a:lnTo>
                  <a:pt x="1624032" y="102366"/>
                </a:lnTo>
                <a:lnTo>
                  <a:pt x="1603277" y="58719"/>
                </a:lnTo>
                <a:lnTo>
                  <a:pt x="1585914" y="41657"/>
                </a:lnTo>
                <a:close/>
              </a:path>
              <a:path w="2733675" h="323850">
                <a:moveTo>
                  <a:pt x="1855098" y="85324"/>
                </a:moveTo>
                <a:lnTo>
                  <a:pt x="1791138" y="85324"/>
                </a:lnTo>
                <a:lnTo>
                  <a:pt x="1970522" y="323484"/>
                </a:lnTo>
                <a:lnTo>
                  <a:pt x="2022368" y="313572"/>
                </a:lnTo>
                <a:lnTo>
                  <a:pt x="2022368" y="236150"/>
                </a:lnTo>
                <a:lnTo>
                  <a:pt x="1968334" y="236150"/>
                </a:lnTo>
                <a:lnTo>
                  <a:pt x="1855098" y="85324"/>
                </a:lnTo>
                <a:close/>
              </a:path>
              <a:path w="2733675" h="323850">
                <a:moveTo>
                  <a:pt x="1795513" y="5960"/>
                </a:moveTo>
                <a:lnTo>
                  <a:pt x="1734990" y="5960"/>
                </a:lnTo>
                <a:lnTo>
                  <a:pt x="1734990" y="317524"/>
                </a:lnTo>
                <a:lnTo>
                  <a:pt x="1791138" y="317524"/>
                </a:lnTo>
                <a:lnTo>
                  <a:pt x="1791138" y="85324"/>
                </a:lnTo>
                <a:lnTo>
                  <a:pt x="1855098" y="85324"/>
                </a:lnTo>
                <a:lnTo>
                  <a:pt x="1795513" y="5960"/>
                </a:lnTo>
                <a:close/>
              </a:path>
              <a:path w="2733675" h="323850">
                <a:moveTo>
                  <a:pt x="2022368" y="5960"/>
                </a:moveTo>
                <a:lnTo>
                  <a:pt x="1968334" y="5960"/>
                </a:lnTo>
                <a:lnTo>
                  <a:pt x="1968334" y="236150"/>
                </a:lnTo>
                <a:lnTo>
                  <a:pt x="2022368" y="236150"/>
                </a:lnTo>
                <a:lnTo>
                  <a:pt x="2022368" y="5960"/>
                </a:lnTo>
                <a:close/>
              </a:path>
              <a:path w="2733675" h="323850">
                <a:moveTo>
                  <a:pt x="2305371" y="0"/>
                </a:moveTo>
                <a:lnTo>
                  <a:pt x="2242733" y="7969"/>
                </a:lnTo>
                <a:lnTo>
                  <a:pt x="2113081" y="317524"/>
                </a:lnTo>
                <a:lnTo>
                  <a:pt x="2171417" y="317524"/>
                </a:lnTo>
                <a:lnTo>
                  <a:pt x="2203866" y="232199"/>
                </a:lnTo>
                <a:lnTo>
                  <a:pt x="2400183" y="232199"/>
                </a:lnTo>
                <a:lnTo>
                  <a:pt x="2383966" y="192483"/>
                </a:lnTo>
                <a:lnTo>
                  <a:pt x="2218961" y="192483"/>
                </a:lnTo>
                <a:lnTo>
                  <a:pt x="2270807" y="59539"/>
                </a:lnTo>
                <a:lnTo>
                  <a:pt x="2329683" y="59539"/>
                </a:lnTo>
                <a:lnTo>
                  <a:pt x="2305371" y="0"/>
                </a:lnTo>
                <a:close/>
              </a:path>
              <a:path w="2733675" h="323850">
                <a:moveTo>
                  <a:pt x="2400183" y="232199"/>
                </a:moveTo>
                <a:lnTo>
                  <a:pt x="2337821" y="232199"/>
                </a:lnTo>
                <a:lnTo>
                  <a:pt x="2370197" y="317524"/>
                </a:lnTo>
                <a:lnTo>
                  <a:pt x="2435023" y="317524"/>
                </a:lnTo>
                <a:lnTo>
                  <a:pt x="2400183" y="232199"/>
                </a:lnTo>
                <a:close/>
              </a:path>
              <a:path w="2733675" h="323850">
                <a:moveTo>
                  <a:pt x="2329683" y="59539"/>
                </a:moveTo>
                <a:lnTo>
                  <a:pt x="2270807" y="59539"/>
                </a:lnTo>
                <a:lnTo>
                  <a:pt x="2320539" y="192483"/>
                </a:lnTo>
                <a:lnTo>
                  <a:pt x="2383966" y="192483"/>
                </a:lnTo>
                <a:lnTo>
                  <a:pt x="2329683" y="59539"/>
                </a:lnTo>
                <a:close/>
              </a:path>
              <a:path w="2733675" h="323850">
                <a:moveTo>
                  <a:pt x="2586260" y="5960"/>
                </a:moveTo>
                <a:lnTo>
                  <a:pt x="2523621" y="5960"/>
                </a:lnTo>
                <a:lnTo>
                  <a:pt x="2523621" y="317524"/>
                </a:lnTo>
                <a:lnTo>
                  <a:pt x="2726704" y="317524"/>
                </a:lnTo>
                <a:lnTo>
                  <a:pt x="2732895" y="275866"/>
                </a:lnTo>
                <a:lnTo>
                  <a:pt x="2586260" y="275866"/>
                </a:lnTo>
                <a:lnTo>
                  <a:pt x="2586260" y="5960"/>
                </a:lnTo>
                <a:close/>
              </a:path>
              <a:path w="2733675" h="323850">
                <a:moveTo>
                  <a:pt x="2733194" y="273857"/>
                </a:moveTo>
                <a:lnTo>
                  <a:pt x="2586260" y="275866"/>
                </a:lnTo>
                <a:lnTo>
                  <a:pt x="2732895" y="275866"/>
                </a:lnTo>
                <a:lnTo>
                  <a:pt x="2733194" y="2738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8036" y="3847646"/>
            <a:ext cx="332740" cy="163195"/>
          </a:xfrm>
          <a:custGeom>
            <a:avLst/>
            <a:gdLst/>
            <a:ahLst/>
            <a:cxnLst/>
            <a:rect l="l" t="t" r="r" b="b"/>
            <a:pathLst>
              <a:path w="332739" h="163195">
                <a:moveTo>
                  <a:pt x="60450" y="0"/>
                </a:moveTo>
                <a:lnTo>
                  <a:pt x="0" y="0"/>
                </a:lnTo>
                <a:lnTo>
                  <a:pt x="0" y="162747"/>
                </a:lnTo>
                <a:lnTo>
                  <a:pt x="47471" y="162747"/>
                </a:lnTo>
                <a:lnTo>
                  <a:pt x="88294" y="156918"/>
                </a:lnTo>
                <a:lnTo>
                  <a:pt x="115420" y="142922"/>
                </a:lnTo>
                <a:lnTo>
                  <a:pt x="62638" y="142922"/>
                </a:lnTo>
                <a:lnTo>
                  <a:pt x="54269" y="142891"/>
                </a:lnTo>
                <a:lnTo>
                  <a:pt x="45894" y="142671"/>
                </a:lnTo>
                <a:lnTo>
                  <a:pt x="38325" y="142075"/>
                </a:lnTo>
                <a:lnTo>
                  <a:pt x="32376" y="140913"/>
                </a:lnTo>
                <a:lnTo>
                  <a:pt x="32376" y="19891"/>
                </a:lnTo>
                <a:lnTo>
                  <a:pt x="126958" y="19891"/>
                </a:lnTo>
                <a:lnTo>
                  <a:pt x="98354" y="5086"/>
                </a:lnTo>
                <a:lnTo>
                  <a:pt x="60450" y="0"/>
                </a:lnTo>
                <a:close/>
              </a:path>
              <a:path w="332739" h="163195">
                <a:moveTo>
                  <a:pt x="126958" y="19891"/>
                </a:moveTo>
                <a:lnTo>
                  <a:pt x="51846" y="19891"/>
                </a:lnTo>
                <a:lnTo>
                  <a:pt x="77779" y="23357"/>
                </a:lnTo>
                <a:lnTo>
                  <a:pt x="99071" y="34257"/>
                </a:lnTo>
                <a:lnTo>
                  <a:pt x="113485" y="53344"/>
                </a:lnTo>
                <a:lnTo>
                  <a:pt x="118786" y="81373"/>
                </a:lnTo>
                <a:lnTo>
                  <a:pt x="113961" y="110260"/>
                </a:lnTo>
                <a:lnTo>
                  <a:pt x="101240" y="129276"/>
                </a:lnTo>
                <a:lnTo>
                  <a:pt x="83255" y="139728"/>
                </a:lnTo>
                <a:lnTo>
                  <a:pt x="62638" y="142922"/>
                </a:lnTo>
                <a:lnTo>
                  <a:pt x="115420" y="142922"/>
                </a:lnTo>
                <a:lnTo>
                  <a:pt x="121229" y="139925"/>
                </a:lnTo>
                <a:lnTo>
                  <a:pt x="143226" y="112510"/>
                </a:lnTo>
                <a:lnTo>
                  <a:pt x="151236" y="75412"/>
                </a:lnTo>
                <a:lnTo>
                  <a:pt x="144957" y="43540"/>
                </a:lnTo>
                <a:lnTo>
                  <a:pt x="126958" y="19891"/>
                </a:lnTo>
                <a:close/>
              </a:path>
              <a:path w="332739" h="163195">
                <a:moveTo>
                  <a:pt x="328359" y="0"/>
                </a:moveTo>
                <a:lnTo>
                  <a:pt x="216062" y="0"/>
                </a:lnTo>
                <a:lnTo>
                  <a:pt x="216062" y="162747"/>
                </a:lnTo>
                <a:lnTo>
                  <a:pt x="330547" y="162747"/>
                </a:lnTo>
                <a:lnTo>
                  <a:pt x="332734" y="140913"/>
                </a:lnTo>
                <a:lnTo>
                  <a:pt x="248439" y="140913"/>
                </a:lnTo>
                <a:lnTo>
                  <a:pt x="248439" y="87334"/>
                </a:lnTo>
                <a:lnTo>
                  <a:pt x="315821" y="87334"/>
                </a:lnTo>
                <a:lnTo>
                  <a:pt x="319755" y="69452"/>
                </a:lnTo>
                <a:lnTo>
                  <a:pt x="248439" y="69452"/>
                </a:lnTo>
                <a:lnTo>
                  <a:pt x="248439" y="19891"/>
                </a:lnTo>
                <a:lnTo>
                  <a:pt x="324440" y="19891"/>
                </a:lnTo>
                <a:lnTo>
                  <a:pt x="328359" y="0"/>
                </a:lnTo>
                <a:close/>
              </a:path>
              <a:path w="332739" h="163195">
                <a:moveTo>
                  <a:pt x="315821" y="87334"/>
                </a:moveTo>
                <a:lnTo>
                  <a:pt x="248439" y="87334"/>
                </a:lnTo>
                <a:lnTo>
                  <a:pt x="315379" y="89343"/>
                </a:lnTo>
                <a:lnTo>
                  <a:pt x="315821" y="87334"/>
                </a:lnTo>
                <a:close/>
              </a:path>
              <a:path w="332739" h="163195">
                <a:moveTo>
                  <a:pt x="324440" y="19891"/>
                </a:moveTo>
                <a:lnTo>
                  <a:pt x="248439" y="19891"/>
                </a:lnTo>
                <a:lnTo>
                  <a:pt x="285427" y="20134"/>
                </a:lnTo>
                <a:lnTo>
                  <a:pt x="304633" y="20710"/>
                </a:lnTo>
                <a:lnTo>
                  <a:pt x="324057" y="21833"/>
                </a:lnTo>
                <a:lnTo>
                  <a:pt x="324440" y="198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59027" y="3843695"/>
            <a:ext cx="1555750" cy="170815"/>
          </a:xfrm>
          <a:custGeom>
            <a:avLst/>
            <a:gdLst/>
            <a:ahLst/>
            <a:cxnLst/>
            <a:rect l="l" t="t" r="r" b="b"/>
            <a:pathLst>
              <a:path w="1555750" h="170814">
                <a:moveTo>
                  <a:pt x="95087" y="0"/>
                </a:moveTo>
                <a:lnTo>
                  <a:pt x="56512" y="6384"/>
                </a:lnTo>
                <a:lnTo>
                  <a:pt x="26460" y="24303"/>
                </a:lnTo>
                <a:lnTo>
                  <a:pt x="6951" y="51903"/>
                </a:lnTo>
                <a:lnTo>
                  <a:pt x="0" y="87334"/>
                </a:lnTo>
                <a:lnTo>
                  <a:pt x="6882" y="123775"/>
                </a:lnTo>
                <a:lnTo>
                  <a:pt x="25914" y="149812"/>
                </a:lnTo>
                <a:lnTo>
                  <a:pt x="54666" y="165439"/>
                </a:lnTo>
                <a:lnTo>
                  <a:pt x="90712" y="170649"/>
                </a:lnTo>
                <a:lnTo>
                  <a:pt x="105885" y="169625"/>
                </a:lnTo>
                <a:lnTo>
                  <a:pt x="121257" y="166924"/>
                </a:lnTo>
                <a:lnTo>
                  <a:pt x="135411" y="163105"/>
                </a:lnTo>
                <a:lnTo>
                  <a:pt x="146934" y="158728"/>
                </a:lnTo>
                <a:lnTo>
                  <a:pt x="143689" y="148816"/>
                </a:lnTo>
                <a:lnTo>
                  <a:pt x="99390" y="148816"/>
                </a:lnTo>
                <a:lnTo>
                  <a:pt x="75571" y="145560"/>
                </a:lnTo>
                <a:lnTo>
                  <a:pt x="54808" y="134676"/>
                </a:lnTo>
                <a:lnTo>
                  <a:pt x="40130" y="114486"/>
                </a:lnTo>
                <a:lnTo>
                  <a:pt x="34564" y="83315"/>
                </a:lnTo>
                <a:lnTo>
                  <a:pt x="39014" y="53620"/>
                </a:lnTo>
                <a:lnTo>
                  <a:pt x="50752" y="34717"/>
                </a:lnTo>
                <a:lnTo>
                  <a:pt x="67357" y="24743"/>
                </a:lnTo>
                <a:lnTo>
                  <a:pt x="86410" y="21833"/>
                </a:lnTo>
                <a:lnTo>
                  <a:pt x="140413" y="21833"/>
                </a:lnTo>
                <a:lnTo>
                  <a:pt x="144746" y="5960"/>
                </a:lnTo>
                <a:lnTo>
                  <a:pt x="137582" y="4181"/>
                </a:lnTo>
                <a:lnTo>
                  <a:pt x="126370" y="2226"/>
                </a:lnTo>
                <a:lnTo>
                  <a:pt x="111932" y="648"/>
                </a:lnTo>
                <a:lnTo>
                  <a:pt x="95087" y="0"/>
                </a:lnTo>
                <a:close/>
              </a:path>
              <a:path w="1555750" h="170814">
                <a:moveTo>
                  <a:pt x="140444" y="138904"/>
                </a:moveTo>
                <a:lnTo>
                  <a:pt x="132799" y="142120"/>
                </a:lnTo>
                <a:lnTo>
                  <a:pt x="123143" y="145342"/>
                </a:lnTo>
                <a:lnTo>
                  <a:pt x="111875" y="147823"/>
                </a:lnTo>
                <a:lnTo>
                  <a:pt x="99390" y="148816"/>
                </a:lnTo>
                <a:lnTo>
                  <a:pt x="143689" y="148816"/>
                </a:lnTo>
                <a:lnTo>
                  <a:pt x="140444" y="138904"/>
                </a:lnTo>
                <a:close/>
              </a:path>
              <a:path w="1555750" h="170814">
                <a:moveTo>
                  <a:pt x="140413" y="21833"/>
                </a:moveTo>
                <a:lnTo>
                  <a:pt x="86410" y="21833"/>
                </a:lnTo>
                <a:lnTo>
                  <a:pt x="101792" y="22512"/>
                </a:lnTo>
                <a:lnTo>
                  <a:pt x="115560" y="24303"/>
                </a:lnTo>
                <a:lnTo>
                  <a:pt x="127715" y="26834"/>
                </a:lnTo>
                <a:lnTo>
                  <a:pt x="138256" y="29736"/>
                </a:lnTo>
                <a:lnTo>
                  <a:pt x="140413" y="21833"/>
                </a:lnTo>
                <a:close/>
              </a:path>
              <a:path w="1555750" h="170814">
                <a:moveTo>
                  <a:pt x="287378" y="0"/>
                </a:moveTo>
                <a:lnTo>
                  <a:pt x="248460" y="5859"/>
                </a:lnTo>
                <a:lnTo>
                  <a:pt x="217657" y="23064"/>
                </a:lnTo>
                <a:lnTo>
                  <a:pt x="197396" y="51056"/>
                </a:lnTo>
                <a:lnTo>
                  <a:pt x="190102" y="89276"/>
                </a:lnTo>
                <a:lnTo>
                  <a:pt x="196246" y="123775"/>
                </a:lnTo>
                <a:lnTo>
                  <a:pt x="213328" y="149327"/>
                </a:lnTo>
                <a:lnTo>
                  <a:pt x="239324" y="165196"/>
                </a:lnTo>
                <a:lnTo>
                  <a:pt x="272211" y="170649"/>
                </a:lnTo>
                <a:lnTo>
                  <a:pt x="311117" y="164508"/>
                </a:lnTo>
                <a:lnTo>
                  <a:pt x="338440" y="148816"/>
                </a:lnTo>
                <a:lnTo>
                  <a:pt x="285190" y="148816"/>
                </a:lnTo>
                <a:lnTo>
                  <a:pt x="260229" y="144974"/>
                </a:lnTo>
                <a:lnTo>
                  <a:pt x="241147" y="132951"/>
                </a:lnTo>
                <a:lnTo>
                  <a:pt x="228955" y="112000"/>
                </a:lnTo>
                <a:lnTo>
                  <a:pt x="224667" y="81373"/>
                </a:lnTo>
                <a:lnTo>
                  <a:pt x="228489" y="53648"/>
                </a:lnTo>
                <a:lnTo>
                  <a:pt x="239005" y="35228"/>
                </a:lnTo>
                <a:lnTo>
                  <a:pt x="254784" y="24995"/>
                </a:lnTo>
                <a:lnTo>
                  <a:pt x="274398" y="21833"/>
                </a:lnTo>
                <a:lnTo>
                  <a:pt x="346538" y="21833"/>
                </a:lnTo>
                <a:lnTo>
                  <a:pt x="346197" y="21322"/>
                </a:lnTo>
                <a:lnTo>
                  <a:pt x="320223" y="5453"/>
                </a:lnTo>
                <a:lnTo>
                  <a:pt x="287378" y="0"/>
                </a:lnTo>
                <a:close/>
              </a:path>
              <a:path w="1555750" h="170814">
                <a:moveTo>
                  <a:pt x="346538" y="21833"/>
                </a:moveTo>
                <a:lnTo>
                  <a:pt x="274398" y="21833"/>
                </a:lnTo>
                <a:lnTo>
                  <a:pt x="299659" y="25675"/>
                </a:lnTo>
                <a:lnTo>
                  <a:pt x="319472" y="37698"/>
                </a:lnTo>
                <a:lnTo>
                  <a:pt x="332407" y="58649"/>
                </a:lnTo>
                <a:lnTo>
                  <a:pt x="337037" y="89276"/>
                </a:lnTo>
                <a:lnTo>
                  <a:pt x="332884" y="117001"/>
                </a:lnTo>
                <a:lnTo>
                  <a:pt x="321641" y="135421"/>
                </a:lnTo>
                <a:lnTo>
                  <a:pt x="305135" y="145653"/>
                </a:lnTo>
                <a:lnTo>
                  <a:pt x="285190" y="148816"/>
                </a:lnTo>
                <a:lnTo>
                  <a:pt x="338440" y="148816"/>
                </a:lnTo>
                <a:lnTo>
                  <a:pt x="341895" y="146832"/>
                </a:lnTo>
                <a:lnTo>
                  <a:pt x="362131" y="118746"/>
                </a:lnTo>
                <a:lnTo>
                  <a:pt x="369413" y="81373"/>
                </a:lnTo>
                <a:lnTo>
                  <a:pt x="363271" y="46874"/>
                </a:lnTo>
                <a:lnTo>
                  <a:pt x="346538" y="21833"/>
                </a:lnTo>
                <a:close/>
              </a:path>
              <a:path w="1555750" h="170814">
                <a:moveTo>
                  <a:pt x="466689" y="3951"/>
                </a:moveTo>
                <a:lnTo>
                  <a:pt x="434239" y="3951"/>
                </a:lnTo>
                <a:lnTo>
                  <a:pt x="434239" y="166698"/>
                </a:lnTo>
                <a:lnTo>
                  <a:pt x="540119" y="166698"/>
                </a:lnTo>
                <a:lnTo>
                  <a:pt x="544422" y="144864"/>
                </a:lnTo>
                <a:lnTo>
                  <a:pt x="466689" y="144864"/>
                </a:lnTo>
                <a:lnTo>
                  <a:pt x="466689" y="3951"/>
                </a:lnTo>
                <a:close/>
              </a:path>
              <a:path w="1555750" h="170814">
                <a:moveTo>
                  <a:pt x="680564" y="0"/>
                </a:moveTo>
                <a:lnTo>
                  <a:pt x="642018" y="5859"/>
                </a:lnTo>
                <a:lnTo>
                  <a:pt x="611964" y="23064"/>
                </a:lnTo>
                <a:lnTo>
                  <a:pt x="592437" y="51056"/>
                </a:lnTo>
                <a:lnTo>
                  <a:pt x="585476" y="89276"/>
                </a:lnTo>
                <a:lnTo>
                  <a:pt x="591322" y="123775"/>
                </a:lnTo>
                <a:lnTo>
                  <a:pt x="607908" y="149327"/>
                </a:lnTo>
                <a:lnTo>
                  <a:pt x="633805" y="165196"/>
                </a:lnTo>
                <a:lnTo>
                  <a:pt x="667584" y="170649"/>
                </a:lnTo>
                <a:lnTo>
                  <a:pt x="706160" y="164508"/>
                </a:lnTo>
                <a:lnTo>
                  <a:pt x="732838" y="148816"/>
                </a:lnTo>
                <a:lnTo>
                  <a:pt x="678449" y="148816"/>
                </a:lnTo>
                <a:lnTo>
                  <a:pt x="654380" y="144974"/>
                </a:lnTo>
                <a:lnTo>
                  <a:pt x="635198" y="132951"/>
                </a:lnTo>
                <a:lnTo>
                  <a:pt x="622511" y="112000"/>
                </a:lnTo>
                <a:lnTo>
                  <a:pt x="617925" y="81373"/>
                </a:lnTo>
                <a:lnTo>
                  <a:pt x="622078" y="53648"/>
                </a:lnTo>
                <a:lnTo>
                  <a:pt x="633320" y="35228"/>
                </a:lnTo>
                <a:lnTo>
                  <a:pt x="649827" y="24995"/>
                </a:lnTo>
                <a:lnTo>
                  <a:pt x="669771" y="21833"/>
                </a:lnTo>
                <a:lnTo>
                  <a:pt x="740598" y="21833"/>
                </a:lnTo>
                <a:lnTo>
                  <a:pt x="740267" y="21322"/>
                </a:lnTo>
                <a:lnTo>
                  <a:pt x="714374" y="5453"/>
                </a:lnTo>
                <a:lnTo>
                  <a:pt x="680564" y="0"/>
                </a:lnTo>
                <a:close/>
              </a:path>
              <a:path w="1555750" h="170814">
                <a:moveTo>
                  <a:pt x="740598" y="21833"/>
                </a:moveTo>
                <a:lnTo>
                  <a:pt x="669771" y="21833"/>
                </a:lnTo>
                <a:lnTo>
                  <a:pt x="693810" y="25675"/>
                </a:lnTo>
                <a:lnTo>
                  <a:pt x="712995" y="37698"/>
                </a:lnTo>
                <a:lnTo>
                  <a:pt x="725699" y="58649"/>
                </a:lnTo>
                <a:lnTo>
                  <a:pt x="730295" y="89276"/>
                </a:lnTo>
                <a:lnTo>
                  <a:pt x="726142" y="117001"/>
                </a:lnTo>
                <a:lnTo>
                  <a:pt x="714900" y="135421"/>
                </a:lnTo>
                <a:lnTo>
                  <a:pt x="698394" y="145653"/>
                </a:lnTo>
                <a:lnTo>
                  <a:pt x="678449" y="148816"/>
                </a:lnTo>
                <a:lnTo>
                  <a:pt x="732838" y="148816"/>
                </a:lnTo>
                <a:lnTo>
                  <a:pt x="736211" y="146832"/>
                </a:lnTo>
                <a:lnTo>
                  <a:pt x="755720" y="118746"/>
                </a:lnTo>
                <a:lnTo>
                  <a:pt x="762672" y="81373"/>
                </a:lnTo>
                <a:lnTo>
                  <a:pt x="756836" y="46874"/>
                </a:lnTo>
                <a:lnTo>
                  <a:pt x="740598" y="21833"/>
                </a:lnTo>
                <a:close/>
              </a:path>
              <a:path w="1555750" h="170814">
                <a:moveTo>
                  <a:pt x="872854" y="3951"/>
                </a:moveTo>
                <a:lnTo>
                  <a:pt x="838290" y="3951"/>
                </a:lnTo>
                <a:lnTo>
                  <a:pt x="816706" y="166698"/>
                </a:lnTo>
                <a:lnTo>
                  <a:pt x="844780" y="166698"/>
                </a:lnTo>
                <a:lnTo>
                  <a:pt x="859874" y="39715"/>
                </a:lnTo>
                <a:lnTo>
                  <a:pt x="887606" y="39715"/>
                </a:lnTo>
                <a:lnTo>
                  <a:pt x="872854" y="3951"/>
                </a:lnTo>
                <a:close/>
              </a:path>
              <a:path w="1555750" h="170814">
                <a:moveTo>
                  <a:pt x="887606" y="39715"/>
                </a:moveTo>
                <a:lnTo>
                  <a:pt x="859874" y="39715"/>
                </a:lnTo>
                <a:lnTo>
                  <a:pt x="911794" y="166698"/>
                </a:lnTo>
                <a:lnTo>
                  <a:pt x="939868" y="162747"/>
                </a:lnTo>
                <a:lnTo>
                  <a:pt x="951580" y="134952"/>
                </a:lnTo>
                <a:lnTo>
                  <a:pt x="926888" y="134952"/>
                </a:lnTo>
                <a:lnTo>
                  <a:pt x="887606" y="39715"/>
                </a:lnTo>
                <a:close/>
              </a:path>
              <a:path w="1555750" h="170814">
                <a:moveTo>
                  <a:pt x="1020229" y="39715"/>
                </a:moveTo>
                <a:lnTo>
                  <a:pt x="991714" y="39715"/>
                </a:lnTo>
                <a:lnTo>
                  <a:pt x="1004694" y="166698"/>
                </a:lnTo>
                <a:lnTo>
                  <a:pt x="1037070" y="166698"/>
                </a:lnTo>
                <a:lnTo>
                  <a:pt x="1020229" y="39715"/>
                </a:lnTo>
                <a:close/>
              </a:path>
              <a:path w="1555750" h="170814">
                <a:moveTo>
                  <a:pt x="1015486" y="3951"/>
                </a:moveTo>
                <a:lnTo>
                  <a:pt x="980922" y="3951"/>
                </a:lnTo>
                <a:lnTo>
                  <a:pt x="926888" y="134952"/>
                </a:lnTo>
                <a:lnTo>
                  <a:pt x="951580" y="134952"/>
                </a:lnTo>
                <a:lnTo>
                  <a:pt x="991714" y="39715"/>
                </a:lnTo>
                <a:lnTo>
                  <a:pt x="1020229" y="39715"/>
                </a:lnTo>
                <a:lnTo>
                  <a:pt x="1015486" y="3951"/>
                </a:lnTo>
                <a:close/>
              </a:path>
              <a:path w="1555750" h="170814">
                <a:moveTo>
                  <a:pt x="1160233" y="3951"/>
                </a:moveTo>
                <a:lnTo>
                  <a:pt x="1101896" y="3951"/>
                </a:lnTo>
                <a:lnTo>
                  <a:pt x="1101896" y="166698"/>
                </a:lnTo>
                <a:lnTo>
                  <a:pt x="1155930" y="166698"/>
                </a:lnTo>
                <a:lnTo>
                  <a:pt x="1189026" y="163439"/>
                </a:lnTo>
                <a:lnTo>
                  <a:pt x="1213419" y="154040"/>
                </a:lnTo>
                <a:lnTo>
                  <a:pt x="1220636" y="146874"/>
                </a:lnTo>
                <a:lnTo>
                  <a:pt x="1134273" y="146874"/>
                </a:lnTo>
                <a:lnTo>
                  <a:pt x="1134273" y="93294"/>
                </a:lnTo>
                <a:lnTo>
                  <a:pt x="1221511" y="93294"/>
                </a:lnTo>
                <a:lnTo>
                  <a:pt x="1220437" y="92014"/>
                </a:lnTo>
                <a:lnTo>
                  <a:pt x="1207238" y="84731"/>
                </a:lnTo>
                <a:lnTo>
                  <a:pt x="1192609" y="81373"/>
                </a:lnTo>
                <a:lnTo>
                  <a:pt x="1201734" y="75412"/>
                </a:lnTo>
                <a:lnTo>
                  <a:pt x="1134273" y="75412"/>
                </a:lnTo>
                <a:lnTo>
                  <a:pt x="1134273" y="23842"/>
                </a:lnTo>
                <a:lnTo>
                  <a:pt x="1214896" y="23842"/>
                </a:lnTo>
                <a:lnTo>
                  <a:pt x="1205069" y="13888"/>
                </a:lnTo>
                <a:lnTo>
                  <a:pt x="1186086" y="6499"/>
                </a:lnTo>
                <a:lnTo>
                  <a:pt x="1160233" y="3951"/>
                </a:lnTo>
                <a:close/>
              </a:path>
              <a:path w="1555750" h="170814">
                <a:moveTo>
                  <a:pt x="1221511" y="93294"/>
                </a:moveTo>
                <a:lnTo>
                  <a:pt x="1158045" y="93294"/>
                </a:lnTo>
                <a:lnTo>
                  <a:pt x="1176987" y="95122"/>
                </a:lnTo>
                <a:lnTo>
                  <a:pt x="1191287" y="100477"/>
                </a:lnTo>
                <a:lnTo>
                  <a:pt x="1200324" y="109174"/>
                </a:lnTo>
                <a:lnTo>
                  <a:pt x="1203474" y="121022"/>
                </a:lnTo>
                <a:lnTo>
                  <a:pt x="1200493" y="133453"/>
                </a:lnTo>
                <a:lnTo>
                  <a:pt x="1192637" y="141407"/>
                </a:lnTo>
                <a:lnTo>
                  <a:pt x="1181540" y="145631"/>
                </a:lnTo>
                <a:lnTo>
                  <a:pt x="1168837" y="146874"/>
                </a:lnTo>
                <a:lnTo>
                  <a:pt x="1220636" y="146874"/>
                </a:lnTo>
                <a:lnTo>
                  <a:pt x="1228501" y="139065"/>
                </a:lnTo>
                <a:lnTo>
                  <a:pt x="1233663" y="119079"/>
                </a:lnTo>
                <a:lnTo>
                  <a:pt x="1229986" y="103402"/>
                </a:lnTo>
                <a:lnTo>
                  <a:pt x="1221511" y="93294"/>
                </a:lnTo>
                <a:close/>
              </a:path>
              <a:path w="1555750" h="170814">
                <a:moveTo>
                  <a:pt x="1214896" y="23842"/>
                </a:moveTo>
                <a:lnTo>
                  <a:pt x="1149440" y="23842"/>
                </a:lnTo>
                <a:lnTo>
                  <a:pt x="1168622" y="25669"/>
                </a:lnTo>
                <a:lnTo>
                  <a:pt x="1181316" y="31025"/>
                </a:lnTo>
                <a:lnTo>
                  <a:pt x="1188335" y="39721"/>
                </a:lnTo>
                <a:lnTo>
                  <a:pt x="1190494" y="51570"/>
                </a:lnTo>
                <a:lnTo>
                  <a:pt x="1188700" y="61172"/>
                </a:lnTo>
                <a:lnTo>
                  <a:pt x="1182646" y="68715"/>
                </a:lnTo>
                <a:lnTo>
                  <a:pt x="1171329" y="73646"/>
                </a:lnTo>
                <a:lnTo>
                  <a:pt x="1153743" y="75412"/>
                </a:lnTo>
                <a:lnTo>
                  <a:pt x="1201734" y="75412"/>
                </a:lnTo>
                <a:lnTo>
                  <a:pt x="1203406" y="74320"/>
                </a:lnTo>
                <a:lnTo>
                  <a:pt x="1212371" y="65232"/>
                </a:lnTo>
                <a:lnTo>
                  <a:pt x="1218491" y="54286"/>
                </a:lnTo>
                <a:lnTo>
                  <a:pt x="1220756" y="41657"/>
                </a:lnTo>
                <a:lnTo>
                  <a:pt x="1216765" y="25735"/>
                </a:lnTo>
                <a:lnTo>
                  <a:pt x="1214896" y="23842"/>
                </a:lnTo>
                <a:close/>
              </a:path>
              <a:path w="1555750" h="170814">
                <a:moveTo>
                  <a:pt x="1328751" y="3951"/>
                </a:moveTo>
                <a:lnTo>
                  <a:pt x="1298489" y="3951"/>
                </a:lnTo>
                <a:lnTo>
                  <a:pt x="1298489" y="166698"/>
                </a:lnTo>
                <a:lnTo>
                  <a:pt x="1328751" y="166698"/>
                </a:lnTo>
                <a:lnTo>
                  <a:pt x="1328751" y="3951"/>
                </a:lnTo>
                <a:close/>
              </a:path>
              <a:path w="1555750" h="170814">
                <a:moveTo>
                  <a:pt x="1488665" y="0"/>
                </a:moveTo>
                <a:lnTo>
                  <a:pt x="1454101" y="3951"/>
                </a:lnTo>
                <a:lnTo>
                  <a:pt x="1384900" y="166698"/>
                </a:lnTo>
                <a:lnTo>
                  <a:pt x="1417349" y="166698"/>
                </a:lnTo>
                <a:lnTo>
                  <a:pt x="1434631" y="123031"/>
                </a:lnTo>
                <a:lnTo>
                  <a:pt x="1538071" y="123031"/>
                </a:lnTo>
                <a:lnTo>
                  <a:pt x="1529303" y="101197"/>
                </a:lnTo>
                <a:lnTo>
                  <a:pt x="1443236" y="101197"/>
                </a:lnTo>
                <a:lnTo>
                  <a:pt x="1469195" y="31745"/>
                </a:lnTo>
                <a:lnTo>
                  <a:pt x="1501413" y="31745"/>
                </a:lnTo>
                <a:lnTo>
                  <a:pt x="1488665" y="0"/>
                </a:lnTo>
                <a:close/>
              </a:path>
              <a:path w="1555750" h="170814">
                <a:moveTo>
                  <a:pt x="1538071" y="123031"/>
                </a:moveTo>
                <a:lnTo>
                  <a:pt x="1503760" y="123031"/>
                </a:lnTo>
                <a:lnTo>
                  <a:pt x="1521042" y="166698"/>
                </a:lnTo>
                <a:lnTo>
                  <a:pt x="1555606" y="166698"/>
                </a:lnTo>
                <a:lnTo>
                  <a:pt x="1538071" y="123031"/>
                </a:lnTo>
                <a:close/>
              </a:path>
              <a:path w="1555750" h="170814">
                <a:moveTo>
                  <a:pt x="1501413" y="31745"/>
                </a:moveTo>
                <a:lnTo>
                  <a:pt x="1469195" y="31745"/>
                </a:lnTo>
                <a:lnTo>
                  <a:pt x="1495155" y="101197"/>
                </a:lnTo>
                <a:lnTo>
                  <a:pt x="1529303" y="101197"/>
                </a:lnTo>
                <a:lnTo>
                  <a:pt x="1501413" y="317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74630" y="2564953"/>
            <a:ext cx="1473571" cy="1727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7B94F2-E4EE-4B59-9AE4-C8A89EE4B24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 marR="0" lvl="0" indent="0" algn="l" defTabSz="914400" rtl="0" eaLnBrk="1" fontAlgn="auto" latinLnBrk="0" hangingPunct="1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s-MX" sz="1400" b="0" i="0" u="none" strike="noStrike" kern="1200" cap="none" spc="-5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143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MX" sz="1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1289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1168</TotalTime>
  <Words>85</Words>
  <Application>Microsoft Office PowerPoint</Application>
  <PresentationFormat>Panorámica</PresentationFormat>
  <Paragraphs>18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11" baseType="lpstr">
      <vt:lpstr>Ancizar Sans</vt:lpstr>
      <vt:lpstr>Ancizar Sans Black</vt:lpstr>
      <vt:lpstr>Arial</vt:lpstr>
      <vt:lpstr>Calibri</vt:lpstr>
      <vt:lpstr>Calibri Light</vt:lpstr>
      <vt:lpstr>Carlito</vt:lpstr>
      <vt:lpstr>Office Theme</vt:lpstr>
      <vt:lpstr>Diseño personalizado</vt:lpstr>
      <vt:lpstr>Presentación de PowerPoint</vt:lpstr>
      <vt:lpstr>APRENDIZAJE DE MÁQUINAS Casos de Éxito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Andrés Mera Banguero</dc:creator>
  <cp:lastModifiedBy>John William</cp:lastModifiedBy>
  <cp:revision>87</cp:revision>
  <dcterms:created xsi:type="dcterms:W3CDTF">2020-04-28T14:51:51Z</dcterms:created>
  <dcterms:modified xsi:type="dcterms:W3CDTF">2020-05-26T14:50:54Z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2019-12-06T00:00:00Z</vt:filetime>
  </property>
  <property fmtid="{D5CDD505-2E9C-101B-9397-08002B2CF9AE}" pid="3" name="Creator">
    <vt:lpwstr>Microsoft® PowerPoint® para Office 365</vt:lpwstr>
  </property>
  <property fmtid="{D5CDD505-2E9C-101B-9397-08002B2CF9AE}" pid="4" name="LastSaved">
    <vt:filetime>2020-04-28T00:00:00Z</vt:filetime>
  </property>
</Properties>
</file>