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7.jpg" ContentType="image/jpg"/>
  <Override PartName="/ppt/media/image9.jpg" ContentType="image/jpg"/>
  <Override PartName="/ppt/media/image11.jpg" ContentType="image/jp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7" r:id="rId2"/>
  </p:sldMasterIdLst>
  <p:notesMasterIdLst>
    <p:notesMasterId r:id="rId44"/>
  </p:notesMasterIdLst>
  <p:sldIdLst>
    <p:sldId id="256" r:id="rId3"/>
    <p:sldId id="320" r:id="rId4"/>
    <p:sldId id="258" r:id="rId5"/>
    <p:sldId id="838" r:id="rId6"/>
    <p:sldId id="839" r:id="rId7"/>
    <p:sldId id="331" r:id="rId8"/>
    <p:sldId id="330" r:id="rId9"/>
    <p:sldId id="264" r:id="rId10"/>
    <p:sldId id="284" r:id="rId11"/>
    <p:sldId id="289" r:id="rId12"/>
    <p:sldId id="290" r:id="rId13"/>
    <p:sldId id="291" r:id="rId14"/>
    <p:sldId id="332" r:id="rId15"/>
    <p:sldId id="333" r:id="rId16"/>
    <p:sldId id="292" r:id="rId17"/>
    <p:sldId id="293" r:id="rId18"/>
    <p:sldId id="294" r:id="rId19"/>
    <p:sldId id="298" r:id="rId20"/>
    <p:sldId id="296" r:id="rId21"/>
    <p:sldId id="297"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17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8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B8E7F6-435B-4052-97CB-135C21CF9BC1}" type="doc">
      <dgm:prSet loTypeId="urn:microsoft.com/office/officeart/2005/8/layout/radial2" loCatId="relationship" qsTypeId="urn:microsoft.com/office/officeart/2005/8/quickstyle/simple1" qsCatId="simple" csTypeId="urn:microsoft.com/office/officeart/2005/8/colors/colorful3" csCatId="colorful" phldr="1"/>
      <dgm:spPr/>
      <dgm:t>
        <a:bodyPr/>
        <a:lstStyle/>
        <a:p>
          <a:endParaRPr lang="es-MX"/>
        </a:p>
      </dgm:t>
    </dgm:pt>
    <dgm:pt modelId="{E94574FB-105E-40FB-980E-50BCE2AAE2D3}">
      <dgm:prSet phldrT="[Text]" custT="1"/>
      <dgm:spPr>
        <a:solidFill>
          <a:schemeClr val="accent2">
            <a:lumMod val="75000"/>
          </a:schemeClr>
        </a:solidFill>
        <a:ln>
          <a:solidFill>
            <a:schemeClr val="bg1"/>
          </a:solidFill>
        </a:ln>
      </dgm:spPr>
      <dgm:t>
        <a:bodyPr/>
        <a:lstStyle/>
        <a:p>
          <a:r>
            <a:rPr lang="es-MX" sz="900" dirty="0"/>
            <a:t>Aprendizaje de Máquinas</a:t>
          </a:r>
        </a:p>
      </dgm:t>
    </dgm:pt>
    <dgm:pt modelId="{AB6E2FE7-FEA7-42B7-9217-AD03C57675C0}" type="parTrans" cxnId="{8F4A9799-CC6F-420C-A680-9D9992471BBC}">
      <dgm:prSet/>
      <dgm:spPr>
        <a:ln>
          <a:solidFill>
            <a:schemeClr val="tx1"/>
          </a:solidFill>
        </a:ln>
      </dgm:spPr>
      <dgm:t>
        <a:bodyPr/>
        <a:lstStyle/>
        <a:p>
          <a:endParaRPr lang="es-MX"/>
        </a:p>
      </dgm:t>
    </dgm:pt>
    <dgm:pt modelId="{0C4AB931-B788-4EE0-9E38-787C7317B93E}" type="sibTrans" cxnId="{8F4A9799-CC6F-420C-A680-9D9992471BBC}">
      <dgm:prSet/>
      <dgm:spPr/>
      <dgm:t>
        <a:bodyPr/>
        <a:lstStyle/>
        <a:p>
          <a:endParaRPr lang="es-MX"/>
        </a:p>
      </dgm:t>
    </dgm:pt>
    <dgm:pt modelId="{5DE994EF-D422-4BE2-9FA8-2244A810E073}">
      <dgm:prSet phldrT="[Text]" custT="1"/>
      <dgm:spPr>
        <a:solidFill>
          <a:schemeClr val="accent2">
            <a:lumMod val="75000"/>
          </a:schemeClr>
        </a:solidFill>
        <a:ln>
          <a:solidFill>
            <a:schemeClr val="bg1"/>
          </a:solidFill>
        </a:ln>
      </dgm:spPr>
      <dgm:t>
        <a:bodyPr/>
        <a:lstStyle/>
        <a:p>
          <a:r>
            <a:rPr lang="es-MX" sz="900" dirty="0"/>
            <a:t>Computación Evolutiva</a:t>
          </a:r>
        </a:p>
      </dgm:t>
    </dgm:pt>
    <dgm:pt modelId="{7CB78D43-FFEE-4D65-86D2-6560005EF7CB}" type="parTrans" cxnId="{BFA1BE49-AD00-44BE-BE7A-6F9B739F36BB}">
      <dgm:prSet/>
      <dgm:spPr>
        <a:ln>
          <a:solidFill>
            <a:schemeClr val="tx1"/>
          </a:solidFill>
        </a:ln>
      </dgm:spPr>
      <dgm:t>
        <a:bodyPr/>
        <a:lstStyle/>
        <a:p>
          <a:endParaRPr lang="es-MX"/>
        </a:p>
      </dgm:t>
    </dgm:pt>
    <dgm:pt modelId="{F1F910EB-E50F-4861-8158-AFC5E187335F}" type="sibTrans" cxnId="{BFA1BE49-AD00-44BE-BE7A-6F9B739F36BB}">
      <dgm:prSet/>
      <dgm:spPr/>
      <dgm:t>
        <a:bodyPr/>
        <a:lstStyle/>
        <a:p>
          <a:endParaRPr lang="es-MX"/>
        </a:p>
      </dgm:t>
    </dgm:pt>
    <dgm:pt modelId="{FC4985C3-417F-42A4-9FBC-2B489E5D50FD}">
      <dgm:prSet phldrT="[Text]"/>
      <dgm:spPr/>
      <dgm:t>
        <a:bodyPr/>
        <a:lstStyle/>
        <a:p>
          <a:endParaRPr lang="es-MX" dirty="0"/>
        </a:p>
      </dgm:t>
    </dgm:pt>
    <dgm:pt modelId="{0337B574-AA8C-4975-A7CD-6B8C041114AC}" type="parTrans" cxnId="{5FDB5D35-D819-4585-A472-B16FB2D32F70}">
      <dgm:prSet/>
      <dgm:spPr/>
      <dgm:t>
        <a:bodyPr/>
        <a:lstStyle/>
        <a:p>
          <a:endParaRPr lang="es-MX"/>
        </a:p>
      </dgm:t>
    </dgm:pt>
    <dgm:pt modelId="{0303185C-4D43-48DA-8DCF-9DE8A496D19F}" type="sibTrans" cxnId="{5FDB5D35-D819-4585-A472-B16FB2D32F70}">
      <dgm:prSet/>
      <dgm:spPr/>
      <dgm:t>
        <a:bodyPr/>
        <a:lstStyle/>
        <a:p>
          <a:endParaRPr lang="es-MX"/>
        </a:p>
      </dgm:t>
    </dgm:pt>
    <dgm:pt modelId="{184826CA-3763-4F96-BAFE-DAC3CCA15992}">
      <dgm:prSet phldrT="[Text]" custT="1"/>
      <dgm:spPr>
        <a:solidFill>
          <a:schemeClr val="accent2">
            <a:lumMod val="75000"/>
          </a:schemeClr>
        </a:solidFill>
        <a:ln>
          <a:solidFill>
            <a:schemeClr val="bg1"/>
          </a:solidFill>
        </a:ln>
      </dgm:spPr>
      <dgm:t>
        <a:bodyPr/>
        <a:lstStyle/>
        <a:p>
          <a:r>
            <a:rPr lang="es-MX" sz="900" dirty="0"/>
            <a:t>Lógica difusa</a:t>
          </a:r>
        </a:p>
      </dgm:t>
    </dgm:pt>
    <dgm:pt modelId="{B6A655B1-ACD1-4A5C-AA2B-BCE41CE3358E}" type="parTrans" cxnId="{ACAEEA0D-7901-4798-96E4-0334A8C600F5}">
      <dgm:prSet/>
      <dgm:spPr>
        <a:ln>
          <a:solidFill>
            <a:schemeClr val="tx1"/>
          </a:solidFill>
        </a:ln>
      </dgm:spPr>
      <dgm:t>
        <a:bodyPr/>
        <a:lstStyle/>
        <a:p>
          <a:endParaRPr lang="es-MX"/>
        </a:p>
      </dgm:t>
    </dgm:pt>
    <dgm:pt modelId="{AFA4ABFA-65D4-4258-AAC6-9742D1E1C0F7}" type="sibTrans" cxnId="{ACAEEA0D-7901-4798-96E4-0334A8C600F5}">
      <dgm:prSet/>
      <dgm:spPr/>
      <dgm:t>
        <a:bodyPr/>
        <a:lstStyle/>
        <a:p>
          <a:endParaRPr lang="es-MX"/>
        </a:p>
      </dgm:t>
    </dgm:pt>
    <dgm:pt modelId="{EDCDA3FE-EF80-46E0-A6D0-D10CC6E1726E}">
      <dgm:prSet phldrT="[Text]" custT="1"/>
      <dgm:spPr>
        <a:solidFill>
          <a:schemeClr val="accent2">
            <a:lumMod val="75000"/>
          </a:schemeClr>
        </a:solidFill>
        <a:ln>
          <a:solidFill>
            <a:schemeClr val="bg1"/>
          </a:solidFill>
        </a:ln>
      </dgm:spPr>
      <dgm:t>
        <a:bodyPr/>
        <a:lstStyle/>
        <a:p>
          <a:r>
            <a:rPr lang="es-MX" sz="900"/>
            <a:t>Sistemas basados en conocimiento</a:t>
          </a:r>
        </a:p>
      </dgm:t>
    </dgm:pt>
    <dgm:pt modelId="{62F3C816-4039-49C2-9C93-1B47C9EC8054}" type="parTrans" cxnId="{1D8EB39A-4D1A-4124-815A-D80C2F156D20}">
      <dgm:prSet/>
      <dgm:spPr>
        <a:ln>
          <a:solidFill>
            <a:schemeClr val="tx1"/>
          </a:solidFill>
        </a:ln>
      </dgm:spPr>
      <dgm:t>
        <a:bodyPr/>
        <a:lstStyle/>
        <a:p>
          <a:endParaRPr lang="es-MX"/>
        </a:p>
      </dgm:t>
    </dgm:pt>
    <dgm:pt modelId="{09A6D462-7833-4E24-9427-A4018702AE37}" type="sibTrans" cxnId="{1D8EB39A-4D1A-4124-815A-D80C2F156D20}">
      <dgm:prSet/>
      <dgm:spPr/>
      <dgm:t>
        <a:bodyPr/>
        <a:lstStyle/>
        <a:p>
          <a:endParaRPr lang="es-MX"/>
        </a:p>
      </dgm:t>
    </dgm:pt>
    <dgm:pt modelId="{28638C90-10FD-4282-9556-C8D6E8713CF0}">
      <dgm:prSet phldrT="[Text]" custT="1"/>
      <dgm:spPr>
        <a:solidFill>
          <a:schemeClr val="accent2">
            <a:lumMod val="75000"/>
          </a:schemeClr>
        </a:solidFill>
        <a:ln>
          <a:solidFill>
            <a:schemeClr val="bg1"/>
          </a:solidFill>
        </a:ln>
      </dgm:spPr>
      <dgm:t>
        <a:bodyPr/>
        <a:lstStyle/>
        <a:p>
          <a:r>
            <a:rPr lang="es-MX" sz="900"/>
            <a:t>Planificación</a:t>
          </a:r>
        </a:p>
      </dgm:t>
    </dgm:pt>
    <dgm:pt modelId="{A27F1ACE-9CC6-4DF9-9399-3AFC5A6565B5}" type="parTrans" cxnId="{4D7AEC43-3200-4009-ADC9-228421065AC0}">
      <dgm:prSet/>
      <dgm:spPr>
        <a:ln>
          <a:solidFill>
            <a:schemeClr val="tx1"/>
          </a:solidFill>
        </a:ln>
      </dgm:spPr>
      <dgm:t>
        <a:bodyPr/>
        <a:lstStyle/>
        <a:p>
          <a:endParaRPr lang="es-MX"/>
        </a:p>
      </dgm:t>
    </dgm:pt>
    <dgm:pt modelId="{DF54C7CA-0765-4ED8-AFCA-1CC4D391129C}" type="sibTrans" cxnId="{4D7AEC43-3200-4009-ADC9-228421065AC0}">
      <dgm:prSet/>
      <dgm:spPr/>
      <dgm:t>
        <a:bodyPr/>
        <a:lstStyle/>
        <a:p>
          <a:endParaRPr lang="es-MX"/>
        </a:p>
      </dgm:t>
    </dgm:pt>
    <dgm:pt modelId="{5B701017-5FEA-4771-B61D-C8F982E4D469}">
      <dgm:prSet phldrT="[Text]"/>
      <dgm:spPr/>
      <dgm:t>
        <a:bodyPr/>
        <a:lstStyle/>
        <a:p>
          <a:endParaRPr lang="es-MX" dirty="0"/>
        </a:p>
      </dgm:t>
    </dgm:pt>
    <dgm:pt modelId="{73DB7361-CA85-43C8-895E-96F13EABBE84}" type="parTrans" cxnId="{2259BD0B-4677-4176-80A8-C48F51237BBA}">
      <dgm:prSet/>
      <dgm:spPr/>
      <dgm:t>
        <a:bodyPr/>
        <a:lstStyle/>
        <a:p>
          <a:endParaRPr lang="es-MX"/>
        </a:p>
      </dgm:t>
    </dgm:pt>
    <dgm:pt modelId="{14347D7B-B0F8-4B6C-8A56-04BF5107ACF4}" type="sibTrans" cxnId="{2259BD0B-4677-4176-80A8-C48F51237BBA}">
      <dgm:prSet/>
      <dgm:spPr/>
      <dgm:t>
        <a:bodyPr/>
        <a:lstStyle/>
        <a:p>
          <a:endParaRPr lang="es-MX"/>
        </a:p>
      </dgm:t>
    </dgm:pt>
    <dgm:pt modelId="{96572CCD-16C5-407C-AF74-4F5E49EDC511}">
      <dgm:prSet phldrT="[Text]" custT="1"/>
      <dgm:spPr>
        <a:solidFill>
          <a:schemeClr val="accent2">
            <a:lumMod val="75000"/>
          </a:schemeClr>
        </a:solidFill>
        <a:ln>
          <a:solidFill>
            <a:schemeClr val="bg1"/>
          </a:solidFill>
        </a:ln>
      </dgm:spPr>
      <dgm:t>
        <a:bodyPr/>
        <a:lstStyle/>
        <a:p>
          <a:r>
            <a:rPr lang="es-MX" sz="900"/>
            <a:t>Agentes</a:t>
          </a:r>
        </a:p>
      </dgm:t>
    </dgm:pt>
    <dgm:pt modelId="{4797E40A-BC0D-4F3A-BB6F-4F6E4A37B1D8}" type="parTrans" cxnId="{198281DA-284F-4F39-9C32-D227B2F9925A}">
      <dgm:prSet/>
      <dgm:spPr>
        <a:ln>
          <a:solidFill>
            <a:schemeClr val="tx1"/>
          </a:solidFill>
        </a:ln>
      </dgm:spPr>
      <dgm:t>
        <a:bodyPr/>
        <a:lstStyle/>
        <a:p>
          <a:endParaRPr lang="es-CO"/>
        </a:p>
      </dgm:t>
    </dgm:pt>
    <dgm:pt modelId="{B65A96EB-6888-48B9-A2CA-9C0693802E62}" type="sibTrans" cxnId="{198281DA-284F-4F39-9C32-D227B2F9925A}">
      <dgm:prSet/>
      <dgm:spPr/>
      <dgm:t>
        <a:bodyPr/>
        <a:lstStyle/>
        <a:p>
          <a:endParaRPr lang="es-CO"/>
        </a:p>
      </dgm:t>
    </dgm:pt>
    <dgm:pt modelId="{00E8DFFE-ABCD-492E-AF57-744C6D465D6A}" type="pres">
      <dgm:prSet presAssocID="{3DB8E7F6-435B-4052-97CB-135C21CF9BC1}" presName="composite" presStyleCnt="0">
        <dgm:presLayoutVars>
          <dgm:chMax val="5"/>
          <dgm:dir/>
          <dgm:animLvl val="ctr"/>
          <dgm:resizeHandles val="exact"/>
        </dgm:presLayoutVars>
      </dgm:prSet>
      <dgm:spPr/>
    </dgm:pt>
    <dgm:pt modelId="{66A64B74-5576-4705-ACA8-1955E75818FB}" type="pres">
      <dgm:prSet presAssocID="{3DB8E7F6-435B-4052-97CB-135C21CF9BC1}" presName="cycle" presStyleCnt="0"/>
      <dgm:spPr/>
    </dgm:pt>
    <dgm:pt modelId="{FCE4428B-73A3-4727-B9B5-36659EC8B580}" type="pres">
      <dgm:prSet presAssocID="{3DB8E7F6-435B-4052-97CB-135C21CF9BC1}" presName="centerShape" presStyleCnt="0"/>
      <dgm:spPr/>
    </dgm:pt>
    <dgm:pt modelId="{2F7C4621-DD6A-4DA4-89E1-656091C2F052}" type="pres">
      <dgm:prSet presAssocID="{3DB8E7F6-435B-4052-97CB-135C21CF9BC1}" presName="connSite" presStyleLbl="node1" presStyleIdx="0" presStyleCnt="7"/>
      <dgm:spPr/>
    </dgm:pt>
    <dgm:pt modelId="{C9860581-2CA5-40F7-A0E2-871EAD96DAA2}" type="pres">
      <dgm:prSet presAssocID="{3DB8E7F6-435B-4052-97CB-135C21CF9BC1}" presName="visible" presStyleLbl="node1" presStyleIdx="0" presStyleCnt="7" custScaleX="99194" custScaleY="92490" custLinFactNeighborX="-468"/>
      <dgm:spPr>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dgm:spPr>
    </dgm:pt>
    <dgm:pt modelId="{DA03394C-EF0C-4125-90DC-093F4FFBF06A}" type="pres">
      <dgm:prSet presAssocID="{AB6E2FE7-FEA7-42B7-9217-AD03C57675C0}" presName="Name25" presStyleLbl="parChTrans1D1" presStyleIdx="0" presStyleCnt="6"/>
      <dgm:spPr/>
    </dgm:pt>
    <dgm:pt modelId="{65901FA0-D861-45E5-9BE5-53C0FDAD1185}" type="pres">
      <dgm:prSet presAssocID="{E94574FB-105E-40FB-980E-50BCE2AAE2D3}" presName="node" presStyleCnt="0"/>
      <dgm:spPr/>
    </dgm:pt>
    <dgm:pt modelId="{62D64B4E-94FC-4D90-8840-CCD58A5DFF52}" type="pres">
      <dgm:prSet presAssocID="{E94574FB-105E-40FB-980E-50BCE2AAE2D3}" presName="parentNode" presStyleLbl="node1" presStyleIdx="1" presStyleCnt="7" custScaleX="117117" custScaleY="114307" custLinFactNeighborX="27556" custLinFactNeighborY="44830">
        <dgm:presLayoutVars>
          <dgm:chMax val="1"/>
          <dgm:bulletEnabled val="1"/>
        </dgm:presLayoutVars>
      </dgm:prSet>
      <dgm:spPr/>
    </dgm:pt>
    <dgm:pt modelId="{C9A7A033-DC7E-4CD9-A2EF-831B6E11B941}" type="pres">
      <dgm:prSet presAssocID="{E94574FB-105E-40FB-980E-50BCE2AAE2D3}" presName="childNode" presStyleLbl="revTx" presStyleIdx="0" presStyleCnt="2">
        <dgm:presLayoutVars>
          <dgm:bulletEnabled val="1"/>
        </dgm:presLayoutVars>
      </dgm:prSet>
      <dgm:spPr/>
    </dgm:pt>
    <dgm:pt modelId="{6B9FD660-1B3F-4768-B74B-33FACC358EFD}" type="pres">
      <dgm:prSet presAssocID="{7CB78D43-FFEE-4D65-86D2-6560005EF7CB}" presName="Name25" presStyleLbl="parChTrans1D1" presStyleIdx="1" presStyleCnt="6"/>
      <dgm:spPr/>
    </dgm:pt>
    <dgm:pt modelId="{3997F57A-0275-4174-BCD7-D05373F6ECDA}" type="pres">
      <dgm:prSet presAssocID="{5DE994EF-D422-4BE2-9FA8-2244A810E073}" presName="node" presStyleCnt="0"/>
      <dgm:spPr/>
    </dgm:pt>
    <dgm:pt modelId="{CC33B95A-03AA-4E3A-9D2F-09E8B0F89250}" type="pres">
      <dgm:prSet presAssocID="{5DE994EF-D422-4BE2-9FA8-2244A810E073}" presName="parentNode" presStyleLbl="node1" presStyleIdx="2" presStyleCnt="7" custScaleX="123913" custScaleY="123308" custLinFactNeighborX="33001" custLinFactNeighborY="22045">
        <dgm:presLayoutVars>
          <dgm:chMax val="1"/>
          <dgm:bulletEnabled val="1"/>
        </dgm:presLayoutVars>
      </dgm:prSet>
      <dgm:spPr/>
    </dgm:pt>
    <dgm:pt modelId="{76DAC584-88D1-48BA-B646-3DFFE12F5654}" type="pres">
      <dgm:prSet presAssocID="{5DE994EF-D422-4BE2-9FA8-2244A810E073}" presName="childNode" presStyleLbl="revTx" presStyleIdx="0" presStyleCnt="2">
        <dgm:presLayoutVars>
          <dgm:bulletEnabled val="1"/>
        </dgm:presLayoutVars>
      </dgm:prSet>
      <dgm:spPr/>
    </dgm:pt>
    <dgm:pt modelId="{45984F60-FA9B-447F-A6F0-3E9EF539098D}" type="pres">
      <dgm:prSet presAssocID="{B6A655B1-ACD1-4A5C-AA2B-BCE41CE3358E}" presName="Name25" presStyleLbl="parChTrans1D1" presStyleIdx="2" presStyleCnt="6"/>
      <dgm:spPr/>
    </dgm:pt>
    <dgm:pt modelId="{4CA363DD-BEF7-400E-8E7C-0951CAD44F5E}" type="pres">
      <dgm:prSet presAssocID="{184826CA-3763-4F96-BAFE-DAC3CCA15992}" presName="node" presStyleCnt="0"/>
      <dgm:spPr/>
    </dgm:pt>
    <dgm:pt modelId="{D160E787-9562-4B1F-8608-3C05E8D2ACAC}" type="pres">
      <dgm:prSet presAssocID="{184826CA-3763-4F96-BAFE-DAC3CCA15992}" presName="parentNode" presStyleLbl="node1" presStyleIdx="3" presStyleCnt="7" custScaleX="123292" custScaleY="119946" custLinFactNeighborX="42537" custLinFactNeighborY="5462">
        <dgm:presLayoutVars>
          <dgm:chMax val="1"/>
          <dgm:bulletEnabled val="1"/>
        </dgm:presLayoutVars>
      </dgm:prSet>
      <dgm:spPr/>
    </dgm:pt>
    <dgm:pt modelId="{724E2BF2-7884-4934-8BA8-AF9BD2E5962A}" type="pres">
      <dgm:prSet presAssocID="{184826CA-3763-4F96-BAFE-DAC3CCA15992}" presName="childNode" presStyleLbl="revTx" presStyleIdx="0" presStyleCnt="2">
        <dgm:presLayoutVars>
          <dgm:bulletEnabled val="1"/>
        </dgm:presLayoutVars>
      </dgm:prSet>
      <dgm:spPr/>
    </dgm:pt>
    <dgm:pt modelId="{37779F14-C142-4A3C-87A8-F8F82C175C2A}" type="pres">
      <dgm:prSet presAssocID="{62F3C816-4039-49C2-9C93-1B47C9EC8054}" presName="Name25" presStyleLbl="parChTrans1D1" presStyleIdx="3" presStyleCnt="6"/>
      <dgm:spPr/>
    </dgm:pt>
    <dgm:pt modelId="{28907657-19C3-4BB7-BC03-4FA21673FF81}" type="pres">
      <dgm:prSet presAssocID="{EDCDA3FE-EF80-46E0-A6D0-D10CC6E1726E}" presName="node" presStyleCnt="0"/>
      <dgm:spPr/>
    </dgm:pt>
    <dgm:pt modelId="{B2C2DE2E-D216-47D9-A866-7F4904601B73}" type="pres">
      <dgm:prSet presAssocID="{EDCDA3FE-EF80-46E0-A6D0-D10CC6E1726E}" presName="parentNode" presStyleLbl="node1" presStyleIdx="4" presStyleCnt="7" custScaleX="132123" custScaleY="128217" custLinFactNeighborX="47611" custLinFactNeighborY="-1881">
        <dgm:presLayoutVars>
          <dgm:chMax val="1"/>
          <dgm:bulletEnabled val="1"/>
        </dgm:presLayoutVars>
      </dgm:prSet>
      <dgm:spPr/>
    </dgm:pt>
    <dgm:pt modelId="{2A37DD51-D334-4FFB-B251-992527CDC677}" type="pres">
      <dgm:prSet presAssocID="{EDCDA3FE-EF80-46E0-A6D0-D10CC6E1726E}" presName="childNode" presStyleLbl="revTx" presStyleIdx="0" presStyleCnt="2">
        <dgm:presLayoutVars>
          <dgm:bulletEnabled val="1"/>
        </dgm:presLayoutVars>
      </dgm:prSet>
      <dgm:spPr/>
    </dgm:pt>
    <dgm:pt modelId="{8F251B83-F2A3-4924-9D6C-B1B22DE2DE9D}" type="pres">
      <dgm:prSet presAssocID="{4797E40A-BC0D-4F3A-BB6F-4F6E4A37B1D8}" presName="Name25" presStyleLbl="parChTrans1D1" presStyleIdx="4" presStyleCnt="6"/>
      <dgm:spPr/>
    </dgm:pt>
    <dgm:pt modelId="{9881E7C9-7628-46C9-AE99-0C37AA764FDB}" type="pres">
      <dgm:prSet presAssocID="{96572CCD-16C5-407C-AF74-4F5E49EDC511}" presName="node" presStyleCnt="0"/>
      <dgm:spPr/>
    </dgm:pt>
    <dgm:pt modelId="{44D6C766-7498-4011-A783-6ED3974C440B}" type="pres">
      <dgm:prSet presAssocID="{96572CCD-16C5-407C-AF74-4F5E49EDC511}" presName="parentNode" presStyleLbl="node1" presStyleIdx="5" presStyleCnt="7" custScaleX="117003" custScaleY="121804" custLinFactNeighborX="25264" custLinFactNeighborY="-10451">
        <dgm:presLayoutVars>
          <dgm:chMax val="1"/>
          <dgm:bulletEnabled val="1"/>
        </dgm:presLayoutVars>
      </dgm:prSet>
      <dgm:spPr/>
    </dgm:pt>
    <dgm:pt modelId="{4AC25DC8-5654-412F-915A-9D653E279E21}" type="pres">
      <dgm:prSet presAssocID="{96572CCD-16C5-407C-AF74-4F5E49EDC511}" presName="childNode" presStyleLbl="revTx" presStyleIdx="0" presStyleCnt="2">
        <dgm:presLayoutVars>
          <dgm:bulletEnabled val="1"/>
        </dgm:presLayoutVars>
      </dgm:prSet>
      <dgm:spPr/>
    </dgm:pt>
    <dgm:pt modelId="{6AF33778-5F6F-4733-ACA6-0D06C0A9581E}" type="pres">
      <dgm:prSet presAssocID="{A27F1ACE-9CC6-4DF9-9399-3AFC5A6565B5}" presName="Name25" presStyleLbl="parChTrans1D1" presStyleIdx="5" presStyleCnt="6"/>
      <dgm:spPr/>
    </dgm:pt>
    <dgm:pt modelId="{19E5E166-8AF0-4AD2-881B-A3258F376A78}" type="pres">
      <dgm:prSet presAssocID="{28638C90-10FD-4282-9556-C8D6E8713CF0}" presName="node" presStyleCnt="0"/>
      <dgm:spPr/>
    </dgm:pt>
    <dgm:pt modelId="{2B7A5326-7AC8-4616-A0F5-13811AA52B94}" type="pres">
      <dgm:prSet presAssocID="{28638C90-10FD-4282-9556-C8D6E8713CF0}" presName="parentNode" presStyleLbl="node1" presStyleIdx="6" presStyleCnt="7" custScaleX="130860" custScaleY="127421" custLinFactNeighborX="4561" custLinFactNeighborY="-31560">
        <dgm:presLayoutVars>
          <dgm:chMax val="1"/>
          <dgm:bulletEnabled val="1"/>
        </dgm:presLayoutVars>
      </dgm:prSet>
      <dgm:spPr/>
    </dgm:pt>
    <dgm:pt modelId="{6AD297E8-220C-44F7-A8B6-26C76C2C059F}" type="pres">
      <dgm:prSet presAssocID="{28638C90-10FD-4282-9556-C8D6E8713CF0}" presName="childNode" presStyleLbl="revTx" presStyleIdx="1" presStyleCnt="2">
        <dgm:presLayoutVars>
          <dgm:bulletEnabled val="1"/>
        </dgm:presLayoutVars>
      </dgm:prSet>
      <dgm:spPr/>
    </dgm:pt>
  </dgm:ptLst>
  <dgm:cxnLst>
    <dgm:cxn modelId="{2259BD0B-4677-4176-80A8-C48F51237BBA}" srcId="{28638C90-10FD-4282-9556-C8D6E8713CF0}" destId="{5B701017-5FEA-4771-B61D-C8F982E4D469}" srcOrd="0" destOrd="0" parTransId="{73DB7361-CA85-43C8-895E-96F13EABBE84}" sibTransId="{14347D7B-B0F8-4B6C-8A56-04BF5107ACF4}"/>
    <dgm:cxn modelId="{ACAEEA0D-7901-4798-96E4-0334A8C600F5}" srcId="{3DB8E7F6-435B-4052-97CB-135C21CF9BC1}" destId="{184826CA-3763-4F96-BAFE-DAC3CCA15992}" srcOrd="2" destOrd="0" parTransId="{B6A655B1-ACD1-4A5C-AA2B-BCE41CE3358E}" sibTransId="{AFA4ABFA-65D4-4258-AAC6-9742D1E1C0F7}"/>
    <dgm:cxn modelId="{377D0718-A7B7-4AD2-B204-AE78B0FB9127}" type="presOf" srcId="{5DE994EF-D422-4BE2-9FA8-2244A810E073}" destId="{CC33B95A-03AA-4E3A-9D2F-09E8B0F89250}" srcOrd="0" destOrd="0" presId="urn:microsoft.com/office/officeart/2005/8/layout/radial2"/>
    <dgm:cxn modelId="{5FDB5D35-D819-4585-A472-B16FB2D32F70}" srcId="{5DE994EF-D422-4BE2-9FA8-2244A810E073}" destId="{FC4985C3-417F-42A4-9FBC-2B489E5D50FD}" srcOrd="0" destOrd="0" parTransId="{0337B574-AA8C-4975-A7CD-6B8C041114AC}" sibTransId="{0303185C-4D43-48DA-8DCF-9DE8A496D19F}"/>
    <dgm:cxn modelId="{30D8483F-2B0D-4C6C-B700-3309A0159F3F}" type="presOf" srcId="{5B701017-5FEA-4771-B61D-C8F982E4D469}" destId="{6AD297E8-220C-44F7-A8B6-26C76C2C059F}" srcOrd="0" destOrd="0" presId="urn:microsoft.com/office/officeart/2005/8/layout/radial2"/>
    <dgm:cxn modelId="{6CD1D65B-E9A3-4185-99FB-31D77B026949}" type="presOf" srcId="{A27F1ACE-9CC6-4DF9-9399-3AFC5A6565B5}" destId="{6AF33778-5F6F-4733-ACA6-0D06C0A9581E}" srcOrd="0" destOrd="0" presId="urn:microsoft.com/office/officeart/2005/8/layout/radial2"/>
    <dgm:cxn modelId="{4D7AEC43-3200-4009-ADC9-228421065AC0}" srcId="{3DB8E7F6-435B-4052-97CB-135C21CF9BC1}" destId="{28638C90-10FD-4282-9556-C8D6E8713CF0}" srcOrd="5" destOrd="0" parTransId="{A27F1ACE-9CC6-4DF9-9399-3AFC5A6565B5}" sibTransId="{DF54C7CA-0765-4ED8-AFCA-1CC4D391129C}"/>
    <dgm:cxn modelId="{27493C45-DF21-4666-A555-483CCF24C430}" type="presOf" srcId="{184826CA-3763-4F96-BAFE-DAC3CCA15992}" destId="{D160E787-9562-4B1F-8608-3C05E8D2ACAC}" srcOrd="0" destOrd="0" presId="urn:microsoft.com/office/officeart/2005/8/layout/radial2"/>
    <dgm:cxn modelId="{BFA1BE49-AD00-44BE-BE7A-6F9B739F36BB}" srcId="{3DB8E7F6-435B-4052-97CB-135C21CF9BC1}" destId="{5DE994EF-D422-4BE2-9FA8-2244A810E073}" srcOrd="1" destOrd="0" parTransId="{7CB78D43-FFEE-4D65-86D2-6560005EF7CB}" sibTransId="{F1F910EB-E50F-4861-8158-AFC5E187335F}"/>
    <dgm:cxn modelId="{A3F9C16C-528A-4C32-84E1-FA8A2D927AB0}" type="presOf" srcId="{FC4985C3-417F-42A4-9FBC-2B489E5D50FD}" destId="{76DAC584-88D1-48BA-B646-3DFFE12F5654}" srcOrd="0" destOrd="0" presId="urn:microsoft.com/office/officeart/2005/8/layout/radial2"/>
    <dgm:cxn modelId="{A116136F-86E9-4C9C-B486-4F724E3B1FEE}" type="presOf" srcId="{E94574FB-105E-40FB-980E-50BCE2AAE2D3}" destId="{62D64B4E-94FC-4D90-8840-CCD58A5DFF52}" srcOrd="0" destOrd="0" presId="urn:microsoft.com/office/officeart/2005/8/layout/radial2"/>
    <dgm:cxn modelId="{62BC2672-7AB7-4620-8C58-68EEF3F4ACE9}" type="presOf" srcId="{4797E40A-BC0D-4F3A-BB6F-4F6E4A37B1D8}" destId="{8F251B83-F2A3-4924-9D6C-B1B22DE2DE9D}" srcOrd="0" destOrd="0" presId="urn:microsoft.com/office/officeart/2005/8/layout/radial2"/>
    <dgm:cxn modelId="{022E477B-C256-4B58-AF54-07B3EC5155C0}" type="presOf" srcId="{AB6E2FE7-FEA7-42B7-9217-AD03C57675C0}" destId="{DA03394C-EF0C-4125-90DC-093F4FFBF06A}" srcOrd="0" destOrd="0" presId="urn:microsoft.com/office/officeart/2005/8/layout/radial2"/>
    <dgm:cxn modelId="{FC0A0E97-D5AC-45C8-99C5-6E3EDDFEE812}" type="presOf" srcId="{B6A655B1-ACD1-4A5C-AA2B-BCE41CE3358E}" destId="{45984F60-FA9B-447F-A6F0-3E9EF539098D}" srcOrd="0" destOrd="0" presId="urn:microsoft.com/office/officeart/2005/8/layout/radial2"/>
    <dgm:cxn modelId="{ED3BF397-C27C-4457-A7D4-952D9CDE113D}" type="presOf" srcId="{62F3C816-4039-49C2-9C93-1B47C9EC8054}" destId="{37779F14-C142-4A3C-87A8-F8F82C175C2A}" srcOrd="0" destOrd="0" presId="urn:microsoft.com/office/officeart/2005/8/layout/radial2"/>
    <dgm:cxn modelId="{8F4A9799-CC6F-420C-A680-9D9992471BBC}" srcId="{3DB8E7F6-435B-4052-97CB-135C21CF9BC1}" destId="{E94574FB-105E-40FB-980E-50BCE2AAE2D3}" srcOrd="0" destOrd="0" parTransId="{AB6E2FE7-FEA7-42B7-9217-AD03C57675C0}" sibTransId="{0C4AB931-B788-4EE0-9E38-787C7317B93E}"/>
    <dgm:cxn modelId="{1D8EB39A-4D1A-4124-815A-D80C2F156D20}" srcId="{3DB8E7F6-435B-4052-97CB-135C21CF9BC1}" destId="{EDCDA3FE-EF80-46E0-A6D0-D10CC6E1726E}" srcOrd="3" destOrd="0" parTransId="{62F3C816-4039-49C2-9C93-1B47C9EC8054}" sibTransId="{09A6D462-7833-4E24-9427-A4018702AE37}"/>
    <dgm:cxn modelId="{6D433AB4-992D-4AF6-A60F-19324F3E9F36}" type="presOf" srcId="{EDCDA3FE-EF80-46E0-A6D0-D10CC6E1726E}" destId="{B2C2DE2E-D216-47D9-A866-7F4904601B73}" srcOrd="0" destOrd="0" presId="urn:microsoft.com/office/officeart/2005/8/layout/radial2"/>
    <dgm:cxn modelId="{EAD6B1B5-0AD4-4C1D-8C8C-6481C87E7534}" type="presOf" srcId="{3DB8E7F6-435B-4052-97CB-135C21CF9BC1}" destId="{00E8DFFE-ABCD-492E-AF57-744C6D465D6A}" srcOrd="0" destOrd="0" presId="urn:microsoft.com/office/officeart/2005/8/layout/radial2"/>
    <dgm:cxn modelId="{AF49C2BE-1581-4590-8E8B-E9076A4A9A5A}" type="presOf" srcId="{28638C90-10FD-4282-9556-C8D6E8713CF0}" destId="{2B7A5326-7AC8-4616-A0F5-13811AA52B94}" srcOrd="0" destOrd="0" presId="urn:microsoft.com/office/officeart/2005/8/layout/radial2"/>
    <dgm:cxn modelId="{5ED4FCC8-6E94-4F27-8A43-33489F5361D6}" type="presOf" srcId="{7CB78D43-FFEE-4D65-86D2-6560005EF7CB}" destId="{6B9FD660-1B3F-4768-B74B-33FACC358EFD}" srcOrd="0" destOrd="0" presId="urn:microsoft.com/office/officeart/2005/8/layout/radial2"/>
    <dgm:cxn modelId="{A5A66ED9-EB22-4F78-BA1F-13683307E5C8}" type="presOf" srcId="{96572CCD-16C5-407C-AF74-4F5E49EDC511}" destId="{44D6C766-7498-4011-A783-6ED3974C440B}" srcOrd="0" destOrd="0" presId="urn:microsoft.com/office/officeart/2005/8/layout/radial2"/>
    <dgm:cxn modelId="{198281DA-284F-4F39-9C32-D227B2F9925A}" srcId="{3DB8E7F6-435B-4052-97CB-135C21CF9BC1}" destId="{96572CCD-16C5-407C-AF74-4F5E49EDC511}" srcOrd="4" destOrd="0" parTransId="{4797E40A-BC0D-4F3A-BB6F-4F6E4A37B1D8}" sibTransId="{B65A96EB-6888-48B9-A2CA-9C0693802E62}"/>
    <dgm:cxn modelId="{53D964A7-18C1-4B9A-8215-8AC624CA74C5}" type="presParOf" srcId="{00E8DFFE-ABCD-492E-AF57-744C6D465D6A}" destId="{66A64B74-5576-4705-ACA8-1955E75818FB}" srcOrd="0" destOrd="0" presId="urn:microsoft.com/office/officeart/2005/8/layout/radial2"/>
    <dgm:cxn modelId="{004CB5B7-60DC-4829-A7CE-60E50CCA8E1E}" type="presParOf" srcId="{66A64B74-5576-4705-ACA8-1955E75818FB}" destId="{FCE4428B-73A3-4727-B9B5-36659EC8B580}" srcOrd="0" destOrd="0" presId="urn:microsoft.com/office/officeart/2005/8/layout/radial2"/>
    <dgm:cxn modelId="{3C7DAF37-0E5A-43BC-B262-3759F4DFA26A}" type="presParOf" srcId="{FCE4428B-73A3-4727-B9B5-36659EC8B580}" destId="{2F7C4621-DD6A-4DA4-89E1-656091C2F052}" srcOrd="0" destOrd="0" presId="urn:microsoft.com/office/officeart/2005/8/layout/radial2"/>
    <dgm:cxn modelId="{FBB0768E-2950-4D16-A0B0-0A77C1E786E4}" type="presParOf" srcId="{FCE4428B-73A3-4727-B9B5-36659EC8B580}" destId="{C9860581-2CA5-40F7-A0E2-871EAD96DAA2}" srcOrd="1" destOrd="0" presId="urn:microsoft.com/office/officeart/2005/8/layout/radial2"/>
    <dgm:cxn modelId="{AFB75541-BDEF-4778-A4E8-31DC3EB781DB}" type="presParOf" srcId="{66A64B74-5576-4705-ACA8-1955E75818FB}" destId="{DA03394C-EF0C-4125-90DC-093F4FFBF06A}" srcOrd="1" destOrd="0" presId="urn:microsoft.com/office/officeart/2005/8/layout/radial2"/>
    <dgm:cxn modelId="{D2737344-B2FA-4048-B661-C63DB1F8BF78}" type="presParOf" srcId="{66A64B74-5576-4705-ACA8-1955E75818FB}" destId="{65901FA0-D861-45E5-9BE5-53C0FDAD1185}" srcOrd="2" destOrd="0" presId="urn:microsoft.com/office/officeart/2005/8/layout/radial2"/>
    <dgm:cxn modelId="{DCDAAF82-1F07-4860-92BA-FC00D9C5D578}" type="presParOf" srcId="{65901FA0-D861-45E5-9BE5-53C0FDAD1185}" destId="{62D64B4E-94FC-4D90-8840-CCD58A5DFF52}" srcOrd="0" destOrd="0" presId="urn:microsoft.com/office/officeart/2005/8/layout/radial2"/>
    <dgm:cxn modelId="{B6F7DB44-CBF1-431C-84ED-12ABF24A934A}" type="presParOf" srcId="{65901FA0-D861-45E5-9BE5-53C0FDAD1185}" destId="{C9A7A033-DC7E-4CD9-A2EF-831B6E11B941}" srcOrd="1" destOrd="0" presId="urn:microsoft.com/office/officeart/2005/8/layout/radial2"/>
    <dgm:cxn modelId="{FC24AF86-D51E-41C6-83C3-4B0B376E5D52}" type="presParOf" srcId="{66A64B74-5576-4705-ACA8-1955E75818FB}" destId="{6B9FD660-1B3F-4768-B74B-33FACC358EFD}" srcOrd="3" destOrd="0" presId="urn:microsoft.com/office/officeart/2005/8/layout/radial2"/>
    <dgm:cxn modelId="{A104E111-1599-421C-B9EC-D7047E13BAB0}" type="presParOf" srcId="{66A64B74-5576-4705-ACA8-1955E75818FB}" destId="{3997F57A-0275-4174-BCD7-D05373F6ECDA}" srcOrd="4" destOrd="0" presId="urn:microsoft.com/office/officeart/2005/8/layout/radial2"/>
    <dgm:cxn modelId="{8F623EE7-4C24-45A8-8211-76B48272F2B1}" type="presParOf" srcId="{3997F57A-0275-4174-BCD7-D05373F6ECDA}" destId="{CC33B95A-03AA-4E3A-9D2F-09E8B0F89250}" srcOrd="0" destOrd="0" presId="urn:microsoft.com/office/officeart/2005/8/layout/radial2"/>
    <dgm:cxn modelId="{17A4D684-2A10-49CE-8A35-498D07FA1344}" type="presParOf" srcId="{3997F57A-0275-4174-BCD7-D05373F6ECDA}" destId="{76DAC584-88D1-48BA-B646-3DFFE12F5654}" srcOrd="1" destOrd="0" presId="urn:microsoft.com/office/officeart/2005/8/layout/radial2"/>
    <dgm:cxn modelId="{E85159C9-23EE-438D-B68E-9EA62D363A82}" type="presParOf" srcId="{66A64B74-5576-4705-ACA8-1955E75818FB}" destId="{45984F60-FA9B-447F-A6F0-3E9EF539098D}" srcOrd="5" destOrd="0" presId="urn:microsoft.com/office/officeart/2005/8/layout/radial2"/>
    <dgm:cxn modelId="{309CD0E7-48D9-4C3B-9C00-DBB450FA89BC}" type="presParOf" srcId="{66A64B74-5576-4705-ACA8-1955E75818FB}" destId="{4CA363DD-BEF7-400E-8E7C-0951CAD44F5E}" srcOrd="6" destOrd="0" presId="urn:microsoft.com/office/officeart/2005/8/layout/radial2"/>
    <dgm:cxn modelId="{8C6FFF6D-491B-42EA-BC34-E82F37DAD005}" type="presParOf" srcId="{4CA363DD-BEF7-400E-8E7C-0951CAD44F5E}" destId="{D160E787-9562-4B1F-8608-3C05E8D2ACAC}" srcOrd="0" destOrd="0" presId="urn:microsoft.com/office/officeart/2005/8/layout/radial2"/>
    <dgm:cxn modelId="{2C4ADDDA-11A8-4EB7-92C2-C97CA35E1146}" type="presParOf" srcId="{4CA363DD-BEF7-400E-8E7C-0951CAD44F5E}" destId="{724E2BF2-7884-4934-8BA8-AF9BD2E5962A}" srcOrd="1" destOrd="0" presId="urn:microsoft.com/office/officeart/2005/8/layout/radial2"/>
    <dgm:cxn modelId="{D593AF6C-9A4F-42BA-ABBC-E8AC28FCD820}" type="presParOf" srcId="{66A64B74-5576-4705-ACA8-1955E75818FB}" destId="{37779F14-C142-4A3C-87A8-F8F82C175C2A}" srcOrd="7" destOrd="0" presId="urn:microsoft.com/office/officeart/2005/8/layout/radial2"/>
    <dgm:cxn modelId="{46EDBAD1-DF92-4E72-B845-956BFAB44FFF}" type="presParOf" srcId="{66A64B74-5576-4705-ACA8-1955E75818FB}" destId="{28907657-19C3-4BB7-BC03-4FA21673FF81}" srcOrd="8" destOrd="0" presId="urn:microsoft.com/office/officeart/2005/8/layout/radial2"/>
    <dgm:cxn modelId="{E7D7697C-5465-48AD-A761-CBD0C64C4158}" type="presParOf" srcId="{28907657-19C3-4BB7-BC03-4FA21673FF81}" destId="{B2C2DE2E-D216-47D9-A866-7F4904601B73}" srcOrd="0" destOrd="0" presId="urn:microsoft.com/office/officeart/2005/8/layout/radial2"/>
    <dgm:cxn modelId="{00A7FD74-F375-4A4B-8952-2B7238191D7B}" type="presParOf" srcId="{28907657-19C3-4BB7-BC03-4FA21673FF81}" destId="{2A37DD51-D334-4FFB-B251-992527CDC677}" srcOrd="1" destOrd="0" presId="urn:microsoft.com/office/officeart/2005/8/layout/radial2"/>
    <dgm:cxn modelId="{7F82143D-7D75-4298-958E-6FDBB1E408C6}" type="presParOf" srcId="{66A64B74-5576-4705-ACA8-1955E75818FB}" destId="{8F251B83-F2A3-4924-9D6C-B1B22DE2DE9D}" srcOrd="9" destOrd="0" presId="urn:microsoft.com/office/officeart/2005/8/layout/radial2"/>
    <dgm:cxn modelId="{BE26CFA8-0E4F-4956-92CB-69D6869F02F0}" type="presParOf" srcId="{66A64B74-5576-4705-ACA8-1955E75818FB}" destId="{9881E7C9-7628-46C9-AE99-0C37AA764FDB}" srcOrd="10" destOrd="0" presId="urn:microsoft.com/office/officeart/2005/8/layout/radial2"/>
    <dgm:cxn modelId="{944A4D99-860E-4E67-BD0A-F47E055F570C}" type="presParOf" srcId="{9881E7C9-7628-46C9-AE99-0C37AA764FDB}" destId="{44D6C766-7498-4011-A783-6ED3974C440B}" srcOrd="0" destOrd="0" presId="urn:microsoft.com/office/officeart/2005/8/layout/radial2"/>
    <dgm:cxn modelId="{26D8FEA7-23C6-4022-A8CC-86C6A95A64DB}" type="presParOf" srcId="{9881E7C9-7628-46C9-AE99-0C37AA764FDB}" destId="{4AC25DC8-5654-412F-915A-9D653E279E21}" srcOrd="1" destOrd="0" presId="urn:microsoft.com/office/officeart/2005/8/layout/radial2"/>
    <dgm:cxn modelId="{802B7ABC-3DAF-4E57-A736-93F20CAFAA78}" type="presParOf" srcId="{66A64B74-5576-4705-ACA8-1955E75818FB}" destId="{6AF33778-5F6F-4733-ACA6-0D06C0A9581E}" srcOrd="11" destOrd="0" presId="urn:microsoft.com/office/officeart/2005/8/layout/radial2"/>
    <dgm:cxn modelId="{92DC0411-0661-443D-9C8D-9F266396C41D}" type="presParOf" srcId="{66A64B74-5576-4705-ACA8-1955E75818FB}" destId="{19E5E166-8AF0-4AD2-881B-A3258F376A78}" srcOrd="12" destOrd="0" presId="urn:microsoft.com/office/officeart/2005/8/layout/radial2"/>
    <dgm:cxn modelId="{D60038AE-E6E0-48C3-B798-701276411D51}" type="presParOf" srcId="{19E5E166-8AF0-4AD2-881B-A3258F376A78}" destId="{2B7A5326-7AC8-4616-A0F5-13811AA52B94}" srcOrd="0" destOrd="0" presId="urn:microsoft.com/office/officeart/2005/8/layout/radial2"/>
    <dgm:cxn modelId="{733FF66C-2104-4BF4-91F4-541E72F4FEEE}" type="presParOf" srcId="{19E5E166-8AF0-4AD2-881B-A3258F376A78}" destId="{6AD297E8-220C-44F7-A8B6-26C76C2C059F}"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33778-5F6F-4733-ACA6-0D06C0A9581E}">
      <dsp:nvSpPr>
        <dsp:cNvPr id="0" name=""/>
        <dsp:cNvSpPr/>
      </dsp:nvSpPr>
      <dsp:spPr>
        <a:xfrm rot="3021253">
          <a:off x="1555887" y="4250633"/>
          <a:ext cx="1889167" cy="35332"/>
        </a:xfrm>
        <a:custGeom>
          <a:avLst/>
          <a:gdLst/>
          <a:ahLst/>
          <a:cxnLst/>
          <a:rect l="0" t="0" r="0" b="0"/>
          <a:pathLst>
            <a:path>
              <a:moveTo>
                <a:pt x="0" y="17666"/>
              </a:moveTo>
              <a:lnTo>
                <a:pt x="1889167" y="176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F251B83-F2A3-4924-9D6C-B1B22DE2DE9D}">
      <dsp:nvSpPr>
        <dsp:cNvPr id="0" name=""/>
        <dsp:cNvSpPr/>
      </dsp:nvSpPr>
      <dsp:spPr>
        <a:xfrm rot="1767980">
          <a:off x="1841066" y="3846789"/>
          <a:ext cx="2194815" cy="35332"/>
        </a:xfrm>
        <a:custGeom>
          <a:avLst/>
          <a:gdLst/>
          <a:ahLst/>
          <a:cxnLst/>
          <a:rect l="0" t="0" r="0" b="0"/>
          <a:pathLst>
            <a:path>
              <a:moveTo>
                <a:pt x="0" y="17666"/>
              </a:moveTo>
              <a:lnTo>
                <a:pt x="2194815" y="176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7779F14-C142-4A3C-87A8-F8F82C175C2A}">
      <dsp:nvSpPr>
        <dsp:cNvPr id="0" name=""/>
        <dsp:cNvSpPr/>
      </dsp:nvSpPr>
      <dsp:spPr>
        <a:xfrm rot="572788">
          <a:off x="1966660" y="3305555"/>
          <a:ext cx="2362937" cy="35332"/>
        </a:xfrm>
        <a:custGeom>
          <a:avLst/>
          <a:gdLst/>
          <a:ahLst/>
          <a:cxnLst/>
          <a:rect l="0" t="0" r="0" b="0"/>
          <a:pathLst>
            <a:path>
              <a:moveTo>
                <a:pt x="0" y="17666"/>
              </a:moveTo>
              <a:lnTo>
                <a:pt x="2362937" y="176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5984F60-FA9B-447F-A6F0-3E9EF539098D}">
      <dsp:nvSpPr>
        <dsp:cNvPr id="0" name=""/>
        <dsp:cNvSpPr/>
      </dsp:nvSpPr>
      <dsp:spPr>
        <a:xfrm rot="21052039">
          <a:off x="1968046" y="2758515"/>
          <a:ext cx="2362723" cy="35332"/>
        </a:xfrm>
        <a:custGeom>
          <a:avLst/>
          <a:gdLst/>
          <a:ahLst/>
          <a:cxnLst/>
          <a:rect l="0" t="0" r="0" b="0"/>
          <a:pathLst>
            <a:path>
              <a:moveTo>
                <a:pt x="0" y="17666"/>
              </a:moveTo>
              <a:lnTo>
                <a:pt x="2362723" y="176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B9FD660-1B3F-4768-B74B-33FACC358EFD}">
      <dsp:nvSpPr>
        <dsp:cNvPr id="0" name=""/>
        <dsp:cNvSpPr/>
      </dsp:nvSpPr>
      <dsp:spPr>
        <a:xfrm rot="19952679">
          <a:off x="1859927" y="2263678"/>
          <a:ext cx="2185818" cy="35332"/>
        </a:xfrm>
        <a:custGeom>
          <a:avLst/>
          <a:gdLst/>
          <a:ahLst/>
          <a:cxnLst/>
          <a:rect l="0" t="0" r="0" b="0"/>
          <a:pathLst>
            <a:path>
              <a:moveTo>
                <a:pt x="0" y="17666"/>
              </a:moveTo>
              <a:lnTo>
                <a:pt x="2185818" y="176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A03394C-EF0C-4125-90DC-093F4FFBF06A}">
      <dsp:nvSpPr>
        <dsp:cNvPr id="0" name=""/>
        <dsp:cNvSpPr/>
      </dsp:nvSpPr>
      <dsp:spPr>
        <a:xfrm rot="18835623">
          <a:off x="1665111" y="1824022"/>
          <a:ext cx="1956677" cy="35332"/>
        </a:xfrm>
        <a:custGeom>
          <a:avLst/>
          <a:gdLst/>
          <a:ahLst/>
          <a:cxnLst/>
          <a:rect l="0" t="0" r="0" b="0"/>
          <a:pathLst>
            <a:path>
              <a:moveTo>
                <a:pt x="0" y="17666"/>
              </a:moveTo>
              <a:lnTo>
                <a:pt x="1956677" y="1766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9860581-2CA5-40F7-A0E2-871EAD96DAA2}">
      <dsp:nvSpPr>
        <dsp:cNvPr id="0" name=""/>
        <dsp:cNvSpPr/>
      </dsp:nvSpPr>
      <dsp:spPr>
        <a:xfrm>
          <a:off x="774302" y="2386526"/>
          <a:ext cx="1409483" cy="131422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D64B4E-94FC-4D90-8840-CCD58A5DFF52}">
      <dsp:nvSpPr>
        <dsp:cNvPr id="0" name=""/>
        <dsp:cNvSpPr/>
      </dsp:nvSpPr>
      <dsp:spPr>
        <a:xfrm>
          <a:off x="3164880" y="294780"/>
          <a:ext cx="998494" cy="974537"/>
        </a:xfrm>
        <a:prstGeom prst="ellipse">
          <a:avLst/>
        </a:prstGeom>
        <a:solidFill>
          <a:schemeClr val="accent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dirty="0"/>
            <a:t>Aprendizaje de Máquinas</a:t>
          </a:r>
        </a:p>
      </dsp:txBody>
      <dsp:txXfrm>
        <a:off x="3311106" y="437498"/>
        <a:ext cx="706042" cy="689101"/>
      </dsp:txXfrm>
    </dsp:sp>
    <dsp:sp modelId="{CC33B95A-03AA-4E3A-9D2F-09E8B0F89250}">
      <dsp:nvSpPr>
        <dsp:cNvPr id="0" name=""/>
        <dsp:cNvSpPr/>
      </dsp:nvSpPr>
      <dsp:spPr>
        <a:xfrm>
          <a:off x="3862670" y="1008527"/>
          <a:ext cx="1056435" cy="1051277"/>
        </a:xfrm>
        <a:prstGeom prst="ellipse">
          <a:avLst/>
        </a:prstGeom>
        <a:solidFill>
          <a:schemeClr val="accent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dirty="0"/>
            <a:t>Computación Evolutiva</a:t>
          </a:r>
        </a:p>
      </dsp:txBody>
      <dsp:txXfrm>
        <a:off x="4017381" y="1162483"/>
        <a:ext cx="747013" cy="743365"/>
      </dsp:txXfrm>
    </dsp:sp>
    <dsp:sp modelId="{76DAC584-88D1-48BA-B646-3DFFE12F5654}">
      <dsp:nvSpPr>
        <dsp:cNvPr id="0" name=""/>
        <dsp:cNvSpPr/>
      </dsp:nvSpPr>
      <dsp:spPr>
        <a:xfrm>
          <a:off x="4749519" y="1008527"/>
          <a:ext cx="1584652" cy="1051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s-MX" sz="6500" kern="1200" dirty="0"/>
        </a:p>
      </dsp:txBody>
      <dsp:txXfrm>
        <a:off x="4749519" y="1008527"/>
        <a:ext cx="1584652" cy="1051277"/>
      </dsp:txXfrm>
    </dsp:sp>
    <dsp:sp modelId="{D160E787-9562-4B1F-8608-3C05E8D2ACAC}">
      <dsp:nvSpPr>
        <dsp:cNvPr id="0" name=""/>
        <dsp:cNvSpPr/>
      </dsp:nvSpPr>
      <dsp:spPr>
        <a:xfrm>
          <a:off x="4308761" y="1994007"/>
          <a:ext cx="1051140" cy="1022613"/>
        </a:xfrm>
        <a:prstGeom prst="ellipse">
          <a:avLst/>
        </a:prstGeom>
        <a:solidFill>
          <a:schemeClr val="accent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dirty="0"/>
            <a:t>Lógica difusa</a:t>
          </a:r>
        </a:p>
      </dsp:txBody>
      <dsp:txXfrm>
        <a:off x="4462697" y="2143765"/>
        <a:ext cx="743268" cy="723097"/>
      </dsp:txXfrm>
    </dsp:sp>
    <dsp:sp modelId="{B2C2DE2E-D216-47D9-A866-7F4904601B73}">
      <dsp:nvSpPr>
        <dsp:cNvPr id="0" name=""/>
        <dsp:cNvSpPr/>
      </dsp:nvSpPr>
      <dsp:spPr>
        <a:xfrm>
          <a:off x="4304964" y="3065928"/>
          <a:ext cx="1126430" cy="1093129"/>
        </a:xfrm>
        <a:prstGeom prst="ellipse">
          <a:avLst/>
        </a:prstGeom>
        <a:solidFill>
          <a:schemeClr val="accent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a:t>Sistemas basados en conocimiento</a:t>
          </a:r>
        </a:p>
      </dsp:txBody>
      <dsp:txXfrm>
        <a:off x="4469926" y="3226013"/>
        <a:ext cx="796506" cy="772959"/>
      </dsp:txXfrm>
    </dsp:sp>
    <dsp:sp modelId="{44D6C766-7498-4011-A783-6ED3974C440B}">
      <dsp:nvSpPr>
        <dsp:cNvPr id="0" name=""/>
        <dsp:cNvSpPr/>
      </dsp:nvSpPr>
      <dsp:spPr>
        <a:xfrm>
          <a:off x="3833527" y="4132729"/>
          <a:ext cx="997523" cy="1038454"/>
        </a:xfrm>
        <a:prstGeom prst="ellipse">
          <a:avLst/>
        </a:prstGeom>
        <a:solidFill>
          <a:schemeClr val="accent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a:t>Agentes</a:t>
          </a:r>
        </a:p>
      </dsp:txBody>
      <dsp:txXfrm>
        <a:off x="3979611" y="4284807"/>
        <a:ext cx="705355" cy="734298"/>
      </dsp:txXfrm>
    </dsp:sp>
    <dsp:sp modelId="{2B7A5326-7AC8-4616-A0F5-13811AA52B94}">
      <dsp:nvSpPr>
        <dsp:cNvPr id="0" name=""/>
        <dsp:cNvSpPr/>
      </dsp:nvSpPr>
      <dsp:spPr>
        <a:xfrm>
          <a:off x="2895603" y="4875191"/>
          <a:ext cx="1115662" cy="1086342"/>
        </a:xfrm>
        <a:prstGeom prst="ellipse">
          <a:avLst/>
        </a:prstGeom>
        <a:solidFill>
          <a:schemeClr val="accent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kern="1200"/>
            <a:t>Planificación</a:t>
          </a:r>
        </a:p>
      </dsp:txBody>
      <dsp:txXfrm>
        <a:off x="3058988" y="5034282"/>
        <a:ext cx="788892" cy="768160"/>
      </dsp:txXfrm>
    </dsp:sp>
    <dsp:sp modelId="{6AD297E8-220C-44F7-A8B6-26C76C2C059F}">
      <dsp:nvSpPr>
        <dsp:cNvPr id="0" name=""/>
        <dsp:cNvSpPr/>
      </dsp:nvSpPr>
      <dsp:spPr>
        <a:xfrm>
          <a:off x="3767646" y="4875191"/>
          <a:ext cx="1673493" cy="1086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es-MX" sz="6500" kern="1200" dirty="0"/>
        </a:p>
      </dsp:txBody>
      <dsp:txXfrm>
        <a:off x="3767646" y="4875191"/>
        <a:ext cx="1673493" cy="1086342"/>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5840787-76B3-42AC-9301-EFB732ABA342}" type="datetimeFigureOut">
              <a:rPr lang="es-ES" smtClean="0"/>
              <a:t>06/06/2020</a:t>
            </a:fld>
            <a:endParaRPr lang="es-ES"/>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88336CA-CB1D-45A2-977D-387A7D20EEAB}" type="slidenum">
              <a:rPr lang="es-ES" smtClean="0"/>
              <a:t>‹Nº›</a:t>
            </a:fld>
            <a:endParaRPr lang="es-ES"/>
          </a:p>
        </p:txBody>
      </p:sp>
    </p:spTree>
    <p:extLst>
      <p:ext uri="{BB962C8B-B14F-4D97-AF65-F5344CB8AC3E}">
        <p14:creationId xmlns:p14="http://schemas.microsoft.com/office/powerpoint/2010/main" val="383180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C61CF5-E6B6-401D-807F-AAA8FF50D83A}"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8503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2765A63-1613-614A-8327-A21BEBE4E51E}"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4283462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8199892-A871-2748-A978-3D34311E71A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3217813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4EDB72-0FFB-1D43-8D46-4A7CFCBA0869}"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1384599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F054B34-BC46-AF47-A649-0A476A43B61D}"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4139490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37C008-256B-424B-A11B-6F164C9C9BCB}"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1635696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AC4434A-1110-DD48-AA0D-5851173680BD}"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1197460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660E79-4186-9946-AF79-60B84A4C1A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1859747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0947186-941B-3446-A256-EDFFE9101F4F}"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1991425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F5F6F63-CA74-9748-B5A4-6161E1316516}"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664939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BF5800D-3179-E040-8AB0-9B6A77C82426}"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2690241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368921-76A0-4AD0-9C73-38820D030D86}"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672119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4815D40-3017-714F-9D84-6A30A7C61581}"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1980139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0F4C6CB-DF56-0247-BBAB-31157F0869C8}"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330294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9EEF1E-AA51-9549-BC93-9582720DF933}"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379090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884C4E8-482E-894A-972D-B3D5F3FF4336}"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946106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838B05D-FD04-9247-A09E-5A81F5BAA23E}"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183517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26C48E1-00D8-B84D-8B17-ECB8668D277F}"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333731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F56885-A447-6B45-8925-737427C81A8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1678599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BB48B6B-51EB-CF43-8569-F71483022BEB}"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3398399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5C7B592-F7C7-8240-9D42-7F257EA50DC4}"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164609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9A1509D-C680-0E4D-9BBA-4A76974DCB3C}"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s-CL"/>
          </a:p>
        </p:txBody>
      </p:sp>
    </p:spTree>
    <p:extLst>
      <p:ext uri="{BB962C8B-B14F-4D97-AF65-F5344CB8AC3E}">
        <p14:creationId xmlns:p14="http://schemas.microsoft.com/office/powerpoint/2010/main" val="690463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chemeClr val="tx1"/>
                </a:solidFill>
                <a:latin typeface="Carlito"/>
                <a:cs typeface="Carlito"/>
              </a:defRPr>
            </a:lvl1pPr>
          </a:lstStyle>
          <a:p>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Tree>
    <p:extLst>
      <p:ext uri="{BB962C8B-B14F-4D97-AF65-F5344CB8AC3E}">
        <p14:creationId xmlns:p14="http://schemas.microsoft.com/office/powerpoint/2010/main" val="180906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9" name="TextBox 8">
            <a:extLst>
              <a:ext uri="{FF2B5EF4-FFF2-40B4-BE49-F238E27FC236}">
                <a16:creationId xmlns:a16="http://schemas.microsoft.com/office/drawing/2014/main" id="{F327CE1B-CF71-4CE5-8158-CA21D7AD1A70}"/>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Tree>
    <p:extLst>
      <p:ext uri="{BB962C8B-B14F-4D97-AF65-F5344CB8AC3E}">
        <p14:creationId xmlns:p14="http://schemas.microsoft.com/office/powerpoint/2010/main" val="3673786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39241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828800" y="3886200"/>
            <a:ext cx="8534400" cy="2769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
        <p:nvSpPr>
          <p:cNvPr id="6" name="Rectangle 6"/>
          <p:cNvSpPr>
            <a:spLocks noGrp="1" noChangeArrowheads="1"/>
          </p:cNvSpPr>
          <p:nvPr>
            <p:ph type="sldNum" sz="quarter" idx="12"/>
          </p:nvPr>
        </p:nvSpPr>
        <p:spPr>
          <a:xfrm>
            <a:off x="6428740" y="6600380"/>
            <a:ext cx="256540" cy="430887"/>
          </a:xfrm>
          <a:ln/>
        </p:spPr>
        <p:txBody>
          <a:bodyPr/>
          <a:lstStyle>
            <a:lvl1pPr>
              <a:defRPr/>
            </a:lvl1pPr>
          </a:lstStyle>
          <a:p>
            <a:fld id="{B65861EF-87E1-6141-BF19-02851F4A8841}" type="slidenum">
              <a:rPr lang="en-US"/>
              <a:pPr/>
              <a:t>‹Nº›</a:t>
            </a:fld>
            <a:endParaRPr lang="en-US"/>
          </a:p>
        </p:txBody>
      </p:sp>
    </p:spTree>
    <p:extLst>
      <p:ext uri="{BB962C8B-B14F-4D97-AF65-F5344CB8AC3E}">
        <p14:creationId xmlns:p14="http://schemas.microsoft.com/office/powerpoint/2010/main" val="359537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211823" y="6517385"/>
            <a:ext cx="1611630" cy="340995"/>
          </a:xfrm>
          <a:custGeom>
            <a:avLst/>
            <a:gdLst/>
            <a:ahLst/>
            <a:cxnLst/>
            <a:rect l="l" t="t" r="r" b="b"/>
            <a:pathLst>
              <a:path w="1611629" h="340995">
                <a:moveTo>
                  <a:pt x="0" y="340613"/>
                </a:moveTo>
                <a:lnTo>
                  <a:pt x="1611629" y="340613"/>
                </a:lnTo>
                <a:lnTo>
                  <a:pt x="1611629" y="0"/>
                </a:lnTo>
                <a:lnTo>
                  <a:pt x="0" y="0"/>
                </a:lnTo>
                <a:lnTo>
                  <a:pt x="0" y="340613"/>
                </a:lnTo>
                <a:close/>
              </a:path>
            </a:pathLst>
          </a:custGeom>
          <a:solidFill>
            <a:srgbClr val="7E7E7E">
              <a:alpha val="56077"/>
            </a:srgbClr>
          </a:solidFill>
        </p:spPr>
        <p:txBody>
          <a:bodyPr wrap="square" lIns="0" tIns="0" rIns="0" bIns="0" rtlCol="0"/>
          <a:lstStyle/>
          <a:p>
            <a:endParaRPr/>
          </a:p>
        </p:txBody>
      </p:sp>
      <p:sp>
        <p:nvSpPr>
          <p:cNvPr id="18" name="bk object 18"/>
          <p:cNvSpPr/>
          <p:nvPr/>
        </p:nvSpPr>
        <p:spPr>
          <a:xfrm>
            <a:off x="0" y="6517385"/>
            <a:ext cx="6212205" cy="340995"/>
          </a:xfrm>
          <a:custGeom>
            <a:avLst/>
            <a:gdLst/>
            <a:ahLst/>
            <a:cxnLst/>
            <a:rect l="l" t="t" r="r" b="b"/>
            <a:pathLst>
              <a:path w="6212205" h="340995">
                <a:moveTo>
                  <a:pt x="0" y="340613"/>
                </a:moveTo>
                <a:lnTo>
                  <a:pt x="6211824" y="340613"/>
                </a:lnTo>
                <a:lnTo>
                  <a:pt x="6211824" y="0"/>
                </a:lnTo>
                <a:lnTo>
                  <a:pt x="0" y="0"/>
                </a:lnTo>
                <a:lnTo>
                  <a:pt x="0" y="340613"/>
                </a:lnTo>
                <a:close/>
              </a:path>
            </a:pathLst>
          </a:custGeom>
          <a:solidFill>
            <a:srgbClr val="642531"/>
          </a:solidFill>
        </p:spPr>
        <p:txBody>
          <a:bodyPr wrap="square" lIns="0" tIns="0" rIns="0" bIns="0" rtlCol="0"/>
          <a:lstStyle/>
          <a:p>
            <a:endParaRPr/>
          </a:p>
        </p:txBody>
      </p:sp>
      <p:sp>
        <p:nvSpPr>
          <p:cNvPr id="19" name="bk object 19"/>
          <p:cNvSpPr/>
          <p:nvPr/>
        </p:nvSpPr>
        <p:spPr>
          <a:xfrm>
            <a:off x="16764" y="364997"/>
            <a:ext cx="821690" cy="277495"/>
          </a:xfrm>
          <a:custGeom>
            <a:avLst/>
            <a:gdLst/>
            <a:ahLst/>
            <a:cxnLst/>
            <a:rect l="l" t="t" r="r" b="b"/>
            <a:pathLst>
              <a:path w="821690" h="277495">
                <a:moveTo>
                  <a:pt x="0" y="277367"/>
                </a:moveTo>
                <a:lnTo>
                  <a:pt x="821436" y="277367"/>
                </a:lnTo>
                <a:lnTo>
                  <a:pt x="821436" y="0"/>
                </a:lnTo>
                <a:lnTo>
                  <a:pt x="0" y="0"/>
                </a:lnTo>
                <a:lnTo>
                  <a:pt x="0" y="277367"/>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5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211823" y="6517385"/>
            <a:ext cx="1611630" cy="340995"/>
          </a:xfrm>
          <a:custGeom>
            <a:avLst/>
            <a:gdLst/>
            <a:ahLst/>
            <a:cxnLst/>
            <a:rect l="l" t="t" r="r" b="b"/>
            <a:pathLst>
              <a:path w="1611629" h="340995">
                <a:moveTo>
                  <a:pt x="0" y="340613"/>
                </a:moveTo>
                <a:lnTo>
                  <a:pt x="1611629" y="340613"/>
                </a:lnTo>
                <a:lnTo>
                  <a:pt x="1611629" y="0"/>
                </a:lnTo>
                <a:lnTo>
                  <a:pt x="0" y="0"/>
                </a:lnTo>
                <a:lnTo>
                  <a:pt x="0" y="340613"/>
                </a:lnTo>
                <a:close/>
              </a:path>
            </a:pathLst>
          </a:custGeom>
          <a:solidFill>
            <a:srgbClr val="7E7E7E">
              <a:alpha val="56077"/>
            </a:srgbClr>
          </a:solidFill>
        </p:spPr>
        <p:txBody>
          <a:bodyPr wrap="square" lIns="0" tIns="0" rIns="0" bIns="0" rtlCol="0"/>
          <a:lstStyle/>
          <a:p>
            <a:endParaRPr/>
          </a:p>
        </p:txBody>
      </p:sp>
      <p:sp>
        <p:nvSpPr>
          <p:cNvPr id="18" name="bk object 18"/>
          <p:cNvSpPr/>
          <p:nvPr/>
        </p:nvSpPr>
        <p:spPr>
          <a:xfrm>
            <a:off x="0" y="6517385"/>
            <a:ext cx="6212205" cy="340995"/>
          </a:xfrm>
          <a:custGeom>
            <a:avLst/>
            <a:gdLst/>
            <a:ahLst/>
            <a:cxnLst/>
            <a:rect l="l" t="t" r="r" b="b"/>
            <a:pathLst>
              <a:path w="6212205" h="340995">
                <a:moveTo>
                  <a:pt x="0" y="340613"/>
                </a:moveTo>
                <a:lnTo>
                  <a:pt x="6211824" y="340613"/>
                </a:lnTo>
                <a:lnTo>
                  <a:pt x="6211824" y="0"/>
                </a:lnTo>
                <a:lnTo>
                  <a:pt x="0" y="0"/>
                </a:lnTo>
                <a:lnTo>
                  <a:pt x="0" y="340613"/>
                </a:lnTo>
                <a:close/>
              </a:path>
            </a:pathLst>
          </a:custGeom>
          <a:solidFill>
            <a:srgbClr val="642531"/>
          </a:solidFill>
        </p:spPr>
        <p:txBody>
          <a:bodyPr wrap="square" lIns="0" tIns="0" rIns="0" bIns="0" rtlCol="0"/>
          <a:lstStyle/>
          <a:p>
            <a:endParaRPr/>
          </a:p>
        </p:txBody>
      </p:sp>
      <p:sp>
        <p:nvSpPr>
          <p:cNvPr id="19" name="bk object 19"/>
          <p:cNvSpPr/>
          <p:nvPr/>
        </p:nvSpPr>
        <p:spPr>
          <a:xfrm>
            <a:off x="16764" y="364997"/>
            <a:ext cx="821690" cy="277495"/>
          </a:xfrm>
          <a:custGeom>
            <a:avLst/>
            <a:gdLst/>
            <a:ahLst/>
            <a:cxnLst/>
            <a:rect l="l" t="t" r="r" b="b"/>
            <a:pathLst>
              <a:path w="821690" h="277495">
                <a:moveTo>
                  <a:pt x="0" y="277367"/>
                </a:moveTo>
                <a:lnTo>
                  <a:pt x="821436" y="277367"/>
                </a:lnTo>
                <a:lnTo>
                  <a:pt x="821436" y="0"/>
                </a:lnTo>
                <a:lnTo>
                  <a:pt x="0" y="0"/>
                </a:lnTo>
                <a:lnTo>
                  <a:pt x="0" y="277367"/>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5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211823" y="6517385"/>
            <a:ext cx="1611630" cy="340995"/>
          </a:xfrm>
          <a:custGeom>
            <a:avLst/>
            <a:gdLst/>
            <a:ahLst/>
            <a:cxnLst/>
            <a:rect l="l" t="t" r="r" b="b"/>
            <a:pathLst>
              <a:path w="1611629" h="340995">
                <a:moveTo>
                  <a:pt x="0" y="340613"/>
                </a:moveTo>
                <a:lnTo>
                  <a:pt x="1611629" y="340613"/>
                </a:lnTo>
                <a:lnTo>
                  <a:pt x="1611629" y="0"/>
                </a:lnTo>
                <a:lnTo>
                  <a:pt x="0" y="0"/>
                </a:lnTo>
                <a:lnTo>
                  <a:pt x="0" y="340613"/>
                </a:lnTo>
                <a:close/>
              </a:path>
            </a:pathLst>
          </a:custGeom>
          <a:solidFill>
            <a:srgbClr val="7E7E7E">
              <a:alpha val="56077"/>
            </a:srgbClr>
          </a:solidFill>
        </p:spPr>
        <p:txBody>
          <a:bodyPr wrap="square" lIns="0" tIns="0" rIns="0" bIns="0" rtlCol="0"/>
          <a:lstStyle/>
          <a:p>
            <a:endParaRPr/>
          </a:p>
        </p:txBody>
      </p:sp>
      <p:sp>
        <p:nvSpPr>
          <p:cNvPr id="18" name="bk object 18"/>
          <p:cNvSpPr/>
          <p:nvPr/>
        </p:nvSpPr>
        <p:spPr>
          <a:xfrm>
            <a:off x="0" y="6517385"/>
            <a:ext cx="6212205" cy="340995"/>
          </a:xfrm>
          <a:custGeom>
            <a:avLst/>
            <a:gdLst/>
            <a:ahLst/>
            <a:cxnLst/>
            <a:rect l="l" t="t" r="r" b="b"/>
            <a:pathLst>
              <a:path w="6212205" h="340995">
                <a:moveTo>
                  <a:pt x="0" y="340613"/>
                </a:moveTo>
                <a:lnTo>
                  <a:pt x="6211824" y="340613"/>
                </a:lnTo>
                <a:lnTo>
                  <a:pt x="6211824" y="0"/>
                </a:lnTo>
                <a:lnTo>
                  <a:pt x="0" y="0"/>
                </a:lnTo>
                <a:lnTo>
                  <a:pt x="0" y="340613"/>
                </a:lnTo>
                <a:close/>
              </a:path>
            </a:pathLst>
          </a:custGeom>
          <a:solidFill>
            <a:srgbClr val="642531"/>
          </a:solidFill>
        </p:spPr>
        <p:txBody>
          <a:bodyPr wrap="square" lIns="0" tIns="0" rIns="0" bIns="0" rtlCol="0"/>
          <a:lstStyle/>
          <a:p>
            <a:endParaRPr/>
          </a:p>
        </p:txBody>
      </p:sp>
      <p:sp>
        <p:nvSpPr>
          <p:cNvPr id="19" name="bk object 19"/>
          <p:cNvSpPr/>
          <p:nvPr/>
        </p:nvSpPr>
        <p:spPr>
          <a:xfrm>
            <a:off x="16764" y="364997"/>
            <a:ext cx="821690" cy="277495"/>
          </a:xfrm>
          <a:custGeom>
            <a:avLst/>
            <a:gdLst/>
            <a:ahLst/>
            <a:cxnLst/>
            <a:rect l="l" t="t" r="r" b="b"/>
            <a:pathLst>
              <a:path w="821690" h="277495">
                <a:moveTo>
                  <a:pt x="0" y="277367"/>
                </a:moveTo>
                <a:lnTo>
                  <a:pt x="821436" y="277367"/>
                </a:lnTo>
                <a:lnTo>
                  <a:pt x="821436" y="0"/>
                </a:lnTo>
                <a:lnTo>
                  <a:pt x="0" y="0"/>
                </a:lnTo>
                <a:lnTo>
                  <a:pt x="0" y="277367"/>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5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39241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828800" y="3886200"/>
            <a:ext cx="8534400" cy="2769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
        <p:nvSpPr>
          <p:cNvPr id="4" name="Rectangle 4"/>
          <p:cNvSpPr>
            <a:spLocks noGrp="1" noChangeArrowheads="1"/>
          </p:cNvSpPr>
          <p:nvPr>
            <p:ph type="dt" sz="half" idx="10"/>
          </p:nvPr>
        </p:nvSpPr>
        <p:spPr>
          <a:xfrm>
            <a:off x="609600" y="6377940"/>
            <a:ext cx="2804160" cy="276999"/>
          </a:xfr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78739" y="6604698"/>
            <a:ext cx="2466340" cy="169277"/>
          </a:xfr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441440" y="6600380"/>
            <a:ext cx="231140" cy="430887"/>
          </a:xfrm>
          <a:ln/>
        </p:spPr>
        <p:txBody>
          <a:bodyPr/>
          <a:lstStyle>
            <a:lvl1pPr>
              <a:defRPr/>
            </a:lvl1pPr>
          </a:lstStyle>
          <a:p>
            <a:fld id="{B65861EF-87E1-6141-BF19-02851F4A8841}" type="slidenum">
              <a:rPr lang="en-US"/>
              <a:pPr/>
              <a:t>‹Nº›</a:t>
            </a:fld>
            <a:endParaRPr lang="en-US"/>
          </a:p>
        </p:txBody>
      </p:sp>
    </p:spTree>
    <p:extLst>
      <p:ext uri="{BB962C8B-B14F-4D97-AF65-F5344CB8AC3E}">
        <p14:creationId xmlns:p14="http://schemas.microsoft.com/office/powerpoint/2010/main" val="3983377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830997"/>
          </a:xfrm>
          <a:prstGeom prst="rect">
            <a:avLst/>
          </a:prstGeom>
        </p:spPr>
        <p:txBody>
          <a:bodyPr wrap="square" lIns="0" tIns="0" rIns="0" bIns="0">
            <a:spAutoFit/>
          </a:bodyPr>
          <a:lstStyle>
            <a:lvl1pPr algn="ctr">
              <a:defRPr sz="5400"/>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
        <p:nvSpPr>
          <p:cNvPr id="7" name="TextBox 6">
            <a:extLst>
              <a:ext uri="{FF2B5EF4-FFF2-40B4-BE49-F238E27FC236}">
                <a16:creationId xmlns:a16="http://schemas.microsoft.com/office/drawing/2014/main" id="{B5A20401-95C3-4EB8-8FAA-A06021F90495}"/>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extLst>
      <p:ext uri="{BB962C8B-B14F-4D97-AF65-F5344CB8AC3E}">
        <p14:creationId xmlns:p14="http://schemas.microsoft.com/office/powerpoint/2010/main" val="277242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838454" y="364997"/>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1676400"/>
            <a:ext cx="11433555" cy="3564127"/>
          </a:xfrm>
        </p:spPr>
        <p:txBody>
          <a:bodyPr lIns="0" tIns="0" rIns="0" bIns="0"/>
          <a:lstStyle>
            <a:lvl1pPr>
              <a:defRPr b="0" i="0">
                <a:solidFill>
                  <a:schemeClr val="tx1"/>
                </a:solidFill>
              </a:defRPr>
            </a:lvl1pPr>
          </a:lstStyle>
          <a:p>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
        <p:nvSpPr>
          <p:cNvPr id="7" name="TextBox 6">
            <a:extLst>
              <a:ext uri="{FF2B5EF4-FFF2-40B4-BE49-F238E27FC236}">
                <a16:creationId xmlns:a16="http://schemas.microsoft.com/office/drawing/2014/main" id="{52459ABB-0CEC-489B-ACF8-CD8CEBCC2AA7}"/>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extLst>
      <p:ext uri="{BB962C8B-B14F-4D97-AF65-F5344CB8AC3E}">
        <p14:creationId xmlns:p14="http://schemas.microsoft.com/office/powerpoint/2010/main" val="31230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09600" y="254000"/>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
        <p:nvSpPr>
          <p:cNvPr id="8" name="TextBox 7">
            <a:extLst>
              <a:ext uri="{FF2B5EF4-FFF2-40B4-BE49-F238E27FC236}">
                <a16:creationId xmlns:a16="http://schemas.microsoft.com/office/drawing/2014/main" id="{EE99C593-A25A-4ABE-BB5A-EFA30CDF4523}"/>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extLst>
      <p:ext uri="{BB962C8B-B14F-4D97-AF65-F5344CB8AC3E}">
        <p14:creationId xmlns:p14="http://schemas.microsoft.com/office/powerpoint/2010/main" val="358536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24084" y="5994512"/>
            <a:ext cx="3213644" cy="78936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2447544" y="2968751"/>
            <a:ext cx="7296911" cy="1000760"/>
          </a:xfrm>
          <a:prstGeom prst="rect">
            <a:avLst/>
          </a:prstGeom>
        </p:spPr>
        <p:txBody>
          <a:bodyPr wrap="square" lIns="0" tIns="0" rIns="0" bIns="0">
            <a:spAutoFit/>
          </a:bodyPr>
          <a:lstStyle>
            <a:lvl1pPr>
              <a:defRPr sz="2550" b="0" i="0">
                <a:solidFill>
                  <a:schemeClr val="tx1"/>
                </a:solidFill>
                <a:latin typeface="Calibri"/>
                <a:cs typeface="Calibri"/>
              </a:defRPr>
            </a:lvl1pPr>
          </a:lstStyle>
          <a:p>
            <a:endParaRPr/>
          </a:p>
        </p:txBody>
      </p:sp>
      <p:sp>
        <p:nvSpPr>
          <p:cNvPr id="3" name="Holder 3"/>
          <p:cNvSpPr>
            <a:spLocks noGrp="1"/>
          </p:cNvSpPr>
          <p:nvPr>
            <p:ph type="body" idx="1"/>
          </p:nvPr>
        </p:nvSpPr>
        <p:spPr>
          <a:xfrm>
            <a:off x="379222" y="3357117"/>
            <a:ext cx="11433555" cy="18834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8739" y="6604698"/>
            <a:ext cx="2466340" cy="203200"/>
          </a:xfrm>
          <a:prstGeom prst="rect">
            <a:avLst/>
          </a:prstGeom>
        </p:spPr>
        <p:txBody>
          <a:bodyPr wrap="square" lIns="0" tIns="0" rIns="0" bIns="0">
            <a:spAutoFit/>
          </a:bodyPr>
          <a:lstStyle>
            <a:lvl1pPr>
              <a:defRPr sz="1100" b="1" i="0">
                <a:solidFill>
                  <a:schemeClr val="bg1"/>
                </a:solidFill>
                <a:latin typeface="Calibri"/>
                <a:cs typeface="Calibri"/>
              </a:defRPr>
            </a:lvl1p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6/6/2020</a:t>
            </a:fld>
            <a:endParaRPr lang="en-US"/>
          </a:p>
        </p:txBody>
      </p:sp>
      <p:sp>
        <p:nvSpPr>
          <p:cNvPr id="6" name="Holder 6"/>
          <p:cNvSpPr>
            <a:spLocks noGrp="1"/>
          </p:cNvSpPr>
          <p:nvPr>
            <p:ph type="sldNum" sz="quarter" idx="7"/>
          </p:nvPr>
        </p:nvSpPr>
        <p:spPr>
          <a:xfrm>
            <a:off x="6441440" y="6600380"/>
            <a:ext cx="231140" cy="203200"/>
          </a:xfrm>
          <a:prstGeom prst="rect">
            <a:avLst/>
          </a:prstGeom>
        </p:spPr>
        <p:txBody>
          <a:bodyPr wrap="square" lIns="0" tIns="0" rIns="0" bIns="0">
            <a:spAutoFit/>
          </a:bodyPr>
          <a:lstStyle>
            <a:lvl1pPr>
              <a:defRPr sz="1400" b="0" i="0">
                <a:solidFill>
                  <a:schemeClr val="tx1"/>
                </a:solidFill>
                <a:latin typeface="Calibri"/>
                <a:cs typeface="Calibri"/>
              </a:defRPr>
            </a:lvl1pPr>
          </a:lstStyle>
          <a:p>
            <a:pPr marL="25400">
              <a:lnSpc>
                <a:spcPts val="1430"/>
              </a:lnSpc>
            </a:pPr>
            <a:fld id="{81D60167-4931-47E6-BA6A-407CBD079E47}" type="slidenum">
              <a:rPr spc="-5" dirty="0"/>
              <a:t>‹Nº›</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8"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2447544" y="2968751"/>
            <a:ext cx="7296911" cy="1000760"/>
          </a:xfrm>
          <a:prstGeom prst="rect">
            <a:avLst/>
          </a:prstGeom>
        </p:spPr>
        <p:txBody>
          <a:bodyPr wrap="square" lIns="0" tIns="0" rIns="0" bIns="0">
            <a:spAutoFit/>
          </a:bodyPr>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3357117"/>
            <a:ext cx="11433555" cy="1883410"/>
          </a:xfrm>
          <a:prstGeom prst="rect">
            <a:avLst/>
          </a:prstGeom>
        </p:spPr>
        <p:txBody>
          <a:bodyPr wrap="square" lIns="0" tIns="0" rIns="0" bIns="0">
            <a:spAutoFit/>
          </a:bodyPr>
          <a:lstStyle>
            <a:lvl1pPr>
              <a:defRPr b="0" i="0">
                <a:solidFill>
                  <a:schemeClr val="tx1"/>
                </a:solidFill>
              </a:defRPr>
            </a:lvl1pPr>
          </a:lstStyle>
          <a:p>
            <a:endParaRPr/>
          </a:p>
        </p:txBody>
      </p:sp>
      <p:sp>
        <p:nvSpPr>
          <p:cNvPr id="6" name="Holder 6"/>
          <p:cNvSpPr>
            <a:spLocks noGrp="1"/>
          </p:cNvSpPr>
          <p:nvPr>
            <p:ph type="sldNum" sz="quarter" idx="7"/>
          </p:nvPr>
        </p:nvSpPr>
        <p:spPr>
          <a:xfrm>
            <a:off x="6428740" y="6600380"/>
            <a:ext cx="256540" cy="203200"/>
          </a:xfrm>
          <a:prstGeom prst="rect">
            <a:avLst/>
          </a:prstGeom>
        </p:spPr>
        <p:txBody>
          <a:bodyPr wrap="square" lIns="0" tIns="0" rIns="0" bIns="0">
            <a:spAutoFit/>
          </a:bodyPr>
          <a:lstStyle>
            <a:lvl1pPr>
              <a:defRPr sz="1400" b="0" i="0">
                <a:solidFill>
                  <a:schemeClr val="tx1"/>
                </a:solidFill>
                <a:latin typeface="Carlito"/>
                <a:cs typeface="Carlito"/>
              </a:defRPr>
            </a:lvl1pPr>
          </a:lstStyle>
          <a:p>
            <a:pPr marL="38100">
              <a:lnSpc>
                <a:spcPts val="1430"/>
              </a:lnSpc>
            </a:pPr>
            <a:fld id="{81D60167-4931-47E6-BA6A-407CBD079E47}" type="slidenum">
              <a:rPr spc="-5" dirty="0"/>
              <a:t>‹Nº›</a:t>
            </a:fld>
            <a:endParaRPr spc="-5" dirty="0"/>
          </a:p>
        </p:txBody>
      </p:sp>
      <p:sp>
        <p:nvSpPr>
          <p:cNvPr id="10" name="TextBox 9">
            <a:extLst>
              <a:ext uri="{FF2B5EF4-FFF2-40B4-BE49-F238E27FC236}">
                <a16:creationId xmlns:a16="http://schemas.microsoft.com/office/drawing/2014/main" id="{36C5A17B-512D-4A0B-B183-5277FCA4CCBE}"/>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extLst>
      <p:ext uri="{BB962C8B-B14F-4D97-AF65-F5344CB8AC3E}">
        <p14:creationId xmlns:p14="http://schemas.microsoft.com/office/powerpoint/2010/main" val="117900931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machinelearningmastery.com/gentle-introduction-xgboost-applied-machine-learning/" TargetMode="External"/><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missinglink.ai/guides/neural-network-concepts/neural-networks-regression-part-1-overkill-opportunity/"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robles05/3008422-AprendizajeDeMaquina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itcl.es/blog/presente-y-futuro-de-la-inteligencia-artificial/" TargetMode="Externa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vas3k.com/blog/machine_learning/"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ángulo 8"/>
          <p:cNvSpPr/>
          <p:nvPr/>
        </p:nvSpPr>
        <p:spPr>
          <a:xfrm>
            <a:off x="914400" y="0"/>
            <a:ext cx="10515600" cy="6858000"/>
          </a:xfrm>
          <a:prstGeom prst="rect">
            <a:avLst/>
          </a:prstGeom>
          <a:solidFill>
            <a:srgbClr val="691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object 2"/>
          <p:cNvSpPr/>
          <p:nvPr/>
        </p:nvSpPr>
        <p:spPr>
          <a:xfrm>
            <a:off x="10995374" y="0"/>
            <a:ext cx="1196975" cy="6858000"/>
          </a:xfrm>
          <a:custGeom>
            <a:avLst/>
            <a:gdLst/>
            <a:ahLst/>
            <a:cxnLst/>
            <a:rect l="l" t="t" r="r" b="b"/>
            <a:pathLst>
              <a:path w="1196975" h="6858000">
                <a:moveTo>
                  <a:pt x="0" y="6858000"/>
                </a:moveTo>
                <a:lnTo>
                  <a:pt x="1196625" y="6858000"/>
                </a:lnTo>
                <a:lnTo>
                  <a:pt x="1196625" y="0"/>
                </a:lnTo>
                <a:lnTo>
                  <a:pt x="0" y="0"/>
                </a:lnTo>
                <a:lnTo>
                  <a:pt x="0" y="6858000"/>
                </a:lnTo>
                <a:close/>
              </a:path>
            </a:pathLst>
          </a:custGeom>
          <a:solidFill>
            <a:srgbClr val="69172A"/>
          </a:solidFill>
        </p:spPr>
        <p:txBody>
          <a:bodyPr wrap="square" lIns="0" tIns="0" rIns="0" bIns="0" rtlCol="0"/>
          <a:lstStyle/>
          <a:p>
            <a:endParaRPr/>
          </a:p>
        </p:txBody>
      </p:sp>
      <p:sp>
        <p:nvSpPr>
          <p:cNvPr id="3" name="object 3"/>
          <p:cNvSpPr/>
          <p:nvPr/>
        </p:nvSpPr>
        <p:spPr>
          <a:xfrm>
            <a:off x="0" y="0"/>
            <a:ext cx="996315" cy="6858000"/>
          </a:xfrm>
          <a:custGeom>
            <a:avLst/>
            <a:gdLst/>
            <a:ahLst/>
            <a:cxnLst/>
            <a:rect l="l" t="t" r="r" b="b"/>
            <a:pathLst>
              <a:path w="996315" h="6858000">
                <a:moveTo>
                  <a:pt x="0" y="6858000"/>
                </a:moveTo>
                <a:lnTo>
                  <a:pt x="996120" y="6858000"/>
                </a:lnTo>
                <a:lnTo>
                  <a:pt x="996120" y="0"/>
                </a:lnTo>
                <a:lnTo>
                  <a:pt x="0" y="0"/>
                </a:lnTo>
                <a:lnTo>
                  <a:pt x="0" y="6858000"/>
                </a:lnTo>
                <a:close/>
              </a:path>
            </a:pathLst>
          </a:custGeom>
          <a:solidFill>
            <a:srgbClr val="69172A"/>
          </a:solidFill>
        </p:spPr>
        <p:txBody>
          <a:bodyPr wrap="square" lIns="0" tIns="0" rIns="0" bIns="0" rtlCol="0"/>
          <a:lstStyle/>
          <a:p>
            <a:endParaRPr/>
          </a:p>
        </p:txBody>
      </p:sp>
      <p:sp>
        <p:nvSpPr>
          <p:cNvPr id="4" name="object 4"/>
          <p:cNvSpPr/>
          <p:nvPr/>
        </p:nvSpPr>
        <p:spPr>
          <a:xfrm>
            <a:off x="5481546" y="3055879"/>
            <a:ext cx="2007235" cy="170815"/>
          </a:xfrm>
          <a:custGeom>
            <a:avLst/>
            <a:gdLst/>
            <a:ahLst/>
            <a:cxnLst/>
            <a:rect l="l" t="t" r="r" b="b"/>
            <a:pathLst>
              <a:path w="2007234" h="170814">
                <a:moveTo>
                  <a:pt x="32376" y="2009"/>
                </a:moveTo>
                <a:lnTo>
                  <a:pt x="0" y="2009"/>
                </a:lnTo>
                <a:lnTo>
                  <a:pt x="0" y="113119"/>
                </a:lnTo>
                <a:lnTo>
                  <a:pt x="5028" y="138015"/>
                </a:lnTo>
                <a:lnTo>
                  <a:pt x="19168" y="156024"/>
                </a:lnTo>
                <a:lnTo>
                  <a:pt x="41007" y="166963"/>
                </a:lnTo>
                <a:lnTo>
                  <a:pt x="69128" y="170649"/>
                </a:lnTo>
                <a:lnTo>
                  <a:pt x="102816" y="166314"/>
                </a:lnTo>
                <a:lnTo>
                  <a:pt x="126379" y="153797"/>
                </a:lnTo>
                <a:lnTo>
                  <a:pt x="131180" y="146874"/>
                </a:lnTo>
                <a:lnTo>
                  <a:pt x="79920" y="146874"/>
                </a:lnTo>
                <a:lnTo>
                  <a:pt x="59725" y="144828"/>
                </a:lnTo>
                <a:lnTo>
                  <a:pt x="44800" y="137941"/>
                </a:lnTo>
                <a:lnTo>
                  <a:pt x="35549" y="125089"/>
                </a:lnTo>
                <a:lnTo>
                  <a:pt x="32376" y="105149"/>
                </a:lnTo>
                <a:lnTo>
                  <a:pt x="32376" y="2009"/>
                </a:lnTo>
                <a:close/>
              </a:path>
              <a:path w="2007234" h="170814">
                <a:moveTo>
                  <a:pt x="144746" y="2009"/>
                </a:moveTo>
                <a:lnTo>
                  <a:pt x="114484" y="2009"/>
                </a:lnTo>
                <a:lnTo>
                  <a:pt x="114484" y="113119"/>
                </a:lnTo>
                <a:lnTo>
                  <a:pt x="112119" y="128452"/>
                </a:lnTo>
                <a:lnTo>
                  <a:pt x="105296" y="138937"/>
                </a:lnTo>
                <a:lnTo>
                  <a:pt x="94427" y="144952"/>
                </a:lnTo>
                <a:lnTo>
                  <a:pt x="79920" y="146874"/>
                </a:lnTo>
                <a:lnTo>
                  <a:pt x="131180" y="146874"/>
                </a:lnTo>
                <a:lnTo>
                  <a:pt x="140222" y="133834"/>
                </a:lnTo>
                <a:lnTo>
                  <a:pt x="144746" y="107158"/>
                </a:lnTo>
                <a:lnTo>
                  <a:pt x="144746" y="2009"/>
                </a:lnTo>
                <a:close/>
              </a:path>
              <a:path w="2007234" h="170814">
                <a:moveTo>
                  <a:pt x="284963" y="45676"/>
                </a:moveTo>
                <a:lnTo>
                  <a:pt x="248439" y="45676"/>
                </a:lnTo>
                <a:lnTo>
                  <a:pt x="345641" y="170649"/>
                </a:lnTo>
                <a:lnTo>
                  <a:pt x="371601" y="164689"/>
                </a:lnTo>
                <a:lnTo>
                  <a:pt x="371601" y="125040"/>
                </a:lnTo>
                <a:lnTo>
                  <a:pt x="343527" y="125040"/>
                </a:lnTo>
                <a:lnTo>
                  <a:pt x="284963" y="45676"/>
                </a:lnTo>
                <a:close/>
              </a:path>
              <a:path w="2007234" h="170814">
                <a:moveTo>
                  <a:pt x="252741" y="2009"/>
                </a:moveTo>
                <a:lnTo>
                  <a:pt x="220364" y="2009"/>
                </a:lnTo>
                <a:lnTo>
                  <a:pt x="220364" y="166698"/>
                </a:lnTo>
                <a:lnTo>
                  <a:pt x="248439" y="166698"/>
                </a:lnTo>
                <a:lnTo>
                  <a:pt x="248439" y="45676"/>
                </a:lnTo>
                <a:lnTo>
                  <a:pt x="284963" y="45676"/>
                </a:lnTo>
                <a:lnTo>
                  <a:pt x="252741" y="2009"/>
                </a:lnTo>
                <a:close/>
              </a:path>
              <a:path w="2007234" h="170814">
                <a:moveTo>
                  <a:pt x="371601" y="2009"/>
                </a:moveTo>
                <a:lnTo>
                  <a:pt x="343527" y="2009"/>
                </a:lnTo>
                <a:lnTo>
                  <a:pt x="343527" y="125040"/>
                </a:lnTo>
                <a:lnTo>
                  <a:pt x="371601" y="125040"/>
                </a:lnTo>
                <a:lnTo>
                  <a:pt x="371601" y="2009"/>
                </a:lnTo>
                <a:close/>
              </a:path>
              <a:path w="2007234" h="170814">
                <a:moveTo>
                  <a:pt x="481783" y="2009"/>
                </a:moveTo>
                <a:lnTo>
                  <a:pt x="449407" y="2009"/>
                </a:lnTo>
                <a:lnTo>
                  <a:pt x="449407" y="166698"/>
                </a:lnTo>
                <a:lnTo>
                  <a:pt x="481783" y="166698"/>
                </a:lnTo>
                <a:lnTo>
                  <a:pt x="481783" y="2009"/>
                </a:lnTo>
                <a:close/>
              </a:path>
              <a:path w="2007234" h="170814">
                <a:moveTo>
                  <a:pt x="572569" y="0"/>
                </a:moveTo>
                <a:lnTo>
                  <a:pt x="540119" y="3951"/>
                </a:lnTo>
                <a:lnTo>
                  <a:pt x="607133" y="170649"/>
                </a:lnTo>
                <a:lnTo>
                  <a:pt x="637322" y="164689"/>
                </a:lnTo>
                <a:lnTo>
                  <a:pt x="649971" y="134952"/>
                </a:lnTo>
                <a:lnTo>
                  <a:pt x="624415" y="134952"/>
                </a:lnTo>
                <a:lnTo>
                  <a:pt x="572569" y="0"/>
                </a:lnTo>
                <a:close/>
              </a:path>
              <a:path w="2007234" h="170814">
                <a:moveTo>
                  <a:pt x="706523" y="2009"/>
                </a:moveTo>
                <a:lnTo>
                  <a:pt x="674074" y="2009"/>
                </a:lnTo>
                <a:lnTo>
                  <a:pt x="624415" y="134952"/>
                </a:lnTo>
                <a:lnTo>
                  <a:pt x="649971" y="134952"/>
                </a:lnTo>
                <a:lnTo>
                  <a:pt x="706523" y="2009"/>
                </a:lnTo>
                <a:close/>
              </a:path>
              <a:path w="2007234" h="170814">
                <a:moveTo>
                  <a:pt x="875042" y="2009"/>
                </a:moveTo>
                <a:lnTo>
                  <a:pt x="764859" y="2009"/>
                </a:lnTo>
                <a:lnTo>
                  <a:pt x="764859" y="166698"/>
                </a:lnTo>
                <a:lnTo>
                  <a:pt x="877156" y="166698"/>
                </a:lnTo>
                <a:lnTo>
                  <a:pt x="881532" y="144864"/>
                </a:lnTo>
                <a:lnTo>
                  <a:pt x="795048" y="144864"/>
                </a:lnTo>
                <a:lnTo>
                  <a:pt x="795048" y="91285"/>
                </a:lnTo>
                <a:lnTo>
                  <a:pt x="864250" y="91285"/>
                </a:lnTo>
                <a:lnTo>
                  <a:pt x="866364" y="71461"/>
                </a:lnTo>
                <a:lnTo>
                  <a:pt x="795048" y="71461"/>
                </a:lnTo>
                <a:lnTo>
                  <a:pt x="795048" y="23842"/>
                </a:lnTo>
                <a:lnTo>
                  <a:pt x="872854" y="23842"/>
                </a:lnTo>
                <a:lnTo>
                  <a:pt x="875042" y="2009"/>
                </a:lnTo>
                <a:close/>
              </a:path>
              <a:path w="2007234" h="170814">
                <a:moveTo>
                  <a:pt x="1004621" y="2009"/>
                </a:moveTo>
                <a:lnTo>
                  <a:pt x="941982" y="2009"/>
                </a:lnTo>
                <a:lnTo>
                  <a:pt x="941982" y="166698"/>
                </a:lnTo>
                <a:lnTo>
                  <a:pt x="974432" y="166698"/>
                </a:lnTo>
                <a:lnTo>
                  <a:pt x="974432" y="99255"/>
                </a:lnTo>
                <a:lnTo>
                  <a:pt x="1000319" y="99255"/>
                </a:lnTo>
                <a:lnTo>
                  <a:pt x="1006809" y="97246"/>
                </a:lnTo>
                <a:lnTo>
                  <a:pt x="1036520" y="97246"/>
                </a:lnTo>
                <a:lnTo>
                  <a:pt x="1032768" y="91285"/>
                </a:lnTo>
                <a:lnTo>
                  <a:pt x="1046010" y="83007"/>
                </a:lnTo>
                <a:lnTo>
                  <a:pt x="1049613" y="79364"/>
                </a:lnTo>
                <a:lnTo>
                  <a:pt x="974432" y="79364"/>
                </a:lnTo>
                <a:lnTo>
                  <a:pt x="974432" y="23842"/>
                </a:lnTo>
                <a:lnTo>
                  <a:pt x="980922" y="21833"/>
                </a:lnTo>
                <a:lnTo>
                  <a:pt x="1057203" y="21833"/>
                </a:lnTo>
                <a:lnTo>
                  <a:pt x="1049485" y="13168"/>
                </a:lnTo>
                <a:lnTo>
                  <a:pt x="1030505" y="4892"/>
                </a:lnTo>
                <a:lnTo>
                  <a:pt x="1004621" y="2009"/>
                </a:lnTo>
                <a:close/>
              </a:path>
              <a:path w="2007234" h="170814">
                <a:moveTo>
                  <a:pt x="1036520" y="97246"/>
                </a:moveTo>
                <a:lnTo>
                  <a:pt x="1006809" y="97246"/>
                </a:lnTo>
                <a:lnTo>
                  <a:pt x="1043560" y="166698"/>
                </a:lnTo>
                <a:lnTo>
                  <a:pt x="1080239" y="166698"/>
                </a:lnTo>
                <a:lnTo>
                  <a:pt x="1036520" y="97246"/>
                </a:lnTo>
                <a:close/>
              </a:path>
              <a:path w="2007234" h="170814">
                <a:moveTo>
                  <a:pt x="1057203" y="21833"/>
                </a:moveTo>
                <a:lnTo>
                  <a:pt x="993829" y="21833"/>
                </a:lnTo>
                <a:lnTo>
                  <a:pt x="1010865" y="24006"/>
                </a:lnTo>
                <a:lnTo>
                  <a:pt x="1023033" y="30272"/>
                </a:lnTo>
                <a:lnTo>
                  <a:pt x="1030334" y="40255"/>
                </a:lnTo>
                <a:lnTo>
                  <a:pt x="1032768" y="53579"/>
                </a:lnTo>
                <a:lnTo>
                  <a:pt x="1029798" y="65152"/>
                </a:lnTo>
                <a:lnTo>
                  <a:pt x="1021967" y="73177"/>
                </a:lnTo>
                <a:lnTo>
                  <a:pt x="1010895" y="77850"/>
                </a:lnTo>
                <a:lnTo>
                  <a:pt x="998204" y="79364"/>
                </a:lnTo>
                <a:lnTo>
                  <a:pt x="1049613" y="79364"/>
                </a:lnTo>
                <a:lnTo>
                  <a:pt x="1056230" y="72675"/>
                </a:lnTo>
                <a:lnTo>
                  <a:pt x="1062814" y="59744"/>
                </a:lnTo>
                <a:lnTo>
                  <a:pt x="1065145" y="43667"/>
                </a:lnTo>
                <a:lnTo>
                  <a:pt x="1061164" y="26280"/>
                </a:lnTo>
                <a:lnTo>
                  <a:pt x="1057203" y="21833"/>
                </a:lnTo>
                <a:close/>
              </a:path>
              <a:path w="2007234" h="170814">
                <a:moveTo>
                  <a:pt x="1138575" y="138904"/>
                </a:moveTo>
                <a:lnTo>
                  <a:pt x="1134273" y="164689"/>
                </a:lnTo>
                <a:lnTo>
                  <a:pt x="1157790" y="168423"/>
                </a:lnTo>
                <a:lnTo>
                  <a:pt x="1171661" y="170001"/>
                </a:lnTo>
                <a:lnTo>
                  <a:pt x="1186119" y="170649"/>
                </a:lnTo>
                <a:lnTo>
                  <a:pt x="1217100" y="167086"/>
                </a:lnTo>
                <a:lnTo>
                  <a:pt x="1240964" y="157012"/>
                </a:lnTo>
                <a:lnTo>
                  <a:pt x="1248995" y="148816"/>
                </a:lnTo>
                <a:lnTo>
                  <a:pt x="1201287" y="148816"/>
                </a:lnTo>
                <a:lnTo>
                  <a:pt x="1184197" y="148105"/>
                </a:lnTo>
                <a:lnTo>
                  <a:pt x="1168318" y="146095"/>
                </a:lnTo>
                <a:lnTo>
                  <a:pt x="1153245" y="142967"/>
                </a:lnTo>
                <a:lnTo>
                  <a:pt x="1138575" y="138904"/>
                </a:lnTo>
                <a:close/>
              </a:path>
              <a:path w="2007234" h="170814">
                <a:moveTo>
                  <a:pt x="1203401" y="0"/>
                </a:moveTo>
                <a:lnTo>
                  <a:pt x="1176545" y="3501"/>
                </a:lnTo>
                <a:lnTo>
                  <a:pt x="1155356" y="13143"/>
                </a:lnTo>
                <a:lnTo>
                  <a:pt x="1141455" y="27633"/>
                </a:lnTo>
                <a:lnTo>
                  <a:pt x="1136461" y="45676"/>
                </a:lnTo>
                <a:lnTo>
                  <a:pt x="1139393" y="61501"/>
                </a:lnTo>
                <a:lnTo>
                  <a:pt x="1148602" y="74173"/>
                </a:lnTo>
                <a:lnTo>
                  <a:pt x="1164701" y="84988"/>
                </a:lnTo>
                <a:lnTo>
                  <a:pt x="1188307" y="95237"/>
                </a:lnTo>
                <a:lnTo>
                  <a:pt x="1209645" y="103591"/>
                </a:lnTo>
                <a:lnTo>
                  <a:pt x="1222889" y="111386"/>
                </a:lnTo>
                <a:lnTo>
                  <a:pt x="1229653" y="119545"/>
                </a:lnTo>
                <a:lnTo>
                  <a:pt x="1231549" y="128992"/>
                </a:lnTo>
                <a:lnTo>
                  <a:pt x="1228943" y="137938"/>
                </a:lnTo>
                <a:lnTo>
                  <a:pt x="1222078" y="144103"/>
                </a:lnTo>
                <a:lnTo>
                  <a:pt x="1212383" y="147668"/>
                </a:lnTo>
                <a:lnTo>
                  <a:pt x="1201287" y="148816"/>
                </a:lnTo>
                <a:lnTo>
                  <a:pt x="1248995" y="148816"/>
                </a:lnTo>
                <a:lnTo>
                  <a:pt x="1256311" y="141349"/>
                </a:lnTo>
                <a:lnTo>
                  <a:pt x="1261737" y="121022"/>
                </a:lnTo>
                <a:lnTo>
                  <a:pt x="1259343" y="106327"/>
                </a:lnTo>
                <a:lnTo>
                  <a:pt x="1250672" y="94031"/>
                </a:lnTo>
                <a:lnTo>
                  <a:pt x="1233497" y="82840"/>
                </a:lnTo>
                <a:lnTo>
                  <a:pt x="1187672" y="64268"/>
                </a:lnTo>
                <a:lnTo>
                  <a:pt x="1175628" y="57070"/>
                </a:lnTo>
                <a:lnTo>
                  <a:pt x="1168847" y="49130"/>
                </a:lnTo>
                <a:lnTo>
                  <a:pt x="1166722" y="39715"/>
                </a:lnTo>
                <a:lnTo>
                  <a:pt x="1168679" y="31578"/>
                </a:lnTo>
                <a:lnTo>
                  <a:pt x="1174279" y="25299"/>
                </a:lnTo>
                <a:lnTo>
                  <a:pt x="1183119" y="21255"/>
                </a:lnTo>
                <a:lnTo>
                  <a:pt x="1194797" y="19824"/>
                </a:lnTo>
                <a:lnTo>
                  <a:pt x="1253662" y="19824"/>
                </a:lnTo>
                <a:lnTo>
                  <a:pt x="1257435" y="5960"/>
                </a:lnTo>
                <a:lnTo>
                  <a:pt x="1246562" y="3362"/>
                </a:lnTo>
                <a:lnTo>
                  <a:pt x="1233672" y="1498"/>
                </a:lnTo>
                <a:lnTo>
                  <a:pt x="1219156" y="375"/>
                </a:lnTo>
                <a:lnTo>
                  <a:pt x="1203401" y="0"/>
                </a:lnTo>
                <a:close/>
              </a:path>
              <a:path w="2007234" h="170814">
                <a:moveTo>
                  <a:pt x="1253662" y="19824"/>
                </a:moveTo>
                <a:lnTo>
                  <a:pt x="1194797" y="19824"/>
                </a:lnTo>
                <a:lnTo>
                  <a:pt x="1210246" y="20545"/>
                </a:lnTo>
                <a:lnTo>
                  <a:pt x="1224484" y="22578"/>
                </a:lnTo>
                <a:lnTo>
                  <a:pt x="1237917" y="25729"/>
                </a:lnTo>
                <a:lnTo>
                  <a:pt x="1250945" y="29803"/>
                </a:lnTo>
                <a:lnTo>
                  <a:pt x="1253662" y="19824"/>
                </a:lnTo>
                <a:close/>
              </a:path>
              <a:path w="2007234" h="170814">
                <a:moveTo>
                  <a:pt x="1359013" y="2009"/>
                </a:moveTo>
                <a:lnTo>
                  <a:pt x="1326564" y="2009"/>
                </a:lnTo>
                <a:lnTo>
                  <a:pt x="1326564" y="166698"/>
                </a:lnTo>
                <a:lnTo>
                  <a:pt x="1359013" y="166698"/>
                </a:lnTo>
                <a:lnTo>
                  <a:pt x="1359013" y="2009"/>
                </a:lnTo>
                <a:close/>
              </a:path>
              <a:path w="2007234" h="170814">
                <a:moveTo>
                  <a:pt x="1499457" y="2009"/>
                </a:moveTo>
                <a:lnTo>
                  <a:pt x="1436746" y="2009"/>
                </a:lnTo>
                <a:lnTo>
                  <a:pt x="1436746" y="166698"/>
                </a:lnTo>
                <a:lnTo>
                  <a:pt x="1484290" y="166698"/>
                </a:lnTo>
                <a:lnTo>
                  <a:pt x="1525102" y="160869"/>
                </a:lnTo>
                <a:lnTo>
                  <a:pt x="1552208" y="146874"/>
                </a:lnTo>
                <a:lnTo>
                  <a:pt x="1499457" y="146874"/>
                </a:lnTo>
                <a:lnTo>
                  <a:pt x="1491355" y="146560"/>
                </a:lnTo>
                <a:lnTo>
                  <a:pt x="1476026" y="145178"/>
                </a:lnTo>
                <a:lnTo>
                  <a:pt x="1469195" y="144864"/>
                </a:lnTo>
                <a:lnTo>
                  <a:pt x="1469195" y="23842"/>
                </a:lnTo>
                <a:lnTo>
                  <a:pt x="1565231" y="23842"/>
                </a:lnTo>
                <a:lnTo>
                  <a:pt x="1563955" y="22101"/>
                </a:lnTo>
                <a:lnTo>
                  <a:pt x="1536054" y="7126"/>
                </a:lnTo>
                <a:lnTo>
                  <a:pt x="1499457" y="2009"/>
                </a:lnTo>
                <a:close/>
              </a:path>
              <a:path w="2007234" h="170814">
                <a:moveTo>
                  <a:pt x="1565231" y="23842"/>
                </a:moveTo>
                <a:lnTo>
                  <a:pt x="1488592" y="23842"/>
                </a:lnTo>
                <a:lnTo>
                  <a:pt x="1514568" y="27308"/>
                </a:lnTo>
                <a:lnTo>
                  <a:pt x="1535881" y="38208"/>
                </a:lnTo>
                <a:lnTo>
                  <a:pt x="1550303" y="57296"/>
                </a:lnTo>
                <a:lnTo>
                  <a:pt x="1555606" y="85324"/>
                </a:lnTo>
                <a:lnTo>
                  <a:pt x="1550781" y="114211"/>
                </a:lnTo>
                <a:lnTo>
                  <a:pt x="1538059" y="133228"/>
                </a:lnTo>
                <a:lnTo>
                  <a:pt x="1520074" y="143680"/>
                </a:lnTo>
                <a:lnTo>
                  <a:pt x="1499457" y="146874"/>
                </a:lnTo>
                <a:lnTo>
                  <a:pt x="1552208" y="146874"/>
                </a:lnTo>
                <a:lnTo>
                  <a:pt x="1558012" y="143877"/>
                </a:lnTo>
                <a:lnTo>
                  <a:pt x="1579984" y="116461"/>
                </a:lnTo>
                <a:lnTo>
                  <a:pt x="1587982" y="79364"/>
                </a:lnTo>
                <a:lnTo>
                  <a:pt x="1581739" y="46369"/>
                </a:lnTo>
                <a:lnTo>
                  <a:pt x="1565231" y="23842"/>
                </a:lnTo>
                <a:close/>
              </a:path>
              <a:path w="2007234" h="170814">
                <a:moveTo>
                  <a:pt x="1728427" y="0"/>
                </a:moveTo>
                <a:lnTo>
                  <a:pt x="1696050" y="3951"/>
                </a:lnTo>
                <a:lnTo>
                  <a:pt x="1626922" y="166698"/>
                </a:lnTo>
                <a:lnTo>
                  <a:pt x="1659298" y="166698"/>
                </a:lnTo>
                <a:lnTo>
                  <a:pt x="1674466" y="121022"/>
                </a:lnTo>
                <a:lnTo>
                  <a:pt x="1778666" y="121022"/>
                </a:lnTo>
                <a:lnTo>
                  <a:pt x="1770437" y="101197"/>
                </a:lnTo>
                <a:lnTo>
                  <a:pt x="1683070" y="101197"/>
                </a:lnTo>
                <a:lnTo>
                  <a:pt x="1709030" y="29803"/>
                </a:lnTo>
                <a:lnTo>
                  <a:pt x="1740799" y="29803"/>
                </a:lnTo>
                <a:lnTo>
                  <a:pt x="1728427" y="0"/>
                </a:lnTo>
                <a:close/>
              </a:path>
              <a:path w="2007234" h="170814">
                <a:moveTo>
                  <a:pt x="1778666" y="121022"/>
                </a:moveTo>
                <a:lnTo>
                  <a:pt x="1745709" y="121022"/>
                </a:lnTo>
                <a:lnTo>
                  <a:pt x="1762991" y="166698"/>
                </a:lnTo>
                <a:lnTo>
                  <a:pt x="1797628" y="166698"/>
                </a:lnTo>
                <a:lnTo>
                  <a:pt x="1778666" y="121022"/>
                </a:lnTo>
                <a:close/>
              </a:path>
              <a:path w="2007234" h="170814">
                <a:moveTo>
                  <a:pt x="1740799" y="29803"/>
                </a:moveTo>
                <a:lnTo>
                  <a:pt x="1709030" y="29803"/>
                </a:lnTo>
                <a:lnTo>
                  <a:pt x="1737104" y="101197"/>
                </a:lnTo>
                <a:lnTo>
                  <a:pt x="1770437" y="101197"/>
                </a:lnTo>
                <a:lnTo>
                  <a:pt x="1740799" y="29803"/>
                </a:lnTo>
                <a:close/>
              </a:path>
              <a:path w="2007234" h="170814">
                <a:moveTo>
                  <a:pt x="1916415" y="2009"/>
                </a:moveTo>
                <a:lnTo>
                  <a:pt x="1853776" y="2009"/>
                </a:lnTo>
                <a:lnTo>
                  <a:pt x="1853776" y="166698"/>
                </a:lnTo>
                <a:lnTo>
                  <a:pt x="1901320" y="166698"/>
                </a:lnTo>
                <a:lnTo>
                  <a:pt x="1943367" y="160869"/>
                </a:lnTo>
                <a:lnTo>
                  <a:pt x="1971010" y="146874"/>
                </a:lnTo>
                <a:lnTo>
                  <a:pt x="1918603" y="146874"/>
                </a:lnTo>
                <a:lnTo>
                  <a:pt x="1910200" y="146560"/>
                </a:lnTo>
                <a:lnTo>
                  <a:pt x="1893366" y="145178"/>
                </a:lnTo>
                <a:lnTo>
                  <a:pt x="1886153" y="144864"/>
                </a:lnTo>
                <a:lnTo>
                  <a:pt x="1886153" y="23842"/>
                </a:lnTo>
                <a:lnTo>
                  <a:pt x="1984185" y="23842"/>
                </a:lnTo>
                <a:lnTo>
                  <a:pt x="1982891" y="22101"/>
                </a:lnTo>
                <a:lnTo>
                  <a:pt x="1954319" y="7126"/>
                </a:lnTo>
                <a:lnTo>
                  <a:pt x="1916415" y="2009"/>
                </a:lnTo>
                <a:close/>
              </a:path>
              <a:path w="2007234" h="170814">
                <a:moveTo>
                  <a:pt x="1984185" y="23842"/>
                </a:moveTo>
                <a:lnTo>
                  <a:pt x="1905623" y="23842"/>
                </a:lnTo>
                <a:lnTo>
                  <a:pt x="1932821" y="27308"/>
                </a:lnTo>
                <a:lnTo>
                  <a:pt x="1954762" y="38208"/>
                </a:lnTo>
                <a:lnTo>
                  <a:pt x="1969415" y="57296"/>
                </a:lnTo>
                <a:lnTo>
                  <a:pt x="1974751" y="85324"/>
                </a:lnTo>
                <a:lnTo>
                  <a:pt x="1969926" y="114211"/>
                </a:lnTo>
                <a:lnTo>
                  <a:pt x="1957205" y="133228"/>
                </a:lnTo>
                <a:lnTo>
                  <a:pt x="1939220" y="143680"/>
                </a:lnTo>
                <a:lnTo>
                  <a:pt x="1918603" y="146874"/>
                </a:lnTo>
                <a:lnTo>
                  <a:pt x="1971010" y="146874"/>
                </a:lnTo>
                <a:lnTo>
                  <a:pt x="1976930" y="143877"/>
                </a:lnTo>
                <a:lnTo>
                  <a:pt x="1999158" y="116461"/>
                </a:lnTo>
                <a:lnTo>
                  <a:pt x="2007201" y="79364"/>
                </a:lnTo>
                <a:lnTo>
                  <a:pt x="2000921" y="46369"/>
                </a:lnTo>
                <a:lnTo>
                  <a:pt x="1984185" y="23842"/>
                </a:lnTo>
                <a:close/>
              </a:path>
            </a:pathLst>
          </a:custGeom>
          <a:solidFill>
            <a:srgbClr val="FFFFFF"/>
          </a:solidFill>
        </p:spPr>
        <p:txBody>
          <a:bodyPr wrap="square" lIns="0" tIns="0" rIns="0" bIns="0" rtlCol="0"/>
          <a:lstStyle/>
          <a:p>
            <a:endParaRPr/>
          </a:p>
        </p:txBody>
      </p:sp>
      <p:sp>
        <p:nvSpPr>
          <p:cNvPr id="5" name="object 5"/>
          <p:cNvSpPr/>
          <p:nvPr/>
        </p:nvSpPr>
        <p:spPr>
          <a:xfrm>
            <a:off x="5483661" y="3371394"/>
            <a:ext cx="2733675" cy="323850"/>
          </a:xfrm>
          <a:custGeom>
            <a:avLst/>
            <a:gdLst/>
            <a:ahLst/>
            <a:cxnLst/>
            <a:rect l="l" t="t" r="r" b="b"/>
            <a:pathLst>
              <a:path w="2733675" h="323850">
                <a:moveTo>
                  <a:pt x="119379" y="85324"/>
                </a:moveTo>
                <a:lnTo>
                  <a:pt x="56221" y="85324"/>
                </a:lnTo>
                <a:lnTo>
                  <a:pt x="235532" y="323484"/>
                </a:lnTo>
                <a:lnTo>
                  <a:pt x="287378" y="313572"/>
                </a:lnTo>
                <a:lnTo>
                  <a:pt x="287378" y="236150"/>
                </a:lnTo>
                <a:lnTo>
                  <a:pt x="231229" y="236150"/>
                </a:lnTo>
                <a:lnTo>
                  <a:pt x="119379" y="85324"/>
                </a:lnTo>
                <a:close/>
              </a:path>
              <a:path w="2733675" h="323850">
                <a:moveTo>
                  <a:pt x="60523" y="5960"/>
                </a:moveTo>
                <a:lnTo>
                  <a:pt x="0" y="5960"/>
                </a:lnTo>
                <a:lnTo>
                  <a:pt x="0" y="317524"/>
                </a:lnTo>
                <a:lnTo>
                  <a:pt x="56221" y="317524"/>
                </a:lnTo>
                <a:lnTo>
                  <a:pt x="56221" y="85324"/>
                </a:lnTo>
                <a:lnTo>
                  <a:pt x="119379" y="85324"/>
                </a:lnTo>
                <a:lnTo>
                  <a:pt x="60523" y="5960"/>
                </a:lnTo>
                <a:close/>
              </a:path>
              <a:path w="2733675" h="323850">
                <a:moveTo>
                  <a:pt x="287378" y="5960"/>
                </a:moveTo>
                <a:lnTo>
                  <a:pt x="231229" y="5960"/>
                </a:lnTo>
                <a:lnTo>
                  <a:pt x="231229" y="236150"/>
                </a:lnTo>
                <a:lnTo>
                  <a:pt x="287378" y="236150"/>
                </a:lnTo>
                <a:lnTo>
                  <a:pt x="287378" y="5960"/>
                </a:lnTo>
                <a:close/>
              </a:path>
              <a:path w="2733675" h="323850">
                <a:moveTo>
                  <a:pt x="570454" y="0"/>
                </a:moveTo>
                <a:lnTo>
                  <a:pt x="507743" y="7969"/>
                </a:lnTo>
                <a:lnTo>
                  <a:pt x="375976" y="317524"/>
                </a:lnTo>
                <a:lnTo>
                  <a:pt x="436427" y="317524"/>
                </a:lnTo>
                <a:lnTo>
                  <a:pt x="468876" y="232199"/>
                </a:lnTo>
                <a:lnTo>
                  <a:pt x="663666" y="232199"/>
                </a:lnTo>
                <a:lnTo>
                  <a:pt x="647723" y="192483"/>
                </a:lnTo>
                <a:lnTo>
                  <a:pt x="483971" y="192483"/>
                </a:lnTo>
                <a:lnTo>
                  <a:pt x="535817" y="59539"/>
                </a:lnTo>
                <a:lnTo>
                  <a:pt x="594355" y="59539"/>
                </a:lnTo>
                <a:lnTo>
                  <a:pt x="570454" y="0"/>
                </a:lnTo>
                <a:close/>
              </a:path>
              <a:path w="2733675" h="323850">
                <a:moveTo>
                  <a:pt x="663666" y="232199"/>
                </a:moveTo>
                <a:lnTo>
                  <a:pt x="600643" y="232199"/>
                </a:lnTo>
                <a:lnTo>
                  <a:pt x="635207" y="317524"/>
                </a:lnTo>
                <a:lnTo>
                  <a:pt x="697919" y="317524"/>
                </a:lnTo>
                <a:lnTo>
                  <a:pt x="663666" y="232199"/>
                </a:lnTo>
                <a:close/>
              </a:path>
              <a:path w="2733675" h="323850">
                <a:moveTo>
                  <a:pt x="594355" y="59539"/>
                </a:moveTo>
                <a:lnTo>
                  <a:pt x="535817" y="59539"/>
                </a:lnTo>
                <a:lnTo>
                  <a:pt x="585549" y="192483"/>
                </a:lnTo>
                <a:lnTo>
                  <a:pt x="647723" y="192483"/>
                </a:lnTo>
                <a:lnTo>
                  <a:pt x="594355" y="59539"/>
                </a:lnTo>
                <a:close/>
              </a:path>
              <a:path w="2733675" h="323850">
                <a:moveTo>
                  <a:pt x="933378" y="0"/>
                </a:moveTo>
                <a:lnTo>
                  <a:pt x="882597" y="5450"/>
                </a:lnTo>
                <a:lnTo>
                  <a:pt x="838892" y="21101"/>
                </a:lnTo>
                <a:lnTo>
                  <a:pt x="803224" y="45902"/>
                </a:lnTo>
                <a:lnTo>
                  <a:pt x="776556" y="78801"/>
                </a:lnTo>
                <a:lnTo>
                  <a:pt x="759850" y="118747"/>
                </a:lnTo>
                <a:lnTo>
                  <a:pt x="754067" y="164689"/>
                </a:lnTo>
                <a:lnTo>
                  <a:pt x="759800" y="212985"/>
                </a:lnTo>
                <a:lnTo>
                  <a:pt x="776157" y="252621"/>
                </a:lnTo>
                <a:lnTo>
                  <a:pt x="801875" y="283543"/>
                </a:lnTo>
                <a:lnTo>
                  <a:pt x="835695" y="305696"/>
                </a:lnTo>
                <a:lnTo>
                  <a:pt x="876352" y="319028"/>
                </a:lnTo>
                <a:lnTo>
                  <a:pt x="922586" y="323484"/>
                </a:lnTo>
                <a:lnTo>
                  <a:pt x="951633" y="321749"/>
                </a:lnTo>
                <a:lnTo>
                  <a:pt x="981487" y="317038"/>
                </a:lnTo>
                <a:lnTo>
                  <a:pt x="1008907" y="310092"/>
                </a:lnTo>
                <a:lnTo>
                  <a:pt x="1030653" y="301651"/>
                </a:lnTo>
                <a:lnTo>
                  <a:pt x="1023829" y="281826"/>
                </a:lnTo>
                <a:lnTo>
                  <a:pt x="939868" y="281826"/>
                </a:lnTo>
                <a:lnTo>
                  <a:pt x="896013" y="275408"/>
                </a:lnTo>
                <a:lnTo>
                  <a:pt x="856411" y="254292"/>
                </a:lnTo>
                <a:lnTo>
                  <a:pt x="827746" y="215682"/>
                </a:lnTo>
                <a:lnTo>
                  <a:pt x="816706" y="156786"/>
                </a:lnTo>
                <a:lnTo>
                  <a:pt x="825252" y="101133"/>
                </a:lnTo>
                <a:lnTo>
                  <a:pt x="847779" y="65743"/>
                </a:lnTo>
                <a:lnTo>
                  <a:pt x="879616" y="47092"/>
                </a:lnTo>
                <a:lnTo>
                  <a:pt x="916096" y="41657"/>
                </a:lnTo>
                <a:lnTo>
                  <a:pt x="1018867" y="41657"/>
                </a:lnTo>
                <a:lnTo>
                  <a:pt x="1028466" y="13930"/>
                </a:lnTo>
                <a:lnTo>
                  <a:pt x="1012091" y="8391"/>
                </a:lnTo>
                <a:lnTo>
                  <a:pt x="989836" y="3976"/>
                </a:lnTo>
                <a:lnTo>
                  <a:pt x="963125" y="1055"/>
                </a:lnTo>
                <a:lnTo>
                  <a:pt x="933378" y="0"/>
                </a:lnTo>
                <a:close/>
              </a:path>
              <a:path w="2733675" h="323850">
                <a:moveTo>
                  <a:pt x="1017674" y="263944"/>
                </a:moveTo>
                <a:lnTo>
                  <a:pt x="1003681" y="270072"/>
                </a:lnTo>
                <a:lnTo>
                  <a:pt x="985251" y="275849"/>
                </a:lnTo>
                <a:lnTo>
                  <a:pt x="963582" y="280144"/>
                </a:lnTo>
                <a:lnTo>
                  <a:pt x="939868" y="281826"/>
                </a:lnTo>
                <a:lnTo>
                  <a:pt x="1023829" y="281826"/>
                </a:lnTo>
                <a:lnTo>
                  <a:pt x="1017674" y="263944"/>
                </a:lnTo>
                <a:close/>
              </a:path>
              <a:path w="2733675" h="323850">
                <a:moveTo>
                  <a:pt x="1018867" y="41657"/>
                </a:moveTo>
                <a:lnTo>
                  <a:pt x="916096" y="41657"/>
                </a:lnTo>
                <a:lnTo>
                  <a:pt x="945569" y="43026"/>
                </a:lnTo>
                <a:lnTo>
                  <a:pt x="972007" y="46630"/>
                </a:lnTo>
                <a:lnTo>
                  <a:pt x="994809" y="51716"/>
                </a:lnTo>
                <a:lnTo>
                  <a:pt x="1013371" y="57530"/>
                </a:lnTo>
                <a:lnTo>
                  <a:pt x="1018867" y="41657"/>
                </a:lnTo>
                <a:close/>
              </a:path>
              <a:path w="2733675" h="323850">
                <a:moveTo>
                  <a:pt x="1188380" y="5960"/>
                </a:moveTo>
                <a:lnTo>
                  <a:pt x="1127856" y="5960"/>
                </a:lnTo>
                <a:lnTo>
                  <a:pt x="1127856" y="317524"/>
                </a:lnTo>
                <a:lnTo>
                  <a:pt x="1188380" y="317524"/>
                </a:lnTo>
                <a:lnTo>
                  <a:pt x="1188380" y="5960"/>
                </a:lnTo>
                <a:close/>
              </a:path>
              <a:path w="2733675" h="323850">
                <a:moveTo>
                  <a:pt x="1475685" y="0"/>
                </a:moveTo>
                <a:lnTo>
                  <a:pt x="1425477" y="5190"/>
                </a:lnTo>
                <a:lnTo>
                  <a:pt x="1381572" y="20357"/>
                </a:lnTo>
                <a:lnTo>
                  <a:pt x="1345231" y="44897"/>
                </a:lnTo>
                <a:lnTo>
                  <a:pt x="1317713" y="78205"/>
                </a:lnTo>
                <a:lnTo>
                  <a:pt x="1300279" y="119677"/>
                </a:lnTo>
                <a:lnTo>
                  <a:pt x="1294187" y="168707"/>
                </a:lnTo>
                <a:lnTo>
                  <a:pt x="1301435" y="222892"/>
                </a:lnTo>
                <a:lnTo>
                  <a:pt x="1322067" y="266038"/>
                </a:lnTo>
                <a:lnTo>
                  <a:pt x="1354418" y="297569"/>
                </a:lnTo>
                <a:lnTo>
                  <a:pt x="1396821" y="316910"/>
                </a:lnTo>
                <a:lnTo>
                  <a:pt x="1447611" y="323484"/>
                </a:lnTo>
                <a:lnTo>
                  <a:pt x="1498741" y="318438"/>
                </a:lnTo>
                <a:lnTo>
                  <a:pt x="1543263" y="303633"/>
                </a:lnTo>
                <a:lnTo>
                  <a:pt x="1573568" y="283769"/>
                </a:lnTo>
                <a:lnTo>
                  <a:pt x="1471383" y="283769"/>
                </a:lnTo>
                <a:lnTo>
                  <a:pt x="1425254" y="276420"/>
                </a:lnTo>
                <a:lnTo>
                  <a:pt x="1389038" y="253262"/>
                </a:lnTo>
                <a:lnTo>
                  <a:pt x="1365373" y="212623"/>
                </a:lnTo>
                <a:lnTo>
                  <a:pt x="1356898" y="152834"/>
                </a:lnTo>
                <a:lnTo>
                  <a:pt x="1364454" y="101953"/>
                </a:lnTo>
                <a:lnTo>
                  <a:pt x="1384963" y="67459"/>
                </a:lnTo>
                <a:lnTo>
                  <a:pt x="1415195" y="47859"/>
                </a:lnTo>
                <a:lnTo>
                  <a:pt x="1451913" y="41657"/>
                </a:lnTo>
                <a:lnTo>
                  <a:pt x="1585914" y="41657"/>
                </a:lnTo>
                <a:lnTo>
                  <a:pt x="1570594" y="26603"/>
                </a:lnTo>
                <a:lnTo>
                  <a:pt x="1527543" y="6777"/>
                </a:lnTo>
                <a:lnTo>
                  <a:pt x="1475685" y="0"/>
                </a:lnTo>
                <a:close/>
              </a:path>
              <a:path w="2733675" h="323850">
                <a:moveTo>
                  <a:pt x="1585914" y="41657"/>
                </a:moveTo>
                <a:lnTo>
                  <a:pt x="1451913" y="41657"/>
                </a:lnTo>
                <a:lnTo>
                  <a:pt x="1499338" y="48702"/>
                </a:lnTo>
                <a:lnTo>
                  <a:pt x="1536200" y="71193"/>
                </a:lnTo>
                <a:lnTo>
                  <a:pt x="1560087" y="111164"/>
                </a:lnTo>
                <a:lnTo>
                  <a:pt x="1568586" y="170649"/>
                </a:lnTo>
                <a:lnTo>
                  <a:pt x="1560996" y="222654"/>
                </a:lnTo>
                <a:lnTo>
                  <a:pt x="1540247" y="257724"/>
                </a:lnTo>
                <a:lnTo>
                  <a:pt x="1509366" y="277537"/>
                </a:lnTo>
                <a:lnTo>
                  <a:pt x="1471383" y="283769"/>
                </a:lnTo>
                <a:lnTo>
                  <a:pt x="1573568" y="283769"/>
                </a:lnTo>
                <a:lnTo>
                  <a:pt x="1579979" y="279566"/>
                </a:lnTo>
                <a:lnTo>
                  <a:pt x="1607690" y="246737"/>
                </a:lnTo>
                <a:lnTo>
                  <a:pt x="1625195" y="205644"/>
                </a:lnTo>
                <a:lnTo>
                  <a:pt x="1631297" y="156786"/>
                </a:lnTo>
                <a:lnTo>
                  <a:pt x="1624032" y="102366"/>
                </a:lnTo>
                <a:lnTo>
                  <a:pt x="1603277" y="58719"/>
                </a:lnTo>
                <a:lnTo>
                  <a:pt x="1585914" y="41657"/>
                </a:lnTo>
                <a:close/>
              </a:path>
              <a:path w="2733675" h="323850">
                <a:moveTo>
                  <a:pt x="1855098" y="85324"/>
                </a:moveTo>
                <a:lnTo>
                  <a:pt x="1791138" y="85324"/>
                </a:lnTo>
                <a:lnTo>
                  <a:pt x="1970522" y="323484"/>
                </a:lnTo>
                <a:lnTo>
                  <a:pt x="2022368" y="313572"/>
                </a:lnTo>
                <a:lnTo>
                  <a:pt x="2022368" y="236150"/>
                </a:lnTo>
                <a:lnTo>
                  <a:pt x="1968334" y="236150"/>
                </a:lnTo>
                <a:lnTo>
                  <a:pt x="1855098" y="85324"/>
                </a:lnTo>
                <a:close/>
              </a:path>
              <a:path w="2733675" h="323850">
                <a:moveTo>
                  <a:pt x="1795513" y="5960"/>
                </a:moveTo>
                <a:lnTo>
                  <a:pt x="1734990" y="5960"/>
                </a:lnTo>
                <a:lnTo>
                  <a:pt x="1734990" y="317524"/>
                </a:lnTo>
                <a:lnTo>
                  <a:pt x="1791138" y="317524"/>
                </a:lnTo>
                <a:lnTo>
                  <a:pt x="1791138" y="85324"/>
                </a:lnTo>
                <a:lnTo>
                  <a:pt x="1855098" y="85324"/>
                </a:lnTo>
                <a:lnTo>
                  <a:pt x="1795513" y="5960"/>
                </a:lnTo>
                <a:close/>
              </a:path>
              <a:path w="2733675" h="323850">
                <a:moveTo>
                  <a:pt x="2022368" y="5960"/>
                </a:moveTo>
                <a:lnTo>
                  <a:pt x="1968334" y="5960"/>
                </a:lnTo>
                <a:lnTo>
                  <a:pt x="1968334" y="236150"/>
                </a:lnTo>
                <a:lnTo>
                  <a:pt x="2022368" y="236150"/>
                </a:lnTo>
                <a:lnTo>
                  <a:pt x="2022368" y="5960"/>
                </a:lnTo>
                <a:close/>
              </a:path>
              <a:path w="2733675" h="323850">
                <a:moveTo>
                  <a:pt x="2305371" y="0"/>
                </a:moveTo>
                <a:lnTo>
                  <a:pt x="2242733" y="7969"/>
                </a:lnTo>
                <a:lnTo>
                  <a:pt x="2113081" y="317524"/>
                </a:lnTo>
                <a:lnTo>
                  <a:pt x="2171417" y="317524"/>
                </a:lnTo>
                <a:lnTo>
                  <a:pt x="2203866" y="232199"/>
                </a:lnTo>
                <a:lnTo>
                  <a:pt x="2400183" y="232199"/>
                </a:lnTo>
                <a:lnTo>
                  <a:pt x="2383966" y="192483"/>
                </a:lnTo>
                <a:lnTo>
                  <a:pt x="2218961" y="192483"/>
                </a:lnTo>
                <a:lnTo>
                  <a:pt x="2270807" y="59539"/>
                </a:lnTo>
                <a:lnTo>
                  <a:pt x="2329683" y="59539"/>
                </a:lnTo>
                <a:lnTo>
                  <a:pt x="2305371" y="0"/>
                </a:lnTo>
                <a:close/>
              </a:path>
              <a:path w="2733675" h="323850">
                <a:moveTo>
                  <a:pt x="2400183" y="232199"/>
                </a:moveTo>
                <a:lnTo>
                  <a:pt x="2337821" y="232199"/>
                </a:lnTo>
                <a:lnTo>
                  <a:pt x="2370197" y="317524"/>
                </a:lnTo>
                <a:lnTo>
                  <a:pt x="2435023" y="317524"/>
                </a:lnTo>
                <a:lnTo>
                  <a:pt x="2400183" y="232199"/>
                </a:lnTo>
                <a:close/>
              </a:path>
              <a:path w="2733675" h="323850">
                <a:moveTo>
                  <a:pt x="2329683" y="59539"/>
                </a:moveTo>
                <a:lnTo>
                  <a:pt x="2270807" y="59539"/>
                </a:lnTo>
                <a:lnTo>
                  <a:pt x="2320539" y="192483"/>
                </a:lnTo>
                <a:lnTo>
                  <a:pt x="2383966" y="192483"/>
                </a:lnTo>
                <a:lnTo>
                  <a:pt x="2329683" y="59539"/>
                </a:lnTo>
                <a:close/>
              </a:path>
              <a:path w="2733675" h="323850">
                <a:moveTo>
                  <a:pt x="2586260" y="5960"/>
                </a:moveTo>
                <a:lnTo>
                  <a:pt x="2523621" y="5960"/>
                </a:lnTo>
                <a:lnTo>
                  <a:pt x="2523621" y="317524"/>
                </a:lnTo>
                <a:lnTo>
                  <a:pt x="2726704" y="317524"/>
                </a:lnTo>
                <a:lnTo>
                  <a:pt x="2732895" y="275866"/>
                </a:lnTo>
                <a:lnTo>
                  <a:pt x="2586260" y="275866"/>
                </a:lnTo>
                <a:lnTo>
                  <a:pt x="2586260" y="5960"/>
                </a:lnTo>
                <a:close/>
              </a:path>
              <a:path w="2733675" h="323850">
                <a:moveTo>
                  <a:pt x="2733194" y="273857"/>
                </a:moveTo>
                <a:lnTo>
                  <a:pt x="2586260" y="275866"/>
                </a:lnTo>
                <a:lnTo>
                  <a:pt x="2732895" y="275866"/>
                </a:lnTo>
                <a:lnTo>
                  <a:pt x="2733194" y="273857"/>
                </a:lnTo>
                <a:close/>
              </a:path>
            </a:pathLst>
          </a:custGeom>
          <a:solidFill>
            <a:srgbClr val="FFFFFF"/>
          </a:solidFill>
        </p:spPr>
        <p:txBody>
          <a:bodyPr wrap="square" lIns="0" tIns="0" rIns="0" bIns="0" rtlCol="0"/>
          <a:lstStyle/>
          <a:p>
            <a:endParaRPr/>
          </a:p>
        </p:txBody>
      </p:sp>
      <p:sp>
        <p:nvSpPr>
          <p:cNvPr id="6" name="object 6"/>
          <p:cNvSpPr/>
          <p:nvPr/>
        </p:nvSpPr>
        <p:spPr>
          <a:xfrm>
            <a:off x="5488036" y="3847646"/>
            <a:ext cx="332740" cy="163195"/>
          </a:xfrm>
          <a:custGeom>
            <a:avLst/>
            <a:gdLst/>
            <a:ahLst/>
            <a:cxnLst/>
            <a:rect l="l" t="t" r="r" b="b"/>
            <a:pathLst>
              <a:path w="332739" h="163195">
                <a:moveTo>
                  <a:pt x="60450" y="0"/>
                </a:moveTo>
                <a:lnTo>
                  <a:pt x="0" y="0"/>
                </a:lnTo>
                <a:lnTo>
                  <a:pt x="0" y="162747"/>
                </a:lnTo>
                <a:lnTo>
                  <a:pt x="47471" y="162747"/>
                </a:lnTo>
                <a:lnTo>
                  <a:pt x="88294" y="156918"/>
                </a:lnTo>
                <a:lnTo>
                  <a:pt x="115420" y="142922"/>
                </a:lnTo>
                <a:lnTo>
                  <a:pt x="62638" y="142922"/>
                </a:lnTo>
                <a:lnTo>
                  <a:pt x="54269" y="142891"/>
                </a:lnTo>
                <a:lnTo>
                  <a:pt x="45894" y="142671"/>
                </a:lnTo>
                <a:lnTo>
                  <a:pt x="38325" y="142075"/>
                </a:lnTo>
                <a:lnTo>
                  <a:pt x="32376" y="140913"/>
                </a:lnTo>
                <a:lnTo>
                  <a:pt x="32376" y="19891"/>
                </a:lnTo>
                <a:lnTo>
                  <a:pt x="126958" y="19891"/>
                </a:lnTo>
                <a:lnTo>
                  <a:pt x="98354" y="5086"/>
                </a:lnTo>
                <a:lnTo>
                  <a:pt x="60450" y="0"/>
                </a:lnTo>
                <a:close/>
              </a:path>
              <a:path w="332739" h="163195">
                <a:moveTo>
                  <a:pt x="126958" y="19891"/>
                </a:moveTo>
                <a:lnTo>
                  <a:pt x="51846" y="19891"/>
                </a:lnTo>
                <a:lnTo>
                  <a:pt x="77779" y="23357"/>
                </a:lnTo>
                <a:lnTo>
                  <a:pt x="99071" y="34257"/>
                </a:lnTo>
                <a:lnTo>
                  <a:pt x="113485" y="53344"/>
                </a:lnTo>
                <a:lnTo>
                  <a:pt x="118786" y="81373"/>
                </a:lnTo>
                <a:lnTo>
                  <a:pt x="113961" y="110260"/>
                </a:lnTo>
                <a:lnTo>
                  <a:pt x="101240" y="129276"/>
                </a:lnTo>
                <a:lnTo>
                  <a:pt x="83255" y="139728"/>
                </a:lnTo>
                <a:lnTo>
                  <a:pt x="62638" y="142922"/>
                </a:lnTo>
                <a:lnTo>
                  <a:pt x="115420" y="142922"/>
                </a:lnTo>
                <a:lnTo>
                  <a:pt x="121229" y="139925"/>
                </a:lnTo>
                <a:lnTo>
                  <a:pt x="143226" y="112510"/>
                </a:lnTo>
                <a:lnTo>
                  <a:pt x="151236" y="75412"/>
                </a:lnTo>
                <a:lnTo>
                  <a:pt x="144957" y="43540"/>
                </a:lnTo>
                <a:lnTo>
                  <a:pt x="126958" y="19891"/>
                </a:lnTo>
                <a:close/>
              </a:path>
              <a:path w="332739" h="163195">
                <a:moveTo>
                  <a:pt x="328359" y="0"/>
                </a:moveTo>
                <a:lnTo>
                  <a:pt x="216062" y="0"/>
                </a:lnTo>
                <a:lnTo>
                  <a:pt x="216062" y="162747"/>
                </a:lnTo>
                <a:lnTo>
                  <a:pt x="330547" y="162747"/>
                </a:lnTo>
                <a:lnTo>
                  <a:pt x="332734" y="140913"/>
                </a:lnTo>
                <a:lnTo>
                  <a:pt x="248439" y="140913"/>
                </a:lnTo>
                <a:lnTo>
                  <a:pt x="248439" y="87334"/>
                </a:lnTo>
                <a:lnTo>
                  <a:pt x="315821" y="87334"/>
                </a:lnTo>
                <a:lnTo>
                  <a:pt x="319755" y="69452"/>
                </a:lnTo>
                <a:lnTo>
                  <a:pt x="248439" y="69452"/>
                </a:lnTo>
                <a:lnTo>
                  <a:pt x="248439" y="19891"/>
                </a:lnTo>
                <a:lnTo>
                  <a:pt x="324440" y="19891"/>
                </a:lnTo>
                <a:lnTo>
                  <a:pt x="328359" y="0"/>
                </a:lnTo>
                <a:close/>
              </a:path>
              <a:path w="332739" h="163195">
                <a:moveTo>
                  <a:pt x="315821" y="87334"/>
                </a:moveTo>
                <a:lnTo>
                  <a:pt x="248439" y="87334"/>
                </a:lnTo>
                <a:lnTo>
                  <a:pt x="315379" y="89343"/>
                </a:lnTo>
                <a:lnTo>
                  <a:pt x="315821" y="87334"/>
                </a:lnTo>
                <a:close/>
              </a:path>
              <a:path w="332739" h="163195">
                <a:moveTo>
                  <a:pt x="324440" y="19891"/>
                </a:moveTo>
                <a:lnTo>
                  <a:pt x="248439" y="19891"/>
                </a:lnTo>
                <a:lnTo>
                  <a:pt x="285427" y="20134"/>
                </a:lnTo>
                <a:lnTo>
                  <a:pt x="304633" y="20710"/>
                </a:lnTo>
                <a:lnTo>
                  <a:pt x="324057" y="21833"/>
                </a:lnTo>
                <a:lnTo>
                  <a:pt x="324440" y="19891"/>
                </a:lnTo>
                <a:close/>
              </a:path>
            </a:pathLst>
          </a:custGeom>
          <a:solidFill>
            <a:srgbClr val="FFFFFF"/>
          </a:solidFill>
        </p:spPr>
        <p:txBody>
          <a:bodyPr wrap="square" lIns="0" tIns="0" rIns="0" bIns="0" rtlCol="0"/>
          <a:lstStyle/>
          <a:p>
            <a:endParaRPr/>
          </a:p>
        </p:txBody>
      </p:sp>
      <p:sp>
        <p:nvSpPr>
          <p:cNvPr id="7" name="object 7"/>
          <p:cNvSpPr/>
          <p:nvPr/>
        </p:nvSpPr>
        <p:spPr>
          <a:xfrm>
            <a:off x="5959027" y="3843695"/>
            <a:ext cx="1555750" cy="170815"/>
          </a:xfrm>
          <a:custGeom>
            <a:avLst/>
            <a:gdLst/>
            <a:ahLst/>
            <a:cxnLst/>
            <a:rect l="l" t="t" r="r" b="b"/>
            <a:pathLst>
              <a:path w="1555750" h="170814">
                <a:moveTo>
                  <a:pt x="95087" y="0"/>
                </a:moveTo>
                <a:lnTo>
                  <a:pt x="56512" y="6384"/>
                </a:lnTo>
                <a:lnTo>
                  <a:pt x="26460" y="24303"/>
                </a:lnTo>
                <a:lnTo>
                  <a:pt x="6951" y="51903"/>
                </a:lnTo>
                <a:lnTo>
                  <a:pt x="0" y="87334"/>
                </a:lnTo>
                <a:lnTo>
                  <a:pt x="6882" y="123775"/>
                </a:lnTo>
                <a:lnTo>
                  <a:pt x="25914" y="149812"/>
                </a:lnTo>
                <a:lnTo>
                  <a:pt x="54666" y="165439"/>
                </a:lnTo>
                <a:lnTo>
                  <a:pt x="90712" y="170649"/>
                </a:lnTo>
                <a:lnTo>
                  <a:pt x="105885" y="169625"/>
                </a:lnTo>
                <a:lnTo>
                  <a:pt x="121257" y="166924"/>
                </a:lnTo>
                <a:lnTo>
                  <a:pt x="135411" y="163105"/>
                </a:lnTo>
                <a:lnTo>
                  <a:pt x="146934" y="158728"/>
                </a:lnTo>
                <a:lnTo>
                  <a:pt x="143689" y="148816"/>
                </a:lnTo>
                <a:lnTo>
                  <a:pt x="99390" y="148816"/>
                </a:lnTo>
                <a:lnTo>
                  <a:pt x="75571" y="145560"/>
                </a:lnTo>
                <a:lnTo>
                  <a:pt x="54808" y="134676"/>
                </a:lnTo>
                <a:lnTo>
                  <a:pt x="40130" y="114486"/>
                </a:lnTo>
                <a:lnTo>
                  <a:pt x="34564" y="83315"/>
                </a:lnTo>
                <a:lnTo>
                  <a:pt x="39014" y="53620"/>
                </a:lnTo>
                <a:lnTo>
                  <a:pt x="50752" y="34717"/>
                </a:lnTo>
                <a:lnTo>
                  <a:pt x="67357" y="24743"/>
                </a:lnTo>
                <a:lnTo>
                  <a:pt x="86410" y="21833"/>
                </a:lnTo>
                <a:lnTo>
                  <a:pt x="140413" y="21833"/>
                </a:lnTo>
                <a:lnTo>
                  <a:pt x="144746" y="5960"/>
                </a:lnTo>
                <a:lnTo>
                  <a:pt x="137582" y="4181"/>
                </a:lnTo>
                <a:lnTo>
                  <a:pt x="126370" y="2226"/>
                </a:lnTo>
                <a:lnTo>
                  <a:pt x="111932" y="648"/>
                </a:lnTo>
                <a:lnTo>
                  <a:pt x="95087" y="0"/>
                </a:lnTo>
                <a:close/>
              </a:path>
              <a:path w="1555750" h="170814">
                <a:moveTo>
                  <a:pt x="140444" y="138904"/>
                </a:moveTo>
                <a:lnTo>
                  <a:pt x="132799" y="142120"/>
                </a:lnTo>
                <a:lnTo>
                  <a:pt x="123143" y="145342"/>
                </a:lnTo>
                <a:lnTo>
                  <a:pt x="111875" y="147823"/>
                </a:lnTo>
                <a:lnTo>
                  <a:pt x="99390" y="148816"/>
                </a:lnTo>
                <a:lnTo>
                  <a:pt x="143689" y="148816"/>
                </a:lnTo>
                <a:lnTo>
                  <a:pt x="140444" y="138904"/>
                </a:lnTo>
                <a:close/>
              </a:path>
              <a:path w="1555750" h="170814">
                <a:moveTo>
                  <a:pt x="140413" y="21833"/>
                </a:moveTo>
                <a:lnTo>
                  <a:pt x="86410" y="21833"/>
                </a:lnTo>
                <a:lnTo>
                  <a:pt x="101792" y="22512"/>
                </a:lnTo>
                <a:lnTo>
                  <a:pt x="115560" y="24303"/>
                </a:lnTo>
                <a:lnTo>
                  <a:pt x="127715" y="26834"/>
                </a:lnTo>
                <a:lnTo>
                  <a:pt x="138256" y="29736"/>
                </a:lnTo>
                <a:lnTo>
                  <a:pt x="140413" y="21833"/>
                </a:lnTo>
                <a:close/>
              </a:path>
              <a:path w="1555750" h="170814">
                <a:moveTo>
                  <a:pt x="287378" y="0"/>
                </a:moveTo>
                <a:lnTo>
                  <a:pt x="248460" y="5859"/>
                </a:lnTo>
                <a:lnTo>
                  <a:pt x="217657" y="23064"/>
                </a:lnTo>
                <a:lnTo>
                  <a:pt x="197396" y="51056"/>
                </a:lnTo>
                <a:lnTo>
                  <a:pt x="190102" y="89276"/>
                </a:lnTo>
                <a:lnTo>
                  <a:pt x="196246" y="123775"/>
                </a:lnTo>
                <a:lnTo>
                  <a:pt x="213328" y="149327"/>
                </a:lnTo>
                <a:lnTo>
                  <a:pt x="239324" y="165196"/>
                </a:lnTo>
                <a:lnTo>
                  <a:pt x="272211" y="170649"/>
                </a:lnTo>
                <a:lnTo>
                  <a:pt x="311117" y="164508"/>
                </a:lnTo>
                <a:lnTo>
                  <a:pt x="338440" y="148816"/>
                </a:lnTo>
                <a:lnTo>
                  <a:pt x="285190" y="148816"/>
                </a:lnTo>
                <a:lnTo>
                  <a:pt x="260229" y="144974"/>
                </a:lnTo>
                <a:lnTo>
                  <a:pt x="241147" y="132951"/>
                </a:lnTo>
                <a:lnTo>
                  <a:pt x="228955" y="112000"/>
                </a:lnTo>
                <a:lnTo>
                  <a:pt x="224667" y="81373"/>
                </a:lnTo>
                <a:lnTo>
                  <a:pt x="228489" y="53648"/>
                </a:lnTo>
                <a:lnTo>
                  <a:pt x="239005" y="35228"/>
                </a:lnTo>
                <a:lnTo>
                  <a:pt x="254784" y="24995"/>
                </a:lnTo>
                <a:lnTo>
                  <a:pt x="274398" y="21833"/>
                </a:lnTo>
                <a:lnTo>
                  <a:pt x="346538" y="21833"/>
                </a:lnTo>
                <a:lnTo>
                  <a:pt x="346197" y="21322"/>
                </a:lnTo>
                <a:lnTo>
                  <a:pt x="320223" y="5453"/>
                </a:lnTo>
                <a:lnTo>
                  <a:pt x="287378" y="0"/>
                </a:lnTo>
                <a:close/>
              </a:path>
              <a:path w="1555750" h="170814">
                <a:moveTo>
                  <a:pt x="346538" y="21833"/>
                </a:moveTo>
                <a:lnTo>
                  <a:pt x="274398" y="21833"/>
                </a:lnTo>
                <a:lnTo>
                  <a:pt x="299659" y="25675"/>
                </a:lnTo>
                <a:lnTo>
                  <a:pt x="319472" y="37698"/>
                </a:lnTo>
                <a:lnTo>
                  <a:pt x="332407" y="58649"/>
                </a:lnTo>
                <a:lnTo>
                  <a:pt x="337037" y="89276"/>
                </a:lnTo>
                <a:lnTo>
                  <a:pt x="332884" y="117001"/>
                </a:lnTo>
                <a:lnTo>
                  <a:pt x="321641" y="135421"/>
                </a:lnTo>
                <a:lnTo>
                  <a:pt x="305135" y="145653"/>
                </a:lnTo>
                <a:lnTo>
                  <a:pt x="285190" y="148816"/>
                </a:lnTo>
                <a:lnTo>
                  <a:pt x="338440" y="148816"/>
                </a:lnTo>
                <a:lnTo>
                  <a:pt x="341895" y="146832"/>
                </a:lnTo>
                <a:lnTo>
                  <a:pt x="362131" y="118746"/>
                </a:lnTo>
                <a:lnTo>
                  <a:pt x="369413" y="81373"/>
                </a:lnTo>
                <a:lnTo>
                  <a:pt x="363271" y="46874"/>
                </a:lnTo>
                <a:lnTo>
                  <a:pt x="346538" y="21833"/>
                </a:lnTo>
                <a:close/>
              </a:path>
              <a:path w="1555750" h="170814">
                <a:moveTo>
                  <a:pt x="466689" y="3951"/>
                </a:moveTo>
                <a:lnTo>
                  <a:pt x="434239" y="3951"/>
                </a:lnTo>
                <a:lnTo>
                  <a:pt x="434239" y="166698"/>
                </a:lnTo>
                <a:lnTo>
                  <a:pt x="540119" y="166698"/>
                </a:lnTo>
                <a:lnTo>
                  <a:pt x="544422" y="144864"/>
                </a:lnTo>
                <a:lnTo>
                  <a:pt x="466689" y="144864"/>
                </a:lnTo>
                <a:lnTo>
                  <a:pt x="466689" y="3951"/>
                </a:lnTo>
                <a:close/>
              </a:path>
              <a:path w="1555750" h="170814">
                <a:moveTo>
                  <a:pt x="680564" y="0"/>
                </a:moveTo>
                <a:lnTo>
                  <a:pt x="642018" y="5859"/>
                </a:lnTo>
                <a:lnTo>
                  <a:pt x="611964" y="23064"/>
                </a:lnTo>
                <a:lnTo>
                  <a:pt x="592437" y="51056"/>
                </a:lnTo>
                <a:lnTo>
                  <a:pt x="585476" y="89276"/>
                </a:lnTo>
                <a:lnTo>
                  <a:pt x="591322" y="123775"/>
                </a:lnTo>
                <a:lnTo>
                  <a:pt x="607908" y="149327"/>
                </a:lnTo>
                <a:lnTo>
                  <a:pt x="633805" y="165196"/>
                </a:lnTo>
                <a:lnTo>
                  <a:pt x="667584" y="170649"/>
                </a:lnTo>
                <a:lnTo>
                  <a:pt x="706160" y="164508"/>
                </a:lnTo>
                <a:lnTo>
                  <a:pt x="732838" y="148816"/>
                </a:lnTo>
                <a:lnTo>
                  <a:pt x="678449" y="148816"/>
                </a:lnTo>
                <a:lnTo>
                  <a:pt x="654380" y="144974"/>
                </a:lnTo>
                <a:lnTo>
                  <a:pt x="635198" y="132951"/>
                </a:lnTo>
                <a:lnTo>
                  <a:pt x="622511" y="112000"/>
                </a:lnTo>
                <a:lnTo>
                  <a:pt x="617925" y="81373"/>
                </a:lnTo>
                <a:lnTo>
                  <a:pt x="622078" y="53648"/>
                </a:lnTo>
                <a:lnTo>
                  <a:pt x="633320" y="35228"/>
                </a:lnTo>
                <a:lnTo>
                  <a:pt x="649827" y="24995"/>
                </a:lnTo>
                <a:lnTo>
                  <a:pt x="669771" y="21833"/>
                </a:lnTo>
                <a:lnTo>
                  <a:pt x="740598" y="21833"/>
                </a:lnTo>
                <a:lnTo>
                  <a:pt x="740267" y="21322"/>
                </a:lnTo>
                <a:lnTo>
                  <a:pt x="714374" y="5453"/>
                </a:lnTo>
                <a:lnTo>
                  <a:pt x="680564" y="0"/>
                </a:lnTo>
                <a:close/>
              </a:path>
              <a:path w="1555750" h="170814">
                <a:moveTo>
                  <a:pt x="740598" y="21833"/>
                </a:moveTo>
                <a:lnTo>
                  <a:pt x="669771" y="21833"/>
                </a:lnTo>
                <a:lnTo>
                  <a:pt x="693810" y="25675"/>
                </a:lnTo>
                <a:lnTo>
                  <a:pt x="712995" y="37698"/>
                </a:lnTo>
                <a:lnTo>
                  <a:pt x="725699" y="58649"/>
                </a:lnTo>
                <a:lnTo>
                  <a:pt x="730295" y="89276"/>
                </a:lnTo>
                <a:lnTo>
                  <a:pt x="726142" y="117001"/>
                </a:lnTo>
                <a:lnTo>
                  <a:pt x="714900" y="135421"/>
                </a:lnTo>
                <a:lnTo>
                  <a:pt x="698394" y="145653"/>
                </a:lnTo>
                <a:lnTo>
                  <a:pt x="678449" y="148816"/>
                </a:lnTo>
                <a:lnTo>
                  <a:pt x="732838" y="148816"/>
                </a:lnTo>
                <a:lnTo>
                  <a:pt x="736211" y="146832"/>
                </a:lnTo>
                <a:lnTo>
                  <a:pt x="755720" y="118746"/>
                </a:lnTo>
                <a:lnTo>
                  <a:pt x="762672" y="81373"/>
                </a:lnTo>
                <a:lnTo>
                  <a:pt x="756836" y="46874"/>
                </a:lnTo>
                <a:lnTo>
                  <a:pt x="740598" y="21833"/>
                </a:lnTo>
                <a:close/>
              </a:path>
              <a:path w="1555750" h="170814">
                <a:moveTo>
                  <a:pt x="872854" y="3951"/>
                </a:moveTo>
                <a:lnTo>
                  <a:pt x="838290" y="3951"/>
                </a:lnTo>
                <a:lnTo>
                  <a:pt x="816706" y="166698"/>
                </a:lnTo>
                <a:lnTo>
                  <a:pt x="844780" y="166698"/>
                </a:lnTo>
                <a:lnTo>
                  <a:pt x="859874" y="39715"/>
                </a:lnTo>
                <a:lnTo>
                  <a:pt x="887606" y="39715"/>
                </a:lnTo>
                <a:lnTo>
                  <a:pt x="872854" y="3951"/>
                </a:lnTo>
                <a:close/>
              </a:path>
              <a:path w="1555750" h="170814">
                <a:moveTo>
                  <a:pt x="887606" y="39715"/>
                </a:moveTo>
                <a:lnTo>
                  <a:pt x="859874" y="39715"/>
                </a:lnTo>
                <a:lnTo>
                  <a:pt x="911794" y="166698"/>
                </a:lnTo>
                <a:lnTo>
                  <a:pt x="939868" y="162747"/>
                </a:lnTo>
                <a:lnTo>
                  <a:pt x="951580" y="134952"/>
                </a:lnTo>
                <a:lnTo>
                  <a:pt x="926888" y="134952"/>
                </a:lnTo>
                <a:lnTo>
                  <a:pt x="887606" y="39715"/>
                </a:lnTo>
                <a:close/>
              </a:path>
              <a:path w="1555750" h="170814">
                <a:moveTo>
                  <a:pt x="1020229" y="39715"/>
                </a:moveTo>
                <a:lnTo>
                  <a:pt x="991714" y="39715"/>
                </a:lnTo>
                <a:lnTo>
                  <a:pt x="1004694" y="166698"/>
                </a:lnTo>
                <a:lnTo>
                  <a:pt x="1037070" y="166698"/>
                </a:lnTo>
                <a:lnTo>
                  <a:pt x="1020229" y="39715"/>
                </a:lnTo>
                <a:close/>
              </a:path>
              <a:path w="1555750" h="170814">
                <a:moveTo>
                  <a:pt x="1015486" y="3951"/>
                </a:moveTo>
                <a:lnTo>
                  <a:pt x="980922" y="3951"/>
                </a:lnTo>
                <a:lnTo>
                  <a:pt x="926888" y="134952"/>
                </a:lnTo>
                <a:lnTo>
                  <a:pt x="951580" y="134952"/>
                </a:lnTo>
                <a:lnTo>
                  <a:pt x="991714" y="39715"/>
                </a:lnTo>
                <a:lnTo>
                  <a:pt x="1020229" y="39715"/>
                </a:lnTo>
                <a:lnTo>
                  <a:pt x="1015486" y="3951"/>
                </a:lnTo>
                <a:close/>
              </a:path>
              <a:path w="1555750" h="170814">
                <a:moveTo>
                  <a:pt x="1160233" y="3951"/>
                </a:moveTo>
                <a:lnTo>
                  <a:pt x="1101896" y="3951"/>
                </a:lnTo>
                <a:lnTo>
                  <a:pt x="1101896" y="166698"/>
                </a:lnTo>
                <a:lnTo>
                  <a:pt x="1155930" y="166698"/>
                </a:lnTo>
                <a:lnTo>
                  <a:pt x="1189026" y="163439"/>
                </a:lnTo>
                <a:lnTo>
                  <a:pt x="1213419" y="154040"/>
                </a:lnTo>
                <a:lnTo>
                  <a:pt x="1220636" y="146874"/>
                </a:lnTo>
                <a:lnTo>
                  <a:pt x="1134273" y="146874"/>
                </a:lnTo>
                <a:lnTo>
                  <a:pt x="1134273" y="93294"/>
                </a:lnTo>
                <a:lnTo>
                  <a:pt x="1221511" y="93294"/>
                </a:lnTo>
                <a:lnTo>
                  <a:pt x="1220437" y="92014"/>
                </a:lnTo>
                <a:lnTo>
                  <a:pt x="1207238" y="84731"/>
                </a:lnTo>
                <a:lnTo>
                  <a:pt x="1192609" y="81373"/>
                </a:lnTo>
                <a:lnTo>
                  <a:pt x="1201734" y="75412"/>
                </a:lnTo>
                <a:lnTo>
                  <a:pt x="1134273" y="75412"/>
                </a:lnTo>
                <a:lnTo>
                  <a:pt x="1134273" y="23842"/>
                </a:lnTo>
                <a:lnTo>
                  <a:pt x="1214896" y="23842"/>
                </a:lnTo>
                <a:lnTo>
                  <a:pt x="1205069" y="13888"/>
                </a:lnTo>
                <a:lnTo>
                  <a:pt x="1186086" y="6499"/>
                </a:lnTo>
                <a:lnTo>
                  <a:pt x="1160233" y="3951"/>
                </a:lnTo>
                <a:close/>
              </a:path>
              <a:path w="1555750" h="170814">
                <a:moveTo>
                  <a:pt x="1221511" y="93294"/>
                </a:moveTo>
                <a:lnTo>
                  <a:pt x="1158045" y="93294"/>
                </a:lnTo>
                <a:lnTo>
                  <a:pt x="1176987" y="95122"/>
                </a:lnTo>
                <a:lnTo>
                  <a:pt x="1191287" y="100477"/>
                </a:lnTo>
                <a:lnTo>
                  <a:pt x="1200324" y="109174"/>
                </a:lnTo>
                <a:lnTo>
                  <a:pt x="1203474" y="121022"/>
                </a:lnTo>
                <a:lnTo>
                  <a:pt x="1200493" y="133453"/>
                </a:lnTo>
                <a:lnTo>
                  <a:pt x="1192637" y="141407"/>
                </a:lnTo>
                <a:lnTo>
                  <a:pt x="1181540" y="145631"/>
                </a:lnTo>
                <a:lnTo>
                  <a:pt x="1168837" y="146874"/>
                </a:lnTo>
                <a:lnTo>
                  <a:pt x="1220636" y="146874"/>
                </a:lnTo>
                <a:lnTo>
                  <a:pt x="1228501" y="139065"/>
                </a:lnTo>
                <a:lnTo>
                  <a:pt x="1233663" y="119079"/>
                </a:lnTo>
                <a:lnTo>
                  <a:pt x="1229986" y="103402"/>
                </a:lnTo>
                <a:lnTo>
                  <a:pt x="1221511" y="93294"/>
                </a:lnTo>
                <a:close/>
              </a:path>
              <a:path w="1555750" h="170814">
                <a:moveTo>
                  <a:pt x="1214896" y="23842"/>
                </a:moveTo>
                <a:lnTo>
                  <a:pt x="1149440" y="23842"/>
                </a:lnTo>
                <a:lnTo>
                  <a:pt x="1168622" y="25669"/>
                </a:lnTo>
                <a:lnTo>
                  <a:pt x="1181316" y="31025"/>
                </a:lnTo>
                <a:lnTo>
                  <a:pt x="1188335" y="39721"/>
                </a:lnTo>
                <a:lnTo>
                  <a:pt x="1190494" y="51570"/>
                </a:lnTo>
                <a:lnTo>
                  <a:pt x="1188700" y="61172"/>
                </a:lnTo>
                <a:lnTo>
                  <a:pt x="1182646" y="68715"/>
                </a:lnTo>
                <a:lnTo>
                  <a:pt x="1171329" y="73646"/>
                </a:lnTo>
                <a:lnTo>
                  <a:pt x="1153743" y="75412"/>
                </a:lnTo>
                <a:lnTo>
                  <a:pt x="1201734" y="75412"/>
                </a:lnTo>
                <a:lnTo>
                  <a:pt x="1203406" y="74320"/>
                </a:lnTo>
                <a:lnTo>
                  <a:pt x="1212371" y="65232"/>
                </a:lnTo>
                <a:lnTo>
                  <a:pt x="1218491" y="54286"/>
                </a:lnTo>
                <a:lnTo>
                  <a:pt x="1220756" y="41657"/>
                </a:lnTo>
                <a:lnTo>
                  <a:pt x="1216765" y="25735"/>
                </a:lnTo>
                <a:lnTo>
                  <a:pt x="1214896" y="23842"/>
                </a:lnTo>
                <a:close/>
              </a:path>
              <a:path w="1555750" h="170814">
                <a:moveTo>
                  <a:pt x="1328751" y="3951"/>
                </a:moveTo>
                <a:lnTo>
                  <a:pt x="1298489" y="3951"/>
                </a:lnTo>
                <a:lnTo>
                  <a:pt x="1298489" y="166698"/>
                </a:lnTo>
                <a:lnTo>
                  <a:pt x="1328751" y="166698"/>
                </a:lnTo>
                <a:lnTo>
                  <a:pt x="1328751" y="3951"/>
                </a:lnTo>
                <a:close/>
              </a:path>
              <a:path w="1555750" h="170814">
                <a:moveTo>
                  <a:pt x="1488665" y="0"/>
                </a:moveTo>
                <a:lnTo>
                  <a:pt x="1454101" y="3951"/>
                </a:lnTo>
                <a:lnTo>
                  <a:pt x="1384900" y="166698"/>
                </a:lnTo>
                <a:lnTo>
                  <a:pt x="1417349" y="166698"/>
                </a:lnTo>
                <a:lnTo>
                  <a:pt x="1434631" y="123031"/>
                </a:lnTo>
                <a:lnTo>
                  <a:pt x="1538071" y="123031"/>
                </a:lnTo>
                <a:lnTo>
                  <a:pt x="1529303" y="101197"/>
                </a:lnTo>
                <a:lnTo>
                  <a:pt x="1443236" y="101197"/>
                </a:lnTo>
                <a:lnTo>
                  <a:pt x="1469195" y="31745"/>
                </a:lnTo>
                <a:lnTo>
                  <a:pt x="1501413" y="31745"/>
                </a:lnTo>
                <a:lnTo>
                  <a:pt x="1488665" y="0"/>
                </a:lnTo>
                <a:close/>
              </a:path>
              <a:path w="1555750" h="170814">
                <a:moveTo>
                  <a:pt x="1538071" y="123031"/>
                </a:moveTo>
                <a:lnTo>
                  <a:pt x="1503760" y="123031"/>
                </a:lnTo>
                <a:lnTo>
                  <a:pt x="1521042" y="166698"/>
                </a:lnTo>
                <a:lnTo>
                  <a:pt x="1555606" y="166698"/>
                </a:lnTo>
                <a:lnTo>
                  <a:pt x="1538071" y="123031"/>
                </a:lnTo>
                <a:close/>
              </a:path>
              <a:path w="1555750" h="170814">
                <a:moveTo>
                  <a:pt x="1501413" y="31745"/>
                </a:moveTo>
                <a:lnTo>
                  <a:pt x="1469195" y="31745"/>
                </a:lnTo>
                <a:lnTo>
                  <a:pt x="1495155" y="101197"/>
                </a:lnTo>
                <a:lnTo>
                  <a:pt x="1529303" y="101197"/>
                </a:lnTo>
                <a:lnTo>
                  <a:pt x="1501413" y="31745"/>
                </a:lnTo>
                <a:close/>
              </a:path>
            </a:pathLst>
          </a:custGeom>
          <a:solidFill>
            <a:srgbClr val="FFFFFF"/>
          </a:solidFill>
        </p:spPr>
        <p:txBody>
          <a:bodyPr wrap="square" lIns="0" tIns="0" rIns="0" bIns="0" rtlCol="0"/>
          <a:lstStyle/>
          <a:p>
            <a:endParaRPr/>
          </a:p>
        </p:txBody>
      </p:sp>
      <p:sp>
        <p:nvSpPr>
          <p:cNvPr id="8" name="object 8"/>
          <p:cNvSpPr/>
          <p:nvPr/>
        </p:nvSpPr>
        <p:spPr>
          <a:xfrm>
            <a:off x="3774630" y="2564953"/>
            <a:ext cx="1473571" cy="17271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4030979" cy="635635"/>
          </a:xfrm>
          <a:prstGeom prst="rect">
            <a:avLst/>
          </a:prstGeom>
        </p:spPr>
        <p:txBody>
          <a:bodyPr vert="horz" wrap="square" lIns="0" tIns="12700" rIns="0" bIns="0" rtlCol="0">
            <a:spAutoFit/>
          </a:bodyPr>
          <a:lstStyle/>
          <a:p>
            <a:pPr marL="12700">
              <a:lnSpc>
                <a:spcPct val="100000"/>
              </a:lnSpc>
              <a:spcBef>
                <a:spcPts val="100"/>
              </a:spcBef>
            </a:pPr>
            <a:r>
              <a:rPr sz="4000" b="1" spc="-15" dirty="0">
                <a:latin typeface="Calibri"/>
                <a:cs typeface="Calibri"/>
              </a:rPr>
              <a:t>Regresión</a:t>
            </a:r>
            <a:r>
              <a:rPr sz="4000" b="1" spc="-70" dirty="0">
                <a:latin typeface="Calibri"/>
                <a:cs typeface="Calibri"/>
              </a:rPr>
              <a:t> </a:t>
            </a:r>
            <a:r>
              <a:rPr sz="4000" b="1" spc="-10" dirty="0">
                <a:latin typeface="Calibri"/>
                <a:cs typeface="Calibri"/>
              </a:rPr>
              <a:t>Logística</a:t>
            </a:r>
            <a:endParaRPr sz="4000">
              <a:latin typeface="Calibri"/>
              <a:cs typeface="Calibri"/>
            </a:endParaRPr>
          </a:p>
        </p:txBody>
      </p:sp>
      <p:sp>
        <p:nvSpPr>
          <p:cNvPr id="3" name="object 3"/>
          <p:cNvSpPr/>
          <p:nvPr/>
        </p:nvSpPr>
        <p:spPr>
          <a:xfrm>
            <a:off x="403986" y="1227455"/>
            <a:ext cx="190500" cy="17754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91413" y="1023315"/>
            <a:ext cx="5189220" cy="1939289"/>
          </a:xfrm>
          <a:prstGeom prst="rect">
            <a:avLst/>
          </a:prstGeom>
        </p:spPr>
        <p:txBody>
          <a:bodyPr vert="horz" wrap="square" lIns="0" tIns="126365" rIns="0" bIns="0" rtlCol="0">
            <a:spAutoFit/>
          </a:bodyPr>
          <a:lstStyle/>
          <a:p>
            <a:pPr marL="298450">
              <a:lnSpc>
                <a:spcPct val="100000"/>
              </a:lnSpc>
              <a:spcBef>
                <a:spcPts val="995"/>
              </a:spcBef>
            </a:pPr>
            <a:r>
              <a:rPr sz="2000" b="1" spc="-20" dirty="0">
                <a:latin typeface="Calibri"/>
                <a:cs typeface="Calibri"/>
              </a:rPr>
              <a:t>V</a:t>
            </a:r>
            <a:r>
              <a:rPr sz="1600" b="1" spc="-20" dirty="0">
                <a:latin typeface="Calibri"/>
                <a:cs typeface="Calibri"/>
              </a:rPr>
              <a:t>ENTAJAS</a:t>
            </a:r>
            <a:r>
              <a:rPr sz="2000" b="1" spc="-20" dirty="0">
                <a:latin typeface="Calibri"/>
                <a:cs typeface="Calibri"/>
              </a:rPr>
              <a:t>:</a:t>
            </a:r>
            <a:endParaRPr sz="2000">
              <a:latin typeface="Calibri"/>
              <a:cs typeface="Calibri"/>
            </a:endParaRPr>
          </a:p>
          <a:p>
            <a:pPr marL="241300" indent="-228600">
              <a:lnSpc>
                <a:spcPct val="100000"/>
              </a:lnSpc>
              <a:spcBef>
                <a:spcPts val="890"/>
              </a:spcBef>
              <a:buFont typeface="Wingdings"/>
              <a:buChar char=""/>
              <a:tabLst>
                <a:tab pos="241300" algn="l"/>
              </a:tabLst>
            </a:pPr>
            <a:r>
              <a:rPr sz="2000" spc="-5" dirty="0">
                <a:latin typeface="Calibri"/>
                <a:cs typeface="Calibri"/>
              </a:rPr>
              <a:t>Es un modelo de clasificación </a:t>
            </a:r>
            <a:r>
              <a:rPr sz="2000" spc="-15" dirty="0">
                <a:latin typeface="Calibri"/>
                <a:cs typeface="Calibri"/>
              </a:rPr>
              <a:t>eficiente </a:t>
            </a:r>
            <a:r>
              <a:rPr sz="2000" spc="-5" dirty="0">
                <a:latin typeface="Calibri"/>
                <a:cs typeface="Calibri"/>
              </a:rPr>
              <a:t>y</a:t>
            </a:r>
            <a:r>
              <a:rPr sz="2000" spc="125" dirty="0">
                <a:latin typeface="Calibri"/>
                <a:cs typeface="Calibri"/>
              </a:rPr>
              <a:t> </a:t>
            </a:r>
            <a:r>
              <a:rPr sz="2000" spc="-10" dirty="0">
                <a:latin typeface="Calibri"/>
                <a:cs typeface="Calibri"/>
              </a:rPr>
              <a:t>simple.</a:t>
            </a:r>
            <a:endParaRPr sz="2000">
              <a:latin typeface="Calibri"/>
              <a:cs typeface="Calibri"/>
            </a:endParaRPr>
          </a:p>
          <a:p>
            <a:pPr marL="241300" marR="219075" indent="-228600">
              <a:lnSpc>
                <a:spcPts val="2160"/>
              </a:lnSpc>
              <a:spcBef>
                <a:spcPts val="1030"/>
              </a:spcBef>
              <a:buFont typeface="Wingdings"/>
              <a:buChar char=""/>
              <a:tabLst>
                <a:tab pos="241300" algn="l"/>
              </a:tabLst>
            </a:pPr>
            <a:r>
              <a:rPr sz="2000" spc="-5" dirty="0">
                <a:latin typeface="Calibri"/>
                <a:cs typeface="Calibri"/>
              </a:rPr>
              <a:t>No es necesario </a:t>
            </a:r>
            <a:r>
              <a:rPr sz="2000" spc="-10" dirty="0">
                <a:latin typeface="Calibri"/>
                <a:cs typeface="Calibri"/>
              </a:rPr>
              <a:t>disponer </a:t>
            </a:r>
            <a:r>
              <a:rPr sz="2000" spc="-5" dirty="0">
                <a:latin typeface="Calibri"/>
                <a:cs typeface="Calibri"/>
              </a:rPr>
              <a:t>de </a:t>
            </a:r>
            <a:r>
              <a:rPr sz="2000" spc="-10" dirty="0">
                <a:latin typeface="Calibri"/>
                <a:cs typeface="Calibri"/>
              </a:rPr>
              <a:t>grandes </a:t>
            </a:r>
            <a:r>
              <a:rPr sz="2000" spc="-15" dirty="0">
                <a:latin typeface="Calibri"/>
                <a:cs typeface="Calibri"/>
              </a:rPr>
              <a:t>recursos  </a:t>
            </a:r>
            <a:r>
              <a:rPr sz="2000" spc="-5" dirty="0">
                <a:latin typeface="Calibri"/>
                <a:cs typeface="Calibri"/>
              </a:rPr>
              <a:t>computacionales.</a:t>
            </a:r>
            <a:endParaRPr sz="2000">
              <a:latin typeface="Calibri"/>
              <a:cs typeface="Calibri"/>
            </a:endParaRPr>
          </a:p>
          <a:p>
            <a:pPr marL="241300" indent="-228600">
              <a:lnSpc>
                <a:spcPct val="100000"/>
              </a:lnSpc>
              <a:spcBef>
                <a:spcPts val="730"/>
              </a:spcBef>
              <a:buFont typeface="Wingdings"/>
              <a:buChar char=""/>
              <a:tabLst>
                <a:tab pos="241300" algn="l"/>
              </a:tabLst>
            </a:pPr>
            <a:r>
              <a:rPr sz="2000" spc="-5" dirty="0">
                <a:latin typeface="Calibri"/>
                <a:cs typeface="Calibri"/>
              </a:rPr>
              <a:t>Los </a:t>
            </a:r>
            <a:r>
              <a:rPr sz="2000" spc="-10" dirty="0">
                <a:latin typeface="Calibri"/>
                <a:cs typeface="Calibri"/>
              </a:rPr>
              <a:t>resultados </a:t>
            </a:r>
            <a:r>
              <a:rPr sz="2000" spc="-5" dirty="0">
                <a:latin typeface="Calibri"/>
                <a:cs typeface="Calibri"/>
              </a:rPr>
              <a:t>son </a:t>
            </a:r>
            <a:r>
              <a:rPr sz="2000" spc="-10" dirty="0">
                <a:latin typeface="Calibri"/>
                <a:cs typeface="Calibri"/>
              </a:rPr>
              <a:t>altamente</a:t>
            </a:r>
            <a:r>
              <a:rPr sz="2000" spc="50" dirty="0">
                <a:latin typeface="Calibri"/>
                <a:cs typeface="Calibri"/>
              </a:rPr>
              <a:t> </a:t>
            </a:r>
            <a:r>
              <a:rPr sz="2000" spc="-10" dirty="0">
                <a:latin typeface="Calibri"/>
                <a:cs typeface="Calibri"/>
              </a:rPr>
              <a:t>interpretables.</a:t>
            </a:r>
            <a:endParaRPr sz="2000">
              <a:latin typeface="Calibri"/>
              <a:cs typeface="Calibri"/>
            </a:endParaRPr>
          </a:p>
        </p:txBody>
      </p:sp>
      <p:sp>
        <p:nvSpPr>
          <p:cNvPr id="5" name="object 5"/>
          <p:cNvSpPr/>
          <p:nvPr/>
        </p:nvSpPr>
        <p:spPr>
          <a:xfrm>
            <a:off x="6096000" y="430530"/>
            <a:ext cx="0" cy="5603240"/>
          </a:xfrm>
          <a:custGeom>
            <a:avLst/>
            <a:gdLst/>
            <a:ahLst/>
            <a:cxnLst/>
            <a:rect l="l" t="t" r="r" b="b"/>
            <a:pathLst>
              <a:path h="5603240">
                <a:moveTo>
                  <a:pt x="0" y="0"/>
                </a:moveTo>
                <a:lnTo>
                  <a:pt x="0" y="5602935"/>
                </a:lnTo>
              </a:path>
            </a:pathLst>
          </a:custGeom>
          <a:ln w="38100">
            <a:solidFill>
              <a:srgbClr val="6FAC46"/>
            </a:solidFill>
          </a:ln>
        </p:spPr>
        <p:txBody>
          <a:bodyPr wrap="square" lIns="0" tIns="0" rIns="0" bIns="0" rtlCol="0"/>
          <a:lstStyle/>
          <a:p>
            <a:endParaRPr/>
          </a:p>
        </p:txBody>
      </p:sp>
      <p:sp>
        <p:nvSpPr>
          <p:cNvPr id="6" name="object 6"/>
          <p:cNvSpPr/>
          <p:nvPr/>
        </p:nvSpPr>
        <p:spPr>
          <a:xfrm>
            <a:off x="0" y="3588258"/>
            <a:ext cx="2908299" cy="292099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440418" y="3436620"/>
            <a:ext cx="2751581" cy="274015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422516" y="1114552"/>
            <a:ext cx="190500" cy="177546"/>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6410452" y="910539"/>
            <a:ext cx="5292725" cy="2487930"/>
          </a:xfrm>
          <a:prstGeom prst="rect">
            <a:avLst/>
          </a:prstGeom>
        </p:spPr>
        <p:txBody>
          <a:bodyPr vert="horz" wrap="square" lIns="0" tIns="126365" rIns="0" bIns="0" rtlCol="0">
            <a:spAutoFit/>
          </a:bodyPr>
          <a:lstStyle/>
          <a:p>
            <a:pPr marL="298450">
              <a:lnSpc>
                <a:spcPct val="100000"/>
              </a:lnSpc>
              <a:spcBef>
                <a:spcPts val="995"/>
              </a:spcBef>
            </a:pPr>
            <a:r>
              <a:rPr sz="2000" b="1" spc="-20" dirty="0">
                <a:latin typeface="Calibri"/>
                <a:cs typeface="Calibri"/>
              </a:rPr>
              <a:t>D</a:t>
            </a:r>
            <a:r>
              <a:rPr sz="1600" b="1" spc="-20" dirty="0">
                <a:latin typeface="Calibri"/>
                <a:cs typeface="Calibri"/>
              </a:rPr>
              <a:t>ESVENTAJAS</a:t>
            </a:r>
            <a:r>
              <a:rPr sz="2000" b="1" spc="-20" dirty="0">
                <a:latin typeface="Calibri"/>
                <a:cs typeface="Calibri"/>
              </a:rPr>
              <a:t>:</a:t>
            </a:r>
            <a:endParaRPr sz="2000">
              <a:latin typeface="Calibri"/>
              <a:cs typeface="Calibri"/>
            </a:endParaRPr>
          </a:p>
          <a:p>
            <a:pPr marL="241300" marR="1004569" indent="-228600">
              <a:lnSpc>
                <a:spcPts val="2160"/>
              </a:lnSpc>
              <a:spcBef>
                <a:spcPts val="1165"/>
              </a:spcBef>
              <a:buFont typeface="Wingdings"/>
              <a:buChar char=""/>
              <a:tabLst>
                <a:tab pos="241300" algn="l"/>
              </a:tabLst>
            </a:pPr>
            <a:r>
              <a:rPr sz="2000" spc="-5" dirty="0">
                <a:latin typeface="Calibri"/>
                <a:cs typeface="Calibri"/>
              </a:rPr>
              <a:t>Imposibilidad de </a:t>
            </a:r>
            <a:r>
              <a:rPr sz="2000" spc="-10" dirty="0">
                <a:latin typeface="Calibri"/>
                <a:cs typeface="Calibri"/>
              </a:rPr>
              <a:t>resolver directamente  problemas </a:t>
            </a:r>
            <a:r>
              <a:rPr sz="2000" spc="-5" dirty="0">
                <a:latin typeface="Calibri"/>
                <a:cs typeface="Calibri"/>
              </a:rPr>
              <a:t>no</a:t>
            </a:r>
            <a:r>
              <a:rPr sz="2000" spc="15" dirty="0">
                <a:latin typeface="Calibri"/>
                <a:cs typeface="Calibri"/>
              </a:rPr>
              <a:t> </a:t>
            </a:r>
            <a:r>
              <a:rPr sz="2000" spc="-5" dirty="0">
                <a:latin typeface="Calibri"/>
                <a:cs typeface="Calibri"/>
              </a:rPr>
              <a:t>lineales.</a:t>
            </a:r>
            <a:endParaRPr sz="2000">
              <a:latin typeface="Calibri"/>
              <a:cs typeface="Calibri"/>
            </a:endParaRPr>
          </a:p>
          <a:p>
            <a:pPr marL="241300" marR="267970" indent="-228600">
              <a:lnSpc>
                <a:spcPts val="2160"/>
              </a:lnSpc>
              <a:spcBef>
                <a:spcPts val="994"/>
              </a:spcBef>
              <a:buFont typeface="Wingdings"/>
              <a:buChar char=""/>
              <a:tabLst>
                <a:tab pos="241300" algn="l"/>
              </a:tabLst>
            </a:pPr>
            <a:r>
              <a:rPr sz="2000" spc="-5" dirty="0">
                <a:latin typeface="Calibri"/>
                <a:cs typeface="Calibri"/>
              </a:rPr>
              <a:t>La variable </a:t>
            </a:r>
            <a:r>
              <a:rPr sz="2000" spc="-10" dirty="0">
                <a:latin typeface="Calibri"/>
                <a:cs typeface="Calibri"/>
              </a:rPr>
              <a:t>objetivo </a:t>
            </a:r>
            <a:r>
              <a:rPr sz="2000" spc="-15" dirty="0">
                <a:latin typeface="Calibri"/>
                <a:cs typeface="Calibri"/>
              </a:rPr>
              <a:t>esta </a:t>
            </a:r>
            <a:r>
              <a:rPr sz="2000" spc="-5" dirty="0">
                <a:latin typeface="Calibri"/>
                <a:cs typeface="Calibri"/>
              </a:rPr>
              <a:t>ha de ser </a:t>
            </a:r>
            <a:r>
              <a:rPr sz="2000" spc="-10" dirty="0">
                <a:latin typeface="Calibri"/>
                <a:cs typeface="Calibri"/>
              </a:rPr>
              <a:t>linealmente  separable.</a:t>
            </a:r>
            <a:endParaRPr sz="2000">
              <a:latin typeface="Calibri"/>
              <a:cs typeface="Calibri"/>
            </a:endParaRPr>
          </a:p>
          <a:p>
            <a:pPr marL="241300" marR="5080" indent="-228600">
              <a:lnSpc>
                <a:spcPts val="2160"/>
              </a:lnSpc>
              <a:spcBef>
                <a:spcPts val="1000"/>
              </a:spcBef>
              <a:buFont typeface="Wingdings"/>
              <a:buChar char=""/>
              <a:tabLst>
                <a:tab pos="241300" algn="l"/>
              </a:tabLst>
            </a:pPr>
            <a:r>
              <a:rPr sz="2000" spc="-5" dirty="0">
                <a:latin typeface="Calibri"/>
                <a:cs typeface="Calibri"/>
              </a:rPr>
              <a:t>La </a:t>
            </a:r>
            <a:r>
              <a:rPr sz="2000" spc="-10" dirty="0">
                <a:latin typeface="Calibri"/>
                <a:cs typeface="Calibri"/>
              </a:rPr>
              <a:t>regresión logística </a:t>
            </a:r>
            <a:r>
              <a:rPr sz="2000" spc="-5" dirty="0">
                <a:latin typeface="Calibri"/>
                <a:cs typeface="Calibri"/>
              </a:rPr>
              <a:t>no es uno de los </a:t>
            </a:r>
            <a:r>
              <a:rPr sz="2000" spc="-10" dirty="0">
                <a:latin typeface="Calibri"/>
                <a:cs typeface="Calibri"/>
              </a:rPr>
              <a:t>algoritmos  </a:t>
            </a:r>
            <a:r>
              <a:rPr sz="2000" spc="-5" dirty="0">
                <a:latin typeface="Calibri"/>
                <a:cs typeface="Calibri"/>
              </a:rPr>
              <a:t>más </a:t>
            </a:r>
            <a:r>
              <a:rPr sz="2000" spc="-15" dirty="0">
                <a:latin typeface="Calibri"/>
                <a:cs typeface="Calibri"/>
              </a:rPr>
              <a:t>potentes </a:t>
            </a:r>
            <a:r>
              <a:rPr sz="2000" spc="-5" dirty="0">
                <a:latin typeface="Calibri"/>
                <a:cs typeface="Calibri"/>
              </a:rPr>
              <a:t>que</a:t>
            </a:r>
            <a:r>
              <a:rPr sz="2000" spc="40" dirty="0">
                <a:latin typeface="Calibri"/>
                <a:cs typeface="Calibri"/>
              </a:rPr>
              <a:t> </a:t>
            </a:r>
            <a:r>
              <a:rPr sz="2000" spc="-15" dirty="0">
                <a:latin typeface="Calibri"/>
                <a:cs typeface="Calibri"/>
              </a:rPr>
              <a:t>existen.</a:t>
            </a:r>
            <a:endParaRPr sz="200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10</a:t>
            </a:fld>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4030979" cy="635635"/>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Clasificador KNN</a:t>
            </a:r>
            <a:endParaRPr sz="4000" dirty="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11</a:t>
            </a:fld>
            <a:endParaRPr spc="-5" dirty="0"/>
          </a:p>
        </p:txBody>
      </p:sp>
      <p:sp>
        <p:nvSpPr>
          <p:cNvPr id="13" name="CuadroTexto 12"/>
          <p:cNvSpPr txBox="1"/>
          <p:nvPr/>
        </p:nvSpPr>
        <p:spPr>
          <a:xfrm>
            <a:off x="914788" y="1066800"/>
            <a:ext cx="10058012" cy="646331"/>
          </a:xfrm>
          <a:prstGeom prst="rect">
            <a:avLst/>
          </a:prstGeom>
          <a:noFill/>
        </p:spPr>
        <p:txBody>
          <a:bodyPr wrap="square" rtlCol="0">
            <a:spAutoFit/>
          </a:bodyPr>
          <a:lstStyle/>
          <a:p>
            <a:pPr algn="just"/>
            <a:r>
              <a:rPr lang="es-CO" dirty="0">
                <a:solidFill>
                  <a:srgbClr val="080808"/>
                </a:solidFill>
                <a:latin typeface="Arial"/>
                <a:ea typeface="Arial"/>
                <a:cs typeface="Arial"/>
                <a:sym typeface="Arial"/>
              </a:rPr>
              <a:t>La idea básica sobre la que se fundamenta este paradigma es que un nuevo caso se va a clasificar en la clase más frecuente a la que pertenecen sus K vecinos más cercanos</a:t>
            </a:r>
            <a:endParaRPr lang="es-ES" dirty="0"/>
          </a:p>
        </p:txBody>
      </p:sp>
      <p:pic>
        <p:nvPicPr>
          <p:cNvPr id="14" name="Google Shape;499;g5f0f32994f_0_6"/>
          <p:cNvPicPr preferRelativeResize="0"/>
          <p:nvPr/>
        </p:nvPicPr>
        <p:blipFill rotWithShape="1">
          <a:blip r:embed="rId2">
            <a:alphaModFix/>
          </a:blip>
          <a:srcRect/>
          <a:stretch/>
        </p:blipFill>
        <p:spPr>
          <a:xfrm>
            <a:off x="900968" y="1905000"/>
            <a:ext cx="4046950" cy="4046950"/>
          </a:xfrm>
          <a:prstGeom prst="rect">
            <a:avLst/>
          </a:prstGeom>
          <a:noFill/>
          <a:ln>
            <a:noFill/>
          </a:ln>
        </p:spPr>
      </p:pic>
      <p:pic>
        <p:nvPicPr>
          <p:cNvPr id="15" name="Google Shape;498;g5f0f32994f_0_6"/>
          <p:cNvPicPr preferRelativeResize="0"/>
          <p:nvPr/>
        </p:nvPicPr>
        <p:blipFill rotWithShape="1">
          <a:blip r:embed="rId3">
            <a:alphaModFix/>
          </a:blip>
          <a:srcRect/>
          <a:stretch/>
        </p:blipFill>
        <p:spPr>
          <a:xfrm>
            <a:off x="4947918" y="2209800"/>
            <a:ext cx="7160977" cy="2763740"/>
          </a:xfrm>
          <a:prstGeom prst="rect">
            <a:avLst/>
          </a:prstGeom>
          <a:noFill/>
          <a:ln>
            <a:noFill/>
          </a:ln>
        </p:spPr>
      </p:pic>
    </p:spTree>
    <p:extLst>
      <p:ext uri="{BB962C8B-B14F-4D97-AF65-F5344CB8AC3E}">
        <p14:creationId xmlns:p14="http://schemas.microsoft.com/office/powerpoint/2010/main" val="180031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4030979" cy="635635"/>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Clasificador KNN</a:t>
            </a:r>
            <a:endParaRPr sz="4000" dirty="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12</a:t>
            </a:fld>
            <a:endParaRPr spc="-5" dirty="0"/>
          </a:p>
        </p:txBody>
      </p:sp>
      <p:pic>
        <p:nvPicPr>
          <p:cNvPr id="8" name="Google Shape;505;g5f0f32994f_0_33"/>
          <p:cNvPicPr preferRelativeResize="0"/>
          <p:nvPr/>
        </p:nvPicPr>
        <p:blipFill rotWithShape="1">
          <a:blip r:embed="rId2">
            <a:alphaModFix/>
          </a:blip>
          <a:srcRect/>
          <a:stretch/>
        </p:blipFill>
        <p:spPr>
          <a:xfrm>
            <a:off x="52362" y="2117630"/>
            <a:ext cx="4002643" cy="3124200"/>
          </a:xfrm>
          <a:prstGeom prst="rect">
            <a:avLst/>
          </a:prstGeom>
          <a:noFill/>
          <a:ln>
            <a:noFill/>
          </a:ln>
        </p:spPr>
      </p:pic>
      <p:pic>
        <p:nvPicPr>
          <p:cNvPr id="9" name="Google Shape;511;g5f0f32994f_0_38"/>
          <p:cNvPicPr preferRelativeResize="0"/>
          <p:nvPr/>
        </p:nvPicPr>
        <p:blipFill rotWithShape="1">
          <a:blip r:embed="rId3">
            <a:alphaModFix/>
          </a:blip>
          <a:srcRect/>
          <a:stretch/>
        </p:blipFill>
        <p:spPr>
          <a:xfrm>
            <a:off x="4057936" y="2027142"/>
            <a:ext cx="3965564" cy="3214688"/>
          </a:xfrm>
          <a:prstGeom prst="rect">
            <a:avLst/>
          </a:prstGeom>
          <a:noFill/>
          <a:ln>
            <a:noFill/>
          </a:ln>
        </p:spPr>
      </p:pic>
      <p:pic>
        <p:nvPicPr>
          <p:cNvPr id="12" name="Google Shape;517;g5f0f32994f_0_43"/>
          <p:cNvPicPr preferRelativeResize="0"/>
          <p:nvPr/>
        </p:nvPicPr>
        <p:blipFill rotWithShape="1">
          <a:blip r:embed="rId4">
            <a:alphaModFix/>
          </a:blip>
          <a:srcRect/>
          <a:stretch/>
        </p:blipFill>
        <p:spPr>
          <a:xfrm>
            <a:off x="7651162" y="2140644"/>
            <a:ext cx="4100443" cy="2987684"/>
          </a:xfrm>
          <a:prstGeom prst="rect">
            <a:avLst/>
          </a:prstGeom>
          <a:noFill/>
          <a:ln>
            <a:noFill/>
          </a:ln>
        </p:spPr>
      </p:pic>
      <p:sp>
        <p:nvSpPr>
          <p:cNvPr id="3" name="CuadroTexto 2"/>
          <p:cNvSpPr txBox="1"/>
          <p:nvPr/>
        </p:nvSpPr>
        <p:spPr>
          <a:xfrm>
            <a:off x="854605" y="1657810"/>
            <a:ext cx="3200400" cy="369332"/>
          </a:xfrm>
          <a:prstGeom prst="rect">
            <a:avLst/>
          </a:prstGeom>
          <a:noFill/>
        </p:spPr>
        <p:txBody>
          <a:bodyPr wrap="square" rtlCol="0">
            <a:spAutoFit/>
          </a:bodyPr>
          <a:lstStyle/>
          <a:p>
            <a:pPr algn="ctr"/>
            <a:r>
              <a:rPr lang="es-CO" dirty="0"/>
              <a:t>KNN-1 (1 Vecino más cercano)</a:t>
            </a:r>
            <a:endParaRPr lang="es-ES" dirty="0"/>
          </a:p>
        </p:txBody>
      </p:sp>
      <p:sp>
        <p:nvSpPr>
          <p:cNvPr id="16" name="CuadroTexto 15"/>
          <p:cNvSpPr txBox="1"/>
          <p:nvPr/>
        </p:nvSpPr>
        <p:spPr>
          <a:xfrm>
            <a:off x="4702905" y="1653131"/>
            <a:ext cx="3200400" cy="369332"/>
          </a:xfrm>
          <a:prstGeom prst="rect">
            <a:avLst/>
          </a:prstGeom>
          <a:noFill/>
        </p:spPr>
        <p:txBody>
          <a:bodyPr wrap="square" rtlCol="0">
            <a:spAutoFit/>
          </a:bodyPr>
          <a:lstStyle/>
          <a:p>
            <a:pPr algn="ctr"/>
            <a:r>
              <a:rPr lang="es-CO" dirty="0"/>
              <a:t>KNN-3 (3 Vecinos más cercanos)</a:t>
            </a:r>
            <a:endParaRPr lang="es-ES" dirty="0"/>
          </a:p>
        </p:txBody>
      </p:sp>
      <p:sp>
        <p:nvSpPr>
          <p:cNvPr id="17" name="CuadroTexto 16"/>
          <p:cNvSpPr txBox="1"/>
          <p:nvPr/>
        </p:nvSpPr>
        <p:spPr>
          <a:xfrm>
            <a:off x="8548274" y="1653131"/>
            <a:ext cx="3200400" cy="369332"/>
          </a:xfrm>
          <a:prstGeom prst="rect">
            <a:avLst/>
          </a:prstGeom>
          <a:noFill/>
        </p:spPr>
        <p:txBody>
          <a:bodyPr wrap="square" rtlCol="0">
            <a:spAutoFit/>
          </a:bodyPr>
          <a:lstStyle/>
          <a:p>
            <a:pPr algn="ctr"/>
            <a:r>
              <a:rPr lang="es-CO" dirty="0"/>
              <a:t>KNN-5 (5 Vecinos más cercanos)</a:t>
            </a:r>
            <a:endParaRPr lang="es-ES" dirty="0"/>
          </a:p>
        </p:txBody>
      </p:sp>
    </p:spTree>
    <p:extLst>
      <p:ext uri="{BB962C8B-B14F-4D97-AF65-F5344CB8AC3E}">
        <p14:creationId xmlns:p14="http://schemas.microsoft.com/office/powerpoint/2010/main" val="74161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Árbol de Decisión</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2" name="object 12"/>
          <p:cNvSpPr txBox="1"/>
          <p:nvPr/>
        </p:nvSpPr>
        <p:spPr>
          <a:xfrm>
            <a:off x="609600" y="1216710"/>
            <a:ext cx="10134600" cy="1120178"/>
          </a:xfrm>
          <a:prstGeom prst="rect">
            <a:avLst/>
          </a:prstGeom>
        </p:spPr>
        <p:txBody>
          <a:bodyPr vert="horz" wrap="square" lIns="0" tIns="12065" rIns="0" bIns="0" rtlCol="0">
            <a:spAutoFit/>
          </a:bodyPr>
          <a:lstStyle/>
          <a:p>
            <a:pPr algn="just"/>
            <a:r>
              <a:rPr lang="es-ES" dirty="0"/>
              <a:t>Los Árboles de Decisión pueden resumirse con los siguientes puntos:</a:t>
            </a:r>
          </a:p>
          <a:p>
            <a:pPr marL="285750" indent="-285750" algn="just">
              <a:buFont typeface="Arial" panose="020B0604020202020204" pitchFamily="34" charset="0"/>
              <a:buChar char="•"/>
            </a:pPr>
            <a:r>
              <a:rPr lang="es-ES" dirty="0"/>
              <a:t>Los árboles de decisión son modelos predictivos que utilizan un conjunto de reglas binarias para calcular un valor objetivo.</a:t>
            </a:r>
          </a:p>
          <a:p>
            <a:pPr marL="285750" indent="-285750" algn="just">
              <a:buFont typeface="Arial" panose="020B0604020202020204" pitchFamily="34" charset="0"/>
              <a:buChar char="•"/>
            </a:pPr>
            <a:r>
              <a:rPr lang="es-ES" dirty="0"/>
              <a:t>Cada árbol individual es un modelo bastante simple que tiene ramas, nodos y hojas.</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13</a:t>
            </a:fld>
            <a:endParaRPr spc="-5" dirty="0"/>
          </a:p>
        </p:txBody>
      </p:sp>
      <p:sp>
        <p:nvSpPr>
          <p:cNvPr id="9" name="object 12"/>
          <p:cNvSpPr txBox="1"/>
          <p:nvPr/>
        </p:nvSpPr>
        <p:spPr>
          <a:xfrm>
            <a:off x="495300" y="2836414"/>
            <a:ext cx="5410200" cy="2228174"/>
          </a:xfrm>
          <a:prstGeom prst="rect">
            <a:avLst/>
          </a:prstGeom>
        </p:spPr>
        <p:txBody>
          <a:bodyPr vert="horz" wrap="square" lIns="0" tIns="12065" rIns="0" bIns="0" rtlCol="0">
            <a:spAutoFit/>
          </a:bodyPr>
          <a:lstStyle/>
          <a:p>
            <a:pPr algn="just"/>
            <a:r>
              <a:rPr lang="es-ES" dirty="0"/>
              <a:t>Un árbol de decisión consisten en estimar un resultado haciendo una serie de preguntas a los datos, cada pregunta estrechando nuestros posibles valores hasta que el modelo tenga la suficiente confianza como para hacer una sola predicción. El orden de la pregunta así como su contenido son determinados por el modelo. Además, las preguntas formuladas están todas en forma de Verdadero/Falso. </a:t>
            </a:r>
          </a:p>
        </p:txBody>
      </p:sp>
      <p:pic>
        <p:nvPicPr>
          <p:cNvPr id="1028" name="Picture 4" descr="Decision Tree Regressor explained in dep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529" y="2667000"/>
            <a:ext cx="5860641" cy="319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0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Árbol de Decisión</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2" name="object 12"/>
          <p:cNvSpPr txBox="1"/>
          <p:nvPr/>
        </p:nvSpPr>
        <p:spPr>
          <a:xfrm>
            <a:off x="457198" y="1148499"/>
            <a:ext cx="11125201" cy="843180"/>
          </a:xfrm>
          <a:prstGeom prst="rect">
            <a:avLst/>
          </a:prstGeom>
        </p:spPr>
        <p:txBody>
          <a:bodyPr vert="horz" wrap="square" lIns="0" tIns="12065" rIns="0" bIns="0" rtlCol="0">
            <a:spAutoFit/>
          </a:bodyPr>
          <a:lstStyle/>
          <a:p>
            <a:pPr algn="just"/>
            <a:r>
              <a:rPr lang="es-ES" dirty="0"/>
              <a:t>Durante el entrenamiento, el modelo se ajusta con cualquier dato histórico que sea relevante para el dominio del problema y el verdadero valor que queremos que el modelo aprenda a predecir. El modelo aprende cualquier relación entre los datos y la variable objetivo.</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14</a:t>
            </a:fld>
            <a:endParaRPr spc="-5" dirty="0"/>
          </a:p>
        </p:txBody>
      </p:sp>
      <p:sp>
        <p:nvSpPr>
          <p:cNvPr id="11" name="object 12"/>
          <p:cNvSpPr txBox="1"/>
          <p:nvPr/>
        </p:nvSpPr>
        <p:spPr>
          <a:xfrm>
            <a:off x="461009" y="2806848"/>
            <a:ext cx="5863591" cy="1951175"/>
          </a:xfrm>
          <a:prstGeom prst="rect">
            <a:avLst/>
          </a:prstGeom>
        </p:spPr>
        <p:txBody>
          <a:bodyPr vert="horz" wrap="square" lIns="0" tIns="12065" rIns="0" bIns="0" rtlCol="0">
            <a:spAutoFit/>
          </a:bodyPr>
          <a:lstStyle/>
          <a:p>
            <a:pPr algn="just"/>
            <a:r>
              <a:rPr lang="es-ES" dirty="0"/>
              <a:t>Después de la fase de entrenamiento, el árbol de decisión produce un árbol calculando las mejores preguntas, así como su orden para hacer las estimaciones más precisas posibles. Cuando se quiere hacer una predicción se debe proporcionar al modelo el mismo formato de datos para hacer una predicción. La predicción será una estimación basada en los datos del entramiento en el que se ha entrenado.</a:t>
            </a:r>
          </a:p>
        </p:txBody>
      </p:sp>
      <p:pic>
        <p:nvPicPr>
          <p:cNvPr id="2050" name="Picture 2" descr="Decision Tree Regression - Explained with Decision Tree Exampl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82" r="8129"/>
          <a:stretch/>
        </p:blipFill>
        <p:spPr bwMode="auto">
          <a:xfrm>
            <a:off x="6557010" y="2057400"/>
            <a:ext cx="4800600" cy="373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75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7631335"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Máquinas de Vectores de Soporte</a:t>
            </a:r>
            <a:endParaRPr sz="4000" dirty="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15</a:t>
            </a:fld>
            <a:endParaRPr spc="-5" dirty="0"/>
          </a:p>
        </p:txBody>
      </p:sp>
      <p:sp>
        <p:nvSpPr>
          <p:cNvPr id="3" name="CuadroTexto 2"/>
          <p:cNvSpPr txBox="1"/>
          <p:nvPr/>
        </p:nvSpPr>
        <p:spPr>
          <a:xfrm>
            <a:off x="514245" y="1905000"/>
            <a:ext cx="5927195" cy="923330"/>
          </a:xfrm>
          <a:prstGeom prst="rect">
            <a:avLst/>
          </a:prstGeom>
          <a:noFill/>
        </p:spPr>
        <p:txBody>
          <a:bodyPr wrap="square" rtlCol="0">
            <a:spAutoFit/>
          </a:bodyPr>
          <a:lstStyle/>
          <a:p>
            <a:pPr algn="just"/>
            <a:r>
              <a:rPr lang="es-ES" dirty="0"/>
              <a:t>Las Máquinas de Vectores de Soporte (SVM) buscan el </a:t>
            </a:r>
            <a:r>
              <a:rPr lang="es-ES" dirty="0" err="1"/>
              <a:t>hiperplano</a:t>
            </a:r>
            <a:r>
              <a:rPr lang="es-ES" dirty="0"/>
              <a:t> que separe de forma óptima los puntos de una clase de otra.</a:t>
            </a:r>
          </a:p>
        </p:txBody>
      </p:sp>
      <p:sp>
        <p:nvSpPr>
          <p:cNvPr id="4" name="Rectángulo 3"/>
          <p:cNvSpPr/>
          <p:nvPr/>
        </p:nvSpPr>
        <p:spPr>
          <a:xfrm>
            <a:off x="573649" y="3084376"/>
            <a:ext cx="5864860" cy="1200329"/>
          </a:xfrm>
          <a:prstGeom prst="rect">
            <a:avLst/>
          </a:prstGeom>
        </p:spPr>
        <p:txBody>
          <a:bodyPr wrap="square">
            <a:spAutoFit/>
          </a:bodyPr>
          <a:lstStyle/>
          <a:p>
            <a:pPr algn="just"/>
            <a:r>
              <a:rPr lang="es-ES" dirty="0"/>
              <a:t>En un problema de dos clases, linealmente separables, pueden existir muchas fronteras de decisión (o </a:t>
            </a:r>
            <a:r>
              <a:rPr lang="es-ES" dirty="0" err="1"/>
              <a:t>hiperplanos</a:t>
            </a:r>
            <a:r>
              <a:rPr lang="es-ES" dirty="0"/>
              <a:t>) que pueden separar las clases.</a:t>
            </a:r>
          </a:p>
          <a:p>
            <a:pPr algn="just"/>
            <a:endParaRPr lang="es-ES" dirty="0"/>
          </a:p>
        </p:txBody>
      </p:sp>
      <p:pic>
        <p:nvPicPr>
          <p:cNvPr id="5" name="Imagen 4"/>
          <p:cNvPicPr>
            <a:picLocks noChangeAspect="1"/>
          </p:cNvPicPr>
          <p:nvPr/>
        </p:nvPicPr>
        <p:blipFill>
          <a:blip r:embed="rId2"/>
          <a:stretch>
            <a:fillRect/>
          </a:stretch>
        </p:blipFill>
        <p:spPr>
          <a:xfrm>
            <a:off x="6438509" y="990600"/>
            <a:ext cx="5398953" cy="4621039"/>
          </a:xfrm>
          <a:prstGeom prst="rect">
            <a:avLst/>
          </a:prstGeom>
        </p:spPr>
      </p:pic>
    </p:spTree>
    <p:extLst>
      <p:ext uri="{BB962C8B-B14F-4D97-AF65-F5344CB8AC3E}">
        <p14:creationId xmlns:p14="http://schemas.microsoft.com/office/powerpoint/2010/main" val="2192744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7631335"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Máquinas de Vectores de Soporte</a:t>
            </a:r>
            <a:endParaRPr sz="4000" dirty="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16</a:t>
            </a:fld>
            <a:endParaRPr spc="-5" dirty="0"/>
          </a:p>
        </p:txBody>
      </p:sp>
      <p:sp>
        <p:nvSpPr>
          <p:cNvPr id="3" name="CuadroTexto 2"/>
          <p:cNvSpPr txBox="1"/>
          <p:nvPr/>
        </p:nvSpPr>
        <p:spPr>
          <a:xfrm>
            <a:off x="533400" y="1111151"/>
            <a:ext cx="5029200" cy="1200329"/>
          </a:xfrm>
          <a:prstGeom prst="rect">
            <a:avLst/>
          </a:prstGeom>
          <a:noFill/>
        </p:spPr>
        <p:txBody>
          <a:bodyPr wrap="square" rtlCol="0">
            <a:spAutoFit/>
          </a:bodyPr>
          <a:lstStyle/>
          <a:p>
            <a:pPr algn="just"/>
            <a:r>
              <a:rPr lang="es-ES" dirty="0"/>
              <a:t>La SVM busca el </a:t>
            </a:r>
            <a:r>
              <a:rPr lang="es-ES" dirty="0" err="1"/>
              <a:t>hiperplano</a:t>
            </a:r>
            <a:r>
              <a:rPr lang="es-ES" dirty="0"/>
              <a:t> que maximiza la distancia (o margen) con los puntos que estén más cerca de él, razón por la cual también se les conoce a las SVM como clasificadores de margen máximo. </a:t>
            </a:r>
          </a:p>
        </p:txBody>
      </p:sp>
      <p:sp>
        <p:nvSpPr>
          <p:cNvPr id="6" name="Rectángulo 5"/>
          <p:cNvSpPr/>
          <p:nvPr/>
        </p:nvSpPr>
        <p:spPr>
          <a:xfrm>
            <a:off x="6441440" y="1111151"/>
            <a:ext cx="5410200" cy="923330"/>
          </a:xfrm>
          <a:prstGeom prst="rect">
            <a:avLst/>
          </a:prstGeom>
        </p:spPr>
        <p:txBody>
          <a:bodyPr wrap="square">
            <a:spAutoFit/>
          </a:bodyPr>
          <a:lstStyle/>
          <a:p>
            <a:r>
              <a:rPr lang="es-ES" dirty="0"/>
              <a:t>Como el </a:t>
            </a:r>
            <a:r>
              <a:rPr lang="es-ES" dirty="0" err="1"/>
              <a:t>hiperplano</a:t>
            </a:r>
            <a:r>
              <a:rPr lang="es-ES" dirty="0"/>
              <a:t> separa las muestras positivas (+1) de las negativas (-1), los puntos que están en el </a:t>
            </a:r>
            <a:r>
              <a:rPr lang="es-ES" dirty="0" err="1"/>
              <a:t>hiperplano</a:t>
            </a:r>
            <a:r>
              <a:rPr lang="es-ES" dirty="0"/>
              <a:t> deben satisfacer la ecuación: 𝒘𝑇𝐱 + 𝑏 = 0. </a:t>
            </a:r>
          </a:p>
        </p:txBody>
      </p:sp>
      <p:pic>
        <p:nvPicPr>
          <p:cNvPr id="7" name="Imagen 6"/>
          <p:cNvPicPr>
            <a:picLocks noChangeAspect="1"/>
          </p:cNvPicPr>
          <p:nvPr/>
        </p:nvPicPr>
        <p:blipFill>
          <a:blip r:embed="rId2"/>
          <a:stretch>
            <a:fillRect/>
          </a:stretch>
        </p:blipFill>
        <p:spPr>
          <a:xfrm>
            <a:off x="1447800" y="2466771"/>
            <a:ext cx="8564831" cy="3603031"/>
          </a:xfrm>
          <a:prstGeom prst="rect">
            <a:avLst/>
          </a:prstGeom>
        </p:spPr>
      </p:pic>
    </p:spTree>
    <p:extLst>
      <p:ext uri="{BB962C8B-B14F-4D97-AF65-F5344CB8AC3E}">
        <p14:creationId xmlns:p14="http://schemas.microsoft.com/office/powerpoint/2010/main" val="803779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7846061"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err="1">
                <a:latin typeface="Calibri"/>
                <a:cs typeface="Calibri"/>
              </a:rPr>
              <a:t>XGBoost</a:t>
            </a:r>
            <a:r>
              <a:rPr lang="es-CO" sz="4000" b="1" spc="-15" dirty="0">
                <a:latin typeface="Calibri"/>
                <a:cs typeface="Calibri"/>
              </a:rPr>
              <a:t>: </a:t>
            </a:r>
            <a:r>
              <a:rPr lang="es-CO" sz="4000" b="1" spc="-15" dirty="0" err="1">
                <a:latin typeface="Calibri"/>
                <a:cs typeface="Calibri"/>
              </a:rPr>
              <a:t>eXtreme</a:t>
            </a:r>
            <a:r>
              <a:rPr lang="es-CO" sz="4000" b="1" spc="-15" dirty="0">
                <a:latin typeface="Calibri"/>
                <a:cs typeface="Calibri"/>
              </a:rPr>
              <a:t> </a:t>
            </a:r>
            <a:r>
              <a:rPr lang="es-CO" sz="4000" b="1" spc="-15" dirty="0" err="1">
                <a:latin typeface="Calibri"/>
                <a:cs typeface="Calibri"/>
              </a:rPr>
              <a:t>Gradient</a:t>
            </a:r>
            <a:r>
              <a:rPr lang="es-CO" sz="4000" b="1" spc="-15" dirty="0">
                <a:latin typeface="Calibri"/>
                <a:cs typeface="Calibri"/>
              </a:rPr>
              <a:t> </a:t>
            </a:r>
            <a:r>
              <a:rPr lang="es-CO" sz="4000" b="1" spc="-15" dirty="0" err="1">
                <a:latin typeface="Calibri"/>
                <a:cs typeface="Calibri"/>
              </a:rPr>
              <a:t>Boosting</a:t>
            </a:r>
            <a:endParaRPr sz="4000" dirty="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17</a:t>
            </a:fld>
            <a:endParaRPr spc="-5" dirty="0"/>
          </a:p>
        </p:txBody>
      </p:sp>
      <p:sp>
        <p:nvSpPr>
          <p:cNvPr id="3" name="CuadroTexto 2"/>
          <p:cNvSpPr txBox="1"/>
          <p:nvPr/>
        </p:nvSpPr>
        <p:spPr>
          <a:xfrm>
            <a:off x="533400" y="1111151"/>
            <a:ext cx="10972800" cy="2056204"/>
          </a:xfrm>
          <a:prstGeom prst="rect">
            <a:avLst/>
          </a:prstGeom>
          <a:noFill/>
        </p:spPr>
        <p:txBody>
          <a:bodyPr wrap="square" rtlCol="0">
            <a:spAutoFit/>
          </a:bodyPr>
          <a:lstStyle/>
          <a:p>
            <a:pPr lvl="0" algn="just">
              <a:lnSpc>
                <a:spcPct val="120000"/>
              </a:lnSpc>
              <a:buClr>
                <a:srgbClr val="000000"/>
              </a:buClr>
              <a:buSzPts val="2000"/>
            </a:pPr>
            <a:r>
              <a:rPr lang="es-ES" dirty="0" err="1">
                <a:solidFill>
                  <a:srgbClr val="080808"/>
                </a:solidFill>
                <a:latin typeface="Arial"/>
                <a:ea typeface="Arial"/>
                <a:cs typeface="Arial"/>
                <a:sym typeface="Arial"/>
              </a:rPr>
              <a:t>Xgboost</a:t>
            </a:r>
            <a:r>
              <a:rPr lang="es-ES" dirty="0">
                <a:solidFill>
                  <a:srgbClr val="080808"/>
                </a:solidFill>
                <a:latin typeface="Arial"/>
                <a:ea typeface="Arial"/>
                <a:cs typeface="Arial"/>
                <a:sym typeface="Arial"/>
              </a:rPr>
              <a:t> es un algoritmo de ensamble, tipo </a:t>
            </a:r>
            <a:r>
              <a:rPr lang="es-ES" dirty="0" err="1">
                <a:solidFill>
                  <a:srgbClr val="080808"/>
                </a:solidFill>
                <a:latin typeface="Arial"/>
                <a:ea typeface="Arial"/>
                <a:cs typeface="Arial"/>
                <a:sym typeface="Arial"/>
              </a:rPr>
              <a:t>boosting</a:t>
            </a:r>
            <a:r>
              <a:rPr lang="es-ES" dirty="0">
                <a:solidFill>
                  <a:srgbClr val="080808"/>
                </a:solidFill>
                <a:latin typeface="Arial"/>
                <a:ea typeface="Arial"/>
                <a:cs typeface="Arial"/>
                <a:sym typeface="Arial"/>
              </a:rPr>
              <a:t>, de árboles de decisión. En un ensamble </a:t>
            </a:r>
            <a:r>
              <a:rPr lang="es-ES" dirty="0" err="1">
                <a:solidFill>
                  <a:srgbClr val="080808"/>
                </a:solidFill>
                <a:latin typeface="Arial"/>
                <a:ea typeface="Arial"/>
                <a:cs typeface="Arial"/>
                <a:sym typeface="Arial"/>
              </a:rPr>
              <a:t>boosting</a:t>
            </a:r>
            <a:r>
              <a:rPr lang="es-ES" dirty="0">
                <a:solidFill>
                  <a:srgbClr val="080808"/>
                </a:solidFill>
                <a:latin typeface="Arial"/>
                <a:ea typeface="Arial"/>
                <a:cs typeface="Arial"/>
                <a:sym typeface="Arial"/>
              </a:rPr>
              <a:t> los árboles son construidos de manera secuencial, por lo que cada árbol siguiente reduce los errores de los árboles previos. Cada árbol aprende de sus predecesores y actualiza los errores.</a:t>
            </a:r>
          </a:p>
          <a:p>
            <a:pPr marL="457200" lvl="0" algn="just">
              <a:lnSpc>
                <a:spcPct val="120000"/>
              </a:lnSpc>
              <a:buClr>
                <a:srgbClr val="000000"/>
              </a:buClr>
              <a:buSzPts val="2000"/>
            </a:pPr>
            <a:endParaRPr lang="es-ES" dirty="0">
              <a:solidFill>
                <a:srgbClr val="080808"/>
              </a:solidFill>
              <a:latin typeface="Arial"/>
              <a:ea typeface="Arial"/>
              <a:cs typeface="Arial"/>
              <a:sym typeface="Arial"/>
            </a:endParaRPr>
          </a:p>
          <a:p>
            <a:pPr lvl="0" algn="just">
              <a:lnSpc>
                <a:spcPct val="120000"/>
              </a:lnSpc>
              <a:buClr>
                <a:srgbClr val="000000"/>
              </a:buClr>
              <a:buSzPts val="2000"/>
            </a:pPr>
            <a:r>
              <a:rPr lang="es-ES" dirty="0" err="1">
                <a:solidFill>
                  <a:srgbClr val="080808"/>
                </a:solidFill>
                <a:latin typeface="Arial"/>
                <a:ea typeface="Arial"/>
                <a:cs typeface="Arial"/>
                <a:sym typeface="Arial"/>
              </a:rPr>
              <a:t>Xgboost</a:t>
            </a:r>
            <a:r>
              <a:rPr lang="es-ES" dirty="0">
                <a:solidFill>
                  <a:srgbClr val="080808"/>
                </a:solidFill>
                <a:latin typeface="Arial"/>
                <a:ea typeface="Arial"/>
                <a:cs typeface="Arial"/>
                <a:sym typeface="Arial"/>
              </a:rPr>
              <a:t> es uno de los métodos más populares de modelado de bases de datos tabulares de cualquier tamaño, es muy rápido y escalable.</a:t>
            </a:r>
          </a:p>
        </p:txBody>
      </p:sp>
      <p:pic>
        <p:nvPicPr>
          <p:cNvPr id="8" name="Google Shape;2117;g6c5ec88a2d_0_3154"/>
          <p:cNvPicPr preferRelativeResize="0"/>
          <p:nvPr/>
        </p:nvPicPr>
        <p:blipFill rotWithShape="1">
          <a:blip r:embed="rId2">
            <a:alphaModFix/>
          </a:blip>
          <a:srcRect/>
          <a:stretch/>
        </p:blipFill>
        <p:spPr>
          <a:xfrm>
            <a:off x="915868" y="3352800"/>
            <a:ext cx="10590332" cy="2446025"/>
          </a:xfrm>
          <a:prstGeom prst="rect">
            <a:avLst/>
          </a:prstGeom>
          <a:noFill/>
          <a:ln>
            <a:noFill/>
          </a:ln>
        </p:spPr>
      </p:pic>
      <p:sp>
        <p:nvSpPr>
          <p:cNvPr id="9" name="CuadroTexto 8"/>
          <p:cNvSpPr txBox="1"/>
          <p:nvPr/>
        </p:nvSpPr>
        <p:spPr>
          <a:xfrm>
            <a:off x="8763000" y="168401"/>
            <a:ext cx="3276600" cy="600164"/>
          </a:xfrm>
          <a:prstGeom prst="rect">
            <a:avLst/>
          </a:prstGeom>
          <a:noFill/>
        </p:spPr>
        <p:txBody>
          <a:bodyPr wrap="square" rtlCol="0">
            <a:spAutoFit/>
          </a:bodyPr>
          <a:lstStyle/>
          <a:p>
            <a:r>
              <a:rPr lang="es-CO" sz="1100" dirty="0"/>
              <a:t>Links de interés:</a:t>
            </a:r>
          </a:p>
          <a:p>
            <a:pPr marL="171450" indent="-171450">
              <a:buFont typeface="Arial" panose="020B0604020202020204" pitchFamily="34" charset="0"/>
              <a:buChar char="•"/>
            </a:pPr>
            <a:r>
              <a:rPr lang="es-ES" sz="1100" dirty="0">
                <a:hlinkClick r:id="rId3"/>
              </a:rPr>
              <a:t>https://machinelearningmastery.com/gentle-introduction-xgboost-applied-machine-learning/</a:t>
            </a:r>
            <a:endParaRPr lang="es-ES" dirty="0"/>
          </a:p>
        </p:txBody>
      </p:sp>
    </p:spTree>
    <p:extLst>
      <p:ext uri="{BB962C8B-B14F-4D97-AF65-F5344CB8AC3E}">
        <p14:creationId xmlns:p14="http://schemas.microsoft.com/office/powerpoint/2010/main" val="2667129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446262"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Redes Neuronales para Regresión</a:t>
            </a:r>
            <a:endParaRPr sz="4000" dirty="0">
              <a:latin typeface="Calibri"/>
              <a:cs typeface="Calibri"/>
            </a:endParaRPr>
          </a:p>
        </p:txBody>
      </p:sp>
      <p:sp>
        <p:nvSpPr>
          <p:cNvPr id="10" name="object 10"/>
          <p:cNvSpPr txBox="1"/>
          <p:nvPr/>
        </p:nvSpPr>
        <p:spPr>
          <a:xfrm>
            <a:off x="2022348" y="4811014"/>
            <a:ext cx="610235" cy="459741"/>
          </a:xfrm>
          <a:prstGeom prst="rect">
            <a:avLst/>
          </a:prstGeom>
        </p:spPr>
        <p:txBody>
          <a:bodyPr vert="horz" wrap="square" lIns="0" tIns="13335" rIns="0" bIns="0" rtlCol="0">
            <a:spAutoFit/>
          </a:bodyPr>
          <a:lstStyle/>
          <a:p>
            <a:pPr marL="12700">
              <a:lnSpc>
                <a:spcPct val="100000"/>
              </a:lnSpc>
              <a:spcBef>
                <a:spcPts val="105"/>
              </a:spcBef>
              <a:tabLst>
                <a:tab pos="532130" algn="l"/>
              </a:tabLst>
            </a:pPr>
            <a:r>
              <a:rPr sz="2175" spc="240" baseline="3831" dirty="0">
                <a:latin typeface="Cambria Math"/>
                <a:cs typeface="Cambria Math"/>
              </a:rPr>
              <a:t>	</a:t>
            </a:r>
            <a:r>
              <a:rPr sz="1450" spc="160" dirty="0">
                <a:latin typeface="Cambria Math"/>
                <a:cs typeface="Cambria Math"/>
              </a:rPr>
              <a:t>𝑖</a:t>
            </a:r>
            <a:endParaRPr sz="1450" dirty="0">
              <a:latin typeface="Cambria Math"/>
              <a:cs typeface="Cambria Math"/>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18</a:t>
            </a:fld>
            <a:endParaRPr spc="-5" dirty="0"/>
          </a:p>
        </p:txBody>
      </p:sp>
      <p:sp>
        <p:nvSpPr>
          <p:cNvPr id="11" name="object 12"/>
          <p:cNvSpPr txBox="1"/>
          <p:nvPr/>
        </p:nvSpPr>
        <p:spPr>
          <a:xfrm>
            <a:off x="461009" y="1066800"/>
            <a:ext cx="11045191" cy="1674176"/>
          </a:xfrm>
          <a:prstGeom prst="rect">
            <a:avLst/>
          </a:prstGeom>
        </p:spPr>
        <p:txBody>
          <a:bodyPr vert="horz" wrap="square" lIns="0" tIns="12065" rIns="0" bIns="0" rtlCol="0">
            <a:spAutoFit/>
          </a:bodyPr>
          <a:lstStyle/>
          <a:p>
            <a:pPr algn="just"/>
            <a:r>
              <a:rPr lang="es-ES" dirty="0"/>
              <a:t>Las Redes Neuronales Artificiales (ANN) están compuestas por elementos simples, llamados neuronas, cada una de las cuales puede tomar decisiones matemáticas simples. Juntas, las neuronas pueden analizar problemas complejos, emular casi cualquier función incluyendo las más complejas, y proporcionar respuestas precisas. Una red neuronal poco profunda tiene tres capas de neuronas: una capa de entrada, una capa oculta y una capa de salida. Una red neuronal profunda (DNN) tiene más de una capa oculta, lo que aumenta la complejidad del modelo y puede mejorar significativamente el poder de predicción.</a:t>
            </a:r>
          </a:p>
        </p:txBody>
      </p:sp>
      <p:pic>
        <p:nvPicPr>
          <p:cNvPr id="3" name="Imagen 2"/>
          <p:cNvPicPr>
            <a:picLocks noChangeAspect="1"/>
          </p:cNvPicPr>
          <p:nvPr/>
        </p:nvPicPr>
        <p:blipFill>
          <a:blip r:embed="rId2"/>
          <a:stretch>
            <a:fillRect/>
          </a:stretch>
        </p:blipFill>
        <p:spPr>
          <a:xfrm>
            <a:off x="2133600" y="2819400"/>
            <a:ext cx="8393429" cy="3120122"/>
          </a:xfrm>
          <a:prstGeom prst="rect">
            <a:avLst/>
          </a:prstGeom>
        </p:spPr>
      </p:pic>
      <p:sp>
        <p:nvSpPr>
          <p:cNvPr id="13" name="CuadroTexto 12"/>
          <p:cNvSpPr txBox="1"/>
          <p:nvPr/>
        </p:nvSpPr>
        <p:spPr>
          <a:xfrm>
            <a:off x="-13355" y="5791200"/>
            <a:ext cx="3962400" cy="600164"/>
          </a:xfrm>
          <a:prstGeom prst="rect">
            <a:avLst/>
          </a:prstGeom>
          <a:noFill/>
        </p:spPr>
        <p:txBody>
          <a:bodyPr wrap="square" rtlCol="0">
            <a:spAutoFit/>
          </a:bodyPr>
          <a:lstStyle/>
          <a:p>
            <a:r>
              <a:rPr lang="es-CO" sz="1100" dirty="0"/>
              <a:t>Links de interés:</a:t>
            </a:r>
          </a:p>
          <a:p>
            <a:pPr marL="171450" indent="-171450">
              <a:buFont typeface="Arial" panose="020B0604020202020204" pitchFamily="34" charset="0"/>
              <a:buChar char="•"/>
            </a:pPr>
            <a:r>
              <a:rPr lang="es-ES" sz="1100" dirty="0">
                <a:hlinkClick r:id="rId3"/>
              </a:rPr>
              <a:t>https://missinglink.ai/guides/neural-network-concepts/neural-networks-regression-part-1-overkill-opportunity/</a:t>
            </a:r>
            <a:endParaRPr lang="es-ES" dirty="0"/>
          </a:p>
        </p:txBody>
      </p:sp>
    </p:spTree>
    <p:extLst>
      <p:ext uri="{BB962C8B-B14F-4D97-AF65-F5344CB8AC3E}">
        <p14:creationId xmlns:p14="http://schemas.microsoft.com/office/powerpoint/2010/main" val="4125412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7846061"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Red Neuronal para Clasificaci</a:t>
            </a:r>
            <a:r>
              <a:rPr lang="es-CO" sz="4000" b="1" spc="-15" dirty="0"/>
              <a:t>ón</a:t>
            </a:r>
            <a:r>
              <a:rPr lang="es-CO" sz="4000" b="1" spc="-15" dirty="0">
                <a:latin typeface="Calibri"/>
                <a:cs typeface="Calibri"/>
              </a:rPr>
              <a:t> </a:t>
            </a:r>
            <a:endParaRPr sz="4000" dirty="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19</a:t>
            </a:fld>
            <a:endParaRPr spc="-5" dirty="0"/>
          </a:p>
        </p:txBody>
      </p:sp>
      <p:pic>
        <p:nvPicPr>
          <p:cNvPr id="7" name="Google Shape;437;g6c6c87539d_0_226"/>
          <p:cNvPicPr preferRelativeResize="0"/>
          <p:nvPr/>
        </p:nvPicPr>
        <p:blipFill>
          <a:blip r:embed="rId2">
            <a:alphaModFix/>
          </a:blip>
          <a:stretch>
            <a:fillRect/>
          </a:stretch>
        </p:blipFill>
        <p:spPr>
          <a:xfrm>
            <a:off x="762000" y="1760396"/>
            <a:ext cx="5346338" cy="3218888"/>
          </a:xfrm>
          <a:prstGeom prst="rect">
            <a:avLst/>
          </a:prstGeom>
          <a:noFill/>
          <a:ln>
            <a:noFill/>
          </a:ln>
        </p:spPr>
      </p:pic>
      <p:pic>
        <p:nvPicPr>
          <p:cNvPr id="8" name="Google Shape;432;g6c6c87539d_0_226"/>
          <p:cNvPicPr preferRelativeResize="0"/>
          <p:nvPr/>
        </p:nvPicPr>
        <p:blipFill rotWithShape="1">
          <a:blip r:embed="rId3">
            <a:alphaModFix/>
          </a:blip>
          <a:srcRect/>
          <a:stretch/>
        </p:blipFill>
        <p:spPr>
          <a:xfrm>
            <a:off x="7086600" y="1523822"/>
            <a:ext cx="3926289" cy="3692035"/>
          </a:xfrm>
          <a:prstGeom prst="rect">
            <a:avLst/>
          </a:prstGeom>
          <a:noFill/>
          <a:ln>
            <a:noFill/>
          </a:ln>
        </p:spPr>
      </p:pic>
    </p:spTree>
    <p:extLst>
      <p:ext uri="{BB962C8B-B14F-4D97-AF65-F5344CB8AC3E}">
        <p14:creationId xmlns:p14="http://schemas.microsoft.com/office/powerpoint/2010/main" val="383049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1100" y="685800"/>
            <a:ext cx="9829800" cy="1182375"/>
          </a:xfrm>
          <a:prstGeom prst="rect">
            <a:avLst/>
          </a:prstGeom>
        </p:spPr>
        <p:txBody>
          <a:bodyPr vert="horz" wrap="square" lIns="0" tIns="12700" rIns="0" bIns="0" rtlCol="0">
            <a:spAutoFit/>
          </a:bodyPr>
          <a:lstStyle/>
          <a:p>
            <a:pPr marL="12700" algn="ctr">
              <a:spcBef>
                <a:spcPts val="100"/>
              </a:spcBef>
            </a:pPr>
            <a:r>
              <a:rPr lang="en-US" sz="4800" b="1" dirty="0">
                <a:latin typeface="Ancizar Sans Black"/>
              </a:rPr>
              <a:t>APRENDIZAJE DE MÁQUINAS</a:t>
            </a:r>
            <a:br>
              <a:rPr lang="en-US" sz="4800" b="1" dirty="0">
                <a:latin typeface="Ancizar Sans Black"/>
              </a:rPr>
            </a:br>
            <a:r>
              <a:rPr lang="es-CO" sz="2800" b="1" dirty="0">
                <a:latin typeface="Ancizar Sans Black"/>
              </a:rPr>
              <a:t>Aprendizaje Supervisado - Clasificación</a:t>
            </a:r>
            <a:endParaRPr sz="3200" b="1" dirty="0">
              <a:latin typeface="Ancizar Sans" panose="020B0602040300000003" pitchFamily="34" charset="0"/>
            </a:endParaRPr>
          </a:p>
        </p:txBody>
      </p:sp>
      <p:sp>
        <p:nvSpPr>
          <p:cNvPr id="5" name="object 5"/>
          <p:cNvSpPr txBox="1"/>
          <p:nvPr/>
        </p:nvSpPr>
        <p:spPr>
          <a:xfrm>
            <a:off x="6428740" y="6600380"/>
            <a:ext cx="166370" cy="203200"/>
          </a:xfrm>
          <a:prstGeom prst="rect">
            <a:avLst/>
          </a:prstGeom>
        </p:spPr>
        <p:txBody>
          <a:bodyPr vert="horz" wrap="square" lIns="0" tIns="0" rIns="0" bIns="0" rtlCol="0">
            <a:spAutoFit/>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sz="1400" b="0" i="0" u="none" strike="noStrike" kern="1200" cap="none" spc="-5"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430"/>
                </a:lnSpc>
                <a:spcBef>
                  <a:spcPts val="0"/>
                </a:spcBef>
                <a:spcAft>
                  <a:spcPts val="0"/>
                </a:spcAft>
                <a:buClrTx/>
                <a:buSzTx/>
                <a:buFontTx/>
                <a:buNone/>
                <a:tabLst/>
                <a:defRPr/>
              </a:pPr>
              <a:t>2</a:t>
            </a:fld>
            <a:endParaRPr kumimoji="0" sz="14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6" name="object 3"/>
          <p:cNvSpPr txBox="1"/>
          <p:nvPr/>
        </p:nvSpPr>
        <p:spPr>
          <a:xfrm>
            <a:off x="2133600" y="2353476"/>
            <a:ext cx="7696200" cy="2292935"/>
          </a:xfrm>
          <a:prstGeom prst="rect">
            <a:avLst/>
          </a:prstGeom>
        </p:spPr>
        <p:txBody>
          <a:bodyPr vert="horz" wrap="square" lIns="0" tIns="137160" rIns="0" b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s-ES" sz="4000" b="1" i="0" u="none" strike="noStrike" kern="1200" cap="none" spc="0" normalizeH="0" baseline="0" noProof="0" dirty="0">
                <a:ln>
                  <a:noFill/>
                </a:ln>
                <a:solidFill>
                  <a:prstClr val="black"/>
                </a:solidFill>
                <a:effectLst/>
                <a:uLnTx/>
                <a:uFillTx/>
                <a:latin typeface="Ancizar Sans Black"/>
                <a:ea typeface="+mn-ea"/>
                <a:cs typeface="+mn-cs"/>
              </a:rPr>
              <a:t>JOHN W. BRANCH</a:t>
            </a:r>
            <a:endParaRPr kumimoji="0" lang="es-ES" sz="4000" b="0" i="0" u="none" strike="noStrike" kern="1200" cap="none" spc="0" normalizeH="0" baseline="0" noProof="0" dirty="0">
              <a:ln>
                <a:noFill/>
              </a:ln>
              <a:solidFill>
                <a:prstClr val="black"/>
              </a:solidFill>
              <a:effectLst/>
              <a:uLnTx/>
              <a:uFillTx/>
              <a:latin typeface="Ancizar Sans Black"/>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Ancizar Sans Black"/>
                <a:ea typeface="+mn-ea"/>
                <a:cs typeface="+mn-cs"/>
              </a:rPr>
              <a:t>Profesor Titular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Ancizar Sans Black"/>
                <a:ea typeface="+mn-ea"/>
                <a:cs typeface="+mn-cs"/>
              </a:rPr>
              <a:t>Departamento de Ciencias de la Computación y de la Decisión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Ancizar Sans Black"/>
                <a:ea typeface="+mn-ea"/>
                <a:cs typeface="+mn-cs"/>
              </a:rPr>
              <a:t>Director del Grupo de I+D en Inteligencia Artificial – GIDIA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Ancizar Sans Black"/>
                <a:ea typeface="+mn-ea"/>
                <a:cs typeface="+mn-cs"/>
              </a:rPr>
              <a:t>jwbranch@unal.edu.co</a:t>
            </a:r>
          </a:p>
          <a:p>
            <a:pPr marL="635" marR="0" lvl="0" indent="0" algn="ctr"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3" name="Rectangle 1">
            <a:extLst>
              <a:ext uri="{FF2B5EF4-FFF2-40B4-BE49-F238E27FC236}">
                <a16:creationId xmlns:a16="http://schemas.microsoft.com/office/drawing/2014/main" id="{05EB5688-B0E8-4B72-8974-6D29301B19A4}"/>
              </a:ext>
            </a:extLst>
          </p:cNvPr>
          <p:cNvSpPr>
            <a:spLocks noChangeArrowheads="1"/>
          </p:cNvSpPr>
          <p:nvPr/>
        </p:nvSpPr>
        <p:spPr bwMode="auto">
          <a:xfrm>
            <a:off x="2819400" y="5377934"/>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altLang="es-CO"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Rectángulo 3">
            <a:extLst>
              <a:ext uri="{FF2B5EF4-FFF2-40B4-BE49-F238E27FC236}">
                <a16:creationId xmlns:a16="http://schemas.microsoft.com/office/drawing/2014/main" id="{208CA65D-91CE-4CF4-B9CB-A856BA9269D9}"/>
              </a:ext>
            </a:extLst>
          </p:cNvPr>
          <p:cNvSpPr/>
          <p:nvPr/>
        </p:nvSpPr>
        <p:spPr>
          <a:xfrm>
            <a:off x="1726659" y="4870102"/>
            <a:ext cx="8738682"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altLang="es-CO" sz="2000" b="1" i="0" u="none" strike="noStrike" kern="1200" cap="none" spc="0" normalizeH="0" baseline="0" noProof="0" dirty="0">
                <a:ln>
                  <a:noFill/>
                </a:ln>
                <a:solidFill>
                  <a:srgbClr val="C00000"/>
                </a:solidFill>
                <a:effectLst/>
                <a:uLnTx/>
                <a:uFillTx/>
                <a:latin typeface="Ancizar Sans" panose="020B0602040300000003"/>
                <a:ea typeface="+mn-ea"/>
                <a:cs typeface="Arial" panose="020B0604020202020204" pitchFamily="34" charset="0"/>
                <a:hlinkClick r:id="rId3">
                  <a:extLst>
                    <a:ext uri="{A12FA001-AC4F-418D-AE19-62706E023703}">
                      <ahyp:hlinkClr xmlns:ahyp="http://schemas.microsoft.com/office/drawing/2018/hyperlinkcolor" val="tx"/>
                    </a:ext>
                  </a:extLst>
                </a:hlinkClick>
              </a:rPr>
              <a:t>https://github.com/srobles05/3008422-AprendizajeDeMaquinas</a:t>
            </a:r>
            <a:r>
              <a:rPr kumimoji="0" lang="es-CO" altLang="es-CO" sz="2000" b="1" i="0" u="none" strike="noStrike" kern="1200" cap="none" spc="0" normalizeH="0" baseline="0" noProof="0" dirty="0">
                <a:ln>
                  <a:noFill/>
                </a:ln>
                <a:solidFill>
                  <a:srgbClr val="C00000"/>
                </a:solidFill>
                <a:effectLst/>
                <a:uLnTx/>
                <a:uFillTx/>
                <a:latin typeface="Ancizar Sans" panose="020B0602040300000003"/>
                <a:ea typeface="+mn-ea"/>
                <a:cs typeface="Arial" panose="020B0604020202020204" pitchFamily="34" charset="0"/>
              </a:rPr>
              <a:t> </a:t>
            </a:r>
            <a:r>
              <a:rPr kumimoji="0" lang="es-CO" altLang="es-CO" sz="2000" b="1" i="0" u="none" strike="noStrike" kern="1200" cap="none" spc="0" normalizeH="0" baseline="0" noProof="0" dirty="0">
                <a:ln>
                  <a:noFill/>
                </a:ln>
                <a:solidFill>
                  <a:srgbClr val="C00000"/>
                </a:solidFill>
                <a:effectLst/>
                <a:uLnTx/>
                <a:uFillTx/>
                <a:latin typeface="Ancizar Sans" panose="020B0602040300000003"/>
                <a:ea typeface="+mn-ea"/>
                <a:cs typeface="+mn-cs"/>
              </a:rPr>
              <a:t> </a:t>
            </a:r>
            <a:endParaRPr kumimoji="0" lang="es-CO" sz="2000" b="1" i="0" u="none" strike="noStrike" kern="1200" cap="none" spc="0" normalizeH="0" baseline="0" noProof="0" dirty="0">
              <a:ln>
                <a:noFill/>
              </a:ln>
              <a:solidFill>
                <a:srgbClr val="C00000"/>
              </a:solidFill>
              <a:effectLst/>
              <a:uLnTx/>
              <a:uFillTx/>
              <a:latin typeface="Ancizar Sans" panose="020B0602040300000003"/>
              <a:ea typeface="+mn-ea"/>
              <a:cs typeface="+mn-cs"/>
              <a:hlinkClick r:id="" action="ppaction://noaction">
                <a:extLst>
                  <a:ext uri="{A12FA001-AC4F-418D-AE19-62706E023703}">
                    <ahyp:hlinkClr xmlns:ahyp="http://schemas.microsoft.com/office/drawing/2018/hyperlinkcolor" val="tx"/>
                  </a:ext>
                </a:extLst>
              </a:hlinkClick>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2000" b="1" i="0" u="none" strike="noStrike" kern="1200" cap="none" spc="0" normalizeH="0" baseline="0" noProof="0" dirty="0">
              <a:ln>
                <a:noFill/>
              </a:ln>
              <a:solidFill>
                <a:srgbClr val="C00000"/>
              </a:solidFill>
              <a:effectLst/>
              <a:uLnTx/>
              <a:uFillTx/>
              <a:latin typeface="Ancizar Sans" panose="020B0602040300000003"/>
              <a:ea typeface="+mn-ea"/>
              <a:cs typeface="+mn-cs"/>
              <a:hlinkClick r:id="" action="ppaction://noaction">
                <a:extLst>
                  <a:ext uri="{A12FA001-AC4F-418D-AE19-62706E023703}">
                    <ahyp:hlinkClr xmlns:ahyp="http://schemas.microsoft.com/office/drawing/2018/hyperlinkcolor" val="tx"/>
                  </a:ext>
                </a:extLst>
              </a:hlinkClick>
            </a:endParaRPr>
          </a:p>
        </p:txBody>
      </p:sp>
      <p:sp>
        <p:nvSpPr>
          <p:cNvPr id="7" name="object 3">
            <a:extLst>
              <a:ext uri="{FF2B5EF4-FFF2-40B4-BE49-F238E27FC236}">
                <a16:creationId xmlns:a16="http://schemas.microsoft.com/office/drawing/2014/main" id="{B08F2D77-E0D9-4FC3-83E2-94E8963590B6}"/>
              </a:ext>
            </a:extLst>
          </p:cNvPr>
          <p:cNvSpPr txBox="1"/>
          <p:nvPr/>
        </p:nvSpPr>
        <p:spPr>
          <a:xfrm>
            <a:off x="27562" y="5678721"/>
            <a:ext cx="3661728" cy="874022"/>
          </a:xfrm>
          <a:prstGeom prst="rect">
            <a:avLst/>
          </a:prstGeom>
        </p:spPr>
        <p:txBody>
          <a:bodyPr vert="horz" wrap="square" lIns="0" tIns="137160" rIns="0" bIns="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s-CO" sz="1100" b="0" i="1" u="none" strike="noStrike" kern="1200" cap="none" spc="-5" normalizeH="0" baseline="0" noProof="0" dirty="0">
                <a:ln>
                  <a:noFill/>
                </a:ln>
                <a:solidFill>
                  <a:prstClr val="black"/>
                </a:solidFill>
                <a:effectLst/>
                <a:uLnTx/>
                <a:uFillTx/>
                <a:latin typeface="Calibri"/>
                <a:ea typeface="+mn-ea"/>
                <a:cs typeface="Calibri"/>
              </a:rPr>
              <a:t>Tomado y actualizado de presentación del docente: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sz="1100" b="1" i="0" u="none" strike="noStrike" kern="1200" cap="none" spc="-5" normalizeH="0" baseline="0" noProof="0" dirty="0">
                <a:ln>
                  <a:noFill/>
                </a:ln>
                <a:solidFill>
                  <a:prstClr val="black"/>
                </a:solidFill>
                <a:effectLst/>
                <a:uLnTx/>
                <a:uFillTx/>
                <a:latin typeface="Calibri"/>
                <a:ea typeface="+mn-ea"/>
                <a:cs typeface="Calibri"/>
              </a:rPr>
              <a:t>Carlos </a:t>
            </a:r>
            <a:r>
              <a:rPr kumimoji="0" sz="1100" b="1" i="0" u="none" strike="noStrike" kern="1200" cap="none" spc="10" normalizeH="0" baseline="0" noProof="0" dirty="0">
                <a:ln>
                  <a:noFill/>
                </a:ln>
                <a:solidFill>
                  <a:prstClr val="black"/>
                </a:solidFill>
                <a:effectLst/>
                <a:uLnTx/>
                <a:uFillTx/>
                <a:latin typeface="Calibri"/>
                <a:ea typeface="+mn-ea"/>
                <a:cs typeface="Calibri"/>
              </a:rPr>
              <a:t>A. </a:t>
            </a:r>
            <a:r>
              <a:rPr kumimoji="0" sz="1100" b="1" i="0" u="none" strike="noStrike" kern="1200" cap="none" spc="-30" normalizeH="0" baseline="0" noProof="0" dirty="0">
                <a:ln>
                  <a:noFill/>
                </a:ln>
                <a:solidFill>
                  <a:prstClr val="black"/>
                </a:solidFill>
                <a:effectLst/>
                <a:uLnTx/>
                <a:uFillTx/>
                <a:latin typeface="Calibri"/>
                <a:ea typeface="+mn-ea"/>
                <a:cs typeface="Calibri"/>
              </a:rPr>
              <a:t>Mera </a:t>
            </a:r>
            <a:r>
              <a:rPr kumimoji="0" sz="1100" b="1" i="0" u="none" strike="noStrike" kern="1200" cap="none" spc="0" normalizeH="0" baseline="0" noProof="0" dirty="0">
                <a:ln>
                  <a:noFill/>
                </a:ln>
                <a:solidFill>
                  <a:prstClr val="black"/>
                </a:solidFill>
                <a:effectLst/>
                <a:uLnTx/>
                <a:uFillTx/>
                <a:latin typeface="Calibri"/>
                <a:ea typeface="+mn-ea"/>
                <a:cs typeface="Calibri"/>
              </a:rPr>
              <a:t>B.</a:t>
            </a:r>
            <a:endParaRPr kumimoji="0" sz="1100" b="0" i="0" u="none" strike="noStrike" kern="1200" cap="none" spc="0" normalizeH="0" baseline="0" noProof="0" dirty="0">
              <a:ln>
                <a:noFill/>
              </a:ln>
              <a:solidFill>
                <a:prstClr val="black"/>
              </a:solidFill>
              <a:effectLst/>
              <a:uLnTx/>
              <a:uFillTx/>
              <a:latin typeface="Calibri"/>
              <a:ea typeface="+mn-ea"/>
              <a:cs typeface="Calibri"/>
            </a:endParaRPr>
          </a:p>
          <a:p>
            <a:pPr marL="12065" marR="5080" lvl="0" indent="-2540" algn="l" defTabSz="914400" rtl="0" eaLnBrk="1" fontAlgn="auto" latinLnBrk="0" hangingPunct="1">
              <a:lnSpc>
                <a:spcPct val="150000"/>
              </a:lnSpc>
              <a:spcBef>
                <a:spcPts val="0"/>
              </a:spcBef>
              <a:spcAft>
                <a:spcPts val="0"/>
              </a:spcAft>
              <a:buClrTx/>
              <a:buSzTx/>
              <a:buFontTx/>
              <a:buNone/>
              <a:tabLst/>
              <a:defRPr/>
            </a:pPr>
            <a:r>
              <a:rPr kumimoji="0" sz="1100" b="1" i="0" u="none" strike="noStrike" kern="1200" cap="none" spc="-15" normalizeH="0" baseline="0" noProof="0" dirty="0">
                <a:ln>
                  <a:noFill/>
                </a:ln>
                <a:solidFill>
                  <a:srgbClr val="404040"/>
                </a:solidFill>
                <a:effectLst/>
                <a:uLnTx/>
                <a:uFillTx/>
                <a:latin typeface="Calibri"/>
                <a:ea typeface="+mn-ea"/>
                <a:cs typeface="Calibri"/>
              </a:rPr>
              <a:t>In</a:t>
            </a:r>
            <a:r>
              <a:rPr kumimoji="0" lang="es-CO" sz="1100" b="1" i="0" u="none" strike="noStrike" kern="1200" cap="none" spc="-15" normalizeH="0" baseline="0" noProof="0" dirty="0" err="1">
                <a:ln>
                  <a:noFill/>
                </a:ln>
                <a:solidFill>
                  <a:srgbClr val="404040"/>
                </a:solidFill>
                <a:effectLst/>
                <a:uLnTx/>
                <a:uFillTx/>
                <a:latin typeface="Calibri"/>
                <a:ea typeface="+mn-ea"/>
                <a:cs typeface="Calibri"/>
              </a:rPr>
              <a:t>tegrante</a:t>
            </a:r>
            <a:r>
              <a:rPr kumimoji="0" sz="1100" b="1" i="0" u="none" strike="noStrike" kern="1200" cap="none" spc="-15" normalizeH="0" baseline="0" noProof="0" dirty="0">
                <a:ln>
                  <a:noFill/>
                </a:ln>
                <a:solidFill>
                  <a:srgbClr val="404040"/>
                </a:solidFill>
                <a:effectLst/>
                <a:uLnTx/>
                <a:uFillTx/>
                <a:latin typeface="Calibri"/>
                <a:ea typeface="+mn-ea"/>
                <a:cs typeface="Calibri"/>
              </a:rPr>
              <a:t> </a:t>
            </a:r>
            <a:r>
              <a:rPr kumimoji="0" sz="1100" b="1" i="0" u="none" strike="noStrike" kern="1200" cap="none" spc="-5" normalizeH="0" baseline="0" noProof="0" dirty="0">
                <a:ln>
                  <a:noFill/>
                </a:ln>
                <a:solidFill>
                  <a:srgbClr val="404040"/>
                </a:solidFill>
                <a:effectLst/>
                <a:uLnTx/>
                <a:uFillTx/>
                <a:latin typeface="Calibri"/>
                <a:ea typeface="+mn-ea"/>
                <a:cs typeface="Calibri"/>
              </a:rPr>
              <a:t>del Grupo de I+D en </a:t>
            </a:r>
            <a:r>
              <a:rPr kumimoji="0" sz="1100" b="1" i="0" u="none" strike="noStrike" kern="1200" cap="none" spc="-10" normalizeH="0" baseline="0" noProof="0" dirty="0">
                <a:ln>
                  <a:noFill/>
                </a:ln>
                <a:solidFill>
                  <a:srgbClr val="404040"/>
                </a:solidFill>
                <a:effectLst/>
                <a:uLnTx/>
                <a:uFillTx/>
                <a:latin typeface="Calibri"/>
                <a:ea typeface="+mn-ea"/>
                <a:cs typeface="Calibri"/>
              </a:rPr>
              <a:t>Inteligencia </a:t>
            </a:r>
            <a:r>
              <a:rPr kumimoji="0" sz="1100" b="1" i="0" u="none" strike="noStrike" kern="1200" cap="none" spc="-5" normalizeH="0" baseline="0" noProof="0" dirty="0">
                <a:ln>
                  <a:noFill/>
                </a:ln>
                <a:solidFill>
                  <a:srgbClr val="404040"/>
                </a:solidFill>
                <a:effectLst/>
                <a:uLnTx/>
                <a:uFillTx/>
                <a:latin typeface="Calibri"/>
                <a:ea typeface="+mn-ea"/>
                <a:cs typeface="Calibri"/>
              </a:rPr>
              <a:t>Artificial –</a:t>
            </a:r>
            <a:r>
              <a:rPr kumimoji="0" sz="1100" b="1" i="0" u="none" strike="noStrike" kern="1200" cap="none" spc="145" normalizeH="0" baseline="0" noProof="0" dirty="0">
                <a:ln>
                  <a:noFill/>
                </a:ln>
                <a:solidFill>
                  <a:srgbClr val="404040"/>
                </a:solidFill>
                <a:effectLst/>
                <a:uLnTx/>
                <a:uFillTx/>
                <a:latin typeface="Calibri"/>
                <a:ea typeface="+mn-ea"/>
                <a:cs typeface="Calibri"/>
              </a:rPr>
              <a:t> </a:t>
            </a:r>
            <a:r>
              <a:rPr kumimoji="0" sz="1100" b="1" i="0" u="none" strike="noStrike" kern="1200" cap="none" spc="-10" normalizeH="0" baseline="0" noProof="0" dirty="0">
                <a:ln>
                  <a:noFill/>
                </a:ln>
                <a:solidFill>
                  <a:srgbClr val="404040"/>
                </a:solidFill>
                <a:effectLst/>
                <a:uLnTx/>
                <a:uFillTx/>
                <a:latin typeface="Calibri"/>
                <a:ea typeface="+mn-ea"/>
                <a:cs typeface="Calibri"/>
              </a:rPr>
              <a:t>GIDIA</a:t>
            </a:r>
            <a:endParaRPr kumimoji="0" sz="1100" b="0" i="0" u="none" strike="noStrike" kern="1200" cap="none" spc="0" normalizeH="0" baseline="0" noProof="0" dirty="0">
              <a:ln>
                <a:noFill/>
              </a:ln>
              <a:solidFill>
                <a:prstClr val="black"/>
              </a:solidFill>
              <a:effectLst/>
              <a:uLnTx/>
              <a:uFillTx/>
              <a:latin typeface="Calibri"/>
              <a:ea typeface="+mn-ea"/>
              <a:cs typeface="Calibri"/>
            </a:endParaRPr>
          </a:p>
        </p:txBody>
      </p:sp>
    </p:spTree>
    <p:extLst>
      <p:ext uri="{BB962C8B-B14F-4D97-AF65-F5344CB8AC3E}">
        <p14:creationId xmlns:p14="http://schemas.microsoft.com/office/powerpoint/2010/main" val="41836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7846061" cy="628377"/>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libri"/>
                <a:cs typeface="Calibri"/>
              </a:rPr>
              <a:t>Red Neuronal para Clasificaci</a:t>
            </a:r>
            <a:r>
              <a:rPr lang="es-CO" sz="4000" b="1" spc="-15" dirty="0"/>
              <a:t>ón</a:t>
            </a:r>
            <a:r>
              <a:rPr lang="es-CO" sz="4000" b="1" spc="-15" dirty="0">
                <a:latin typeface="Calibri"/>
                <a:cs typeface="Calibri"/>
              </a:rPr>
              <a:t> </a:t>
            </a:r>
            <a:endParaRPr sz="4000" dirty="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20</a:t>
            </a:fld>
            <a:endParaRPr spc="-5" dirty="0"/>
          </a:p>
        </p:txBody>
      </p:sp>
      <p:sp>
        <p:nvSpPr>
          <p:cNvPr id="9" name="Google Shape;420;g6c6c87539d_0_219"/>
          <p:cNvSpPr txBox="1">
            <a:spLocks/>
          </p:cNvSpPr>
          <p:nvPr/>
        </p:nvSpPr>
        <p:spPr>
          <a:xfrm>
            <a:off x="629768" y="1295400"/>
            <a:ext cx="10876431" cy="44196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rtl="0">
              <a:lnSpc>
                <a:spcPct val="90000"/>
              </a:lnSpc>
              <a:buClr>
                <a:schemeClr val="dk1"/>
              </a:buClr>
              <a:buSzPts val="2800"/>
            </a:pPr>
            <a:r>
              <a:rPr lang="es-ES" i="1" kern="0" dirty="0">
                <a:solidFill>
                  <a:sysClr val="windowText" lastClr="000000"/>
                </a:solidFill>
              </a:rPr>
              <a:t>“El objetivo del entrenamiento de una RNA es conseguir que una aplicación determinada, para un conjunto de entradas produzca el conjunto de salidas deseadas o mínimamente consistentes”</a:t>
            </a:r>
            <a:endParaRPr lang="es-ES" kern="0" dirty="0">
              <a:solidFill>
                <a:sysClr val="windowText" lastClr="000000"/>
              </a:solidFill>
            </a:endParaRPr>
          </a:p>
          <a:p>
            <a:pPr algn="just" rtl="0">
              <a:lnSpc>
                <a:spcPct val="90000"/>
              </a:lnSpc>
              <a:spcBef>
                <a:spcPts val="971"/>
              </a:spcBef>
              <a:buClr>
                <a:srgbClr val="FF0000"/>
              </a:buClr>
              <a:buSzPts val="2800"/>
            </a:pPr>
            <a:r>
              <a:rPr lang="es-ES" b="1" i="1" kern="0" dirty="0">
                <a:solidFill>
                  <a:srgbClr val="FF0000"/>
                </a:solidFill>
              </a:rPr>
              <a:t>El conjunto de Aprendizaje debe ser:</a:t>
            </a:r>
            <a:endParaRPr lang="es-ES" kern="0" dirty="0">
              <a:solidFill>
                <a:sysClr val="windowText" lastClr="000000"/>
              </a:solidFill>
            </a:endParaRPr>
          </a:p>
          <a:p>
            <a:pPr algn="just" rtl="0">
              <a:lnSpc>
                <a:spcPct val="90000"/>
              </a:lnSpc>
              <a:spcBef>
                <a:spcPts val="971"/>
              </a:spcBef>
              <a:buClr>
                <a:schemeClr val="dk1"/>
              </a:buClr>
              <a:buSzPts val="2800"/>
            </a:pPr>
            <a:r>
              <a:rPr lang="es-ES" i="1" kern="0" dirty="0">
                <a:solidFill>
                  <a:sysClr val="windowText" lastClr="000000"/>
                </a:solidFill>
              </a:rPr>
              <a:t>Significativo: Número suficiente de ejemplos.</a:t>
            </a:r>
            <a:endParaRPr lang="es-ES" kern="0" dirty="0">
              <a:solidFill>
                <a:sysClr val="windowText" lastClr="000000"/>
              </a:solidFill>
            </a:endParaRPr>
          </a:p>
          <a:p>
            <a:pPr algn="just" rtl="0">
              <a:lnSpc>
                <a:spcPct val="90000"/>
              </a:lnSpc>
              <a:spcBef>
                <a:spcPts val="971"/>
              </a:spcBef>
              <a:buClr>
                <a:schemeClr val="dk1"/>
              </a:buClr>
              <a:buSzPts val="2800"/>
            </a:pPr>
            <a:r>
              <a:rPr lang="es-ES" i="1" kern="0" dirty="0">
                <a:solidFill>
                  <a:sysClr val="windowText" lastClr="000000"/>
                </a:solidFill>
              </a:rPr>
              <a:t>Representativo: Conjunto de aprendizaje diverso.</a:t>
            </a:r>
            <a:endParaRPr lang="es-ES" kern="0" dirty="0">
              <a:solidFill>
                <a:sysClr val="windowText" lastClr="000000"/>
              </a:solidFill>
            </a:endParaRPr>
          </a:p>
          <a:p>
            <a:pPr algn="just" rtl="0">
              <a:lnSpc>
                <a:spcPct val="90000"/>
              </a:lnSpc>
              <a:spcBef>
                <a:spcPts val="971"/>
              </a:spcBef>
              <a:buClr>
                <a:srgbClr val="FF0000"/>
              </a:buClr>
              <a:buSzPts val="2800"/>
            </a:pPr>
            <a:r>
              <a:rPr lang="es-ES" b="1" i="1" kern="0" dirty="0">
                <a:solidFill>
                  <a:srgbClr val="FF0000"/>
                </a:solidFill>
              </a:rPr>
              <a:t>La convergencia en el entrenamiento se da por:</a:t>
            </a:r>
            <a:endParaRPr lang="es-ES" kern="0" dirty="0">
              <a:solidFill>
                <a:sysClr val="windowText" lastClr="000000"/>
              </a:solidFill>
            </a:endParaRPr>
          </a:p>
          <a:p>
            <a:pPr algn="just" rtl="0">
              <a:lnSpc>
                <a:spcPct val="90000"/>
              </a:lnSpc>
              <a:spcBef>
                <a:spcPts val="971"/>
              </a:spcBef>
              <a:buClr>
                <a:schemeClr val="dk1"/>
              </a:buClr>
              <a:buSzPts val="2800"/>
            </a:pPr>
            <a:r>
              <a:rPr lang="es-ES" i="1" kern="0" dirty="0">
                <a:solidFill>
                  <a:sysClr val="windowText" lastClr="000000"/>
                </a:solidFill>
              </a:rPr>
              <a:t>Número fijo de ciclos.</a:t>
            </a:r>
            <a:endParaRPr lang="es-ES" kern="0" dirty="0">
              <a:solidFill>
                <a:sysClr val="windowText" lastClr="000000"/>
              </a:solidFill>
            </a:endParaRPr>
          </a:p>
          <a:p>
            <a:pPr algn="just" rtl="0">
              <a:lnSpc>
                <a:spcPct val="90000"/>
              </a:lnSpc>
              <a:spcBef>
                <a:spcPts val="971"/>
              </a:spcBef>
              <a:buClr>
                <a:schemeClr val="dk1"/>
              </a:buClr>
              <a:buSzPts val="2800"/>
            </a:pPr>
            <a:r>
              <a:rPr lang="es-ES" i="1" kern="0" dirty="0">
                <a:solidFill>
                  <a:sysClr val="windowText" lastClr="000000"/>
                </a:solidFill>
              </a:rPr>
              <a:t>Error descienda de cierta cantidad.</a:t>
            </a:r>
            <a:endParaRPr lang="es-ES" kern="0" dirty="0">
              <a:solidFill>
                <a:sysClr val="windowText" lastClr="000000"/>
              </a:solidFill>
            </a:endParaRPr>
          </a:p>
          <a:p>
            <a:pPr algn="just" rtl="0">
              <a:lnSpc>
                <a:spcPct val="90000"/>
              </a:lnSpc>
              <a:spcBef>
                <a:spcPts val="971"/>
              </a:spcBef>
              <a:buClr>
                <a:schemeClr val="dk1"/>
              </a:buClr>
              <a:buSzPts val="2800"/>
            </a:pPr>
            <a:r>
              <a:rPr lang="es-ES" i="1" kern="0" dirty="0">
                <a:solidFill>
                  <a:sysClr val="windowText" lastClr="000000"/>
                </a:solidFill>
              </a:rPr>
              <a:t>Modificación de los pesos sea irrelevante.</a:t>
            </a:r>
          </a:p>
        </p:txBody>
      </p:sp>
      <p:pic>
        <p:nvPicPr>
          <p:cNvPr id="12" name="Google Shape;421;g6c6c87539d_0_219"/>
          <p:cNvPicPr preferRelativeResize="0"/>
          <p:nvPr/>
        </p:nvPicPr>
        <p:blipFill rotWithShape="1">
          <a:blip r:embed="rId2">
            <a:alphaModFix/>
          </a:blip>
          <a:srcRect/>
          <a:stretch/>
        </p:blipFill>
        <p:spPr>
          <a:xfrm>
            <a:off x="6456094" y="1981200"/>
            <a:ext cx="4366392" cy="3569050"/>
          </a:xfrm>
          <a:prstGeom prst="rect">
            <a:avLst/>
          </a:prstGeom>
          <a:noFill/>
          <a:ln>
            <a:noFill/>
          </a:ln>
        </p:spPr>
      </p:pic>
    </p:spTree>
    <p:extLst>
      <p:ext uri="{BB962C8B-B14F-4D97-AF65-F5344CB8AC3E}">
        <p14:creationId xmlns:p14="http://schemas.microsoft.com/office/powerpoint/2010/main" val="2842136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94" name="Text Box 5"/>
          <p:cNvSpPr txBox="1">
            <a:spLocks noChangeArrowheads="1"/>
          </p:cNvSpPr>
          <p:nvPr/>
        </p:nvSpPr>
        <p:spPr bwMode="auto">
          <a:xfrm>
            <a:off x="4034100" y="1690179"/>
            <a:ext cx="4090483" cy="3724096"/>
          </a:xfrm>
          <a:prstGeom prst="rect">
            <a:avLst/>
          </a:prstGeom>
          <a:noFill/>
          <a:ln w="9525">
            <a:noFill/>
            <a:miter lim="800000"/>
            <a:headEnd/>
            <a:tailEnd/>
          </a:ln>
        </p:spPr>
        <p:txBody>
          <a:bodyPr wrap="none">
            <a:spAutoFit/>
          </a:bodyPr>
          <a:lstStyle/>
          <a:p>
            <a:pPr algn="ctr" fontAlgn="base">
              <a:spcBef>
                <a:spcPct val="0"/>
              </a:spcBef>
              <a:spcAft>
                <a:spcPct val="0"/>
              </a:spcAft>
              <a:defRPr/>
            </a:pPr>
            <a:r>
              <a:rPr lang="es-CL" sz="2400" dirty="0">
                <a:solidFill>
                  <a:srgbClr val="FF0000"/>
                </a:solidFill>
                <a:latin typeface="Trebuchet MS" pitchFamily="34" charset="0"/>
              </a:rPr>
              <a:t>R</a:t>
            </a:r>
            <a:r>
              <a:rPr lang="es-CL" sz="2400" dirty="0">
                <a:solidFill>
                  <a:srgbClr val="3366FF"/>
                </a:solidFill>
                <a:latin typeface="Trebuchet MS" pitchFamily="34" charset="0"/>
              </a:rPr>
              <a:t>e</a:t>
            </a:r>
            <a:r>
              <a:rPr lang="es-CL" sz="2400" dirty="0">
                <a:solidFill>
                  <a:srgbClr val="FFFF00"/>
                </a:solidFill>
                <a:latin typeface="Trebuchet MS" pitchFamily="34" charset="0"/>
              </a:rPr>
              <a:t>c</a:t>
            </a:r>
            <a:r>
              <a:rPr lang="es-CL" sz="2400" dirty="0">
                <a:solidFill>
                  <a:srgbClr val="00FF00"/>
                </a:solidFill>
                <a:latin typeface="Trebuchet MS" pitchFamily="34" charset="0"/>
              </a:rPr>
              <a:t>o</a:t>
            </a:r>
            <a:r>
              <a:rPr lang="es-CL" sz="2400" dirty="0">
                <a:solidFill>
                  <a:srgbClr val="FFFFFF"/>
                </a:solidFill>
                <a:latin typeface="Trebuchet MS" pitchFamily="34" charset="0"/>
              </a:rPr>
              <a:t>n</a:t>
            </a:r>
            <a:r>
              <a:rPr lang="es-CL" sz="2400" dirty="0">
                <a:solidFill>
                  <a:srgbClr val="FF6600"/>
                </a:solidFill>
                <a:latin typeface="Trebuchet MS" pitchFamily="34" charset="0"/>
              </a:rPr>
              <a:t>o</a:t>
            </a:r>
            <a:r>
              <a:rPr lang="es-CL" sz="2400" dirty="0">
                <a:solidFill>
                  <a:srgbClr val="FF0000"/>
                </a:solidFill>
                <a:latin typeface="Trebuchet MS" pitchFamily="34" charset="0"/>
              </a:rPr>
              <a:t>c</a:t>
            </a:r>
            <a:r>
              <a:rPr lang="es-CL" sz="2400" dirty="0">
                <a:solidFill>
                  <a:srgbClr val="3366FF"/>
                </a:solidFill>
                <a:latin typeface="Trebuchet MS" pitchFamily="34" charset="0"/>
              </a:rPr>
              <a:t>i</a:t>
            </a:r>
            <a:r>
              <a:rPr lang="es-CL" sz="2400" dirty="0">
                <a:solidFill>
                  <a:srgbClr val="FFFFFF"/>
                </a:solidFill>
                <a:latin typeface="Trebuchet MS" pitchFamily="34" charset="0"/>
              </a:rPr>
              <a:t>m</a:t>
            </a:r>
            <a:r>
              <a:rPr lang="es-CL" sz="2400" dirty="0">
                <a:solidFill>
                  <a:srgbClr val="FFFF00"/>
                </a:solidFill>
                <a:latin typeface="Trebuchet MS" pitchFamily="34" charset="0"/>
              </a:rPr>
              <a:t>i</a:t>
            </a:r>
            <a:r>
              <a:rPr lang="es-CL" sz="2400" dirty="0">
                <a:solidFill>
                  <a:srgbClr val="00FF00"/>
                </a:solidFill>
                <a:latin typeface="Trebuchet MS" pitchFamily="34" charset="0"/>
              </a:rPr>
              <a:t>e</a:t>
            </a:r>
            <a:r>
              <a:rPr lang="es-CL" sz="2400" dirty="0">
                <a:solidFill>
                  <a:srgbClr val="FFFFFF"/>
                </a:solidFill>
                <a:latin typeface="Trebuchet MS" pitchFamily="34" charset="0"/>
              </a:rPr>
              <a:t>n</a:t>
            </a:r>
            <a:r>
              <a:rPr lang="es-CL" sz="2400" dirty="0">
                <a:solidFill>
                  <a:srgbClr val="FF6600"/>
                </a:solidFill>
                <a:latin typeface="Trebuchet MS" pitchFamily="34" charset="0"/>
              </a:rPr>
              <a:t>t</a:t>
            </a:r>
            <a:r>
              <a:rPr lang="es-CL" sz="2400" dirty="0">
                <a:solidFill>
                  <a:srgbClr val="FF0000"/>
                </a:solidFill>
                <a:latin typeface="Trebuchet MS" pitchFamily="34" charset="0"/>
              </a:rPr>
              <a:t>o</a:t>
            </a:r>
            <a:r>
              <a:rPr lang="es-CL" sz="2400" dirty="0">
                <a:solidFill>
                  <a:srgbClr val="3333CC"/>
                </a:solidFill>
                <a:latin typeface="Trebuchet MS" pitchFamily="34" charset="0"/>
              </a:rPr>
              <a:t> </a:t>
            </a:r>
            <a:r>
              <a:rPr lang="es-CL" sz="2400" dirty="0">
                <a:solidFill>
                  <a:srgbClr val="3366FF"/>
                </a:solidFill>
                <a:latin typeface="Trebuchet MS" pitchFamily="34" charset="0"/>
              </a:rPr>
              <a:t>d</a:t>
            </a:r>
            <a:r>
              <a:rPr lang="es-CL" sz="2400" dirty="0">
                <a:solidFill>
                  <a:srgbClr val="FFFF00"/>
                </a:solidFill>
                <a:latin typeface="Trebuchet MS" pitchFamily="34" charset="0"/>
              </a:rPr>
              <a:t>e </a:t>
            </a:r>
            <a:r>
              <a:rPr lang="es-CL" sz="2400" dirty="0">
                <a:solidFill>
                  <a:srgbClr val="00FF00"/>
                </a:solidFill>
                <a:latin typeface="Trebuchet MS" pitchFamily="34" charset="0"/>
              </a:rPr>
              <a:t>P</a:t>
            </a:r>
            <a:r>
              <a:rPr lang="es-CL" sz="2400" dirty="0">
                <a:solidFill>
                  <a:srgbClr val="FFFFFF"/>
                </a:solidFill>
                <a:latin typeface="Trebuchet MS" pitchFamily="34" charset="0"/>
              </a:rPr>
              <a:t>a</a:t>
            </a:r>
            <a:r>
              <a:rPr lang="es-CL" sz="2400" dirty="0">
                <a:solidFill>
                  <a:srgbClr val="FF6600"/>
                </a:solidFill>
                <a:latin typeface="Trebuchet MS" pitchFamily="34" charset="0"/>
              </a:rPr>
              <a:t>t</a:t>
            </a:r>
            <a:r>
              <a:rPr lang="es-CL" sz="2400" dirty="0">
                <a:solidFill>
                  <a:srgbClr val="FF0000"/>
                </a:solidFill>
                <a:latin typeface="Trebuchet MS" pitchFamily="34" charset="0"/>
              </a:rPr>
              <a:t>r</a:t>
            </a:r>
            <a:r>
              <a:rPr lang="es-CL" sz="2400" dirty="0">
                <a:solidFill>
                  <a:srgbClr val="3366FF"/>
                </a:solidFill>
                <a:latin typeface="Trebuchet MS" pitchFamily="34" charset="0"/>
              </a:rPr>
              <a:t>o</a:t>
            </a:r>
            <a:r>
              <a:rPr lang="es-CL" sz="2400" dirty="0">
                <a:solidFill>
                  <a:srgbClr val="FFFF00"/>
                </a:solidFill>
                <a:latin typeface="Trebuchet MS" pitchFamily="34" charset="0"/>
              </a:rPr>
              <a:t>n</a:t>
            </a:r>
            <a:r>
              <a:rPr lang="es-CL" sz="2400" dirty="0">
                <a:solidFill>
                  <a:srgbClr val="00FF00"/>
                </a:solidFill>
                <a:latin typeface="Trebuchet MS" pitchFamily="34" charset="0"/>
              </a:rPr>
              <a:t>e</a:t>
            </a:r>
            <a:r>
              <a:rPr lang="es-CL" sz="2400" dirty="0">
                <a:solidFill>
                  <a:srgbClr val="FFFFFF"/>
                </a:solidFill>
                <a:latin typeface="Trebuchet MS" pitchFamily="34" charset="0"/>
              </a:rPr>
              <a:t>s</a:t>
            </a:r>
            <a:endParaRPr lang="es-CL" sz="2400" dirty="0">
              <a:solidFill>
                <a:srgbClr val="FF0000"/>
              </a:solidFill>
              <a:latin typeface="Trebuchet MS" pitchFamily="34" charset="0"/>
            </a:endParaRPr>
          </a:p>
          <a:p>
            <a:pPr algn="ctr" fontAlgn="base">
              <a:spcBef>
                <a:spcPct val="0"/>
              </a:spcBef>
              <a:spcAft>
                <a:spcPct val="0"/>
              </a:spcAft>
              <a:defRPr/>
            </a:pPr>
            <a:r>
              <a:rPr lang="es-CL" sz="2400" dirty="0">
                <a:solidFill>
                  <a:srgbClr val="808080">
                    <a:lumMod val="60000"/>
                    <a:lumOff val="40000"/>
                  </a:srgbClr>
                </a:solidFill>
                <a:latin typeface="Trebuchet MS" pitchFamily="34" charset="0"/>
              </a:rPr>
              <a:t> </a:t>
            </a:r>
          </a:p>
          <a:p>
            <a:pPr algn="ctr" fontAlgn="base">
              <a:spcBef>
                <a:spcPct val="0"/>
              </a:spcBef>
              <a:spcAft>
                <a:spcPct val="0"/>
              </a:spcAft>
              <a:defRPr/>
            </a:pPr>
            <a:endParaRPr lang="es-CL" sz="2400" dirty="0">
              <a:solidFill>
                <a:srgbClr val="3333CC"/>
              </a:solidFill>
              <a:latin typeface="Trebuchet MS" pitchFamily="34" charset="0"/>
            </a:endParaRPr>
          </a:p>
          <a:p>
            <a:pPr algn="ctr" fontAlgn="base">
              <a:spcBef>
                <a:spcPct val="0"/>
              </a:spcBef>
              <a:spcAft>
                <a:spcPct val="0"/>
              </a:spcAft>
              <a:defRPr/>
            </a:pPr>
            <a:endParaRPr lang="es-CL" sz="2400" dirty="0">
              <a:solidFill>
                <a:srgbClr val="3333CC"/>
              </a:solidFill>
              <a:latin typeface="Trebuchet MS" pitchFamily="34" charset="0"/>
            </a:endParaRPr>
          </a:p>
          <a:p>
            <a:pPr algn="ctr" fontAlgn="base">
              <a:spcBef>
                <a:spcPct val="0"/>
              </a:spcBef>
              <a:spcAft>
                <a:spcPct val="0"/>
              </a:spcAft>
              <a:defRPr/>
            </a:pPr>
            <a:endParaRPr lang="es-CL" sz="2400" dirty="0">
              <a:solidFill>
                <a:srgbClr val="3333CC"/>
              </a:solidFill>
              <a:latin typeface="Trebuchet MS" pitchFamily="34" charset="0"/>
            </a:endParaRPr>
          </a:p>
          <a:p>
            <a:pPr algn="ctr" fontAlgn="base">
              <a:spcBef>
                <a:spcPct val="0"/>
              </a:spcBef>
              <a:spcAft>
                <a:spcPct val="0"/>
              </a:spcAft>
              <a:defRPr/>
            </a:pPr>
            <a:endParaRPr lang="es-CL" sz="2400" dirty="0">
              <a:solidFill>
                <a:srgbClr val="3333CC"/>
              </a:solidFill>
              <a:latin typeface="Trebuchet MS" pitchFamily="34" charset="0"/>
            </a:endParaRPr>
          </a:p>
          <a:p>
            <a:pPr algn="ctr" fontAlgn="base">
              <a:spcBef>
                <a:spcPct val="0"/>
              </a:spcBef>
              <a:spcAft>
                <a:spcPct val="0"/>
              </a:spcAft>
              <a:defRPr/>
            </a:pPr>
            <a:endParaRPr lang="es-CL" dirty="0">
              <a:solidFill>
                <a:srgbClr val="3333CC"/>
              </a:solidFill>
              <a:latin typeface="Trebuchet MS" pitchFamily="34" charset="0"/>
            </a:endParaRPr>
          </a:p>
          <a:p>
            <a:pPr algn="ctr" fontAlgn="base">
              <a:spcBef>
                <a:spcPct val="0"/>
              </a:spcBef>
              <a:spcAft>
                <a:spcPct val="0"/>
              </a:spcAft>
              <a:defRPr/>
            </a:pPr>
            <a:r>
              <a:rPr lang="es-CL" sz="1400" dirty="0">
                <a:solidFill>
                  <a:srgbClr val="FFFFFF">
                    <a:lumMod val="75000"/>
                  </a:srgbClr>
                </a:solidFill>
                <a:latin typeface="Trebuchet MS" pitchFamily="34" charset="0"/>
              </a:rPr>
              <a:t>Domingo Mery</a:t>
            </a:r>
          </a:p>
          <a:p>
            <a:pPr algn="ctr" fontAlgn="base">
              <a:spcBef>
                <a:spcPct val="0"/>
              </a:spcBef>
              <a:spcAft>
                <a:spcPct val="0"/>
              </a:spcAft>
              <a:defRPr/>
            </a:pPr>
            <a:endParaRPr lang="es-CL" sz="1200" dirty="0">
              <a:solidFill>
                <a:srgbClr val="FFFFFF">
                  <a:lumMod val="75000"/>
                </a:srgbClr>
              </a:solidFill>
              <a:latin typeface="Trebuchet MS" pitchFamily="34" charset="0"/>
            </a:endParaRPr>
          </a:p>
          <a:p>
            <a:pPr algn="ctr" fontAlgn="base">
              <a:spcBef>
                <a:spcPct val="0"/>
              </a:spcBef>
              <a:spcAft>
                <a:spcPct val="0"/>
              </a:spcAft>
              <a:defRPr/>
            </a:pPr>
            <a:r>
              <a:rPr lang="es-CL" sz="1200" dirty="0">
                <a:solidFill>
                  <a:srgbClr val="FFFFFF">
                    <a:lumMod val="75000"/>
                  </a:srgbClr>
                </a:solidFill>
                <a:latin typeface="Trebuchet MS" pitchFamily="34" charset="0"/>
              </a:rPr>
              <a:t>Departmento de Ciencia de la Computación</a:t>
            </a:r>
          </a:p>
          <a:p>
            <a:pPr algn="ctr" fontAlgn="base">
              <a:spcBef>
                <a:spcPct val="0"/>
              </a:spcBef>
              <a:spcAft>
                <a:spcPct val="0"/>
              </a:spcAft>
              <a:defRPr/>
            </a:pPr>
            <a:r>
              <a:rPr lang="es-CL" sz="1200" dirty="0">
                <a:solidFill>
                  <a:srgbClr val="FFFFFF">
                    <a:lumMod val="75000"/>
                  </a:srgbClr>
                </a:solidFill>
                <a:latin typeface="Trebuchet MS" pitchFamily="34" charset="0"/>
              </a:rPr>
              <a:t>Escuela de Ingeniería</a:t>
            </a:r>
          </a:p>
          <a:p>
            <a:pPr algn="ctr" fontAlgn="base">
              <a:spcBef>
                <a:spcPct val="0"/>
              </a:spcBef>
              <a:spcAft>
                <a:spcPct val="0"/>
              </a:spcAft>
              <a:defRPr/>
            </a:pPr>
            <a:r>
              <a:rPr lang="es-CL" sz="1200" dirty="0">
                <a:solidFill>
                  <a:srgbClr val="FFFFFF">
                    <a:lumMod val="75000"/>
                  </a:srgbClr>
                </a:solidFill>
                <a:latin typeface="Trebuchet MS" pitchFamily="34" charset="0"/>
              </a:rPr>
              <a:t>Universidad Católica de Chile</a:t>
            </a:r>
          </a:p>
          <a:p>
            <a:pPr algn="ctr" fontAlgn="base">
              <a:spcBef>
                <a:spcPct val="0"/>
              </a:spcBef>
              <a:spcAft>
                <a:spcPct val="0"/>
              </a:spcAft>
              <a:defRPr/>
            </a:pPr>
            <a:endParaRPr lang="en-US" sz="1200" dirty="0">
              <a:solidFill>
                <a:srgbClr val="FFFFFF">
                  <a:lumMod val="75000"/>
                </a:srgbClr>
              </a:solidFill>
              <a:latin typeface="Trebuchet MS" pitchFamily="34" charset="0"/>
            </a:endParaRPr>
          </a:p>
        </p:txBody>
      </p:sp>
      <p:pic>
        <p:nvPicPr>
          <p:cNvPr id="3" name="Picture 2" descr="Screen Shot 2014-07-28 at 3.30.32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7600" y="932796"/>
            <a:ext cx="2252133" cy="709948"/>
          </a:xfrm>
          <a:prstGeom prst="rect">
            <a:avLst/>
          </a:prstGeom>
        </p:spPr>
      </p:pic>
      <p:sp>
        <p:nvSpPr>
          <p:cNvPr id="4" name="Rectangle 3"/>
          <p:cNvSpPr/>
          <p:nvPr/>
        </p:nvSpPr>
        <p:spPr>
          <a:xfrm>
            <a:off x="5224666"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endParaRPr>
          </a:p>
        </p:txBody>
      </p:sp>
      <p:sp>
        <p:nvSpPr>
          <p:cNvPr id="6" name="Rectangle 5"/>
          <p:cNvSpPr/>
          <p:nvPr/>
        </p:nvSpPr>
        <p:spPr>
          <a:xfrm>
            <a:off x="5377066"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endParaRPr>
          </a:p>
        </p:txBody>
      </p:sp>
      <p:sp>
        <p:nvSpPr>
          <p:cNvPr id="7" name="Rectangle 6"/>
          <p:cNvSpPr/>
          <p:nvPr/>
        </p:nvSpPr>
        <p:spPr>
          <a:xfrm>
            <a:off x="5142619"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endParaRPr>
          </a:p>
        </p:txBody>
      </p:sp>
      <p:sp>
        <p:nvSpPr>
          <p:cNvPr id="8" name="Rectangle 7"/>
          <p:cNvSpPr/>
          <p:nvPr/>
        </p:nvSpPr>
        <p:spPr>
          <a:xfrm>
            <a:off x="5529466"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endParaRPr>
          </a:p>
        </p:txBody>
      </p:sp>
      <p:sp>
        <p:nvSpPr>
          <p:cNvPr id="9" name="Rectangle 8"/>
          <p:cNvSpPr/>
          <p:nvPr/>
        </p:nvSpPr>
        <p:spPr>
          <a:xfrm>
            <a:off x="5332393"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a:solidFill>
                <a:srgbClr val="FFFFFF"/>
              </a:solidFill>
              <a:latin typeface="Arial"/>
            </a:endParaRPr>
          </a:p>
        </p:txBody>
      </p:sp>
      <p:sp>
        <p:nvSpPr>
          <p:cNvPr id="10" name="TextBox 9"/>
          <p:cNvSpPr txBox="1"/>
          <p:nvPr/>
        </p:nvSpPr>
        <p:spPr>
          <a:xfrm>
            <a:off x="1524001" y="3031067"/>
            <a:ext cx="9144000" cy="769441"/>
          </a:xfrm>
          <a:prstGeom prst="rect">
            <a:avLst/>
          </a:prstGeom>
          <a:noFill/>
        </p:spPr>
        <p:txBody>
          <a:bodyPr wrap="square" rtlCol="0">
            <a:spAutoFit/>
          </a:bodyPr>
          <a:lstStyle/>
          <a:p>
            <a:pPr algn="ctr" fontAlgn="base">
              <a:spcBef>
                <a:spcPct val="0"/>
              </a:spcBef>
              <a:spcAft>
                <a:spcPct val="0"/>
              </a:spcAft>
              <a:defRPr/>
            </a:pPr>
            <a:r>
              <a:rPr lang="es-CL" sz="2400" b="1" dirty="0">
                <a:solidFill>
                  <a:srgbClr val="FFFFFF"/>
                </a:solidFill>
                <a:latin typeface="Trebuchet MS"/>
                <a:cs typeface="Trebuchet MS"/>
              </a:rPr>
              <a:t>Ejemplo Práctico – Mandarinas vs. Naranjas</a:t>
            </a:r>
          </a:p>
          <a:p>
            <a:pPr algn="ctr" fontAlgn="base">
              <a:spcBef>
                <a:spcPct val="0"/>
              </a:spcBef>
              <a:spcAft>
                <a:spcPct val="0"/>
              </a:spcAft>
              <a:defRPr/>
            </a:pPr>
            <a:endParaRPr lang="es-CL" sz="1000" dirty="0">
              <a:solidFill>
                <a:srgbClr val="FFFFFF"/>
              </a:solidFill>
              <a:latin typeface="Trebuchet MS"/>
              <a:cs typeface="Trebuchet MS"/>
            </a:endParaRPr>
          </a:p>
          <a:p>
            <a:pPr algn="ctr" fontAlgn="base">
              <a:spcBef>
                <a:spcPct val="0"/>
              </a:spcBef>
              <a:spcAft>
                <a:spcPct val="0"/>
              </a:spcAft>
              <a:defRPr/>
            </a:pPr>
            <a:r>
              <a:rPr lang="es-CL" sz="1000" dirty="0">
                <a:solidFill>
                  <a:srgbClr val="FFFFFF"/>
                </a:solidFill>
                <a:latin typeface="Trebuchet MS"/>
                <a:cs typeface="Trebuchet MS"/>
              </a:rPr>
              <a:t>[ Capítulo 1 ]</a:t>
            </a:r>
          </a:p>
        </p:txBody>
      </p:sp>
    </p:spTree>
    <p:extLst>
      <p:ext uri="{BB962C8B-B14F-4D97-AF65-F5344CB8AC3E}">
        <p14:creationId xmlns:p14="http://schemas.microsoft.com/office/powerpoint/2010/main" val="410395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3075" name="Text Box 3"/>
          <p:cNvSpPr txBox="1">
            <a:spLocks noChangeArrowheads="1"/>
          </p:cNvSpPr>
          <p:nvPr/>
        </p:nvSpPr>
        <p:spPr bwMode="auto">
          <a:xfrm>
            <a:off x="3352800" y="5715001"/>
            <a:ext cx="50736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¿cómo separar las mandarinas de las naranjas?</a:t>
            </a:r>
            <a:endParaRPr lang="en-US">
              <a:solidFill>
                <a:srgbClr val="000000"/>
              </a:solidFill>
              <a:latin typeface="Arial" charset="0"/>
            </a:endParaRPr>
          </a:p>
        </p:txBody>
      </p:sp>
      <p:sp>
        <p:nvSpPr>
          <p:cNvPr id="3076"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pic>
        <p:nvPicPr>
          <p:cNvPr id="3077" name="Picture 5"/>
          <p:cNvPicPr>
            <a:picLocks noChangeAspect="1" noChangeArrowheads="1"/>
          </p:cNvPicPr>
          <p:nvPr/>
        </p:nvPicPr>
        <p:blipFill>
          <a:blip r:embed="rId3"/>
          <a:srcRect/>
          <a:stretch>
            <a:fillRect/>
          </a:stretch>
        </p:blipFill>
        <p:spPr bwMode="auto">
          <a:xfrm>
            <a:off x="1905000" y="1525589"/>
            <a:ext cx="8153400" cy="3705225"/>
          </a:xfrm>
          <a:prstGeom prst="rect">
            <a:avLst/>
          </a:prstGeom>
          <a:noFill/>
          <a:ln w="9525">
            <a:noFill/>
            <a:miter lim="800000"/>
            <a:headEnd/>
            <a:tailEnd/>
          </a:ln>
        </p:spPr>
      </p:pic>
    </p:spTree>
    <p:extLst>
      <p:ext uri="{BB962C8B-B14F-4D97-AF65-F5344CB8AC3E}">
        <p14:creationId xmlns:p14="http://schemas.microsoft.com/office/powerpoint/2010/main" val="2752677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4099" name="Text Box 3"/>
          <p:cNvSpPr txBox="1">
            <a:spLocks noChangeArrowheads="1"/>
          </p:cNvSpPr>
          <p:nvPr/>
        </p:nvSpPr>
        <p:spPr bwMode="auto">
          <a:xfrm>
            <a:off x="1676400" y="1143000"/>
            <a:ext cx="8680450" cy="915988"/>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Medición del tamaño es una buena alternativa: (</a:t>
            </a:r>
            <a:r>
              <a:rPr lang="es-CL" i="1">
                <a:solidFill>
                  <a:srgbClr val="000000"/>
                </a:solidFill>
                <a:latin typeface="Arial" charset="0"/>
              </a:rPr>
              <a:t>las mandarinas son más pequeñas</a:t>
            </a:r>
            <a:r>
              <a:rPr lang="es-CL">
                <a:solidFill>
                  <a:srgbClr val="000000"/>
                </a:solidFill>
                <a:latin typeface="Arial" charset="0"/>
              </a:rPr>
              <a:t>)</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4100" name="Line 5"/>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4101" name="Text Box 10"/>
          <p:cNvSpPr txBox="1">
            <a:spLocks noChangeArrowheads="1"/>
          </p:cNvSpPr>
          <p:nvPr/>
        </p:nvSpPr>
        <p:spPr bwMode="auto">
          <a:xfrm>
            <a:off x="5965825" y="2551113"/>
            <a:ext cx="240030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 = 15.457 pixeles</a:t>
            </a:r>
            <a:endParaRPr lang="en-US">
              <a:solidFill>
                <a:srgbClr val="000000"/>
              </a:solidFill>
              <a:latin typeface="Arial" charset="0"/>
            </a:endParaRPr>
          </a:p>
        </p:txBody>
      </p:sp>
      <p:sp>
        <p:nvSpPr>
          <p:cNvPr id="4102" name="Text Box 11"/>
          <p:cNvSpPr txBox="1">
            <a:spLocks noChangeArrowheads="1"/>
          </p:cNvSpPr>
          <p:nvPr/>
        </p:nvSpPr>
        <p:spPr bwMode="auto">
          <a:xfrm>
            <a:off x="6057900" y="4800601"/>
            <a:ext cx="240030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 = 18.583 pixeles</a:t>
            </a:r>
            <a:endParaRPr lang="en-US">
              <a:solidFill>
                <a:srgbClr val="000000"/>
              </a:solidFill>
              <a:latin typeface="Arial" charset="0"/>
            </a:endParaRPr>
          </a:p>
        </p:txBody>
      </p:sp>
      <p:pic>
        <p:nvPicPr>
          <p:cNvPr id="4103" name="Picture 13"/>
          <p:cNvPicPr>
            <a:picLocks noChangeAspect="1" noChangeArrowheads="1"/>
          </p:cNvPicPr>
          <p:nvPr/>
        </p:nvPicPr>
        <p:blipFill>
          <a:blip r:embed="rId3"/>
          <a:srcRect/>
          <a:stretch>
            <a:fillRect/>
          </a:stretch>
        </p:blipFill>
        <p:spPr bwMode="auto">
          <a:xfrm>
            <a:off x="2362201" y="1905001"/>
            <a:ext cx="3444875" cy="3705225"/>
          </a:xfrm>
          <a:prstGeom prst="rect">
            <a:avLst/>
          </a:prstGeom>
          <a:noFill/>
          <a:ln w="9525">
            <a:noFill/>
            <a:miter lim="800000"/>
            <a:headEnd/>
            <a:tailEnd/>
          </a:ln>
        </p:spPr>
      </p:pic>
    </p:spTree>
    <p:extLst>
      <p:ext uri="{BB962C8B-B14F-4D97-AF65-F5344CB8AC3E}">
        <p14:creationId xmlns:p14="http://schemas.microsoft.com/office/powerpoint/2010/main" val="3831248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5123" name="Text Box 3"/>
          <p:cNvSpPr txBox="1">
            <a:spLocks noChangeArrowheads="1"/>
          </p:cNvSpPr>
          <p:nvPr/>
        </p:nvSpPr>
        <p:spPr bwMode="auto">
          <a:xfrm>
            <a:off x="1676400" y="1143001"/>
            <a:ext cx="4749800" cy="923925"/>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Recolección de información: Área en Pixeles</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5124"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aphicFrame>
        <p:nvGraphicFramePr>
          <p:cNvPr id="10399" name="Group 159"/>
          <p:cNvGraphicFramePr>
            <a:graphicFrameLocks noGrp="1"/>
          </p:cNvGraphicFramePr>
          <p:nvPr/>
        </p:nvGraphicFramePr>
        <p:xfrm>
          <a:off x="1752600" y="1676400"/>
          <a:ext cx="8153400" cy="4663440"/>
        </p:xfrm>
        <a:graphic>
          <a:graphicData uri="http://schemas.openxmlformats.org/drawingml/2006/table">
            <a:tbl>
              <a:tblPr/>
              <a:tblGrid>
                <a:gridCol w="2133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Naranja-01</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19.327</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Mandarina-01</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13.221</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Naranja-02</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18.265</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Mandarina-02</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14.987</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Naranja-03</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17.456</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15.321</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Naranja-04</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19.341</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Mandarina-04</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15.987</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Naranja-05</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16.342</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Mandarina-05</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16.345</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Naranja-06</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16.987</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Mandarina-06</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15.965</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Naranja-07</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17.001</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Mandarina-07</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16.341</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19.056</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CL"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Naranja-75</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15.900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Mandarina-50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13.439</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58418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6147" name="Text Box 3"/>
          <p:cNvSpPr txBox="1">
            <a:spLocks noChangeArrowheads="1"/>
          </p:cNvSpPr>
          <p:nvPr/>
        </p:nvSpPr>
        <p:spPr bwMode="auto">
          <a:xfrm>
            <a:off x="1676400" y="1143000"/>
            <a:ext cx="1530350" cy="915988"/>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Histogramas:</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6148"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6149" name="Line 57"/>
          <p:cNvSpPr>
            <a:spLocks noChangeShapeType="1"/>
          </p:cNvSpPr>
          <p:nvPr/>
        </p:nvSpPr>
        <p:spPr bwMode="auto">
          <a:xfrm>
            <a:off x="2286000" y="1752600"/>
            <a:ext cx="0" cy="4191000"/>
          </a:xfrm>
          <a:prstGeom prst="line">
            <a:avLst/>
          </a:prstGeom>
          <a:noFill/>
          <a:ln w="9525">
            <a:solidFill>
              <a:schemeClr val="tx1"/>
            </a:solidFill>
            <a:round/>
            <a:headEnd type="triangle" w="med" len="me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6150" name="Line 58"/>
          <p:cNvSpPr>
            <a:spLocks noChangeShapeType="1"/>
          </p:cNvSpPr>
          <p:nvPr/>
        </p:nvSpPr>
        <p:spPr bwMode="auto">
          <a:xfrm>
            <a:off x="1981200" y="5715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6151" name="Line 59"/>
          <p:cNvSpPr>
            <a:spLocks noChangeShapeType="1"/>
          </p:cNvSpPr>
          <p:nvPr/>
        </p:nvSpPr>
        <p:spPr bwMode="auto">
          <a:xfrm>
            <a:off x="1905000" y="3429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6152" name="Text Box 60"/>
          <p:cNvSpPr txBox="1">
            <a:spLocks noChangeArrowheads="1"/>
          </p:cNvSpPr>
          <p:nvPr/>
        </p:nvSpPr>
        <p:spPr bwMode="auto">
          <a:xfrm>
            <a:off x="9782175" y="3541713"/>
            <a:ext cx="6413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6153" name="Text Box 61"/>
          <p:cNvSpPr txBox="1">
            <a:spLocks noChangeArrowheads="1"/>
          </p:cNvSpPr>
          <p:nvPr/>
        </p:nvSpPr>
        <p:spPr bwMode="auto">
          <a:xfrm>
            <a:off x="9798050" y="5791201"/>
            <a:ext cx="6413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6154" name="Text Box 62"/>
          <p:cNvSpPr txBox="1">
            <a:spLocks noChangeArrowheads="1"/>
          </p:cNvSpPr>
          <p:nvPr/>
        </p:nvSpPr>
        <p:spPr bwMode="auto">
          <a:xfrm>
            <a:off x="2362200" y="1828801"/>
            <a:ext cx="13779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mandarinas</a:t>
            </a:r>
            <a:endParaRPr lang="en-US">
              <a:solidFill>
                <a:srgbClr val="000000"/>
              </a:solidFill>
              <a:latin typeface="Arial" charset="0"/>
            </a:endParaRPr>
          </a:p>
        </p:txBody>
      </p:sp>
      <p:sp>
        <p:nvSpPr>
          <p:cNvPr id="6155" name="Text Box 63"/>
          <p:cNvSpPr txBox="1">
            <a:spLocks noChangeArrowheads="1"/>
          </p:cNvSpPr>
          <p:nvPr/>
        </p:nvSpPr>
        <p:spPr bwMode="auto">
          <a:xfrm>
            <a:off x="2286000" y="4191001"/>
            <a:ext cx="1060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naranjas</a:t>
            </a:r>
            <a:endParaRPr lang="en-US">
              <a:solidFill>
                <a:srgbClr val="000000"/>
              </a:solidFill>
              <a:latin typeface="Arial" charset="0"/>
            </a:endParaRPr>
          </a:p>
        </p:txBody>
      </p:sp>
      <p:sp>
        <p:nvSpPr>
          <p:cNvPr id="6156" name="Line 64"/>
          <p:cNvSpPr>
            <a:spLocks noChangeShapeType="1"/>
          </p:cNvSpPr>
          <p:nvPr/>
        </p:nvSpPr>
        <p:spPr bwMode="auto">
          <a:xfrm>
            <a:off x="3505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6157" name="Line 65"/>
          <p:cNvSpPr>
            <a:spLocks noChangeShapeType="1"/>
          </p:cNvSpPr>
          <p:nvPr/>
        </p:nvSpPr>
        <p:spPr bwMode="auto">
          <a:xfrm>
            <a:off x="4648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6158" name="Line 66"/>
          <p:cNvSpPr>
            <a:spLocks noChangeShapeType="1"/>
          </p:cNvSpPr>
          <p:nvPr/>
        </p:nvSpPr>
        <p:spPr bwMode="auto">
          <a:xfrm>
            <a:off x="58674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6159" name="Line 67"/>
          <p:cNvSpPr>
            <a:spLocks noChangeShapeType="1"/>
          </p:cNvSpPr>
          <p:nvPr/>
        </p:nvSpPr>
        <p:spPr bwMode="auto">
          <a:xfrm>
            <a:off x="70866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6160" name="Line 68"/>
          <p:cNvSpPr>
            <a:spLocks noChangeShapeType="1"/>
          </p:cNvSpPr>
          <p:nvPr/>
        </p:nvSpPr>
        <p:spPr bwMode="auto">
          <a:xfrm>
            <a:off x="83058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6161" name="Line 69"/>
          <p:cNvSpPr>
            <a:spLocks noChangeShapeType="1"/>
          </p:cNvSpPr>
          <p:nvPr/>
        </p:nvSpPr>
        <p:spPr bwMode="auto">
          <a:xfrm>
            <a:off x="9601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6162" name="Text Box 71"/>
          <p:cNvSpPr txBox="1">
            <a:spLocks noChangeArrowheads="1"/>
          </p:cNvSpPr>
          <p:nvPr/>
        </p:nvSpPr>
        <p:spPr bwMode="auto">
          <a:xfrm>
            <a:off x="1981200" y="6019801"/>
            <a:ext cx="8058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8.000        10.000       12.000       14.000         16.000         18.000         20.000</a:t>
            </a:r>
            <a:endParaRPr lang="en-US">
              <a:solidFill>
                <a:srgbClr val="000000"/>
              </a:solidFill>
              <a:latin typeface="Arial" charset="0"/>
            </a:endParaRPr>
          </a:p>
        </p:txBody>
      </p:sp>
      <p:sp>
        <p:nvSpPr>
          <p:cNvPr id="6163" name="Rectangle 72"/>
          <p:cNvSpPr>
            <a:spLocks noChangeArrowheads="1"/>
          </p:cNvSpPr>
          <p:nvPr/>
        </p:nvSpPr>
        <p:spPr bwMode="auto">
          <a:xfrm>
            <a:off x="3276600" y="3048000"/>
            <a:ext cx="457200" cy="3810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6164" name="Rectangle 73"/>
          <p:cNvSpPr>
            <a:spLocks noChangeArrowheads="1"/>
          </p:cNvSpPr>
          <p:nvPr/>
        </p:nvSpPr>
        <p:spPr bwMode="auto">
          <a:xfrm>
            <a:off x="3810000" y="2895600"/>
            <a:ext cx="5334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6165" name="Rectangle 74"/>
          <p:cNvSpPr>
            <a:spLocks noChangeArrowheads="1"/>
          </p:cNvSpPr>
          <p:nvPr/>
        </p:nvSpPr>
        <p:spPr bwMode="auto">
          <a:xfrm>
            <a:off x="4419600" y="2743200"/>
            <a:ext cx="457200" cy="685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6166" name="Rectangle 75"/>
          <p:cNvSpPr>
            <a:spLocks noChangeArrowheads="1"/>
          </p:cNvSpPr>
          <p:nvPr/>
        </p:nvSpPr>
        <p:spPr bwMode="auto">
          <a:xfrm>
            <a:off x="5029200" y="2438400"/>
            <a:ext cx="457200" cy="990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6167" name="Rectangle 76"/>
          <p:cNvSpPr>
            <a:spLocks noChangeArrowheads="1"/>
          </p:cNvSpPr>
          <p:nvPr/>
        </p:nvSpPr>
        <p:spPr bwMode="auto">
          <a:xfrm>
            <a:off x="5638800" y="2514600"/>
            <a:ext cx="457200" cy="914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6168" name="Rectangle 77"/>
          <p:cNvSpPr>
            <a:spLocks noChangeArrowheads="1"/>
          </p:cNvSpPr>
          <p:nvPr/>
        </p:nvSpPr>
        <p:spPr bwMode="auto">
          <a:xfrm>
            <a:off x="6248400" y="2971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6169" name="Rectangle 78"/>
          <p:cNvSpPr>
            <a:spLocks noChangeArrowheads="1"/>
          </p:cNvSpPr>
          <p:nvPr/>
        </p:nvSpPr>
        <p:spPr bwMode="auto">
          <a:xfrm>
            <a:off x="6858000" y="3200400"/>
            <a:ext cx="4572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6170" name="Rectangle 80"/>
          <p:cNvSpPr>
            <a:spLocks noChangeArrowheads="1"/>
          </p:cNvSpPr>
          <p:nvPr/>
        </p:nvSpPr>
        <p:spPr bwMode="auto">
          <a:xfrm flipH="1">
            <a:off x="9372600" y="5305426"/>
            <a:ext cx="457200" cy="4095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6171" name="Rectangle 81"/>
          <p:cNvSpPr>
            <a:spLocks noChangeArrowheads="1"/>
          </p:cNvSpPr>
          <p:nvPr/>
        </p:nvSpPr>
        <p:spPr bwMode="auto">
          <a:xfrm flipH="1">
            <a:off x="8686800" y="5140326"/>
            <a:ext cx="457200" cy="5746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6172" name="Rectangle 82"/>
          <p:cNvSpPr>
            <a:spLocks noChangeArrowheads="1"/>
          </p:cNvSpPr>
          <p:nvPr/>
        </p:nvSpPr>
        <p:spPr bwMode="auto">
          <a:xfrm flipH="1">
            <a:off x="8077200" y="4976814"/>
            <a:ext cx="457200" cy="738187"/>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6173" name="Rectangle 83"/>
          <p:cNvSpPr>
            <a:spLocks noChangeArrowheads="1"/>
          </p:cNvSpPr>
          <p:nvPr/>
        </p:nvSpPr>
        <p:spPr bwMode="auto">
          <a:xfrm flipH="1">
            <a:off x="7467600" y="4648200"/>
            <a:ext cx="457200" cy="1066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6174" name="Rectangle 84"/>
          <p:cNvSpPr>
            <a:spLocks noChangeArrowheads="1"/>
          </p:cNvSpPr>
          <p:nvPr/>
        </p:nvSpPr>
        <p:spPr bwMode="auto">
          <a:xfrm flipH="1">
            <a:off x="6858000" y="5257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6175" name="Rectangle 85"/>
          <p:cNvSpPr>
            <a:spLocks noChangeArrowheads="1"/>
          </p:cNvSpPr>
          <p:nvPr/>
        </p:nvSpPr>
        <p:spPr bwMode="auto">
          <a:xfrm flipH="1">
            <a:off x="6248400" y="5562600"/>
            <a:ext cx="457200" cy="152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Tree>
    <p:extLst>
      <p:ext uri="{BB962C8B-B14F-4D97-AF65-F5344CB8AC3E}">
        <p14:creationId xmlns:p14="http://schemas.microsoft.com/office/powerpoint/2010/main" val="112553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7171" name="Text Box 3"/>
          <p:cNvSpPr txBox="1">
            <a:spLocks noChangeArrowheads="1"/>
          </p:cNvSpPr>
          <p:nvPr/>
        </p:nvSpPr>
        <p:spPr bwMode="auto">
          <a:xfrm>
            <a:off x="1676400" y="1143000"/>
            <a:ext cx="2038350" cy="915988"/>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Línea de decisión:</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7172"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7173" name="Line 5"/>
          <p:cNvSpPr>
            <a:spLocks noChangeShapeType="1"/>
          </p:cNvSpPr>
          <p:nvPr/>
        </p:nvSpPr>
        <p:spPr bwMode="auto">
          <a:xfrm>
            <a:off x="2286000" y="1752600"/>
            <a:ext cx="0" cy="4191000"/>
          </a:xfrm>
          <a:prstGeom prst="line">
            <a:avLst/>
          </a:prstGeom>
          <a:noFill/>
          <a:ln w="9525">
            <a:solidFill>
              <a:schemeClr val="tx1"/>
            </a:solidFill>
            <a:round/>
            <a:headEnd type="triangle" w="med" len="me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7174" name="Line 6"/>
          <p:cNvSpPr>
            <a:spLocks noChangeShapeType="1"/>
          </p:cNvSpPr>
          <p:nvPr/>
        </p:nvSpPr>
        <p:spPr bwMode="auto">
          <a:xfrm>
            <a:off x="1981200" y="5715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7175" name="Line 7"/>
          <p:cNvSpPr>
            <a:spLocks noChangeShapeType="1"/>
          </p:cNvSpPr>
          <p:nvPr/>
        </p:nvSpPr>
        <p:spPr bwMode="auto">
          <a:xfrm>
            <a:off x="1905000" y="3429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7176" name="Text Box 8"/>
          <p:cNvSpPr txBox="1">
            <a:spLocks noChangeArrowheads="1"/>
          </p:cNvSpPr>
          <p:nvPr/>
        </p:nvSpPr>
        <p:spPr bwMode="auto">
          <a:xfrm>
            <a:off x="9782175" y="3541713"/>
            <a:ext cx="6413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7177" name="Text Box 9"/>
          <p:cNvSpPr txBox="1">
            <a:spLocks noChangeArrowheads="1"/>
          </p:cNvSpPr>
          <p:nvPr/>
        </p:nvSpPr>
        <p:spPr bwMode="auto">
          <a:xfrm>
            <a:off x="9798050" y="5791201"/>
            <a:ext cx="6413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7178" name="Text Box 10"/>
          <p:cNvSpPr txBox="1">
            <a:spLocks noChangeArrowheads="1"/>
          </p:cNvSpPr>
          <p:nvPr/>
        </p:nvSpPr>
        <p:spPr bwMode="auto">
          <a:xfrm>
            <a:off x="2362200" y="1828801"/>
            <a:ext cx="13779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mandarinas</a:t>
            </a:r>
            <a:endParaRPr lang="en-US">
              <a:solidFill>
                <a:srgbClr val="000000"/>
              </a:solidFill>
              <a:latin typeface="Arial" charset="0"/>
            </a:endParaRPr>
          </a:p>
        </p:txBody>
      </p:sp>
      <p:sp>
        <p:nvSpPr>
          <p:cNvPr id="7179" name="Text Box 11"/>
          <p:cNvSpPr txBox="1">
            <a:spLocks noChangeArrowheads="1"/>
          </p:cNvSpPr>
          <p:nvPr/>
        </p:nvSpPr>
        <p:spPr bwMode="auto">
          <a:xfrm>
            <a:off x="2286000" y="4191001"/>
            <a:ext cx="1060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naranjas</a:t>
            </a:r>
            <a:endParaRPr lang="en-US">
              <a:solidFill>
                <a:srgbClr val="000000"/>
              </a:solidFill>
              <a:latin typeface="Arial" charset="0"/>
            </a:endParaRPr>
          </a:p>
        </p:txBody>
      </p:sp>
      <p:sp>
        <p:nvSpPr>
          <p:cNvPr id="7180" name="Line 12"/>
          <p:cNvSpPr>
            <a:spLocks noChangeShapeType="1"/>
          </p:cNvSpPr>
          <p:nvPr/>
        </p:nvSpPr>
        <p:spPr bwMode="auto">
          <a:xfrm>
            <a:off x="3505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7181" name="Line 13"/>
          <p:cNvSpPr>
            <a:spLocks noChangeShapeType="1"/>
          </p:cNvSpPr>
          <p:nvPr/>
        </p:nvSpPr>
        <p:spPr bwMode="auto">
          <a:xfrm>
            <a:off x="4648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7182" name="Line 14"/>
          <p:cNvSpPr>
            <a:spLocks noChangeShapeType="1"/>
          </p:cNvSpPr>
          <p:nvPr/>
        </p:nvSpPr>
        <p:spPr bwMode="auto">
          <a:xfrm>
            <a:off x="58674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7183" name="Line 15"/>
          <p:cNvSpPr>
            <a:spLocks noChangeShapeType="1"/>
          </p:cNvSpPr>
          <p:nvPr/>
        </p:nvSpPr>
        <p:spPr bwMode="auto">
          <a:xfrm>
            <a:off x="70866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7184" name="Line 16"/>
          <p:cNvSpPr>
            <a:spLocks noChangeShapeType="1"/>
          </p:cNvSpPr>
          <p:nvPr/>
        </p:nvSpPr>
        <p:spPr bwMode="auto">
          <a:xfrm>
            <a:off x="83058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7185" name="Line 17"/>
          <p:cNvSpPr>
            <a:spLocks noChangeShapeType="1"/>
          </p:cNvSpPr>
          <p:nvPr/>
        </p:nvSpPr>
        <p:spPr bwMode="auto">
          <a:xfrm>
            <a:off x="9601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7186" name="Text Box 18"/>
          <p:cNvSpPr txBox="1">
            <a:spLocks noChangeArrowheads="1"/>
          </p:cNvSpPr>
          <p:nvPr/>
        </p:nvSpPr>
        <p:spPr bwMode="auto">
          <a:xfrm>
            <a:off x="1981200" y="6019801"/>
            <a:ext cx="8058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8.000        10.000       12.000       14.000         16.000         18.000         20.000</a:t>
            </a:r>
            <a:endParaRPr lang="en-US">
              <a:solidFill>
                <a:srgbClr val="000000"/>
              </a:solidFill>
              <a:latin typeface="Arial" charset="0"/>
            </a:endParaRPr>
          </a:p>
        </p:txBody>
      </p:sp>
      <p:sp>
        <p:nvSpPr>
          <p:cNvPr id="7187" name="Rectangle 19"/>
          <p:cNvSpPr>
            <a:spLocks noChangeArrowheads="1"/>
          </p:cNvSpPr>
          <p:nvPr/>
        </p:nvSpPr>
        <p:spPr bwMode="auto">
          <a:xfrm>
            <a:off x="3276600" y="3048000"/>
            <a:ext cx="457200" cy="3810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7188" name="Rectangle 20"/>
          <p:cNvSpPr>
            <a:spLocks noChangeArrowheads="1"/>
          </p:cNvSpPr>
          <p:nvPr/>
        </p:nvSpPr>
        <p:spPr bwMode="auto">
          <a:xfrm>
            <a:off x="3810000" y="2895600"/>
            <a:ext cx="5334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7189" name="Rectangle 21"/>
          <p:cNvSpPr>
            <a:spLocks noChangeArrowheads="1"/>
          </p:cNvSpPr>
          <p:nvPr/>
        </p:nvSpPr>
        <p:spPr bwMode="auto">
          <a:xfrm>
            <a:off x="4419600" y="2743200"/>
            <a:ext cx="457200" cy="685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7190" name="Rectangle 22"/>
          <p:cNvSpPr>
            <a:spLocks noChangeArrowheads="1"/>
          </p:cNvSpPr>
          <p:nvPr/>
        </p:nvSpPr>
        <p:spPr bwMode="auto">
          <a:xfrm>
            <a:off x="5029200" y="2438400"/>
            <a:ext cx="457200" cy="990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7191" name="Rectangle 23"/>
          <p:cNvSpPr>
            <a:spLocks noChangeArrowheads="1"/>
          </p:cNvSpPr>
          <p:nvPr/>
        </p:nvSpPr>
        <p:spPr bwMode="auto">
          <a:xfrm>
            <a:off x="5638800" y="2514600"/>
            <a:ext cx="457200" cy="914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7192" name="Rectangle 24"/>
          <p:cNvSpPr>
            <a:spLocks noChangeArrowheads="1"/>
          </p:cNvSpPr>
          <p:nvPr/>
        </p:nvSpPr>
        <p:spPr bwMode="auto">
          <a:xfrm>
            <a:off x="6248400" y="2971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7193" name="Rectangle 25"/>
          <p:cNvSpPr>
            <a:spLocks noChangeArrowheads="1"/>
          </p:cNvSpPr>
          <p:nvPr/>
        </p:nvSpPr>
        <p:spPr bwMode="auto">
          <a:xfrm>
            <a:off x="6858000" y="3200400"/>
            <a:ext cx="4572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7194" name="Rectangle 27"/>
          <p:cNvSpPr>
            <a:spLocks noChangeArrowheads="1"/>
          </p:cNvSpPr>
          <p:nvPr/>
        </p:nvSpPr>
        <p:spPr bwMode="auto">
          <a:xfrm flipH="1">
            <a:off x="9372600" y="5305426"/>
            <a:ext cx="457200" cy="4095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7195" name="Rectangle 28"/>
          <p:cNvSpPr>
            <a:spLocks noChangeArrowheads="1"/>
          </p:cNvSpPr>
          <p:nvPr/>
        </p:nvSpPr>
        <p:spPr bwMode="auto">
          <a:xfrm flipH="1">
            <a:off x="8686800" y="5140326"/>
            <a:ext cx="457200" cy="5746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7196" name="Rectangle 29"/>
          <p:cNvSpPr>
            <a:spLocks noChangeArrowheads="1"/>
          </p:cNvSpPr>
          <p:nvPr/>
        </p:nvSpPr>
        <p:spPr bwMode="auto">
          <a:xfrm flipH="1">
            <a:off x="8077200" y="4976814"/>
            <a:ext cx="457200" cy="738187"/>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7197" name="Rectangle 30"/>
          <p:cNvSpPr>
            <a:spLocks noChangeArrowheads="1"/>
          </p:cNvSpPr>
          <p:nvPr/>
        </p:nvSpPr>
        <p:spPr bwMode="auto">
          <a:xfrm flipH="1">
            <a:off x="7467600" y="4648200"/>
            <a:ext cx="457200" cy="1066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7198" name="Rectangle 31"/>
          <p:cNvSpPr>
            <a:spLocks noChangeArrowheads="1"/>
          </p:cNvSpPr>
          <p:nvPr/>
        </p:nvSpPr>
        <p:spPr bwMode="auto">
          <a:xfrm flipH="1">
            <a:off x="6858000" y="5257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7199" name="Rectangle 32"/>
          <p:cNvSpPr>
            <a:spLocks noChangeArrowheads="1"/>
          </p:cNvSpPr>
          <p:nvPr/>
        </p:nvSpPr>
        <p:spPr bwMode="auto">
          <a:xfrm flipH="1">
            <a:off x="6248400" y="5562600"/>
            <a:ext cx="457200" cy="152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7200" name="Line 33"/>
          <p:cNvSpPr>
            <a:spLocks noChangeShapeType="1"/>
          </p:cNvSpPr>
          <p:nvPr/>
        </p:nvSpPr>
        <p:spPr bwMode="auto">
          <a:xfrm>
            <a:off x="6705600" y="1295400"/>
            <a:ext cx="0" cy="4953000"/>
          </a:xfrm>
          <a:prstGeom prst="line">
            <a:avLst/>
          </a:prstGeom>
          <a:noFill/>
          <a:ln w="38100">
            <a:solidFill>
              <a:srgbClr val="FF3300"/>
            </a:solidFill>
            <a:prstDash val="dash"/>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7201" name="Line 34"/>
          <p:cNvSpPr>
            <a:spLocks noChangeShapeType="1"/>
          </p:cNvSpPr>
          <p:nvPr/>
        </p:nvSpPr>
        <p:spPr bwMode="auto">
          <a:xfrm>
            <a:off x="6705600" y="19050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7202" name="Text Box 35"/>
          <p:cNvSpPr txBox="1">
            <a:spLocks noChangeArrowheads="1"/>
          </p:cNvSpPr>
          <p:nvPr/>
        </p:nvSpPr>
        <p:spPr bwMode="auto">
          <a:xfrm>
            <a:off x="6858000" y="1447801"/>
            <a:ext cx="946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a:t>
            </a:r>
            <a:endParaRPr lang="en-US">
              <a:solidFill>
                <a:srgbClr val="000000"/>
              </a:solidFill>
              <a:latin typeface="Arial" charset="0"/>
            </a:endParaRPr>
          </a:p>
        </p:txBody>
      </p:sp>
      <p:sp>
        <p:nvSpPr>
          <p:cNvPr id="7203" name="Line 36"/>
          <p:cNvSpPr>
            <a:spLocks noChangeShapeType="1"/>
          </p:cNvSpPr>
          <p:nvPr/>
        </p:nvSpPr>
        <p:spPr bwMode="auto">
          <a:xfrm flipH="1">
            <a:off x="5791200" y="19050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7204" name="Text Box 37"/>
          <p:cNvSpPr txBox="1">
            <a:spLocks noChangeArrowheads="1"/>
          </p:cNvSpPr>
          <p:nvPr/>
        </p:nvSpPr>
        <p:spPr bwMode="auto">
          <a:xfrm>
            <a:off x="5334000" y="1447801"/>
            <a:ext cx="12636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a:t>
            </a:r>
            <a:endParaRPr lang="en-US">
              <a:solidFill>
                <a:srgbClr val="000000"/>
              </a:solidFill>
              <a:latin typeface="Arial" charset="0"/>
            </a:endParaRPr>
          </a:p>
        </p:txBody>
      </p:sp>
      <p:sp>
        <p:nvSpPr>
          <p:cNvPr id="7205" name="Text Box 38"/>
          <p:cNvSpPr txBox="1">
            <a:spLocks noChangeArrowheads="1"/>
          </p:cNvSpPr>
          <p:nvPr/>
        </p:nvSpPr>
        <p:spPr bwMode="auto">
          <a:xfrm>
            <a:off x="9296400" y="6324601"/>
            <a:ext cx="8953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pixeles</a:t>
            </a:r>
            <a:endParaRPr lang="en-US">
              <a:solidFill>
                <a:srgbClr val="000000"/>
              </a:solidFill>
              <a:latin typeface="Arial" charset="0"/>
            </a:endParaRPr>
          </a:p>
        </p:txBody>
      </p:sp>
    </p:spTree>
    <p:extLst>
      <p:ext uri="{BB962C8B-B14F-4D97-AF65-F5344CB8AC3E}">
        <p14:creationId xmlns:p14="http://schemas.microsoft.com/office/powerpoint/2010/main" val="438585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0"/>
          <p:cNvPicPr>
            <a:picLocks noChangeAspect="1" noChangeArrowheads="1"/>
          </p:cNvPicPr>
          <p:nvPr/>
        </p:nvPicPr>
        <p:blipFill>
          <a:blip r:embed="rId3"/>
          <a:srcRect/>
          <a:stretch>
            <a:fillRect/>
          </a:stretch>
        </p:blipFill>
        <p:spPr bwMode="auto">
          <a:xfrm>
            <a:off x="1905000" y="1525589"/>
            <a:ext cx="8153400" cy="3705225"/>
          </a:xfrm>
          <a:prstGeom prst="rect">
            <a:avLst/>
          </a:prstGeom>
          <a:noFill/>
          <a:ln w="9525">
            <a:noFill/>
            <a:miter lim="800000"/>
            <a:headEnd/>
            <a:tailEnd/>
          </a:ln>
        </p:spPr>
      </p:pic>
      <p:sp>
        <p:nvSpPr>
          <p:cNvPr id="8195"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8196" name="Text Box 3"/>
          <p:cNvSpPr txBox="1">
            <a:spLocks noChangeArrowheads="1"/>
          </p:cNvSpPr>
          <p:nvPr/>
        </p:nvSpPr>
        <p:spPr bwMode="auto">
          <a:xfrm>
            <a:off x="3352800" y="5715001"/>
            <a:ext cx="46545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La separación es buena pero no es perfecta</a:t>
            </a:r>
            <a:endParaRPr lang="en-US">
              <a:solidFill>
                <a:srgbClr val="000000"/>
              </a:solidFill>
              <a:latin typeface="Arial" charset="0"/>
            </a:endParaRPr>
          </a:p>
        </p:txBody>
      </p:sp>
      <p:sp>
        <p:nvSpPr>
          <p:cNvPr id="8197" name="Line 5"/>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nvGrpSpPr>
          <p:cNvPr id="8198" name="Group 8"/>
          <p:cNvGrpSpPr>
            <a:grpSpLocks/>
          </p:cNvGrpSpPr>
          <p:nvPr/>
        </p:nvGrpSpPr>
        <p:grpSpPr bwMode="auto">
          <a:xfrm>
            <a:off x="3733800" y="2667000"/>
            <a:ext cx="609600" cy="685800"/>
            <a:chOff x="1392" y="1680"/>
            <a:chExt cx="384" cy="432"/>
          </a:xfrm>
        </p:grpSpPr>
        <p:sp>
          <p:nvSpPr>
            <p:cNvPr id="8228" name="Line 6"/>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8229" name="Line 7"/>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grpSp>
        <p:nvGrpSpPr>
          <p:cNvPr id="8199" name="Group 9"/>
          <p:cNvGrpSpPr>
            <a:grpSpLocks/>
          </p:cNvGrpSpPr>
          <p:nvPr/>
        </p:nvGrpSpPr>
        <p:grpSpPr bwMode="auto">
          <a:xfrm>
            <a:off x="7315200" y="4267200"/>
            <a:ext cx="609600" cy="685800"/>
            <a:chOff x="1392" y="1680"/>
            <a:chExt cx="384" cy="432"/>
          </a:xfrm>
        </p:grpSpPr>
        <p:sp>
          <p:nvSpPr>
            <p:cNvPr id="8226" name="Line 10"/>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8227" name="Line 11"/>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grpSp>
        <p:nvGrpSpPr>
          <p:cNvPr id="8200" name="Group 12"/>
          <p:cNvGrpSpPr>
            <a:grpSpLocks/>
          </p:cNvGrpSpPr>
          <p:nvPr/>
        </p:nvGrpSpPr>
        <p:grpSpPr bwMode="auto">
          <a:xfrm>
            <a:off x="7239000" y="3124200"/>
            <a:ext cx="304800" cy="381000"/>
            <a:chOff x="1392" y="1680"/>
            <a:chExt cx="384" cy="432"/>
          </a:xfrm>
        </p:grpSpPr>
        <p:sp>
          <p:nvSpPr>
            <p:cNvPr id="8224" name="Line 13"/>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8225" name="Line 14"/>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grpSp>
        <p:nvGrpSpPr>
          <p:cNvPr id="8201" name="Group 18"/>
          <p:cNvGrpSpPr>
            <a:grpSpLocks/>
          </p:cNvGrpSpPr>
          <p:nvPr/>
        </p:nvGrpSpPr>
        <p:grpSpPr bwMode="auto">
          <a:xfrm>
            <a:off x="3276600" y="4267200"/>
            <a:ext cx="304800" cy="381000"/>
            <a:chOff x="1392" y="1680"/>
            <a:chExt cx="384" cy="432"/>
          </a:xfrm>
        </p:grpSpPr>
        <p:sp>
          <p:nvSpPr>
            <p:cNvPr id="8222" name="Line 19"/>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8223" name="Line 20"/>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sp>
        <p:nvSpPr>
          <p:cNvPr id="8202" name="Freeform 21"/>
          <p:cNvSpPr>
            <a:spLocks/>
          </p:cNvSpPr>
          <p:nvPr/>
        </p:nvSpPr>
        <p:spPr bwMode="auto">
          <a:xfrm>
            <a:off x="2362200" y="16764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03" name="Freeform 22"/>
          <p:cNvSpPr>
            <a:spLocks/>
          </p:cNvSpPr>
          <p:nvPr/>
        </p:nvSpPr>
        <p:spPr bwMode="auto">
          <a:xfrm>
            <a:off x="7162800" y="18288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04" name="Freeform 23"/>
          <p:cNvSpPr>
            <a:spLocks/>
          </p:cNvSpPr>
          <p:nvPr/>
        </p:nvSpPr>
        <p:spPr bwMode="auto">
          <a:xfrm>
            <a:off x="2057400" y="41910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05" name="Freeform 24"/>
          <p:cNvSpPr>
            <a:spLocks/>
          </p:cNvSpPr>
          <p:nvPr/>
        </p:nvSpPr>
        <p:spPr bwMode="auto">
          <a:xfrm>
            <a:off x="5943600" y="27432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06" name="Freeform 25"/>
          <p:cNvSpPr>
            <a:spLocks/>
          </p:cNvSpPr>
          <p:nvPr/>
        </p:nvSpPr>
        <p:spPr bwMode="auto">
          <a:xfrm>
            <a:off x="4953000" y="38100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07" name="Freeform 26"/>
          <p:cNvSpPr>
            <a:spLocks/>
          </p:cNvSpPr>
          <p:nvPr/>
        </p:nvSpPr>
        <p:spPr bwMode="auto">
          <a:xfrm>
            <a:off x="8229600" y="31242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08" name="Freeform 27"/>
          <p:cNvSpPr>
            <a:spLocks/>
          </p:cNvSpPr>
          <p:nvPr/>
        </p:nvSpPr>
        <p:spPr bwMode="auto">
          <a:xfrm>
            <a:off x="9372600" y="31242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09" name="Freeform 28"/>
          <p:cNvSpPr>
            <a:spLocks/>
          </p:cNvSpPr>
          <p:nvPr/>
        </p:nvSpPr>
        <p:spPr bwMode="auto">
          <a:xfrm>
            <a:off x="8534400" y="41910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10" name="Freeform 29"/>
          <p:cNvSpPr>
            <a:spLocks/>
          </p:cNvSpPr>
          <p:nvPr/>
        </p:nvSpPr>
        <p:spPr bwMode="auto">
          <a:xfrm>
            <a:off x="3657600" y="18288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11" name="Freeform 31"/>
          <p:cNvSpPr>
            <a:spLocks/>
          </p:cNvSpPr>
          <p:nvPr/>
        </p:nvSpPr>
        <p:spPr bwMode="auto">
          <a:xfrm>
            <a:off x="4876800" y="19812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12" name="Freeform 32"/>
          <p:cNvSpPr>
            <a:spLocks/>
          </p:cNvSpPr>
          <p:nvPr/>
        </p:nvSpPr>
        <p:spPr bwMode="auto">
          <a:xfrm>
            <a:off x="5943600" y="19050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13" name="Freeform 33"/>
          <p:cNvSpPr>
            <a:spLocks/>
          </p:cNvSpPr>
          <p:nvPr/>
        </p:nvSpPr>
        <p:spPr bwMode="auto">
          <a:xfrm>
            <a:off x="8305800" y="20574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14" name="Freeform 34"/>
          <p:cNvSpPr>
            <a:spLocks/>
          </p:cNvSpPr>
          <p:nvPr/>
        </p:nvSpPr>
        <p:spPr bwMode="auto">
          <a:xfrm>
            <a:off x="9144000" y="22860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15" name="Freeform 35"/>
          <p:cNvSpPr>
            <a:spLocks/>
          </p:cNvSpPr>
          <p:nvPr/>
        </p:nvSpPr>
        <p:spPr bwMode="auto">
          <a:xfrm>
            <a:off x="9753600" y="44196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16" name="Freeform 36"/>
          <p:cNvSpPr>
            <a:spLocks/>
          </p:cNvSpPr>
          <p:nvPr/>
        </p:nvSpPr>
        <p:spPr bwMode="auto">
          <a:xfrm>
            <a:off x="6324600" y="40386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17" name="Freeform 45"/>
          <p:cNvSpPr>
            <a:spLocks/>
          </p:cNvSpPr>
          <p:nvPr/>
        </p:nvSpPr>
        <p:spPr bwMode="auto">
          <a:xfrm>
            <a:off x="4953000" y="28194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18" name="Freeform 46"/>
          <p:cNvSpPr>
            <a:spLocks/>
          </p:cNvSpPr>
          <p:nvPr/>
        </p:nvSpPr>
        <p:spPr bwMode="auto">
          <a:xfrm>
            <a:off x="4114800" y="37338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19" name="Freeform 47"/>
          <p:cNvSpPr>
            <a:spLocks/>
          </p:cNvSpPr>
          <p:nvPr/>
        </p:nvSpPr>
        <p:spPr bwMode="auto">
          <a:xfrm>
            <a:off x="2743200" y="31242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20" name="Freeform 48"/>
          <p:cNvSpPr>
            <a:spLocks/>
          </p:cNvSpPr>
          <p:nvPr/>
        </p:nvSpPr>
        <p:spPr bwMode="auto">
          <a:xfrm>
            <a:off x="1828800" y="32004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8221" name="Freeform 49"/>
          <p:cNvSpPr>
            <a:spLocks/>
          </p:cNvSpPr>
          <p:nvPr/>
        </p:nvSpPr>
        <p:spPr bwMode="auto">
          <a:xfrm>
            <a:off x="4114800" y="46482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Tree>
    <p:extLst>
      <p:ext uri="{BB962C8B-B14F-4D97-AF65-F5344CB8AC3E}">
        <p14:creationId xmlns:p14="http://schemas.microsoft.com/office/powerpoint/2010/main" val="1074212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9219" name="Text Box 3"/>
          <p:cNvSpPr txBox="1">
            <a:spLocks noChangeArrowheads="1"/>
          </p:cNvSpPr>
          <p:nvPr/>
        </p:nvSpPr>
        <p:spPr bwMode="auto">
          <a:xfrm>
            <a:off x="1676400" y="1143000"/>
            <a:ext cx="2038350" cy="915988"/>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Línea de decisión:</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9220"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21" name="Line 5"/>
          <p:cNvSpPr>
            <a:spLocks noChangeShapeType="1"/>
          </p:cNvSpPr>
          <p:nvPr/>
        </p:nvSpPr>
        <p:spPr bwMode="auto">
          <a:xfrm>
            <a:off x="2286000" y="1752600"/>
            <a:ext cx="0" cy="4191000"/>
          </a:xfrm>
          <a:prstGeom prst="line">
            <a:avLst/>
          </a:prstGeom>
          <a:noFill/>
          <a:ln w="9525">
            <a:solidFill>
              <a:schemeClr val="tx1"/>
            </a:solidFill>
            <a:round/>
            <a:headEnd type="triangle" w="med" len="me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22" name="Line 6"/>
          <p:cNvSpPr>
            <a:spLocks noChangeShapeType="1"/>
          </p:cNvSpPr>
          <p:nvPr/>
        </p:nvSpPr>
        <p:spPr bwMode="auto">
          <a:xfrm>
            <a:off x="1981200" y="5715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23" name="Line 7"/>
          <p:cNvSpPr>
            <a:spLocks noChangeShapeType="1"/>
          </p:cNvSpPr>
          <p:nvPr/>
        </p:nvSpPr>
        <p:spPr bwMode="auto">
          <a:xfrm>
            <a:off x="1905000" y="3429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24" name="Text Box 8"/>
          <p:cNvSpPr txBox="1">
            <a:spLocks noChangeArrowheads="1"/>
          </p:cNvSpPr>
          <p:nvPr/>
        </p:nvSpPr>
        <p:spPr bwMode="auto">
          <a:xfrm>
            <a:off x="9782175" y="3541713"/>
            <a:ext cx="6413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9225" name="Text Box 9"/>
          <p:cNvSpPr txBox="1">
            <a:spLocks noChangeArrowheads="1"/>
          </p:cNvSpPr>
          <p:nvPr/>
        </p:nvSpPr>
        <p:spPr bwMode="auto">
          <a:xfrm>
            <a:off x="9798050" y="5791201"/>
            <a:ext cx="6413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9226" name="Text Box 10"/>
          <p:cNvSpPr txBox="1">
            <a:spLocks noChangeArrowheads="1"/>
          </p:cNvSpPr>
          <p:nvPr/>
        </p:nvSpPr>
        <p:spPr bwMode="auto">
          <a:xfrm>
            <a:off x="2362200" y="1828801"/>
            <a:ext cx="13779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mandarinas</a:t>
            </a:r>
            <a:endParaRPr lang="en-US">
              <a:solidFill>
                <a:srgbClr val="000000"/>
              </a:solidFill>
              <a:latin typeface="Arial" charset="0"/>
            </a:endParaRPr>
          </a:p>
        </p:txBody>
      </p:sp>
      <p:sp>
        <p:nvSpPr>
          <p:cNvPr id="9227" name="Text Box 11"/>
          <p:cNvSpPr txBox="1">
            <a:spLocks noChangeArrowheads="1"/>
          </p:cNvSpPr>
          <p:nvPr/>
        </p:nvSpPr>
        <p:spPr bwMode="auto">
          <a:xfrm>
            <a:off x="2286000" y="4191001"/>
            <a:ext cx="1060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naranjas</a:t>
            </a:r>
            <a:endParaRPr lang="en-US">
              <a:solidFill>
                <a:srgbClr val="000000"/>
              </a:solidFill>
              <a:latin typeface="Arial" charset="0"/>
            </a:endParaRPr>
          </a:p>
        </p:txBody>
      </p:sp>
      <p:sp>
        <p:nvSpPr>
          <p:cNvPr id="9228" name="Line 12"/>
          <p:cNvSpPr>
            <a:spLocks noChangeShapeType="1"/>
          </p:cNvSpPr>
          <p:nvPr/>
        </p:nvSpPr>
        <p:spPr bwMode="auto">
          <a:xfrm>
            <a:off x="3505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29" name="Line 13"/>
          <p:cNvSpPr>
            <a:spLocks noChangeShapeType="1"/>
          </p:cNvSpPr>
          <p:nvPr/>
        </p:nvSpPr>
        <p:spPr bwMode="auto">
          <a:xfrm>
            <a:off x="4648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30" name="Line 14"/>
          <p:cNvSpPr>
            <a:spLocks noChangeShapeType="1"/>
          </p:cNvSpPr>
          <p:nvPr/>
        </p:nvSpPr>
        <p:spPr bwMode="auto">
          <a:xfrm>
            <a:off x="58674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31" name="Line 15"/>
          <p:cNvSpPr>
            <a:spLocks noChangeShapeType="1"/>
          </p:cNvSpPr>
          <p:nvPr/>
        </p:nvSpPr>
        <p:spPr bwMode="auto">
          <a:xfrm>
            <a:off x="70866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32" name="Line 16"/>
          <p:cNvSpPr>
            <a:spLocks noChangeShapeType="1"/>
          </p:cNvSpPr>
          <p:nvPr/>
        </p:nvSpPr>
        <p:spPr bwMode="auto">
          <a:xfrm>
            <a:off x="83058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33" name="Line 17"/>
          <p:cNvSpPr>
            <a:spLocks noChangeShapeType="1"/>
          </p:cNvSpPr>
          <p:nvPr/>
        </p:nvSpPr>
        <p:spPr bwMode="auto">
          <a:xfrm>
            <a:off x="9601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34" name="Text Box 18"/>
          <p:cNvSpPr txBox="1">
            <a:spLocks noChangeArrowheads="1"/>
          </p:cNvSpPr>
          <p:nvPr/>
        </p:nvSpPr>
        <p:spPr bwMode="auto">
          <a:xfrm>
            <a:off x="1981200" y="6019801"/>
            <a:ext cx="8058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8.000        10.000       12.000       14.000         16.000         18.000         20.000</a:t>
            </a:r>
            <a:endParaRPr lang="en-US">
              <a:solidFill>
                <a:srgbClr val="000000"/>
              </a:solidFill>
              <a:latin typeface="Arial" charset="0"/>
            </a:endParaRPr>
          </a:p>
        </p:txBody>
      </p:sp>
      <p:sp>
        <p:nvSpPr>
          <p:cNvPr id="9235" name="Rectangle 19"/>
          <p:cNvSpPr>
            <a:spLocks noChangeArrowheads="1"/>
          </p:cNvSpPr>
          <p:nvPr/>
        </p:nvSpPr>
        <p:spPr bwMode="auto">
          <a:xfrm>
            <a:off x="3276600" y="3048000"/>
            <a:ext cx="457200" cy="3810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9236" name="Rectangle 20"/>
          <p:cNvSpPr>
            <a:spLocks noChangeArrowheads="1"/>
          </p:cNvSpPr>
          <p:nvPr/>
        </p:nvSpPr>
        <p:spPr bwMode="auto">
          <a:xfrm>
            <a:off x="3810000" y="2895600"/>
            <a:ext cx="5334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9237" name="Rectangle 21"/>
          <p:cNvSpPr>
            <a:spLocks noChangeArrowheads="1"/>
          </p:cNvSpPr>
          <p:nvPr/>
        </p:nvSpPr>
        <p:spPr bwMode="auto">
          <a:xfrm>
            <a:off x="4419600" y="2743200"/>
            <a:ext cx="457200" cy="685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9238" name="Rectangle 22"/>
          <p:cNvSpPr>
            <a:spLocks noChangeArrowheads="1"/>
          </p:cNvSpPr>
          <p:nvPr/>
        </p:nvSpPr>
        <p:spPr bwMode="auto">
          <a:xfrm>
            <a:off x="5029200" y="2438400"/>
            <a:ext cx="457200" cy="990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9239" name="Rectangle 23"/>
          <p:cNvSpPr>
            <a:spLocks noChangeArrowheads="1"/>
          </p:cNvSpPr>
          <p:nvPr/>
        </p:nvSpPr>
        <p:spPr bwMode="auto">
          <a:xfrm>
            <a:off x="5638800" y="2514600"/>
            <a:ext cx="457200" cy="914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9240" name="Rectangle 24"/>
          <p:cNvSpPr>
            <a:spLocks noChangeArrowheads="1"/>
          </p:cNvSpPr>
          <p:nvPr/>
        </p:nvSpPr>
        <p:spPr bwMode="auto">
          <a:xfrm>
            <a:off x="6248400" y="2971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9241" name="Rectangle 25"/>
          <p:cNvSpPr>
            <a:spLocks noChangeArrowheads="1"/>
          </p:cNvSpPr>
          <p:nvPr/>
        </p:nvSpPr>
        <p:spPr bwMode="auto">
          <a:xfrm>
            <a:off x="6858000" y="3200400"/>
            <a:ext cx="4572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9242" name="Rectangle 27"/>
          <p:cNvSpPr>
            <a:spLocks noChangeArrowheads="1"/>
          </p:cNvSpPr>
          <p:nvPr/>
        </p:nvSpPr>
        <p:spPr bwMode="auto">
          <a:xfrm flipH="1">
            <a:off x="9372600" y="5305426"/>
            <a:ext cx="457200" cy="4095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9243" name="Rectangle 28"/>
          <p:cNvSpPr>
            <a:spLocks noChangeArrowheads="1"/>
          </p:cNvSpPr>
          <p:nvPr/>
        </p:nvSpPr>
        <p:spPr bwMode="auto">
          <a:xfrm flipH="1">
            <a:off x="8686800" y="5140326"/>
            <a:ext cx="457200" cy="5746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9244" name="Rectangle 29"/>
          <p:cNvSpPr>
            <a:spLocks noChangeArrowheads="1"/>
          </p:cNvSpPr>
          <p:nvPr/>
        </p:nvSpPr>
        <p:spPr bwMode="auto">
          <a:xfrm flipH="1">
            <a:off x="8077200" y="4976814"/>
            <a:ext cx="457200" cy="738187"/>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9245" name="Rectangle 30"/>
          <p:cNvSpPr>
            <a:spLocks noChangeArrowheads="1"/>
          </p:cNvSpPr>
          <p:nvPr/>
        </p:nvSpPr>
        <p:spPr bwMode="auto">
          <a:xfrm flipH="1">
            <a:off x="7467600" y="4648200"/>
            <a:ext cx="457200" cy="1066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9246" name="Rectangle 31"/>
          <p:cNvSpPr>
            <a:spLocks noChangeArrowheads="1"/>
          </p:cNvSpPr>
          <p:nvPr/>
        </p:nvSpPr>
        <p:spPr bwMode="auto">
          <a:xfrm flipH="1">
            <a:off x="6858000" y="5257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9247" name="Rectangle 32"/>
          <p:cNvSpPr>
            <a:spLocks noChangeArrowheads="1"/>
          </p:cNvSpPr>
          <p:nvPr/>
        </p:nvSpPr>
        <p:spPr bwMode="auto">
          <a:xfrm flipH="1">
            <a:off x="6248400" y="5562600"/>
            <a:ext cx="457200" cy="152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9248" name="Line 33"/>
          <p:cNvSpPr>
            <a:spLocks noChangeShapeType="1"/>
          </p:cNvSpPr>
          <p:nvPr/>
        </p:nvSpPr>
        <p:spPr bwMode="auto">
          <a:xfrm>
            <a:off x="6705600" y="1295400"/>
            <a:ext cx="0" cy="4953000"/>
          </a:xfrm>
          <a:prstGeom prst="line">
            <a:avLst/>
          </a:prstGeom>
          <a:noFill/>
          <a:ln w="38100">
            <a:solidFill>
              <a:srgbClr val="FF3300"/>
            </a:solidFill>
            <a:prstDash val="dash"/>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49" name="Line 34"/>
          <p:cNvSpPr>
            <a:spLocks noChangeShapeType="1"/>
          </p:cNvSpPr>
          <p:nvPr/>
        </p:nvSpPr>
        <p:spPr bwMode="auto">
          <a:xfrm>
            <a:off x="6705600" y="19050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50" name="Text Box 35"/>
          <p:cNvSpPr txBox="1">
            <a:spLocks noChangeArrowheads="1"/>
          </p:cNvSpPr>
          <p:nvPr/>
        </p:nvSpPr>
        <p:spPr bwMode="auto">
          <a:xfrm>
            <a:off x="6858000" y="1447801"/>
            <a:ext cx="946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a:t>
            </a:r>
            <a:endParaRPr lang="en-US">
              <a:solidFill>
                <a:srgbClr val="000000"/>
              </a:solidFill>
              <a:latin typeface="Arial" charset="0"/>
            </a:endParaRPr>
          </a:p>
        </p:txBody>
      </p:sp>
      <p:sp>
        <p:nvSpPr>
          <p:cNvPr id="9251" name="Line 36"/>
          <p:cNvSpPr>
            <a:spLocks noChangeShapeType="1"/>
          </p:cNvSpPr>
          <p:nvPr/>
        </p:nvSpPr>
        <p:spPr bwMode="auto">
          <a:xfrm flipH="1">
            <a:off x="5791200" y="19050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52" name="Text Box 37"/>
          <p:cNvSpPr txBox="1">
            <a:spLocks noChangeArrowheads="1"/>
          </p:cNvSpPr>
          <p:nvPr/>
        </p:nvSpPr>
        <p:spPr bwMode="auto">
          <a:xfrm>
            <a:off x="5334000" y="1447801"/>
            <a:ext cx="12636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a:t>
            </a:r>
            <a:endParaRPr lang="en-US">
              <a:solidFill>
                <a:srgbClr val="000000"/>
              </a:solidFill>
              <a:latin typeface="Arial" charset="0"/>
            </a:endParaRPr>
          </a:p>
        </p:txBody>
      </p:sp>
      <p:sp>
        <p:nvSpPr>
          <p:cNvPr id="9253" name="Text Box 38"/>
          <p:cNvSpPr txBox="1">
            <a:spLocks noChangeArrowheads="1"/>
          </p:cNvSpPr>
          <p:nvPr/>
        </p:nvSpPr>
        <p:spPr bwMode="auto">
          <a:xfrm>
            <a:off x="9296400" y="6324601"/>
            <a:ext cx="8953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pixeles</a:t>
            </a:r>
            <a:endParaRPr lang="en-US">
              <a:solidFill>
                <a:srgbClr val="000000"/>
              </a:solidFill>
              <a:latin typeface="Arial" charset="0"/>
            </a:endParaRPr>
          </a:p>
        </p:txBody>
      </p:sp>
      <p:sp>
        <p:nvSpPr>
          <p:cNvPr id="9254" name="Rectangle 39"/>
          <p:cNvSpPr>
            <a:spLocks noChangeArrowheads="1"/>
          </p:cNvSpPr>
          <p:nvPr/>
        </p:nvSpPr>
        <p:spPr bwMode="auto">
          <a:xfrm rot="-1663695">
            <a:off x="1228725" y="2397125"/>
            <a:ext cx="4572000" cy="1066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r>
              <a:rPr lang="es-CL">
                <a:solidFill>
                  <a:srgbClr val="000000"/>
                </a:solidFill>
                <a:latin typeface="Arial" charset="0"/>
              </a:rPr>
              <a:t>¿Y si las mandarinas son mucho</a:t>
            </a:r>
          </a:p>
          <a:p>
            <a:pPr algn="ctr" fontAlgn="base">
              <a:spcBef>
                <a:spcPct val="0"/>
              </a:spcBef>
              <a:spcAft>
                <a:spcPct val="0"/>
              </a:spcAft>
              <a:defRPr/>
            </a:pPr>
            <a:r>
              <a:rPr lang="es-CL">
                <a:solidFill>
                  <a:srgbClr val="000000"/>
                </a:solidFill>
                <a:latin typeface="Arial" charset="0"/>
              </a:rPr>
              <a:t>más caras que las naranjas?</a:t>
            </a:r>
            <a:endParaRPr lang="en-US">
              <a:solidFill>
                <a:srgbClr val="000000"/>
              </a:solidFill>
              <a:latin typeface="Arial" charset="0"/>
            </a:endParaRPr>
          </a:p>
        </p:txBody>
      </p:sp>
      <p:sp>
        <p:nvSpPr>
          <p:cNvPr id="9255" name="Text Box 41"/>
          <p:cNvSpPr txBox="1">
            <a:spLocks noChangeArrowheads="1"/>
          </p:cNvSpPr>
          <p:nvPr/>
        </p:nvSpPr>
        <p:spPr bwMode="auto">
          <a:xfrm>
            <a:off x="6267450" y="3962401"/>
            <a:ext cx="819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FF3300"/>
                </a:solidFill>
                <a:latin typeface="Arial" charset="0"/>
              </a:rPr>
              <a:t>?????</a:t>
            </a:r>
            <a:endParaRPr lang="en-US">
              <a:solidFill>
                <a:srgbClr val="FF3300"/>
              </a:solidFill>
              <a:latin typeface="Arial" charset="0"/>
            </a:endParaRPr>
          </a:p>
        </p:txBody>
      </p:sp>
      <p:sp>
        <p:nvSpPr>
          <p:cNvPr id="9256" name="Line 42"/>
          <p:cNvSpPr>
            <a:spLocks noChangeShapeType="1"/>
          </p:cNvSpPr>
          <p:nvPr/>
        </p:nvSpPr>
        <p:spPr bwMode="auto">
          <a:xfrm>
            <a:off x="6705600" y="43434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9257" name="Line 43"/>
          <p:cNvSpPr>
            <a:spLocks noChangeShapeType="1"/>
          </p:cNvSpPr>
          <p:nvPr/>
        </p:nvSpPr>
        <p:spPr bwMode="auto">
          <a:xfrm flipH="1">
            <a:off x="5791200" y="43434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Tree>
    <p:extLst>
      <p:ext uri="{BB962C8B-B14F-4D97-AF65-F5344CB8AC3E}">
        <p14:creationId xmlns:p14="http://schemas.microsoft.com/office/powerpoint/2010/main" val="653109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10243" name="Text Box 3"/>
          <p:cNvSpPr txBox="1">
            <a:spLocks noChangeArrowheads="1"/>
          </p:cNvSpPr>
          <p:nvPr/>
        </p:nvSpPr>
        <p:spPr bwMode="auto">
          <a:xfrm>
            <a:off x="1676400" y="1143000"/>
            <a:ext cx="2038350" cy="915988"/>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Línea de decisión:</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10244"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0245" name="Line 5"/>
          <p:cNvSpPr>
            <a:spLocks noChangeShapeType="1"/>
          </p:cNvSpPr>
          <p:nvPr/>
        </p:nvSpPr>
        <p:spPr bwMode="auto">
          <a:xfrm>
            <a:off x="2286000" y="1752600"/>
            <a:ext cx="0" cy="4191000"/>
          </a:xfrm>
          <a:prstGeom prst="line">
            <a:avLst/>
          </a:prstGeom>
          <a:noFill/>
          <a:ln w="9525">
            <a:solidFill>
              <a:schemeClr val="tx1"/>
            </a:solidFill>
            <a:round/>
            <a:headEnd type="triangle" w="med" len="me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0246" name="Line 6"/>
          <p:cNvSpPr>
            <a:spLocks noChangeShapeType="1"/>
          </p:cNvSpPr>
          <p:nvPr/>
        </p:nvSpPr>
        <p:spPr bwMode="auto">
          <a:xfrm>
            <a:off x="1981200" y="5715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0247" name="Line 7"/>
          <p:cNvSpPr>
            <a:spLocks noChangeShapeType="1"/>
          </p:cNvSpPr>
          <p:nvPr/>
        </p:nvSpPr>
        <p:spPr bwMode="auto">
          <a:xfrm>
            <a:off x="1905000" y="3429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0248" name="Text Box 8"/>
          <p:cNvSpPr txBox="1">
            <a:spLocks noChangeArrowheads="1"/>
          </p:cNvSpPr>
          <p:nvPr/>
        </p:nvSpPr>
        <p:spPr bwMode="auto">
          <a:xfrm>
            <a:off x="9782175" y="3541713"/>
            <a:ext cx="6413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10249" name="Text Box 9"/>
          <p:cNvSpPr txBox="1">
            <a:spLocks noChangeArrowheads="1"/>
          </p:cNvSpPr>
          <p:nvPr/>
        </p:nvSpPr>
        <p:spPr bwMode="auto">
          <a:xfrm>
            <a:off x="9798050" y="5791201"/>
            <a:ext cx="6413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10250" name="Text Box 10"/>
          <p:cNvSpPr txBox="1">
            <a:spLocks noChangeArrowheads="1"/>
          </p:cNvSpPr>
          <p:nvPr/>
        </p:nvSpPr>
        <p:spPr bwMode="auto">
          <a:xfrm>
            <a:off x="2362200" y="1828801"/>
            <a:ext cx="13779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mandarinas</a:t>
            </a:r>
            <a:endParaRPr lang="en-US">
              <a:solidFill>
                <a:srgbClr val="000000"/>
              </a:solidFill>
              <a:latin typeface="Arial" charset="0"/>
            </a:endParaRPr>
          </a:p>
        </p:txBody>
      </p:sp>
      <p:sp>
        <p:nvSpPr>
          <p:cNvPr id="10251" name="Text Box 11"/>
          <p:cNvSpPr txBox="1">
            <a:spLocks noChangeArrowheads="1"/>
          </p:cNvSpPr>
          <p:nvPr/>
        </p:nvSpPr>
        <p:spPr bwMode="auto">
          <a:xfrm>
            <a:off x="2286000" y="4191001"/>
            <a:ext cx="1060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naranjas</a:t>
            </a:r>
            <a:endParaRPr lang="en-US">
              <a:solidFill>
                <a:srgbClr val="000000"/>
              </a:solidFill>
              <a:latin typeface="Arial" charset="0"/>
            </a:endParaRPr>
          </a:p>
        </p:txBody>
      </p:sp>
      <p:sp>
        <p:nvSpPr>
          <p:cNvPr id="10252" name="Line 12"/>
          <p:cNvSpPr>
            <a:spLocks noChangeShapeType="1"/>
          </p:cNvSpPr>
          <p:nvPr/>
        </p:nvSpPr>
        <p:spPr bwMode="auto">
          <a:xfrm>
            <a:off x="3505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0253" name="Line 13"/>
          <p:cNvSpPr>
            <a:spLocks noChangeShapeType="1"/>
          </p:cNvSpPr>
          <p:nvPr/>
        </p:nvSpPr>
        <p:spPr bwMode="auto">
          <a:xfrm>
            <a:off x="4648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0254" name="Line 14"/>
          <p:cNvSpPr>
            <a:spLocks noChangeShapeType="1"/>
          </p:cNvSpPr>
          <p:nvPr/>
        </p:nvSpPr>
        <p:spPr bwMode="auto">
          <a:xfrm>
            <a:off x="58674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0255" name="Line 15"/>
          <p:cNvSpPr>
            <a:spLocks noChangeShapeType="1"/>
          </p:cNvSpPr>
          <p:nvPr/>
        </p:nvSpPr>
        <p:spPr bwMode="auto">
          <a:xfrm>
            <a:off x="70866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0256" name="Line 16"/>
          <p:cNvSpPr>
            <a:spLocks noChangeShapeType="1"/>
          </p:cNvSpPr>
          <p:nvPr/>
        </p:nvSpPr>
        <p:spPr bwMode="auto">
          <a:xfrm>
            <a:off x="83058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0257" name="Line 17"/>
          <p:cNvSpPr>
            <a:spLocks noChangeShapeType="1"/>
          </p:cNvSpPr>
          <p:nvPr/>
        </p:nvSpPr>
        <p:spPr bwMode="auto">
          <a:xfrm>
            <a:off x="9601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0258" name="Text Box 18"/>
          <p:cNvSpPr txBox="1">
            <a:spLocks noChangeArrowheads="1"/>
          </p:cNvSpPr>
          <p:nvPr/>
        </p:nvSpPr>
        <p:spPr bwMode="auto">
          <a:xfrm>
            <a:off x="1981200" y="6019801"/>
            <a:ext cx="8058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8.000        10.000       12.000       14.000         16.000         18.000         20.000</a:t>
            </a:r>
            <a:endParaRPr lang="en-US">
              <a:solidFill>
                <a:srgbClr val="000000"/>
              </a:solidFill>
              <a:latin typeface="Arial" charset="0"/>
            </a:endParaRPr>
          </a:p>
        </p:txBody>
      </p:sp>
      <p:sp>
        <p:nvSpPr>
          <p:cNvPr id="10259" name="Rectangle 19"/>
          <p:cNvSpPr>
            <a:spLocks noChangeArrowheads="1"/>
          </p:cNvSpPr>
          <p:nvPr/>
        </p:nvSpPr>
        <p:spPr bwMode="auto">
          <a:xfrm>
            <a:off x="3276600" y="3048000"/>
            <a:ext cx="457200" cy="3810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0260" name="Rectangle 20"/>
          <p:cNvSpPr>
            <a:spLocks noChangeArrowheads="1"/>
          </p:cNvSpPr>
          <p:nvPr/>
        </p:nvSpPr>
        <p:spPr bwMode="auto">
          <a:xfrm>
            <a:off x="3810000" y="2895600"/>
            <a:ext cx="5334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0261" name="Rectangle 21"/>
          <p:cNvSpPr>
            <a:spLocks noChangeArrowheads="1"/>
          </p:cNvSpPr>
          <p:nvPr/>
        </p:nvSpPr>
        <p:spPr bwMode="auto">
          <a:xfrm>
            <a:off x="4419600" y="2743200"/>
            <a:ext cx="457200" cy="685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0262" name="Rectangle 22"/>
          <p:cNvSpPr>
            <a:spLocks noChangeArrowheads="1"/>
          </p:cNvSpPr>
          <p:nvPr/>
        </p:nvSpPr>
        <p:spPr bwMode="auto">
          <a:xfrm>
            <a:off x="5029200" y="2438400"/>
            <a:ext cx="457200" cy="990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0263" name="Rectangle 23"/>
          <p:cNvSpPr>
            <a:spLocks noChangeArrowheads="1"/>
          </p:cNvSpPr>
          <p:nvPr/>
        </p:nvSpPr>
        <p:spPr bwMode="auto">
          <a:xfrm>
            <a:off x="5638800" y="2514600"/>
            <a:ext cx="457200" cy="914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0264" name="Rectangle 24"/>
          <p:cNvSpPr>
            <a:spLocks noChangeArrowheads="1"/>
          </p:cNvSpPr>
          <p:nvPr/>
        </p:nvSpPr>
        <p:spPr bwMode="auto">
          <a:xfrm>
            <a:off x="6248400" y="2971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0265" name="Rectangle 25"/>
          <p:cNvSpPr>
            <a:spLocks noChangeArrowheads="1"/>
          </p:cNvSpPr>
          <p:nvPr/>
        </p:nvSpPr>
        <p:spPr bwMode="auto">
          <a:xfrm>
            <a:off x="6858000" y="3200400"/>
            <a:ext cx="4572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0266" name="Rectangle 27"/>
          <p:cNvSpPr>
            <a:spLocks noChangeArrowheads="1"/>
          </p:cNvSpPr>
          <p:nvPr/>
        </p:nvSpPr>
        <p:spPr bwMode="auto">
          <a:xfrm flipH="1">
            <a:off x="9372600" y="5305426"/>
            <a:ext cx="457200" cy="4095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0267" name="Rectangle 28"/>
          <p:cNvSpPr>
            <a:spLocks noChangeArrowheads="1"/>
          </p:cNvSpPr>
          <p:nvPr/>
        </p:nvSpPr>
        <p:spPr bwMode="auto">
          <a:xfrm flipH="1">
            <a:off x="8686800" y="5140326"/>
            <a:ext cx="457200" cy="5746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0268" name="Rectangle 29"/>
          <p:cNvSpPr>
            <a:spLocks noChangeArrowheads="1"/>
          </p:cNvSpPr>
          <p:nvPr/>
        </p:nvSpPr>
        <p:spPr bwMode="auto">
          <a:xfrm flipH="1">
            <a:off x="8077200" y="4976814"/>
            <a:ext cx="457200" cy="738187"/>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0269" name="Rectangle 30"/>
          <p:cNvSpPr>
            <a:spLocks noChangeArrowheads="1"/>
          </p:cNvSpPr>
          <p:nvPr/>
        </p:nvSpPr>
        <p:spPr bwMode="auto">
          <a:xfrm flipH="1">
            <a:off x="7467600" y="4648200"/>
            <a:ext cx="457200" cy="1066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0270" name="Rectangle 31"/>
          <p:cNvSpPr>
            <a:spLocks noChangeArrowheads="1"/>
          </p:cNvSpPr>
          <p:nvPr/>
        </p:nvSpPr>
        <p:spPr bwMode="auto">
          <a:xfrm flipH="1">
            <a:off x="6858000" y="5257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0271" name="Rectangle 32"/>
          <p:cNvSpPr>
            <a:spLocks noChangeArrowheads="1"/>
          </p:cNvSpPr>
          <p:nvPr/>
        </p:nvSpPr>
        <p:spPr bwMode="auto">
          <a:xfrm flipH="1">
            <a:off x="6248400" y="5562600"/>
            <a:ext cx="457200" cy="152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0272" name="Line 33"/>
          <p:cNvSpPr>
            <a:spLocks noChangeShapeType="1"/>
          </p:cNvSpPr>
          <p:nvPr/>
        </p:nvSpPr>
        <p:spPr bwMode="auto">
          <a:xfrm>
            <a:off x="7391400" y="1295400"/>
            <a:ext cx="0" cy="4953000"/>
          </a:xfrm>
          <a:prstGeom prst="line">
            <a:avLst/>
          </a:prstGeom>
          <a:noFill/>
          <a:ln w="38100">
            <a:solidFill>
              <a:srgbClr val="FF3300"/>
            </a:solidFill>
            <a:prstDash val="dash"/>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0273" name="Line 34"/>
          <p:cNvSpPr>
            <a:spLocks noChangeShapeType="1"/>
          </p:cNvSpPr>
          <p:nvPr/>
        </p:nvSpPr>
        <p:spPr bwMode="auto">
          <a:xfrm>
            <a:off x="7391400" y="19050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0274" name="Text Box 35"/>
          <p:cNvSpPr txBox="1">
            <a:spLocks noChangeArrowheads="1"/>
          </p:cNvSpPr>
          <p:nvPr/>
        </p:nvSpPr>
        <p:spPr bwMode="auto">
          <a:xfrm>
            <a:off x="7543800" y="1447801"/>
            <a:ext cx="946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a:t>
            </a:r>
            <a:endParaRPr lang="en-US">
              <a:solidFill>
                <a:srgbClr val="000000"/>
              </a:solidFill>
              <a:latin typeface="Arial" charset="0"/>
            </a:endParaRPr>
          </a:p>
        </p:txBody>
      </p:sp>
      <p:sp>
        <p:nvSpPr>
          <p:cNvPr id="10275" name="Line 36"/>
          <p:cNvSpPr>
            <a:spLocks noChangeShapeType="1"/>
          </p:cNvSpPr>
          <p:nvPr/>
        </p:nvSpPr>
        <p:spPr bwMode="auto">
          <a:xfrm flipH="1">
            <a:off x="6477000" y="19050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0276" name="Text Box 37"/>
          <p:cNvSpPr txBox="1">
            <a:spLocks noChangeArrowheads="1"/>
          </p:cNvSpPr>
          <p:nvPr/>
        </p:nvSpPr>
        <p:spPr bwMode="auto">
          <a:xfrm>
            <a:off x="6019800" y="1447801"/>
            <a:ext cx="12636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a:t>
            </a:r>
            <a:endParaRPr lang="en-US">
              <a:solidFill>
                <a:srgbClr val="000000"/>
              </a:solidFill>
              <a:latin typeface="Arial" charset="0"/>
            </a:endParaRPr>
          </a:p>
        </p:txBody>
      </p:sp>
      <p:sp>
        <p:nvSpPr>
          <p:cNvPr id="10277" name="Text Box 38"/>
          <p:cNvSpPr txBox="1">
            <a:spLocks noChangeArrowheads="1"/>
          </p:cNvSpPr>
          <p:nvPr/>
        </p:nvSpPr>
        <p:spPr bwMode="auto">
          <a:xfrm>
            <a:off x="9296400" y="6324601"/>
            <a:ext cx="8953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pixeles</a:t>
            </a:r>
            <a:endParaRPr lang="en-US">
              <a:solidFill>
                <a:srgbClr val="000000"/>
              </a:solidFill>
              <a:latin typeface="Arial" charset="0"/>
            </a:endParaRPr>
          </a:p>
        </p:txBody>
      </p:sp>
      <p:sp>
        <p:nvSpPr>
          <p:cNvPr id="10278" name="Rectangle 39"/>
          <p:cNvSpPr>
            <a:spLocks noChangeArrowheads="1"/>
          </p:cNvSpPr>
          <p:nvPr/>
        </p:nvSpPr>
        <p:spPr bwMode="auto">
          <a:xfrm rot="-1663695">
            <a:off x="1228725" y="2397125"/>
            <a:ext cx="4572000" cy="1066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r>
              <a:rPr lang="es-CL">
                <a:solidFill>
                  <a:srgbClr val="000000"/>
                </a:solidFill>
                <a:latin typeface="Arial" charset="0"/>
              </a:rPr>
              <a:t>¿Y si las mandarinas son mucho</a:t>
            </a:r>
          </a:p>
          <a:p>
            <a:pPr algn="ctr" fontAlgn="base">
              <a:spcBef>
                <a:spcPct val="0"/>
              </a:spcBef>
              <a:spcAft>
                <a:spcPct val="0"/>
              </a:spcAft>
              <a:defRPr/>
            </a:pPr>
            <a:r>
              <a:rPr lang="es-CL">
                <a:solidFill>
                  <a:srgbClr val="000000"/>
                </a:solidFill>
                <a:latin typeface="Arial" charset="0"/>
              </a:rPr>
              <a:t>más caras que las naranjas?</a:t>
            </a:r>
            <a:endParaRPr lang="en-US">
              <a:solidFill>
                <a:srgbClr val="000000"/>
              </a:solidFill>
              <a:latin typeface="Arial" charset="0"/>
            </a:endParaRPr>
          </a:p>
        </p:txBody>
      </p:sp>
    </p:spTree>
    <p:extLst>
      <p:ext uri="{BB962C8B-B14F-4D97-AF65-F5344CB8AC3E}">
        <p14:creationId xmlns:p14="http://schemas.microsoft.com/office/powerpoint/2010/main" val="113319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2204085" cy="635635"/>
          </a:xfrm>
          <a:prstGeom prst="rect">
            <a:avLst/>
          </a:prstGeom>
        </p:spPr>
        <p:txBody>
          <a:bodyPr vert="horz" wrap="square" lIns="0" tIns="12700" rIns="0" bIns="0" rtlCol="0">
            <a:spAutoFit/>
          </a:bodyPr>
          <a:lstStyle/>
          <a:p>
            <a:pPr marL="12700">
              <a:lnSpc>
                <a:spcPct val="100000"/>
              </a:lnSpc>
              <a:spcBef>
                <a:spcPts val="100"/>
              </a:spcBef>
            </a:pPr>
            <a:r>
              <a:rPr sz="4000" b="1" spc="-15" dirty="0">
                <a:latin typeface="Calibri"/>
                <a:cs typeface="Calibri"/>
              </a:rPr>
              <a:t>Contenido</a:t>
            </a:r>
            <a:endParaRPr sz="4000">
              <a:latin typeface="Calibri"/>
              <a:cs typeface="Calibri"/>
            </a:endParaRPr>
          </a:p>
        </p:txBody>
      </p:sp>
      <p:sp>
        <p:nvSpPr>
          <p:cNvPr id="4" name="object 4"/>
          <p:cNvSpPr txBox="1"/>
          <p:nvPr/>
        </p:nvSpPr>
        <p:spPr>
          <a:xfrm>
            <a:off x="8677147" y="6432550"/>
            <a:ext cx="167005" cy="254000"/>
          </a:xfrm>
          <a:prstGeom prst="rect">
            <a:avLst/>
          </a:prstGeom>
        </p:spPr>
        <p:txBody>
          <a:bodyPr vert="horz" wrap="square" lIns="0" tIns="0" rIns="0" bIns="0" rtlCol="0">
            <a:spAutoFit/>
          </a:bodyPr>
          <a:lstStyle/>
          <a:p>
            <a:pPr marL="25400">
              <a:lnSpc>
                <a:spcPts val="1810"/>
              </a:lnSpc>
            </a:pPr>
            <a:fld id="{81D60167-4931-47E6-BA6A-407CBD079E47}" type="slidenum">
              <a:rPr sz="1800" dirty="0">
                <a:latin typeface="Calibri"/>
                <a:cs typeface="Calibri"/>
              </a:rPr>
              <a:t>3</a:t>
            </a:fld>
            <a:endParaRPr sz="1800">
              <a:latin typeface="Calibri"/>
              <a:cs typeface="Calibri"/>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6" name="object 6"/>
          <p:cNvSpPr txBox="1"/>
          <p:nvPr/>
        </p:nvSpPr>
        <p:spPr>
          <a:xfrm>
            <a:off x="6454140" y="6600380"/>
            <a:ext cx="115570" cy="203200"/>
          </a:xfrm>
          <a:prstGeom prst="rect">
            <a:avLst/>
          </a:prstGeom>
        </p:spPr>
        <p:txBody>
          <a:bodyPr vert="horz" wrap="square" lIns="0" tIns="0" rIns="0" bIns="0" rtlCol="0">
            <a:spAutoFit/>
          </a:bodyPr>
          <a:lstStyle/>
          <a:p>
            <a:pPr marL="12700">
              <a:lnSpc>
                <a:spcPts val="1430"/>
              </a:lnSpc>
            </a:pPr>
            <a:r>
              <a:rPr sz="1400" spc="-5" dirty="0">
                <a:latin typeface="Calibri"/>
                <a:cs typeface="Calibri"/>
              </a:rPr>
              <a:t>3</a:t>
            </a:r>
            <a:endParaRPr sz="1400">
              <a:latin typeface="Calibri"/>
              <a:cs typeface="Calibri"/>
            </a:endParaRPr>
          </a:p>
        </p:txBody>
      </p:sp>
      <p:sp>
        <p:nvSpPr>
          <p:cNvPr id="3" name="object 3"/>
          <p:cNvSpPr txBox="1"/>
          <p:nvPr/>
        </p:nvSpPr>
        <p:spPr>
          <a:xfrm>
            <a:off x="417322" y="995883"/>
            <a:ext cx="5450078" cy="4452501"/>
          </a:xfrm>
          <a:prstGeom prst="rect">
            <a:avLst/>
          </a:prstGeom>
        </p:spPr>
        <p:txBody>
          <a:bodyPr vert="horz" wrap="square" lIns="0" tIns="109220" rIns="0" bIns="0" rtlCol="0">
            <a:spAutoFit/>
          </a:bodyPr>
          <a:lstStyle/>
          <a:p>
            <a:pPr marL="469900" indent="-457834">
              <a:lnSpc>
                <a:spcPct val="100000"/>
              </a:lnSpc>
              <a:spcBef>
                <a:spcPts val="765"/>
              </a:spcBef>
              <a:buAutoNum type="arabicPeriod"/>
              <a:tabLst>
                <a:tab pos="469900" algn="l"/>
                <a:tab pos="470534" algn="l"/>
              </a:tabLst>
            </a:pPr>
            <a:r>
              <a:rPr lang="es-CO" sz="2000" b="1" spc="-10" dirty="0">
                <a:solidFill>
                  <a:schemeClr val="bg1">
                    <a:lumMod val="65000"/>
                  </a:schemeClr>
                </a:solidFill>
                <a:latin typeface="Calibri"/>
                <a:cs typeface="Calibri"/>
              </a:rPr>
              <a:t>Regresión</a:t>
            </a:r>
            <a:endParaRPr sz="2000" b="1" dirty="0">
              <a:solidFill>
                <a:schemeClr val="bg1">
                  <a:lumMod val="65000"/>
                </a:schemeClr>
              </a:solidFill>
              <a:latin typeface="Calibri"/>
              <a:cs typeface="Calibri"/>
            </a:endParaRPr>
          </a:p>
          <a:p>
            <a:pPr marL="812800" lvl="1" indent="-343535">
              <a:lnSpc>
                <a:spcPct val="100000"/>
              </a:lnSpc>
              <a:spcBef>
                <a:spcPts val="295"/>
              </a:spcBef>
              <a:buAutoNum type="alphaLcPeriod"/>
              <a:tabLst>
                <a:tab pos="812800" algn="l"/>
                <a:tab pos="813435" algn="l"/>
              </a:tabLst>
            </a:pPr>
            <a:r>
              <a:rPr lang="es-CO" sz="1800" spc="-10" dirty="0">
                <a:solidFill>
                  <a:schemeClr val="bg1">
                    <a:lumMod val="65000"/>
                  </a:schemeClr>
                </a:solidFill>
                <a:latin typeface="Calibri"/>
                <a:cs typeface="Calibri"/>
              </a:rPr>
              <a:t>Regresión Lineal</a:t>
            </a:r>
            <a:endParaRPr sz="1800" dirty="0">
              <a:solidFill>
                <a:schemeClr val="bg1">
                  <a:lumMod val="65000"/>
                </a:schemeClr>
              </a:solidFill>
              <a:latin typeface="Calibri"/>
              <a:cs typeface="Calibri"/>
            </a:endParaRPr>
          </a:p>
          <a:p>
            <a:pPr marL="812800" lvl="1" indent="-343535">
              <a:lnSpc>
                <a:spcPct val="100000"/>
              </a:lnSpc>
              <a:spcBef>
                <a:spcPts val="280"/>
              </a:spcBef>
              <a:buAutoNum type="alphaLcPeriod"/>
              <a:tabLst>
                <a:tab pos="812800" algn="l"/>
                <a:tab pos="813435" algn="l"/>
              </a:tabLst>
            </a:pPr>
            <a:r>
              <a:rPr lang="es-CO" sz="1800" spc="-10" dirty="0">
                <a:solidFill>
                  <a:schemeClr val="bg1">
                    <a:lumMod val="65000"/>
                  </a:schemeClr>
                </a:solidFill>
                <a:latin typeface="Calibri"/>
                <a:cs typeface="Calibri"/>
              </a:rPr>
              <a:t>Regresión Polinomial</a:t>
            </a:r>
          </a:p>
          <a:p>
            <a:pPr marL="812800" lvl="1" indent="-343535">
              <a:lnSpc>
                <a:spcPct val="100000"/>
              </a:lnSpc>
              <a:spcBef>
                <a:spcPts val="280"/>
              </a:spcBef>
              <a:buAutoNum type="alphaLcPeriod"/>
              <a:tabLst>
                <a:tab pos="812800" algn="l"/>
                <a:tab pos="813435" algn="l"/>
              </a:tabLst>
            </a:pPr>
            <a:r>
              <a:rPr lang="es-CO" spc="-10" dirty="0">
                <a:solidFill>
                  <a:schemeClr val="bg1">
                    <a:lumMod val="65000"/>
                  </a:schemeClr>
                </a:solidFill>
                <a:latin typeface="Calibri"/>
                <a:cs typeface="Calibri"/>
              </a:rPr>
              <a:t>Regresión Lasso, Ridge y </a:t>
            </a:r>
            <a:r>
              <a:rPr lang="es-CO" spc="-10" dirty="0" err="1">
                <a:solidFill>
                  <a:schemeClr val="bg1">
                    <a:lumMod val="65000"/>
                  </a:schemeClr>
                </a:solidFill>
                <a:latin typeface="Calibri"/>
                <a:cs typeface="Calibri"/>
              </a:rPr>
              <a:t>Elastic</a:t>
            </a:r>
            <a:r>
              <a:rPr lang="es-CO" spc="-10" dirty="0">
                <a:solidFill>
                  <a:schemeClr val="bg1">
                    <a:lumMod val="65000"/>
                  </a:schemeClr>
                </a:solidFill>
                <a:latin typeface="Calibri"/>
                <a:cs typeface="Calibri"/>
              </a:rPr>
              <a:t>-net</a:t>
            </a:r>
          </a:p>
          <a:p>
            <a:pPr marL="812800" lvl="1" indent="-343535">
              <a:lnSpc>
                <a:spcPct val="100000"/>
              </a:lnSpc>
              <a:spcBef>
                <a:spcPts val="280"/>
              </a:spcBef>
              <a:buAutoNum type="alphaLcPeriod"/>
              <a:tabLst>
                <a:tab pos="812800" algn="l"/>
                <a:tab pos="813435" algn="l"/>
              </a:tabLst>
            </a:pPr>
            <a:r>
              <a:rPr lang="es-CO" spc="-10" dirty="0">
                <a:solidFill>
                  <a:schemeClr val="bg1">
                    <a:lumMod val="65000"/>
                  </a:schemeClr>
                </a:solidFill>
                <a:latin typeface="Calibri"/>
                <a:cs typeface="Calibri"/>
              </a:rPr>
              <a:t>Red Neuronal para Regresión</a:t>
            </a:r>
          </a:p>
          <a:p>
            <a:pPr marL="469265" lvl="1">
              <a:lnSpc>
                <a:spcPct val="100000"/>
              </a:lnSpc>
              <a:spcBef>
                <a:spcPts val="280"/>
              </a:spcBef>
              <a:tabLst>
                <a:tab pos="812800" algn="l"/>
                <a:tab pos="813435" algn="l"/>
              </a:tabLst>
            </a:pPr>
            <a:endParaRPr sz="1800" dirty="0">
              <a:latin typeface="Calibri"/>
              <a:cs typeface="Calibri"/>
            </a:endParaRPr>
          </a:p>
          <a:p>
            <a:pPr marL="469900" indent="-457834">
              <a:lnSpc>
                <a:spcPct val="100000"/>
              </a:lnSpc>
              <a:spcBef>
                <a:spcPts val="750"/>
              </a:spcBef>
              <a:buAutoNum type="arabicPeriod"/>
              <a:tabLst>
                <a:tab pos="469900" algn="l"/>
                <a:tab pos="470534" algn="l"/>
              </a:tabLst>
            </a:pPr>
            <a:r>
              <a:rPr lang="es-CO" sz="2000" b="1" spc="-10" dirty="0">
                <a:latin typeface="Calibri"/>
                <a:cs typeface="Calibri"/>
              </a:rPr>
              <a:t>Clasificación</a:t>
            </a:r>
          </a:p>
          <a:p>
            <a:pPr marL="812800" lvl="1" indent="-343535">
              <a:lnSpc>
                <a:spcPct val="100000"/>
              </a:lnSpc>
              <a:spcBef>
                <a:spcPts val="295"/>
              </a:spcBef>
              <a:buAutoNum type="alphaLcPeriod"/>
              <a:tabLst>
                <a:tab pos="812800" algn="l"/>
                <a:tab pos="813435" algn="l"/>
              </a:tabLst>
            </a:pPr>
            <a:r>
              <a:rPr lang="es-ES" spc="-10" dirty="0">
                <a:cs typeface="Calibri"/>
              </a:rPr>
              <a:t>Regresión Logística</a:t>
            </a:r>
          </a:p>
          <a:p>
            <a:pPr marL="812800" lvl="1" indent="-343535">
              <a:lnSpc>
                <a:spcPct val="100000"/>
              </a:lnSpc>
              <a:spcBef>
                <a:spcPts val="295"/>
              </a:spcBef>
              <a:buAutoNum type="alphaLcPeriod"/>
              <a:tabLst>
                <a:tab pos="812800" algn="l"/>
                <a:tab pos="813435" algn="l"/>
              </a:tabLst>
            </a:pPr>
            <a:r>
              <a:rPr lang="es-CO" sz="2000" spc="-10" dirty="0">
                <a:latin typeface="Calibri"/>
                <a:cs typeface="Calibri"/>
              </a:rPr>
              <a:t>K-</a:t>
            </a:r>
            <a:r>
              <a:rPr lang="es-CO" sz="2000" spc="-10" dirty="0" err="1">
                <a:latin typeface="Calibri"/>
                <a:cs typeface="Calibri"/>
              </a:rPr>
              <a:t>nn</a:t>
            </a:r>
            <a:endParaRPr lang="es-CO" sz="2000" spc="-10" dirty="0">
              <a:latin typeface="Calibri"/>
              <a:cs typeface="Calibri"/>
            </a:endParaRPr>
          </a:p>
          <a:p>
            <a:pPr marL="812800" lvl="1" indent="-343535">
              <a:spcBef>
                <a:spcPts val="295"/>
              </a:spcBef>
              <a:buFontTx/>
              <a:buAutoNum type="alphaLcPeriod"/>
              <a:tabLst>
                <a:tab pos="812800" algn="l"/>
                <a:tab pos="813435" algn="l"/>
              </a:tabLst>
            </a:pPr>
            <a:r>
              <a:rPr lang="es-ES" sz="2000" spc="-10" dirty="0">
                <a:cs typeface="Calibri"/>
              </a:rPr>
              <a:t>Árbol de Decisión</a:t>
            </a:r>
          </a:p>
          <a:p>
            <a:pPr marL="812800" lvl="1" indent="-343535">
              <a:lnSpc>
                <a:spcPct val="100000"/>
              </a:lnSpc>
              <a:spcBef>
                <a:spcPts val="295"/>
              </a:spcBef>
              <a:buAutoNum type="alphaLcPeriod"/>
              <a:tabLst>
                <a:tab pos="812800" algn="l"/>
                <a:tab pos="813435" algn="l"/>
              </a:tabLst>
            </a:pPr>
            <a:r>
              <a:rPr lang="es-CO" sz="2000" spc="-10" dirty="0">
                <a:latin typeface="Calibri"/>
                <a:cs typeface="Calibri"/>
              </a:rPr>
              <a:t>Máquina de Vectores de Soporte</a:t>
            </a:r>
          </a:p>
          <a:p>
            <a:pPr marL="812800" lvl="1" indent="-343535">
              <a:lnSpc>
                <a:spcPct val="100000"/>
              </a:lnSpc>
              <a:spcBef>
                <a:spcPts val="295"/>
              </a:spcBef>
              <a:buAutoNum type="alphaLcPeriod"/>
              <a:tabLst>
                <a:tab pos="812800" algn="l"/>
                <a:tab pos="813435" algn="l"/>
              </a:tabLst>
            </a:pPr>
            <a:r>
              <a:rPr lang="es-CO" sz="2000" spc="-10" dirty="0">
                <a:latin typeface="Calibri"/>
                <a:cs typeface="Calibri"/>
              </a:rPr>
              <a:t>Algoritmo </a:t>
            </a:r>
            <a:r>
              <a:rPr lang="es-CO" sz="2000" spc="-10" dirty="0" err="1">
                <a:latin typeface="Calibri"/>
                <a:cs typeface="Calibri"/>
              </a:rPr>
              <a:t>XGBoost</a:t>
            </a:r>
            <a:r>
              <a:rPr lang="es-CO" sz="2000" spc="-10" dirty="0">
                <a:latin typeface="Calibri"/>
                <a:cs typeface="Calibri"/>
              </a:rPr>
              <a:t> </a:t>
            </a:r>
          </a:p>
          <a:p>
            <a:pPr marL="812800" lvl="1" indent="-343535">
              <a:lnSpc>
                <a:spcPct val="100000"/>
              </a:lnSpc>
              <a:spcBef>
                <a:spcPts val="295"/>
              </a:spcBef>
              <a:buAutoNum type="alphaLcPeriod"/>
              <a:tabLst>
                <a:tab pos="812800" algn="l"/>
                <a:tab pos="813435" algn="l"/>
              </a:tabLst>
            </a:pPr>
            <a:r>
              <a:rPr lang="es-CO" sz="2000" spc="-10" dirty="0">
                <a:latin typeface="Calibri"/>
                <a:cs typeface="Calibri"/>
              </a:rPr>
              <a:t>Red Neuronal para Clasificación</a:t>
            </a:r>
            <a:endParaRPr sz="2000"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6"/>
          <p:cNvPicPr>
            <a:picLocks noChangeAspect="1" noChangeArrowheads="1"/>
          </p:cNvPicPr>
          <p:nvPr/>
        </p:nvPicPr>
        <p:blipFill>
          <a:blip r:embed="rId3"/>
          <a:srcRect/>
          <a:stretch>
            <a:fillRect/>
          </a:stretch>
        </p:blipFill>
        <p:spPr bwMode="auto">
          <a:xfrm>
            <a:off x="1905000" y="1525589"/>
            <a:ext cx="8153400" cy="3705225"/>
          </a:xfrm>
          <a:prstGeom prst="rect">
            <a:avLst/>
          </a:prstGeom>
          <a:noFill/>
          <a:ln w="9525">
            <a:noFill/>
            <a:miter lim="800000"/>
            <a:headEnd/>
            <a:tailEnd/>
          </a:ln>
        </p:spPr>
      </p:pic>
      <p:sp>
        <p:nvSpPr>
          <p:cNvPr id="11267"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11268" name="Text Box 3"/>
          <p:cNvSpPr txBox="1">
            <a:spLocks noChangeArrowheads="1"/>
          </p:cNvSpPr>
          <p:nvPr/>
        </p:nvSpPr>
        <p:spPr bwMode="auto">
          <a:xfrm>
            <a:off x="3352800" y="5715000"/>
            <a:ext cx="6254750" cy="641350"/>
          </a:xfrm>
          <a:prstGeom prst="rect">
            <a:avLst/>
          </a:prstGeom>
          <a:noFill/>
          <a:ln w="9525">
            <a:noFill/>
            <a:miter lim="800000"/>
            <a:headEnd/>
            <a:tailEnd/>
          </a:ln>
        </p:spPr>
        <p:txBody>
          <a:bodyPr wrap="none">
            <a:prstTxWarp prst="textNoShape">
              <a:avLst/>
            </a:prstTxWarp>
            <a:spAutoFit/>
          </a:bodyPr>
          <a:lstStyle/>
          <a:p>
            <a:pPr algn="ctr" fontAlgn="base">
              <a:spcBef>
                <a:spcPct val="0"/>
              </a:spcBef>
              <a:spcAft>
                <a:spcPct val="0"/>
              </a:spcAft>
              <a:defRPr/>
            </a:pPr>
            <a:r>
              <a:rPr lang="es-CL">
                <a:solidFill>
                  <a:srgbClr val="000000"/>
                </a:solidFill>
                <a:latin typeface="Arial" charset="0"/>
              </a:rPr>
              <a:t>Todas las mandarinas son clasificadas perfectamente</a:t>
            </a:r>
          </a:p>
          <a:p>
            <a:pPr algn="ctr" fontAlgn="base">
              <a:spcBef>
                <a:spcPct val="0"/>
              </a:spcBef>
              <a:spcAft>
                <a:spcPct val="0"/>
              </a:spcAft>
              <a:defRPr/>
            </a:pPr>
            <a:r>
              <a:rPr lang="es-CL">
                <a:solidFill>
                  <a:srgbClr val="000000"/>
                </a:solidFill>
                <a:latin typeface="Arial" charset="0"/>
              </a:rPr>
              <a:t>… pero el costo es que hay varias naranjas mal clasificadas</a:t>
            </a:r>
            <a:endParaRPr lang="en-US">
              <a:solidFill>
                <a:srgbClr val="000000"/>
              </a:solidFill>
              <a:latin typeface="Arial" charset="0"/>
            </a:endParaRPr>
          </a:p>
        </p:txBody>
      </p:sp>
      <p:sp>
        <p:nvSpPr>
          <p:cNvPr id="11269" name="Line 5"/>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nvGrpSpPr>
          <p:cNvPr id="11270" name="Group 6"/>
          <p:cNvGrpSpPr>
            <a:grpSpLocks/>
          </p:cNvGrpSpPr>
          <p:nvPr/>
        </p:nvGrpSpPr>
        <p:grpSpPr bwMode="auto">
          <a:xfrm>
            <a:off x="3733800" y="2667000"/>
            <a:ext cx="609600" cy="685800"/>
            <a:chOff x="1392" y="1680"/>
            <a:chExt cx="384" cy="432"/>
          </a:xfrm>
        </p:grpSpPr>
        <p:sp>
          <p:nvSpPr>
            <p:cNvPr id="11300" name="Line 7"/>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1301" name="Line 8"/>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grpSp>
        <p:nvGrpSpPr>
          <p:cNvPr id="11271" name="Group 9"/>
          <p:cNvGrpSpPr>
            <a:grpSpLocks/>
          </p:cNvGrpSpPr>
          <p:nvPr/>
        </p:nvGrpSpPr>
        <p:grpSpPr bwMode="auto">
          <a:xfrm>
            <a:off x="7315200" y="4267200"/>
            <a:ext cx="609600" cy="685800"/>
            <a:chOff x="1392" y="1680"/>
            <a:chExt cx="384" cy="432"/>
          </a:xfrm>
        </p:grpSpPr>
        <p:sp>
          <p:nvSpPr>
            <p:cNvPr id="11298" name="Line 10"/>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1299" name="Line 11"/>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sp>
        <p:nvSpPr>
          <p:cNvPr id="11272" name="Freeform 18"/>
          <p:cNvSpPr>
            <a:spLocks/>
          </p:cNvSpPr>
          <p:nvPr/>
        </p:nvSpPr>
        <p:spPr bwMode="auto">
          <a:xfrm>
            <a:off x="2362200" y="16764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73" name="Freeform 19"/>
          <p:cNvSpPr>
            <a:spLocks/>
          </p:cNvSpPr>
          <p:nvPr/>
        </p:nvSpPr>
        <p:spPr bwMode="auto">
          <a:xfrm>
            <a:off x="7162800" y="18288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74" name="Freeform 20"/>
          <p:cNvSpPr>
            <a:spLocks/>
          </p:cNvSpPr>
          <p:nvPr/>
        </p:nvSpPr>
        <p:spPr bwMode="auto">
          <a:xfrm>
            <a:off x="2057400" y="41910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75" name="Freeform 23"/>
          <p:cNvSpPr>
            <a:spLocks/>
          </p:cNvSpPr>
          <p:nvPr/>
        </p:nvSpPr>
        <p:spPr bwMode="auto">
          <a:xfrm>
            <a:off x="8229600" y="31242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76" name="Freeform 24"/>
          <p:cNvSpPr>
            <a:spLocks/>
          </p:cNvSpPr>
          <p:nvPr/>
        </p:nvSpPr>
        <p:spPr bwMode="auto">
          <a:xfrm>
            <a:off x="9372600" y="31242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77" name="Freeform 25"/>
          <p:cNvSpPr>
            <a:spLocks/>
          </p:cNvSpPr>
          <p:nvPr/>
        </p:nvSpPr>
        <p:spPr bwMode="auto">
          <a:xfrm>
            <a:off x="8534400" y="41910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78" name="Freeform 26"/>
          <p:cNvSpPr>
            <a:spLocks/>
          </p:cNvSpPr>
          <p:nvPr/>
        </p:nvSpPr>
        <p:spPr bwMode="auto">
          <a:xfrm>
            <a:off x="3657600" y="18288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79" name="Freeform 27"/>
          <p:cNvSpPr>
            <a:spLocks/>
          </p:cNvSpPr>
          <p:nvPr/>
        </p:nvSpPr>
        <p:spPr bwMode="auto">
          <a:xfrm>
            <a:off x="4876800" y="19812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80" name="Freeform 28"/>
          <p:cNvSpPr>
            <a:spLocks/>
          </p:cNvSpPr>
          <p:nvPr/>
        </p:nvSpPr>
        <p:spPr bwMode="auto">
          <a:xfrm>
            <a:off x="5943600" y="19050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81" name="Freeform 29"/>
          <p:cNvSpPr>
            <a:spLocks/>
          </p:cNvSpPr>
          <p:nvPr/>
        </p:nvSpPr>
        <p:spPr bwMode="auto">
          <a:xfrm>
            <a:off x="8305800" y="20574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82" name="Freeform 30"/>
          <p:cNvSpPr>
            <a:spLocks/>
          </p:cNvSpPr>
          <p:nvPr/>
        </p:nvSpPr>
        <p:spPr bwMode="auto">
          <a:xfrm>
            <a:off x="9144000" y="22860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83" name="Freeform 31"/>
          <p:cNvSpPr>
            <a:spLocks/>
          </p:cNvSpPr>
          <p:nvPr/>
        </p:nvSpPr>
        <p:spPr bwMode="auto">
          <a:xfrm>
            <a:off x="9753600" y="44196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84" name="Freeform 32"/>
          <p:cNvSpPr>
            <a:spLocks/>
          </p:cNvSpPr>
          <p:nvPr/>
        </p:nvSpPr>
        <p:spPr bwMode="auto">
          <a:xfrm>
            <a:off x="6324600" y="40386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85" name="Freeform 33"/>
          <p:cNvSpPr>
            <a:spLocks/>
          </p:cNvSpPr>
          <p:nvPr/>
        </p:nvSpPr>
        <p:spPr bwMode="auto">
          <a:xfrm>
            <a:off x="4953000" y="28194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86" name="Freeform 34"/>
          <p:cNvSpPr>
            <a:spLocks/>
          </p:cNvSpPr>
          <p:nvPr/>
        </p:nvSpPr>
        <p:spPr bwMode="auto">
          <a:xfrm>
            <a:off x="4114800" y="37338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87" name="Freeform 35"/>
          <p:cNvSpPr>
            <a:spLocks/>
          </p:cNvSpPr>
          <p:nvPr/>
        </p:nvSpPr>
        <p:spPr bwMode="auto">
          <a:xfrm>
            <a:off x="2743200" y="31242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88" name="Freeform 36"/>
          <p:cNvSpPr>
            <a:spLocks/>
          </p:cNvSpPr>
          <p:nvPr/>
        </p:nvSpPr>
        <p:spPr bwMode="auto">
          <a:xfrm>
            <a:off x="1828800" y="32004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89" name="Freeform 37"/>
          <p:cNvSpPr>
            <a:spLocks/>
          </p:cNvSpPr>
          <p:nvPr/>
        </p:nvSpPr>
        <p:spPr bwMode="auto">
          <a:xfrm>
            <a:off x="4114800" y="46482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90" name="Freeform 38"/>
          <p:cNvSpPr>
            <a:spLocks/>
          </p:cNvSpPr>
          <p:nvPr/>
        </p:nvSpPr>
        <p:spPr bwMode="auto">
          <a:xfrm>
            <a:off x="3276600" y="42672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1291" name="Freeform 39"/>
          <p:cNvSpPr>
            <a:spLocks/>
          </p:cNvSpPr>
          <p:nvPr/>
        </p:nvSpPr>
        <p:spPr bwMode="auto">
          <a:xfrm>
            <a:off x="7315200" y="30480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1292" name="Group 40"/>
          <p:cNvGrpSpPr>
            <a:grpSpLocks/>
          </p:cNvGrpSpPr>
          <p:nvPr/>
        </p:nvGrpSpPr>
        <p:grpSpPr bwMode="auto">
          <a:xfrm>
            <a:off x="6019800" y="2819400"/>
            <a:ext cx="609600" cy="685800"/>
            <a:chOff x="1392" y="1680"/>
            <a:chExt cx="384" cy="432"/>
          </a:xfrm>
        </p:grpSpPr>
        <p:sp>
          <p:nvSpPr>
            <p:cNvPr id="11296" name="Line 41"/>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1297" name="Line 42"/>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grpSp>
        <p:nvGrpSpPr>
          <p:cNvPr id="11293" name="Group 43"/>
          <p:cNvGrpSpPr>
            <a:grpSpLocks/>
          </p:cNvGrpSpPr>
          <p:nvPr/>
        </p:nvGrpSpPr>
        <p:grpSpPr bwMode="auto">
          <a:xfrm>
            <a:off x="5029200" y="3810000"/>
            <a:ext cx="609600" cy="685800"/>
            <a:chOff x="1392" y="1680"/>
            <a:chExt cx="384" cy="432"/>
          </a:xfrm>
        </p:grpSpPr>
        <p:sp>
          <p:nvSpPr>
            <p:cNvPr id="11294" name="Line 44"/>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1295" name="Line 45"/>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spTree>
    <p:extLst>
      <p:ext uri="{BB962C8B-B14F-4D97-AF65-F5344CB8AC3E}">
        <p14:creationId xmlns:p14="http://schemas.microsoft.com/office/powerpoint/2010/main" val="1510311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12291" name="Text Box 3"/>
          <p:cNvSpPr txBox="1">
            <a:spLocks noChangeArrowheads="1"/>
          </p:cNvSpPr>
          <p:nvPr/>
        </p:nvSpPr>
        <p:spPr bwMode="auto">
          <a:xfrm>
            <a:off x="1676400" y="1143000"/>
            <a:ext cx="2038350" cy="915988"/>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Línea de decisión:</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12292"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293" name="Line 5"/>
          <p:cNvSpPr>
            <a:spLocks noChangeShapeType="1"/>
          </p:cNvSpPr>
          <p:nvPr/>
        </p:nvSpPr>
        <p:spPr bwMode="auto">
          <a:xfrm>
            <a:off x="2286000" y="1752600"/>
            <a:ext cx="0" cy="4191000"/>
          </a:xfrm>
          <a:prstGeom prst="line">
            <a:avLst/>
          </a:prstGeom>
          <a:noFill/>
          <a:ln w="9525">
            <a:solidFill>
              <a:schemeClr val="tx1"/>
            </a:solidFill>
            <a:round/>
            <a:headEnd type="triangle" w="med" len="me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294" name="Line 6"/>
          <p:cNvSpPr>
            <a:spLocks noChangeShapeType="1"/>
          </p:cNvSpPr>
          <p:nvPr/>
        </p:nvSpPr>
        <p:spPr bwMode="auto">
          <a:xfrm>
            <a:off x="1981200" y="5715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295" name="Line 7"/>
          <p:cNvSpPr>
            <a:spLocks noChangeShapeType="1"/>
          </p:cNvSpPr>
          <p:nvPr/>
        </p:nvSpPr>
        <p:spPr bwMode="auto">
          <a:xfrm>
            <a:off x="1905000" y="3429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296" name="Text Box 8"/>
          <p:cNvSpPr txBox="1">
            <a:spLocks noChangeArrowheads="1"/>
          </p:cNvSpPr>
          <p:nvPr/>
        </p:nvSpPr>
        <p:spPr bwMode="auto">
          <a:xfrm>
            <a:off x="9782175" y="3541713"/>
            <a:ext cx="6413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12297" name="Text Box 9"/>
          <p:cNvSpPr txBox="1">
            <a:spLocks noChangeArrowheads="1"/>
          </p:cNvSpPr>
          <p:nvPr/>
        </p:nvSpPr>
        <p:spPr bwMode="auto">
          <a:xfrm>
            <a:off x="9798050" y="5791201"/>
            <a:ext cx="6413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12298" name="Text Box 10"/>
          <p:cNvSpPr txBox="1">
            <a:spLocks noChangeArrowheads="1"/>
          </p:cNvSpPr>
          <p:nvPr/>
        </p:nvSpPr>
        <p:spPr bwMode="auto">
          <a:xfrm>
            <a:off x="2362200" y="1828801"/>
            <a:ext cx="13779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mandarinas</a:t>
            </a:r>
            <a:endParaRPr lang="en-US">
              <a:solidFill>
                <a:srgbClr val="000000"/>
              </a:solidFill>
              <a:latin typeface="Arial" charset="0"/>
            </a:endParaRPr>
          </a:p>
        </p:txBody>
      </p:sp>
      <p:sp>
        <p:nvSpPr>
          <p:cNvPr id="12299" name="Text Box 11"/>
          <p:cNvSpPr txBox="1">
            <a:spLocks noChangeArrowheads="1"/>
          </p:cNvSpPr>
          <p:nvPr/>
        </p:nvSpPr>
        <p:spPr bwMode="auto">
          <a:xfrm>
            <a:off x="2286000" y="4191001"/>
            <a:ext cx="1060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naranjas</a:t>
            </a:r>
            <a:endParaRPr lang="en-US">
              <a:solidFill>
                <a:srgbClr val="000000"/>
              </a:solidFill>
              <a:latin typeface="Arial" charset="0"/>
            </a:endParaRPr>
          </a:p>
        </p:txBody>
      </p:sp>
      <p:sp>
        <p:nvSpPr>
          <p:cNvPr id="12300" name="Line 12"/>
          <p:cNvSpPr>
            <a:spLocks noChangeShapeType="1"/>
          </p:cNvSpPr>
          <p:nvPr/>
        </p:nvSpPr>
        <p:spPr bwMode="auto">
          <a:xfrm>
            <a:off x="3505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301" name="Line 13"/>
          <p:cNvSpPr>
            <a:spLocks noChangeShapeType="1"/>
          </p:cNvSpPr>
          <p:nvPr/>
        </p:nvSpPr>
        <p:spPr bwMode="auto">
          <a:xfrm>
            <a:off x="4648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302" name="Line 14"/>
          <p:cNvSpPr>
            <a:spLocks noChangeShapeType="1"/>
          </p:cNvSpPr>
          <p:nvPr/>
        </p:nvSpPr>
        <p:spPr bwMode="auto">
          <a:xfrm>
            <a:off x="58674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303" name="Line 15"/>
          <p:cNvSpPr>
            <a:spLocks noChangeShapeType="1"/>
          </p:cNvSpPr>
          <p:nvPr/>
        </p:nvSpPr>
        <p:spPr bwMode="auto">
          <a:xfrm>
            <a:off x="70866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304" name="Line 16"/>
          <p:cNvSpPr>
            <a:spLocks noChangeShapeType="1"/>
          </p:cNvSpPr>
          <p:nvPr/>
        </p:nvSpPr>
        <p:spPr bwMode="auto">
          <a:xfrm>
            <a:off x="83058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305" name="Line 17"/>
          <p:cNvSpPr>
            <a:spLocks noChangeShapeType="1"/>
          </p:cNvSpPr>
          <p:nvPr/>
        </p:nvSpPr>
        <p:spPr bwMode="auto">
          <a:xfrm>
            <a:off x="9601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306" name="Text Box 18"/>
          <p:cNvSpPr txBox="1">
            <a:spLocks noChangeArrowheads="1"/>
          </p:cNvSpPr>
          <p:nvPr/>
        </p:nvSpPr>
        <p:spPr bwMode="auto">
          <a:xfrm>
            <a:off x="1981200" y="6019801"/>
            <a:ext cx="8058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8.000        10.000       12.000       14.000         16.000         18.000         20.000</a:t>
            </a:r>
            <a:endParaRPr lang="en-US">
              <a:solidFill>
                <a:srgbClr val="000000"/>
              </a:solidFill>
              <a:latin typeface="Arial" charset="0"/>
            </a:endParaRPr>
          </a:p>
        </p:txBody>
      </p:sp>
      <p:sp>
        <p:nvSpPr>
          <p:cNvPr id="12307" name="Rectangle 19"/>
          <p:cNvSpPr>
            <a:spLocks noChangeArrowheads="1"/>
          </p:cNvSpPr>
          <p:nvPr/>
        </p:nvSpPr>
        <p:spPr bwMode="auto">
          <a:xfrm>
            <a:off x="3276600" y="3048000"/>
            <a:ext cx="457200" cy="3810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2308" name="Rectangle 20"/>
          <p:cNvSpPr>
            <a:spLocks noChangeArrowheads="1"/>
          </p:cNvSpPr>
          <p:nvPr/>
        </p:nvSpPr>
        <p:spPr bwMode="auto">
          <a:xfrm>
            <a:off x="3810000" y="2895600"/>
            <a:ext cx="5334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2309" name="Rectangle 21"/>
          <p:cNvSpPr>
            <a:spLocks noChangeArrowheads="1"/>
          </p:cNvSpPr>
          <p:nvPr/>
        </p:nvSpPr>
        <p:spPr bwMode="auto">
          <a:xfrm>
            <a:off x="4419600" y="2743200"/>
            <a:ext cx="457200" cy="685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2310" name="Rectangle 22"/>
          <p:cNvSpPr>
            <a:spLocks noChangeArrowheads="1"/>
          </p:cNvSpPr>
          <p:nvPr/>
        </p:nvSpPr>
        <p:spPr bwMode="auto">
          <a:xfrm>
            <a:off x="5029200" y="2438400"/>
            <a:ext cx="457200" cy="990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2311" name="Rectangle 23"/>
          <p:cNvSpPr>
            <a:spLocks noChangeArrowheads="1"/>
          </p:cNvSpPr>
          <p:nvPr/>
        </p:nvSpPr>
        <p:spPr bwMode="auto">
          <a:xfrm>
            <a:off x="5638800" y="2514600"/>
            <a:ext cx="457200" cy="914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2312" name="Rectangle 24"/>
          <p:cNvSpPr>
            <a:spLocks noChangeArrowheads="1"/>
          </p:cNvSpPr>
          <p:nvPr/>
        </p:nvSpPr>
        <p:spPr bwMode="auto">
          <a:xfrm>
            <a:off x="6248400" y="2971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2313" name="Rectangle 25"/>
          <p:cNvSpPr>
            <a:spLocks noChangeArrowheads="1"/>
          </p:cNvSpPr>
          <p:nvPr/>
        </p:nvSpPr>
        <p:spPr bwMode="auto">
          <a:xfrm>
            <a:off x="6858000" y="3200400"/>
            <a:ext cx="4572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2314" name="Rectangle 26"/>
          <p:cNvSpPr>
            <a:spLocks noChangeArrowheads="1"/>
          </p:cNvSpPr>
          <p:nvPr/>
        </p:nvSpPr>
        <p:spPr bwMode="auto">
          <a:xfrm flipH="1">
            <a:off x="9372600" y="5305426"/>
            <a:ext cx="457200" cy="4095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2315" name="Rectangle 27"/>
          <p:cNvSpPr>
            <a:spLocks noChangeArrowheads="1"/>
          </p:cNvSpPr>
          <p:nvPr/>
        </p:nvSpPr>
        <p:spPr bwMode="auto">
          <a:xfrm flipH="1">
            <a:off x="8686800" y="5140326"/>
            <a:ext cx="457200" cy="5746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2316" name="Rectangle 28"/>
          <p:cNvSpPr>
            <a:spLocks noChangeArrowheads="1"/>
          </p:cNvSpPr>
          <p:nvPr/>
        </p:nvSpPr>
        <p:spPr bwMode="auto">
          <a:xfrm flipH="1">
            <a:off x="8077200" y="4976814"/>
            <a:ext cx="457200" cy="738187"/>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2317" name="Rectangle 29"/>
          <p:cNvSpPr>
            <a:spLocks noChangeArrowheads="1"/>
          </p:cNvSpPr>
          <p:nvPr/>
        </p:nvSpPr>
        <p:spPr bwMode="auto">
          <a:xfrm flipH="1">
            <a:off x="7467600" y="4648200"/>
            <a:ext cx="457200" cy="1066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2318" name="Rectangle 30"/>
          <p:cNvSpPr>
            <a:spLocks noChangeArrowheads="1"/>
          </p:cNvSpPr>
          <p:nvPr/>
        </p:nvSpPr>
        <p:spPr bwMode="auto">
          <a:xfrm flipH="1">
            <a:off x="6858000" y="5257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2319" name="Rectangle 31"/>
          <p:cNvSpPr>
            <a:spLocks noChangeArrowheads="1"/>
          </p:cNvSpPr>
          <p:nvPr/>
        </p:nvSpPr>
        <p:spPr bwMode="auto">
          <a:xfrm flipH="1">
            <a:off x="6248400" y="5562600"/>
            <a:ext cx="457200" cy="152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2320" name="Line 32"/>
          <p:cNvSpPr>
            <a:spLocks noChangeShapeType="1"/>
          </p:cNvSpPr>
          <p:nvPr/>
        </p:nvSpPr>
        <p:spPr bwMode="auto">
          <a:xfrm>
            <a:off x="6705600" y="1295400"/>
            <a:ext cx="0" cy="4953000"/>
          </a:xfrm>
          <a:prstGeom prst="line">
            <a:avLst/>
          </a:prstGeom>
          <a:noFill/>
          <a:ln w="38100">
            <a:solidFill>
              <a:srgbClr val="FF3300"/>
            </a:solidFill>
            <a:prstDash val="dash"/>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321" name="Line 33"/>
          <p:cNvSpPr>
            <a:spLocks noChangeShapeType="1"/>
          </p:cNvSpPr>
          <p:nvPr/>
        </p:nvSpPr>
        <p:spPr bwMode="auto">
          <a:xfrm>
            <a:off x="6705600" y="19050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322" name="Text Box 34"/>
          <p:cNvSpPr txBox="1">
            <a:spLocks noChangeArrowheads="1"/>
          </p:cNvSpPr>
          <p:nvPr/>
        </p:nvSpPr>
        <p:spPr bwMode="auto">
          <a:xfrm>
            <a:off x="6858000" y="1447801"/>
            <a:ext cx="946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a:t>
            </a:r>
            <a:endParaRPr lang="en-US">
              <a:solidFill>
                <a:srgbClr val="000000"/>
              </a:solidFill>
              <a:latin typeface="Arial" charset="0"/>
            </a:endParaRPr>
          </a:p>
        </p:txBody>
      </p:sp>
      <p:sp>
        <p:nvSpPr>
          <p:cNvPr id="12323" name="Line 35"/>
          <p:cNvSpPr>
            <a:spLocks noChangeShapeType="1"/>
          </p:cNvSpPr>
          <p:nvPr/>
        </p:nvSpPr>
        <p:spPr bwMode="auto">
          <a:xfrm flipH="1">
            <a:off x="5791200" y="19050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324" name="Text Box 36"/>
          <p:cNvSpPr txBox="1">
            <a:spLocks noChangeArrowheads="1"/>
          </p:cNvSpPr>
          <p:nvPr/>
        </p:nvSpPr>
        <p:spPr bwMode="auto">
          <a:xfrm>
            <a:off x="5334000" y="1447801"/>
            <a:ext cx="12636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a:t>
            </a:r>
            <a:endParaRPr lang="en-US">
              <a:solidFill>
                <a:srgbClr val="000000"/>
              </a:solidFill>
              <a:latin typeface="Arial" charset="0"/>
            </a:endParaRPr>
          </a:p>
        </p:txBody>
      </p:sp>
      <p:sp>
        <p:nvSpPr>
          <p:cNvPr id="12325" name="Text Box 37"/>
          <p:cNvSpPr txBox="1">
            <a:spLocks noChangeArrowheads="1"/>
          </p:cNvSpPr>
          <p:nvPr/>
        </p:nvSpPr>
        <p:spPr bwMode="auto">
          <a:xfrm>
            <a:off x="9296400" y="6324601"/>
            <a:ext cx="8953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pixeles</a:t>
            </a:r>
            <a:endParaRPr lang="en-US">
              <a:solidFill>
                <a:srgbClr val="000000"/>
              </a:solidFill>
              <a:latin typeface="Arial" charset="0"/>
            </a:endParaRPr>
          </a:p>
        </p:txBody>
      </p:sp>
      <p:sp>
        <p:nvSpPr>
          <p:cNvPr id="12326" name="Text Box 39"/>
          <p:cNvSpPr txBox="1">
            <a:spLocks noChangeArrowheads="1"/>
          </p:cNvSpPr>
          <p:nvPr/>
        </p:nvSpPr>
        <p:spPr bwMode="auto">
          <a:xfrm>
            <a:off x="6267450" y="3962401"/>
            <a:ext cx="819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FF3300"/>
                </a:solidFill>
                <a:latin typeface="Arial" charset="0"/>
              </a:rPr>
              <a:t>?????</a:t>
            </a:r>
            <a:endParaRPr lang="en-US">
              <a:solidFill>
                <a:srgbClr val="FF3300"/>
              </a:solidFill>
              <a:latin typeface="Arial" charset="0"/>
            </a:endParaRPr>
          </a:p>
        </p:txBody>
      </p:sp>
      <p:sp>
        <p:nvSpPr>
          <p:cNvPr id="12327" name="Line 40"/>
          <p:cNvSpPr>
            <a:spLocks noChangeShapeType="1"/>
          </p:cNvSpPr>
          <p:nvPr/>
        </p:nvSpPr>
        <p:spPr bwMode="auto">
          <a:xfrm>
            <a:off x="6705600" y="43434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328" name="Line 41"/>
          <p:cNvSpPr>
            <a:spLocks noChangeShapeType="1"/>
          </p:cNvSpPr>
          <p:nvPr/>
        </p:nvSpPr>
        <p:spPr bwMode="auto">
          <a:xfrm flipH="1">
            <a:off x="5791200" y="43434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2329" name="Rectangle 42"/>
          <p:cNvSpPr>
            <a:spLocks noChangeArrowheads="1"/>
          </p:cNvSpPr>
          <p:nvPr/>
        </p:nvSpPr>
        <p:spPr bwMode="auto">
          <a:xfrm rot="2445352">
            <a:off x="6629400" y="1371600"/>
            <a:ext cx="4572000" cy="1066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r>
              <a:rPr lang="es-CL">
                <a:solidFill>
                  <a:srgbClr val="000000"/>
                </a:solidFill>
                <a:latin typeface="Arial" charset="0"/>
              </a:rPr>
              <a:t>¿Y si hay muchas más naranjas </a:t>
            </a:r>
          </a:p>
          <a:p>
            <a:pPr algn="ctr" fontAlgn="base">
              <a:spcBef>
                <a:spcPct val="0"/>
              </a:spcBef>
              <a:spcAft>
                <a:spcPct val="0"/>
              </a:spcAft>
              <a:defRPr/>
            </a:pPr>
            <a:r>
              <a:rPr lang="es-CL">
                <a:solidFill>
                  <a:srgbClr val="000000"/>
                </a:solidFill>
                <a:latin typeface="Arial" charset="0"/>
              </a:rPr>
              <a:t>que mandarinas (y valen lo mismo)?</a:t>
            </a:r>
            <a:endParaRPr lang="en-US">
              <a:solidFill>
                <a:srgbClr val="000000"/>
              </a:solidFill>
              <a:latin typeface="Arial" charset="0"/>
            </a:endParaRPr>
          </a:p>
        </p:txBody>
      </p:sp>
    </p:spTree>
    <p:extLst>
      <p:ext uri="{BB962C8B-B14F-4D97-AF65-F5344CB8AC3E}">
        <p14:creationId xmlns:p14="http://schemas.microsoft.com/office/powerpoint/2010/main" val="2124117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13315" name="Text Box 3"/>
          <p:cNvSpPr txBox="1">
            <a:spLocks noChangeArrowheads="1"/>
          </p:cNvSpPr>
          <p:nvPr/>
        </p:nvSpPr>
        <p:spPr bwMode="auto">
          <a:xfrm>
            <a:off x="1676400" y="1143000"/>
            <a:ext cx="2038350" cy="915988"/>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Línea de decisión:</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13316"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3317" name="Line 5"/>
          <p:cNvSpPr>
            <a:spLocks noChangeShapeType="1"/>
          </p:cNvSpPr>
          <p:nvPr/>
        </p:nvSpPr>
        <p:spPr bwMode="auto">
          <a:xfrm>
            <a:off x="2286000" y="1752600"/>
            <a:ext cx="0" cy="4191000"/>
          </a:xfrm>
          <a:prstGeom prst="line">
            <a:avLst/>
          </a:prstGeom>
          <a:noFill/>
          <a:ln w="9525">
            <a:solidFill>
              <a:schemeClr val="tx1"/>
            </a:solidFill>
            <a:round/>
            <a:headEnd type="triangle" w="med" len="me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3318" name="Line 6"/>
          <p:cNvSpPr>
            <a:spLocks noChangeShapeType="1"/>
          </p:cNvSpPr>
          <p:nvPr/>
        </p:nvSpPr>
        <p:spPr bwMode="auto">
          <a:xfrm>
            <a:off x="1981200" y="5715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3319" name="Line 7"/>
          <p:cNvSpPr>
            <a:spLocks noChangeShapeType="1"/>
          </p:cNvSpPr>
          <p:nvPr/>
        </p:nvSpPr>
        <p:spPr bwMode="auto">
          <a:xfrm>
            <a:off x="1905000" y="3429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3320" name="Text Box 8"/>
          <p:cNvSpPr txBox="1">
            <a:spLocks noChangeArrowheads="1"/>
          </p:cNvSpPr>
          <p:nvPr/>
        </p:nvSpPr>
        <p:spPr bwMode="auto">
          <a:xfrm>
            <a:off x="9782175" y="3541713"/>
            <a:ext cx="6413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13321" name="Text Box 9"/>
          <p:cNvSpPr txBox="1">
            <a:spLocks noChangeArrowheads="1"/>
          </p:cNvSpPr>
          <p:nvPr/>
        </p:nvSpPr>
        <p:spPr bwMode="auto">
          <a:xfrm>
            <a:off x="9798050" y="5791201"/>
            <a:ext cx="6413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13322" name="Text Box 10"/>
          <p:cNvSpPr txBox="1">
            <a:spLocks noChangeArrowheads="1"/>
          </p:cNvSpPr>
          <p:nvPr/>
        </p:nvSpPr>
        <p:spPr bwMode="auto">
          <a:xfrm>
            <a:off x="2362200" y="1828801"/>
            <a:ext cx="13779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mandarinas</a:t>
            </a:r>
            <a:endParaRPr lang="en-US">
              <a:solidFill>
                <a:srgbClr val="000000"/>
              </a:solidFill>
              <a:latin typeface="Arial" charset="0"/>
            </a:endParaRPr>
          </a:p>
        </p:txBody>
      </p:sp>
      <p:sp>
        <p:nvSpPr>
          <p:cNvPr id="13323" name="Text Box 11"/>
          <p:cNvSpPr txBox="1">
            <a:spLocks noChangeArrowheads="1"/>
          </p:cNvSpPr>
          <p:nvPr/>
        </p:nvSpPr>
        <p:spPr bwMode="auto">
          <a:xfrm>
            <a:off x="2286000" y="4191001"/>
            <a:ext cx="1060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naranjas</a:t>
            </a:r>
            <a:endParaRPr lang="en-US">
              <a:solidFill>
                <a:srgbClr val="000000"/>
              </a:solidFill>
              <a:latin typeface="Arial" charset="0"/>
            </a:endParaRPr>
          </a:p>
        </p:txBody>
      </p:sp>
      <p:sp>
        <p:nvSpPr>
          <p:cNvPr id="13324" name="Line 12"/>
          <p:cNvSpPr>
            <a:spLocks noChangeShapeType="1"/>
          </p:cNvSpPr>
          <p:nvPr/>
        </p:nvSpPr>
        <p:spPr bwMode="auto">
          <a:xfrm>
            <a:off x="3505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3325" name="Line 13"/>
          <p:cNvSpPr>
            <a:spLocks noChangeShapeType="1"/>
          </p:cNvSpPr>
          <p:nvPr/>
        </p:nvSpPr>
        <p:spPr bwMode="auto">
          <a:xfrm>
            <a:off x="4648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3326" name="Line 14"/>
          <p:cNvSpPr>
            <a:spLocks noChangeShapeType="1"/>
          </p:cNvSpPr>
          <p:nvPr/>
        </p:nvSpPr>
        <p:spPr bwMode="auto">
          <a:xfrm>
            <a:off x="58674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3327" name="Line 15"/>
          <p:cNvSpPr>
            <a:spLocks noChangeShapeType="1"/>
          </p:cNvSpPr>
          <p:nvPr/>
        </p:nvSpPr>
        <p:spPr bwMode="auto">
          <a:xfrm>
            <a:off x="70866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3328" name="Line 16"/>
          <p:cNvSpPr>
            <a:spLocks noChangeShapeType="1"/>
          </p:cNvSpPr>
          <p:nvPr/>
        </p:nvSpPr>
        <p:spPr bwMode="auto">
          <a:xfrm>
            <a:off x="83058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3329" name="Line 17"/>
          <p:cNvSpPr>
            <a:spLocks noChangeShapeType="1"/>
          </p:cNvSpPr>
          <p:nvPr/>
        </p:nvSpPr>
        <p:spPr bwMode="auto">
          <a:xfrm>
            <a:off x="9601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3330" name="Text Box 18"/>
          <p:cNvSpPr txBox="1">
            <a:spLocks noChangeArrowheads="1"/>
          </p:cNvSpPr>
          <p:nvPr/>
        </p:nvSpPr>
        <p:spPr bwMode="auto">
          <a:xfrm>
            <a:off x="1981200" y="6019801"/>
            <a:ext cx="8058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8.000        10.000       12.000       14.000         16.000         18.000         20.000</a:t>
            </a:r>
            <a:endParaRPr lang="en-US">
              <a:solidFill>
                <a:srgbClr val="000000"/>
              </a:solidFill>
              <a:latin typeface="Arial" charset="0"/>
            </a:endParaRPr>
          </a:p>
        </p:txBody>
      </p:sp>
      <p:sp>
        <p:nvSpPr>
          <p:cNvPr id="13331" name="Rectangle 19"/>
          <p:cNvSpPr>
            <a:spLocks noChangeArrowheads="1"/>
          </p:cNvSpPr>
          <p:nvPr/>
        </p:nvSpPr>
        <p:spPr bwMode="auto">
          <a:xfrm>
            <a:off x="3276600" y="3048000"/>
            <a:ext cx="457200" cy="3810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3332" name="Rectangle 20"/>
          <p:cNvSpPr>
            <a:spLocks noChangeArrowheads="1"/>
          </p:cNvSpPr>
          <p:nvPr/>
        </p:nvSpPr>
        <p:spPr bwMode="auto">
          <a:xfrm>
            <a:off x="3810000" y="2895600"/>
            <a:ext cx="5334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3333" name="Rectangle 21"/>
          <p:cNvSpPr>
            <a:spLocks noChangeArrowheads="1"/>
          </p:cNvSpPr>
          <p:nvPr/>
        </p:nvSpPr>
        <p:spPr bwMode="auto">
          <a:xfrm>
            <a:off x="4419600" y="2743200"/>
            <a:ext cx="457200" cy="685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3334" name="Rectangle 22"/>
          <p:cNvSpPr>
            <a:spLocks noChangeArrowheads="1"/>
          </p:cNvSpPr>
          <p:nvPr/>
        </p:nvSpPr>
        <p:spPr bwMode="auto">
          <a:xfrm>
            <a:off x="5029200" y="2438400"/>
            <a:ext cx="457200" cy="990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3335" name="Rectangle 23"/>
          <p:cNvSpPr>
            <a:spLocks noChangeArrowheads="1"/>
          </p:cNvSpPr>
          <p:nvPr/>
        </p:nvSpPr>
        <p:spPr bwMode="auto">
          <a:xfrm>
            <a:off x="5638800" y="2514600"/>
            <a:ext cx="457200" cy="914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3336" name="Rectangle 24"/>
          <p:cNvSpPr>
            <a:spLocks noChangeArrowheads="1"/>
          </p:cNvSpPr>
          <p:nvPr/>
        </p:nvSpPr>
        <p:spPr bwMode="auto">
          <a:xfrm>
            <a:off x="6248400" y="2971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3337" name="Rectangle 25"/>
          <p:cNvSpPr>
            <a:spLocks noChangeArrowheads="1"/>
          </p:cNvSpPr>
          <p:nvPr/>
        </p:nvSpPr>
        <p:spPr bwMode="auto">
          <a:xfrm>
            <a:off x="6858000" y="3200400"/>
            <a:ext cx="4572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3338" name="Rectangle 26"/>
          <p:cNvSpPr>
            <a:spLocks noChangeArrowheads="1"/>
          </p:cNvSpPr>
          <p:nvPr/>
        </p:nvSpPr>
        <p:spPr bwMode="auto">
          <a:xfrm flipH="1">
            <a:off x="9372600" y="5305426"/>
            <a:ext cx="457200" cy="4095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3339" name="Rectangle 27"/>
          <p:cNvSpPr>
            <a:spLocks noChangeArrowheads="1"/>
          </p:cNvSpPr>
          <p:nvPr/>
        </p:nvSpPr>
        <p:spPr bwMode="auto">
          <a:xfrm flipH="1">
            <a:off x="8686800" y="5140326"/>
            <a:ext cx="457200" cy="5746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3340" name="Rectangle 28"/>
          <p:cNvSpPr>
            <a:spLocks noChangeArrowheads="1"/>
          </p:cNvSpPr>
          <p:nvPr/>
        </p:nvSpPr>
        <p:spPr bwMode="auto">
          <a:xfrm flipH="1">
            <a:off x="8077200" y="4976814"/>
            <a:ext cx="457200" cy="738187"/>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3341" name="Rectangle 29"/>
          <p:cNvSpPr>
            <a:spLocks noChangeArrowheads="1"/>
          </p:cNvSpPr>
          <p:nvPr/>
        </p:nvSpPr>
        <p:spPr bwMode="auto">
          <a:xfrm flipH="1">
            <a:off x="7467600" y="4648200"/>
            <a:ext cx="457200" cy="1066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3342" name="Rectangle 30"/>
          <p:cNvSpPr>
            <a:spLocks noChangeArrowheads="1"/>
          </p:cNvSpPr>
          <p:nvPr/>
        </p:nvSpPr>
        <p:spPr bwMode="auto">
          <a:xfrm flipH="1">
            <a:off x="6858000" y="5257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3343" name="Rectangle 31"/>
          <p:cNvSpPr>
            <a:spLocks noChangeArrowheads="1"/>
          </p:cNvSpPr>
          <p:nvPr/>
        </p:nvSpPr>
        <p:spPr bwMode="auto">
          <a:xfrm flipH="1">
            <a:off x="6248400" y="5562600"/>
            <a:ext cx="457200" cy="152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3344" name="Line 32"/>
          <p:cNvSpPr>
            <a:spLocks noChangeShapeType="1"/>
          </p:cNvSpPr>
          <p:nvPr/>
        </p:nvSpPr>
        <p:spPr bwMode="auto">
          <a:xfrm>
            <a:off x="6172200" y="1295400"/>
            <a:ext cx="0" cy="4953000"/>
          </a:xfrm>
          <a:prstGeom prst="line">
            <a:avLst/>
          </a:prstGeom>
          <a:noFill/>
          <a:ln w="38100">
            <a:solidFill>
              <a:srgbClr val="FF3300"/>
            </a:solidFill>
            <a:prstDash val="dash"/>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3345" name="Line 33"/>
          <p:cNvSpPr>
            <a:spLocks noChangeShapeType="1"/>
          </p:cNvSpPr>
          <p:nvPr/>
        </p:nvSpPr>
        <p:spPr bwMode="auto">
          <a:xfrm>
            <a:off x="6172200" y="19050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3346" name="Text Box 34"/>
          <p:cNvSpPr txBox="1">
            <a:spLocks noChangeArrowheads="1"/>
          </p:cNvSpPr>
          <p:nvPr/>
        </p:nvSpPr>
        <p:spPr bwMode="auto">
          <a:xfrm>
            <a:off x="6324600" y="1447801"/>
            <a:ext cx="946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a:t>
            </a:r>
            <a:endParaRPr lang="en-US">
              <a:solidFill>
                <a:srgbClr val="000000"/>
              </a:solidFill>
              <a:latin typeface="Arial" charset="0"/>
            </a:endParaRPr>
          </a:p>
        </p:txBody>
      </p:sp>
      <p:sp>
        <p:nvSpPr>
          <p:cNvPr id="13347" name="Line 35"/>
          <p:cNvSpPr>
            <a:spLocks noChangeShapeType="1"/>
          </p:cNvSpPr>
          <p:nvPr/>
        </p:nvSpPr>
        <p:spPr bwMode="auto">
          <a:xfrm flipH="1">
            <a:off x="5257800" y="19050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3348" name="Text Box 36"/>
          <p:cNvSpPr txBox="1">
            <a:spLocks noChangeArrowheads="1"/>
          </p:cNvSpPr>
          <p:nvPr/>
        </p:nvSpPr>
        <p:spPr bwMode="auto">
          <a:xfrm>
            <a:off x="4800600" y="1447801"/>
            <a:ext cx="12636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a:t>
            </a:r>
            <a:endParaRPr lang="en-US">
              <a:solidFill>
                <a:srgbClr val="000000"/>
              </a:solidFill>
              <a:latin typeface="Arial" charset="0"/>
            </a:endParaRPr>
          </a:p>
        </p:txBody>
      </p:sp>
      <p:sp>
        <p:nvSpPr>
          <p:cNvPr id="13349" name="Text Box 37"/>
          <p:cNvSpPr txBox="1">
            <a:spLocks noChangeArrowheads="1"/>
          </p:cNvSpPr>
          <p:nvPr/>
        </p:nvSpPr>
        <p:spPr bwMode="auto">
          <a:xfrm>
            <a:off x="9296400" y="6324601"/>
            <a:ext cx="8953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pixeles</a:t>
            </a:r>
            <a:endParaRPr lang="en-US">
              <a:solidFill>
                <a:srgbClr val="000000"/>
              </a:solidFill>
              <a:latin typeface="Arial" charset="0"/>
            </a:endParaRPr>
          </a:p>
        </p:txBody>
      </p:sp>
      <p:sp>
        <p:nvSpPr>
          <p:cNvPr id="13350" name="Rectangle 38"/>
          <p:cNvSpPr>
            <a:spLocks noChangeArrowheads="1"/>
          </p:cNvSpPr>
          <p:nvPr/>
        </p:nvSpPr>
        <p:spPr bwMode="auto">
          <a:xfrm rot="2445352">
            <a:off x="6629400" y="1371600"/>
            <a:ext cx="4572000" cy="1066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r>
              <a:rPr lang="es-CL">
                <a:solidFill>
                  <a:srgbClr val="000000"/>
                </a:solidFill>
                <a:latin typeface="Arial" charset="0"/>
              </a:rPr>
              <a:t>¿Y si hay muchas más naranjas </a:t>
            </a:r>
          </a:p>
          <a:p>
            <a:pPr algn="ctr" fontAlgn="base">
              <a:spcBef>
                <a:spcPct val="0"/>
              </a:spcBef>
              <a:spcAft>
                <a:spcPct val="0"/>
              </a:spcAft>
              <a:defRPr/>
            </a:pPr>
            <a:r>
              <a:rPr lang="es-CL">
                <a:solidFill>
                  <a:srgbClr val="000000"/>
                </a:solidFill>
                <a:latin typeface="Arial" charset="0"/>
              </a:rPr>
              <a:t>que mandarinas (y valen lo mismo)?</a:t>
            </a:r>
            <a:endParaRPr lang="en-US">
              <a:solidFill>
                <a:srgbClr val="000000"/>
              </a:solidFill>
              <a:latin typeface="Arial" charset="0"/>
            </a:endParaRPr>
          </a:p>
        </p:txBody>
      </p:sp>
    </p:spTree>
    <p:extLst>
      <p:ext uri="{BB962C8B-B14F-4D97-AF65-F5344CB8AC3E}">
        <p14:creationId xmlns:p14="http://schemas.microsoft.com/office/powerpoint/2010/main" val="736856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9"/>
          <p:cNvPicPr>
            <a:picLocks noChangeAspect="1" noChangeArrowheads="1"/>
          </p:cNvPicPr>
          <p:nvPr/>
        </p:nvPicPr>
        <p:blipFill>
          <a:blip r:embed="rId3"/>
          <a:srcRect/>
          <a:stretch>
            <a:fillRect/>
          </a:stretch>
        </p:blipFill>
        <p:spPr bwMode="auto">
          <a:xfrm>
            <a:off x="1905000" y="1525589"/>
            <a:ext cx="8153400" cy="3705225"/>
          </a:xfrm>
          <a:prstGeom prst="rect">
            <a:avLst/>
          </a:prstGeom>
          <a:noFill/>
          <a:ln w="9525">
            <a:noFill/>
            <a:miter lim="800000"/>
            <a:headEnd/>
            <a:tailEnd/>
          </a:ln>
        </p:spPr>
      </p:pic>
      <p:sp>
        <p:nvSpPr>
          <p:cNvPr id="14339"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14340" name="Text Box 3"/>
          <p:cNvSpPr txBox="1">
            <a:spLocks noChangeArrowheads="1"/>
          </p:cNvSpPr>
          <p:nvPr/>
        </p:nvSpPr>
        <p:spPr bwMode="auto">
          <a:xfrm>
            <a:off x="3194050" y="5715000"/>
            <a:ext cx="6572250" cy="641350"/>
          </a:xfrm>
          <a:prstGeom prst="rect">
            <a:avLst/>
          </a:prstGeom>
          <a:noFill/>
          <a:ln w="9525">
            <a:noFill/>
            <a:miter lim="800000"/>
            <a:headEnd/>
            <a:tailEnd/>
          </a:ln>
        </p:spPr>
        <p:txBody>
          <a:bodyPr wrap="none">
            <a:prstTxWarp prst="textNoShape">
              <a:avLst/>
            </a:prstTxWarp>
            <a:spAutoFit/>
          </a:bodyPr>
          <a:lstStyle/>
          <a:p>
            <a:pPr algn="ctr" fontAlgn="base">
              <a:spcBef>
                <a:spcPct val="0"/>
              </a:spcBef>
              <a:spcAft>
                <a:spcPct val="0"/>
              </a:spcAft>
              <a:defRPr/>
            </a:pPr>
            <a:r>
              <a:rPr lang="es-CL">
                <a:solidFill>
                  <a:srgbClr val="000000"/>
                </a:solidFill>
                <a:latin typeface="Arial" charset="0"/>
              </a:rPr>
              <a:t>Todas las naranjas son clasificadas perfectamente</a:t>
            </a:r>
          </a:p>
          <a:p>
            <a:pPr algn="ctr" fontAlgn="base">
              <a:spcBef>
                <a:spcPct val="0"/>
              </a:spcBef>
              <a:spcAft>
                <a:spcPct val="0"/>
              </a:spcAft>
              <a:defRPr/>
            </a:pPr>
            <a:r>
              <a:rPr lang="es-CL">
                <a:solidFill>
                  <a:srgbClr val="000000"/>
                </a:solidFill>
                <a:latin typeface="Arial" charset="0"/>
              </a:rPr>
              <a:t>… pero el costo es que hay varias mandarinas mal clasificadas</a:t>
            </a:r>
            <a:endParaRPr lang="en-US">
              <a:solidFill>
                <a:srgbClr val="000000"/>
              </a:solidFill>
              <a:latin typeface="Arial" charset="0"/>
            </a:endParaRPr>
          </a:p>
        </p:txBody>
      </p:sp>
      <p:sp>
        <p:nvSpPr>
          <p:cNvPr id="14341" name="Line 5"/>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4342" name="Freeform 12"/>
          <p:cNvSpPr>
            <a:spLocks/>
          </p:cNvSpPr>
          <p:nvPr/>
        </p:nvSpPr>
        <p:spPr bwMode="auto">
          <a:xfrm>
            <a:off x="2362200" y="16764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43" name="Freeform 13"/>
          <p:cNvSpPr>
            <a:spLocks/>
          </p:cNvSpPr>
          <p:nvPr/>
        </p:nvSpPr>
        <p:spPr bwMode="auto">
          <a:xfrm>
            <a:off x="7162800" y="18288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44" name="Freeform 14"/>
          <p:cNvSpPr>
            <a:spLocks/>
          </p:cNvSpPr>
          <p:nvPr/>
        </p:nvSpPr>
        <p:spPr bwMode="auto">
          <a:xfrm>
            <a:off x="2057400" y="41910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45" name="Freeform 15"/>
          <p:cNvSpPr>
            <a:spLocks/>
          </p:cNvSpPr>
          <p:nvPr/>
        </p:nvSpPr>
        <p:spPr bwMode="auto">
          <a:xfrm>
            <a:off x="8229600" y="31242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46" name="Freeform 16"/>
          <p:cNvSpPr>
            <a:spLocks/>
          </p:cNvSpPr>
          <p:nvPr/>
        </p:nvSpPr>
        <p:spPr bwMode="auto">
          <a:xfrm>
            <a:off x="9372600" y="31242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47" name="Freeform 17"/>
          <p:cNvSpPr>
            <a:spLocks/>
          </p:cNvSpPr>
          <p:nvPr/>
        </p:nvSpPr>
        <p:spPr bwMode="auto">
          <a:xfrm>
            <a:off x="8534400" y="41910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48" name="Freeform 18"/>
          <p:cNvSpPr>
            <a:spLocks/>
          </p:cNvSpPr>
          <p:nvPr/>
        </p:nvSpPr>
        <p:spPr bwMode="auto">
          <a:xfrm>
            <a:off x="3657600" y="18288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49" name="Freeform 19"/>
          <p:cNvSpPr>
            <a:spLocks/>
          </p:cNvSpPr>
          <p:nvPr/>
        </p:nvSpPr>
        <p:spPr bwMode="auto">
          <a:xfrm>
            <a:off x="4876800" y="19812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50" name="Freeform 20"/>
          <p:cNvSpPr>
            <a:spLocks/>
          </p:cNvSpPr>
          <p:nvPr/>
        </p:nvSpPr>
        <p:spPr bwMode="auto">
          <a:xfrm>
            <a:off x="5943600" y="19050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51" name="Freeform 21"/>
          <p:cNvSpPr>
            <a:spLocks/>
          </p:cNvSpPr>
          <p:nvPr/>
        </p:nvSpPr>
        <p:spPr bwMode="auto">
          <a:xfrm>
            <a:off x="8305800" y="20574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52" name="Freeform 23"/>
          <p:cNvSpPr>
            <a:spLocks/>
          </p:cNvSpPr>
          <p:nvPr/>
        </p:nvSpPr>
        <p:spPr bwMode="auto">
          <a:xfrm>
            <a:off x="9753600" y="44196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53" name="Freeform 28"/>
          <p:cNvSpPr>
            <a:spLocks/>
          </p:cNvSpPr>
          <p:nvPr/>
        </p:nvSpPr>
        <p:spPr bwMode="auto">
          <a:xfrm>
            <a:off x="1828800" y="32004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54" name="Freeform 29"/>
          <p:cNvSpPr>
            <a:spLocks/>
          </p:cNvSpPr>
          <p:nvPr/>
        </p:nvSpPr>
        <p:spPr bwMode="auto">
          <a:xfrm>
            <a:off x="4114800" y="46482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55" name="Freeform 31"/>
          <p:cNvSpPr>
            <a:spLocks/>
          </p:cNvSpPr>
          <p:nvPr/>
        </p:nvSpPr>
        <p:spPr bwMode="auto">
          <a:xfrm>
            <a:off x="7315200" y="3048000"/>
            <a:ext cx="228600" cy="381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56" name="Freeform 38"/>
          <p:cNvSpPr>
            <a:spLocks/>
          </p:cNvSpPr>
          <p:nvPr/>
        </p:nvSpPr>
        <p:spPr bwMode="auto">
          <a:xfrm>
            <a:off x="6019800" y="27432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57" name="Freeform 39"/>
          <p:cNvSpPr>
            <a:spLocks/>
          </p:cNvSpPr>
          <p:nvPr/>
        </p:nvSpPr>
        <p:spPr bwMode="auto">
          <a:xfrm>
            <a:off x="3657600" y="25908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4358" name="Freeform 40"/>
          <p:cNvSpPr>
            <a:spLocks/>
          </p:cNvSpPr>
          <p:nvPr/>
        </p:nvSpPr>
        <p:spPr bwMode="auto">
          <a:xfrm>
            <a:off x="4953000" y="3657600"/>
            <a:ext cx="685800" cy="762000"/>
          </a:xfrm>
          <a:custGeom>
            <a:avLst/>
            <a:gdLst>
              <a:gd name="T0" fmla="*/ 0 w 432"/>
              <a:gd name="T1" fmla="*/ 2147483647 h 480"/>
              <a:gd name="T2" fmla="*/ 2147483647 w 432"/>
              <a:gd name="T3" fmla="*/ 2147483647 h 480"/>
              <a:gd name="T4" fmla="*/ 2147483647 w 432"/>
              <a:gd name="T5" fmla="*/ 0 h 480"/>
              <a:gd name="T6" fmla="*/ 0 60000 65536"/>
              <a:gd name="T7" fmla="*/ 0 60000 65536"/>
              <a:gd name="T8" fmla="*/ 0 60000 65536"/>
              <a:gd name="T9" fmla="*/ 0 w 432"/>
              <a:gd name="T10" fmla="*/ 0 h 480"/>
              <a:gd name="T11" fmla="*/ 432 w 432"/>
              <a:gd name="T12" fmla="*/ 480 h 480"/>
            </a:gdLst>
            <a:ahLst/>
            <a:cxnLst>
              <a:cxn ang="T6">
                <a:pos x="T0" y="T1"/>
              </a:cxn>
              <a:cxn ang="T7">
                <a:pos x="T2" y="T3"/>
              </a:cxn>
              <a:cxn ang="T8">
                <a:pos x="T4" y="T5"/>
              </a:cxn>
            </a:cxnLst>
            <a:rect l="T9" t="T10" r="T11" b="T12"/>
            <a:pathLst>
              <a:path w="432" h="480">
                <a:moveTo>
                  <a:pt x="0" y="336"/>
                </a:moveTo>
                <a:lnTo>
                  <a:pt x="96" y="480"/>
                </a:lnTo>
                <a:lnTo>
                  <a:pt x="432" y="0"/>
                </a:lnTo>
              </a:path>
            </a:pathLst>
          </a:custGeom>
          <a:noFill/>
          <a:ln w="57150">
            <a:solidFill>
              <a:srgbClr val="00FF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4359" name="Group 41"/>
          <p:cNvGrpSpPr>
            <a:grpSpLocks/>
          </p:cNvGrpSpPr>
          <p:nvPr/>
        </p:nvGrpSpPr>
        <p:grpSpPr bwMode="auto">
          <a:xfrm>
            <a:off x="3276600" y="4267200"/>
            <a:ext cx="304800" cy="381000"/>
            <a:chOff x="1392" y="1680"/>
            <a:chExt cx="384" cy="432"/>
          </a:xfrm>
        </p:grpSpPr>
        <p:sp>
          <p:nvSpPr>
            <p:cNvPr id="14375" name="Line 42"/>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4376" name="Line 43"/>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grpSp>
        <p:nvGrpSpPr>
          <p:cNvPr id="14360" name="Group 44"/>
          <p:cNvGrpSpPr>
            <a:grpSpLocks/>
          </p:cNvGrpSpPr>
          <p:nvPr/>
        </p:nvGrpSpPr>
        <p:grpSpPr bwMode="auto">
          <a:xfrm>
            <a:off x="4114800" y="3733800"/>
            <a:ext cx="304800" cy="381000"/>
            <a:chOff x="1392" y="1680"/>
            <a:chExt cx="384" cy="432"/>
          </a:xfrm>
        </p:grpSpPr>
        <p:sp>
          <p:nvSpPr>
            <p:cNvPr id="14373" name="Line 45"/>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4374" name="Line 46"/>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grpSp>
        <p:nvGrpSpPr>
          <p:cNvPr id="14361" name="Group 47"/>
          <p:cNvGrpSpPr>
            <a:grpSpLocks/>
          </p:cNvGrpSpPr>
          <p:nvPr/>
        </p:nvGrpSpPr>
        <p:grpSpPr bwMode="auto">
          <a:xfrm>
            <a:off x="6324600" y="4114800"/>
            <a:ext cx="304800" cy="381000"/>
            <a:chOff x="1392" y="1680"/>
            <a:chExt cx="384" cy="432"/>
          </a:xfrm>
        </p:grpSpPr>
        <p:sp>
          <p:nvSpPr>
            <p:cNvPr id="14371" name="Line 48"/>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4372" name="Line 49"/>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grpSp>
        <p:nvGrpSpPr>
          <p:cNvPr id="14362" name="Group 50"/>
          <p:cNvGrpSpPr>
            <a:grpSpLocks/>
          </p:cNvGrpSpPr>
          <p:nvPr/>
        </p:nvGrpSpPr>
        <p:grpSpPr bwMode="auto">
          <a:xfrm>
            <a:off x="4876800" y="2895600"/>
            <a:ext cx="304800" cy="381000"/>
            <a:chOff x="1392" y="1680"/>
            <a:chExt cx="384" cy="432"/>
          </a:xfrm>
        </p:grpSpPr>
        <p:sp>
          <p:nvSpPr>
            <p:cNvPr id="14369" name="Line 51"/>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4370" name="Line 52"/>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grpSp>
        <p:nvGrpSpPr>
          <p:cNvPr id="14363" name="Group 53"/>
          <p:cNvGrpSpPr>
            <a:grpSpLocks/>
          </p:cNvGrpSpPr>
          <p:nvPr/>
        </p:nvGrpSpPr>
        <p:grpSpPr bwMode="auto">
          <a:xfrm>
            <a:off x="2743200" y="3200400"/>
            <a:ext cx="304800" cy="381000"/>
            <a:chOff x="1392" y="1680"/>
            <a:chExt cx="384" cy="432"/>
          </a:xfrm>
        </p:grpSpPr>
        <p:sp>
          <p:nvSpPr>
            <p:cNvPr id="14367" name="Line 54"/>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4368" name="Line 55"/>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grpSp>
        <p:nvGrpSpPr>
          <p:cNvPr id="14364" name="Group 56"/>
          <p:cNvGrpSpPr>
            <a:grpSpLocks/>
          </p:cNvGrpSpPr>
          <p:nvPr/>
        </p:nvGrpSpPr>
        <p:grpSpPr bwMode="auto">
          <a:xfrm>
            <a:off x="9144000" y="2209800"/>
            <a:ext cx="304800" cy="381000"/>
            <a:chOff x="1392" y="1680"/>
            <a:chExt cx="384" cy="432"/>
          </a:xfrm>
        </p:grpSpPr>
        <p:sp>
          <p:nvSpPr>
            <p:cNvPr id="14365" name="Line 57"/>
            <p:cNvSpPr>
              <a:spLocks noChangeShapeType="1"/>
            </p:cNvSpPr>
            <p:nvPr/>
          </p:nvSpPr>
          <p:spPr bwMode="auto">
            <a:xfrm>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4366" name="Line 58"/>
            <p:cNvSpPr>
              <a:spLocks noChangeShapeType="1"/>
            </p:cNvSpPr>
            <p:nvPr/>
          </p:nvSpPr>
          <p:spPr bwMode="auto">
            <a:xfrm flipH="1">
              <a:off x="1392" y="1680"/>
              <a:ext cx="384" cy="432"/>
            </a:xfrm>
            <a:prstGeom prst="line">
              <a:avLst/>
            </a:prstGeom>
            <a:noFill/>
            <a:ln w="5715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spTree>
    <p:extLst>
      <p:ext uri="{BB962C8B-B14F-4D97-AF65-F5344CB8AC3E}">
        <p14:creationId xmlns:p14="http://schemas.microsoft.com/office/powerpoint/2010/main" val="2782792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15363" name="Text Box 3"/>
          <p:cNvSpPr txBox="1">
            <a:spLocks noChangeArrowheads="1"/>
          </p:cNvSpPr>
          <p:nvPr/>
        </p:nvSpPr>
        <p:spPr bwMode="auto">
          <a:xfrm>
            <a:off x="1676400" y="685801"/>
            <a:ext cx="4895850" cy="146526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¿Cómo mejorar el desempeño?</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r>
              <a:rPr lang="es-CL">
                <a:solidFill>
                  <a:srgbClr val="000000"/>
                </a:solidFill>
                <a:latin typeface="Arial" charset="0"/>
              </a:rPr>
              <a:t>Medición del color es una segunda alternativa:</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15364"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5365" name="Text Box 5"/>
          <p:cNvSpPr txBox="1">
            <a:spLocks noChangeArrowheads="1"/>
          </p:cNvSpPr>
          <p:nvPr/>
        </p:nvSpPr>
        <p:spPr bwMode="auto">
          <a:xfrm>
            <a:off x="5965825" y="2551113"/>
            <a:ext cx="170180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Verde = 23.6%</a:t>
            </a:r>
            <a:endParaRPr lang="en-US">
              <a:solidFill>
                <a:srgbClr val="000000"/>
              </a:solidFill>
              <a:latin typeface="Arial" charset="0"/>
            </a:endParaRPr>
          </a:p>
        </p:txBody>
      </p:sp>
      <p:sp>
        <p:nvSpPr>
          <p:cNvPr id="15366" name="Text Box 6"/>
          <p:cNvSpPr txBox="1">
            <a:spLocks noChangeArrowheads="1"/>
          </p:cNvSpPr>
          <p:nvPr/>
        </p:nvSpPr>
        <p:spPr bwMode="auto">
          <a:xfrm>
            <a:off x="6057900" y="4800601"/>
            <a:ext cx="151130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Verde = 46%</a:t>
            </a:r>
            <a:endParaRPr lang="en-US">
              <a:solidFill>
                <a:srgbClr val="000000"/>
              </a:solidFill>
              <a:latin typeface="Arial" charset="0"/>
            </a:endParaRPr>
          </a:p>
        </p:txBody>
      </p:sp>
      <p:sp>
        <p:nvSpPr>
          <p:cNvPr id="15367" name="Rectangle 8"/>
          <p:cNvSpPr>
            <a:spLocks noChangeArrowheads="1"/>
          </p:cNvSpPr>
          <p:nvPr/>
        </p:nvSpPr>
        <p:spPr bwMode="auto">
          <a:xfrm>
            <a:off x="6629400" y="1219201"/>
            <a:ext cx="32448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a:t>
            </a:r>
            <a:r>
              <a:rPr lang="es-CL" i="1">
                <a:solidFill>
                  <a:srgbClr val="000000"/>
                </a:solidFill>
                <a:latin typeface="Arial" charset="0"/>
              </a:rPr>
              <a:t>las naranjas son más verdes</a:t>
            </a:r>
            <a:r>
              <a:rPr lang="es-CL">
                <a:solidFill>
                  <a:srgbClr val="000000"/>
                </a:solidFill>
                <a:latin typeface="Arial" charset="0"/>
              </a:rPr>
              <a:t>)</a:t>
            </a:r>
            <a:endParaRPr lang="en-US">
              <a:solidFill>
                <a:srgbClr val="000000"/>
              </a:solidFill>
              <a:latin typeface="Arial" charset="0"/>
            </a:endParaRPr>
          </a:p>
        </p:txBody>
      </p:sp>
      <p:pic>
        <p:nvPicPr>
          <p:cNvPr id="15368" name="Picture 10"/>
          <p:cNvPicPr>
            <a:picLocks noChangeAspect="1" noChangeArrowheads="1"/>
          </p:cNvPicPr>
          <p:nvPr/>
        </p:nvPicPr>
        <p:blipFill>
          <a:blip r:embed="rId3"/>
          <a:srcRect/>
          <a:stretch>
            <a:fillRect/>
          </a:stretch>
        </p:blipFill>
        <p:spPr bwMode="auto">
          <a:xfrm>
            <a:off x="3048001" y="1981201"/>
            <a:ext cx="1876425" cy="4048125"/>
          </a:xfrm>
          <a:prstGeom prst="rect">
            <a:avLst/>
          </a:prstGeom>
          <a:noFill/>
          <a:ln w="9525">
            <a:noFill/>
            <a:miter lim="800000"/>
            <a:headEnd/>
            <a:tailEnd/>
          </a:ln>
        </p:spPr>
      </p:pic>
    </p:spTree>
    <p:extLst>
      <p:ext uri="{BB962C8B-B14F-4D97-AF65-F5344CB8AC3E}">
        <p14:creationId xmlns:p14="http://schemas.microsoft.com/office/powerpoint/2010/main" val="2339696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16387" name="Text Box 3"/>
          <p:cNvSpPr txBox="1">
            <a:spLocks noChangeArrowheads="1"/>
          </p:cNvSpPr>
          <p:nvPr/>
        </p:nvSpPr>
        <p:spPr bwMode="auto">
          <a:xfrm>
            <a:off x="1676401" y="1143001"/>
            <a:ext cx="5237163" cy="923925"/>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Recolección de información: Porcentaje de Verde</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16388"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aphicFrame>
        <p:nvGraphicFramePr>
          <p:cNvPr id="18437" name="Group 5"/>
          <p:cNvGraphicFramePr>
            <a:graphicFrameLocks noGrp="1"/>
          </p:cNvGraphicFramePr>
          <p:nvPr/>
        </p:nvGraphicFramePr>
        <p:xfrm>
          <a:off x="1752600" y="1676400"/>
          <a:ext cx="8153400" cy="4663440"/>
        </p:xfrm>
        <a:graphic>
          <a:graphicData uri="http://schemas.openxmlformats.org/drawingml/2006/table">
            <a:tbl>
              <a:tblPr/>
              <a:tblGrid>
                <a:gridCol w="2133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Naranja-01</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41.3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Mandarina-01</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23.6</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Naranja-02</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39.8</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Mandarina-02</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30.1</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Naranja-03</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36.5</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Mandarina-03</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37.1</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Naranja-04</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44.6</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Mandarina-04</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17.9</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Naranja-05</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41.2</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Mandarina-05</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19.7</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Naranja-06</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44.9</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Mandarina-06</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30.5</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Naranja-07</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44.4</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Mandarina-07</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35.4</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CL"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CL"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Naranja-75</a:t>
                      </a: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38.7</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Mandarina-50</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L" sz="2800" b="0" i="0" u="none" strike="noStrike" cap="none" normalizeH="0" baseline="0">
                          <a:ln>
                            <a:noFill/>
                          </a:ln>
                          <a:solidFill>
                            <a:schemeClr val="tx1"/>
                          </a:solidFill>
                          <a:effectLst/>
                          <a:latin typeface="Arial" charset="0"/>
                        </a:rPr>
                        <a:t>33.6</a:t>
                      </a:r>
                      <a:endParaRPr kumimoji="0" lang="en-US" sz="2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62012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17411" name="Text Box 3"/>
          <p:cNvSpPr txBox="1">
            <a:spLocks noChangeArrowheads="1"/>
          </p:cNvSpPr>
          <p:nvPr/>
        </p:nvSpPr>
        <p:spPr bwMode="auto">
          <a:xfrm>
            <a:off x="1676400" y="1143000"/>
            <a:ext cx="1530350" cy="915988"/>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Histogramas:</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17412"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7413" name="Line 5"/>
          <p:cNvSpPr>
            <a:spLocks noChangeShapeType="1"/>
          </p:cNvSpPr>
          <p:nvPr/>
        </p:nvSpPr>
        <p:spPr bwMode="auto">
          <a:xfrm>
            <a:off x="2286000" y="1752600"/>
            <a:ext cx="0" cy="4191000"/>
          </a:xfrm>
          <a:prstGeom prst="line">
            <a:avLst/>
          </a:prstGeom>
          <a:noFill/>
          <a:ln w="9525">
            <a:solidFill>
              <a:schemeClr val="tx1"/>
            </a:solidFill>
            <a:round/>
            <a:headEnd type="triangle" w="med" len="me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7414" name="Line 6"/>
          <p:cNvSpPr>
            <a:spLocks noChangeShapeType="1"/>
          </p:cNvSpPr>
          <p:nvPr/>
        </p:nvSpPr>
        <p:spPr bwMode="auto">
          <a:xfrm>
            <a:off x="1981200" y="5715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7415" name="Line 7"/>
          <p:cNvSpPr>
            <a:spLocks noChangeShapeType="1"/>
          </p:cNvSpPr>
          <p:nvPr/>
        </p:nvSpPr>
        <p:spPr bwMode="auto">
          <a:xfrm>
            <a:off x="1905000" y="3429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7416" name="Text Box 8"/>
          <p:cNvSpPr txBox="1">
            <a:spLocks noChangeArrowheads="1"/>
          </p:cNvSpPr>
          <p:nvPr/>
        </p:nvSpPr>
        <p:spPr bwMode="auto">
          <a:xfrm>
            <a:off x="9448800" y="3541713"/>
            <a:ext cx="7556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verde</a:t>
            </a:r>
            <a:endParaRPr lang="en-US">
              <a:solidFill>
                <a:srgbClr val="000000"/>
              </a:solidFill>
              <a:latin typeface="Arial" charset="0"/>
            </a:endParaRPr>
          </a:p>
        </p:txBody>
      </p:sp>
      <p:sp>
        <p:nvSpPr>
          <p:cNvPr id="17417" name="Text Box 9"/>
          <p:cNvSpPr txBox="1">
            <a:spLocks noChangeArrowheads="1"/>
          </p:cNvSpPr>
          <p:nvPr/>
        </p:nvSpPr>
        <p:spPr bwMode="auto">
          <a:xfrm>
            <a:off x="9525000" y="5791201"/>
            <a:ext cx="7556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verde</a:t>
            </a:r>
            <a:endParaRPr lang="en-US">
              <a:solidFill>
                <a:srgbClr val="000000"/>
              </a:solidFill>
              <a:latin typeface="Arial" charset="0"/>
            </a:endParaRPr>
          </a:p>
        </p:txBody>
      </p:sp>
      <p:sp>
        <p:nvSpPr>
          <p:cNvPr id="17418" name="Text Box 10"/>
          <p:cNvSpPr txBox="1">
            <a:spLocks noChangeArrowheads="1"/>
          </p:cNvSpPr>
          <p:nvPr/>
        </p:nvSpPr>
        <p:spPr bwMode="auto">
          <a:xfrm>
            <a:off x="2362200" y="1828801"/>
            <a:ext cx="13779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mandarinas</a:t>
            </a:r>
            <a:endParaRPr lang="en-US">
              <a:solidFill>
                <a:srgbClr val="000000"/>
              </a:solidFill>
              <a:latin typeface="Arial" charset="0"/>
            </a:endParaRPr>
          </a:p>
        </p:txBody>
      </p:sp>
      <p:sp>
        <p:nvSpPr>
          <p:cNvPr id="17419" name="Text Box 11"/>
          <p:cNvSpPr txBox="1">
            <a:spLocks noChangeArrowheads="1"/>
          </p:cNvSpPr>
          <p:nvPr/>
        </p:nvSpPr>
        <p:spPr bwMode="auto">
          <a:xfrm>
            <a:off x="2286000" y="4191001"/>
            <a:ext cx="1060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naranjas</a:t>
            </a:r>
            <a:endParaRPr lang="en-US">
              <a:solidFill>
                <a:srgbClr val="000000"/>
              </a:solidFill>
              <a:latin typeface="Arial" charset="0"/>
            </a:endParaRPr>
          </a:p>
        </p:txBody>
      </p:sp>
      <p:sp>
        <p:nvSpPr>
          <p:cNvPr id="17420" name="Line 12"/>
          <p:cNvSpPr>
            <a:spLocks noChangeShapeType="1"/>
          </p:cNvSpPr>
          <p:nvPr/>
        </p:nvSpPr>
        <p:spPr bwMode="auto">
          <a:xfrm>
            <a:off x="3505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7421" name="Line 13"/>
          <p:cNvSpPr>
            <a:spLocks noChangeShapeType="1"/>
          </p:cNvSpPr>
          <p:nvPr/>
        </p:nvSpPr>
        <p:spPr bwMode="auto">
          <a:xfrm>
            <a:off x="4648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7422" name="Line 14"/>
          <p:cNvSpPr>
            <a:spLocks noChangeShapeType="1"/>
          </p:cNvSpPr>
          <p:nvPr/>
        </p:nvSpPr>
        <p:spPr bwMode="auto">
          <a:xfrm>
            <a:off x="58674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7423" name="Line 15"/>
          <p:cNvSpPr>
            <a:spLocks noChangeShapeType="1"/>
          </p:cNvSpPr>
          <p:nvPr/>
        </p:nvSpPr>
        <p:spPr bwMode="auto">
          <a:xfrm>
            <a:off x="70866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7424" name="Line 16"/>
          <p:cNvSpPr>
            <a:spLocks noChangeShapeType="1"/>
          </p:cNvSpPr>
          <p:nvPr/>
        </p:nvSpPr>
        <p:spPr bwMode="auto">
          <a:xfrm>
            <a:off x="83058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7425" name="Line 17"/>
          <p:cNvSpPr>
            <a:spLocks noChangeShapeType="1"/>
          </p:cNvSpPr>
          <p:nvPr/>
        </p:nvSpPr>
        <p:spPr bwMode="auto">
          <a:xfrm>
            <a:off x="9601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7426" name="Text Box 18"/>
          <p:cNvSpPr txBox="1">
            <a:spLocks noChangeArrowheads="1"/>
          </p:cNvSpPr>
          <p:nvPr/>
        </p:nvSpPr>
        <p:spPr bwMode="auto">
          <a:xfrm>
            <a:off x="1981200" y="6019801"/>
            <a:ext cx="80708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15                20              25               30                35               40                 45%</a:t>
            </a:r>
            <a:endParaRPr lang="en-US">
              <a:solidFill>
                <a:srgbClr val="000000"/>
              </a:solidFill>
              <a:latin typeface="Arial" charset="0"/>
            </a:endParaRPr>
          </a:p>
        </p:txBody>
      </p:sp>
      <p:sp>
        <p:nvSpPr>
          <p:cNvPr id="17427" name="Rectangle 20"/>
          <p:cNvSpPr>
            <a:spLocks noChangeArrowheads="1"/>
          </p:cNvSpPr>
          <p:nvPr/>
        </p:nvSpPr>
        <p:spPr bwMode="auto">
          <a:xfrm>
            <a:off x="3810000" y="3200400"/>
            <a:ext cx="5334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7428" name="Rectangle 21"/>
          <p:cNvSpPr>
            <a:spLocks noChangeArrowheads="1"/>
          </p:cNvSpPr>
          <p:nvPr/>
        </p:nvSpPr>
        <p:spPr bwMode="auto">
          <a:xfrm>
            <a:off x="4419600" y="2895600"/>
            <a:ext cx="4572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7429" name="Rectangle 22"/>
          <p:cNvSpPr>
            <a:spLocks noChangeArrowheads="1"/>
          </p:cNvSpPr>
          <p:nvPr/>
        </p:nvSpPr>
        <p:spPr bwMode="auto">
          <a:xfrm>
            <a:off x="5029200" y="2438400"/>
            <a:ext cx="457200" cy="990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7430" name="Rectangle 23"/>
          <p:cNvSpPr>
            <a:spLocks noChangeArrowheads="1"/>
          </p:cNvSpPr>
          <p:nvPr/>
        </p:nvSpPr>
        <p:spPr bwMode="auto">
          <a:xfrm>
            <a:off x="5638800" y="2819400"/>
            <a:ext cx="457200" cy="609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7431" name="Rectangle 24"/>
          <p:cNvSpPr>
            <a:spLocks noChangeArrowheads="1"/>
          </p:cNvSpPr>
          <p:nvPr/>
        </p:nvSpPr>
        <p:spPr bwMode="auto">
          <a:xfrm>
            <a:off x="6248400" y="3124200"/>
            <a:ext cx="4572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7432" name="Rectangle 25"/>
          <p:cNvSpPr>
            <a:spLocks noChangeArrowheads="1"/>
          </p:cNvSpPr>
          <p:nvPr/>
        </p:nvSpPr>
        <p:spPr bwMode="auto">
          <a:xfrm>
            <a:off x="6858000" y="3276600"/>
            <a:ext cx="457200" cy="152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7433" name="Rectangle 27"/>
          <p:cNvSpPr>
            <a:spLocks noChangeArrowheads="1"/>
          </p:cNvSpPr>
          <p:nvPr/>
        </p:nvSpPr>
        <p:spPr bwMode="auto">
          <a:xfrm flipH="1">
            <a:off x="9372600" y="5305426"/>
            <a:ext cx="457200" cy="4095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7434" name="Rectangle 28"/>
          <p:cNvSpPr>
            <a:spLocks noChangeArrowheads="1"/>
          </p:cNvSpPr>
          <p:nvPr/>
        </p:nvSpPr>
        <p:spPr bwMode="auto">
          <a:xfrm flipH="1">
            <a:off x="8686800" y="5140326"/>
            <a:ext cx="457200" cy="5746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7435" name="Rectangle 29"/>
          <p:cNvSpPr>
            <a:spLocks noChangeArrowheads="1"/>
          </p:cNvSpPr>
          <p:nvPr/>
        </p:nvSpPr>
        <p:spPr bwMode="auto">
          <a:xfrm flipH="1">
            <a:off x="8077200" y="4976814"/>
            <a:ext cx="457200" cy="738187"/>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7436" name="Rectangle 30"/>
          <p:cNvSpPr>
            <a:spLocks noChangeArrowheads="1"/>
          </p:cNvSpPr>
          <p:nvPr/>
        </p:nvSpPr>
        <p:spPr bwMode="auto">
          <a:xfrm flipH="1">
            <a:off x="7467600" y="4648200"/>
            <a:ext cx="457200" cy="1066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7437" name="Rectangle 31"/>
          <p:cNvSpPr>
            <a:spLocks noChangeArrowheads="1"/>
          </p:cNvSpPr>
          <p:nvPr/>
        </p:nvSpPr>
        <p:spPr bwMode="auto">
          <a:xfrm flipH="1">
            <a:off x="6858000" y="5257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Tree>
    <p:extLst>
      <p:ext uri="{BB962C8B-B14F-4D97-AF65-F5344CB8AC3E}">
        <p14:creationId xmlns:p14="http://schemas.microsoft.com/office/powerpoint/2010/main" val="2444503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18435" name="Text Box 3"/>
          <p:cNvSpPr txBox="1">
            <a:spLocks noChangeArrowheads="1"/>
          </p:cNvSpPr>
          <p:nvPr/>
        </p:nvSpPr>
        <p:spPr bwMode="auto">
          <a:xfrm>
            <a:off x="1676400" y="1143000"/>
            <a:ext cx="1530350" cy="915988"/>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Histogramas:</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18436"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8437" name="Line 5"/>
          <p:cNvSpPr>
            <a:spLocks noChangeShapeType="1"/>
          </p:cNvSpPr>
          <p:nvPr/>
        </p:nvSpPr>
        <p:spPr bwMode="auto">
          <a:xfrm>
            <a:off x="2286000" y="1752600"/>
            <a:ext cx="0" cy="4191000"/>
          </a:xfrm>
          <a:prstGeom prst="line">
            <a:avLst/>
          </a:prstGeom>
          <a:noFill/>
          <a:ln w="9525">
            <a:solidFill>
              <a:schemeClr val="tx1"/>
            </a:solidFill>
            <a:round/>
            <a:headEnd type="triangle" w="med" len="me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8438" name="Line 6"/>
          <p:cNvSpPr>
            <a:spLocks noChangeShapeType="1"/>
          </p:cNvSpPr>
          <p:nvPr/>
        </p:nvSpPr>
        <p:spPr bwMode="auto">
          <a:xfrm>
            <a:off x="1981200" y="5715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8439" name="Line 7"/>
          <p:cNvSpPr>
            <a:spLocks noChangeShapeType="1"/>
          </p:cNvSpPr>
          <p:nvPr/>
        </p:nvSpPr>
        <p:spPr bwMode="auto">
          <a:xfrm>
            <a:off x="1905000" y="3429000"/>
            <a:ext cx="81534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8440" name="Text Box 8"/>
          <p:cNvSpPr txBox="1">
            <a:spLocks noChangeArrowheads="1"/>
          </p:cNvSpPr>
          <p:nvPr/>
        </p:nvSpPr>
        <p:spPr bwMode="auto">
          <a:xfrm>
            <a:off x="9448800" y="3541713"/>
            <a:ext cx="7556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verde</a:t>
            </a:r>
            <a:endParaRPr lang="en-US">
              <a:solidFill>
                <a:srgbClr val="000000"/>
              </a:solidFill>
              <a:latin typeface="Arial" charset="0"/>
            </a:endParaRPr>
          </a:p>
        </p:txBody>
      </p:sp>
      <p:sp>
        <p:nvSpPr>
          <p:cNvPr id="18441" name="Text Box 9"/>
          <p:cNvSpPr txBox="1">
            <a:spLocks noChangeArrowheads="1"/>
          </p:cNvSpPr>
          <p:nvPr/>
        </p:nvSpPr>
        <p:spPr bwMode="auto">
          <a:xfrm>
            <a:off x="9525000" y="5791201"/>
            <a:ext cx="7556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verde</a:t>
            </a:r>
            <a:endParaRPr lang="en-US">
              <a:solidFill>
                <a:srgbClr val="000000"/>
              </a:solidFill>
              <a:latin typeface="Arial" charset="0"/>
            </a:endParaRPr>
          </a:p>
        </p:txBody>
      </p:sp>
      <p:sp>
        <p:nvSpPr>
          <p:cNvPr id="18442" name="Text Box 10"/>
          <p:cNvSpPr txBox="1">
            <a:spLocks noChangeArrowheads="1"/>
          </p:cNvSpPr>
          <p:nvPr/>
        </p:nvSpPr>
        <p:spPr bwMode="auto">
          <a:xfrm>
            <a:off x="2362200" y="1828801"/>
            <a:ext cx="13779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mandarinas</a:t>
            </a:r>
            <a:endParaRPr lang="en-US">
              <a:solidFill>
                <a:srgbClr val="000000"/>
              </a:solidFill>
              <a:latin typeface="Arial" charset="0"/>
            </a:endParaRPr>
          </a:p>
        </p:txBody>
      </p:sp>
      <p:sp>
        <p:nvSpPr>
          <p:cNvPr id="18443" name="Text Box 11"/>
          <p:cNvSpPr txBox="1">
            <a:spLocks noChangeArrowheads="1"/>
          </p:cNvSpPr>
          <p:nvPr/>
        </p:nvSpPr>
        <p:spPr bwMode="auto">
          <a:xfrm>
            <a:off x="2286000" y="4191001"/>
            <a:ext cx="1060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naranjas</a:t>
            </a:r>
            <a:endParaRPr lang="en-US">
              <a:solidFill>
                <a:srgbClr val="000000"/>
              </a:solidFill>
              <a:latin typeface="Arial" charset="0"/>
            </a:endParaRPr>
          </a:p>
        </p:txBody>
      </p:sp>
      <p:sp>
        <p:nvSpPr>
          <p:cNvPr id="18444" name="Line 12"/>
          <p:cNvSpPr>
            <a:spLocks noChangeShapeType="1"/>
          </p:cNvSpPr>
          <p:nvPr/>
        </p:nvSpPr>
        <p:spPr bwMode="auto">
          <a:xfrm>
            <a:off x="3505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8445" name="Line 13"/>
          <p:cNvSpPr>
            <a:spLocks noChangeShapeType="1"/>
          </p:cNvSpPr>
          <p:nvPr/>
        </p:nvSpPr>
        <p:spPr bwMode="auto">
          <a:xfrm>
            <a:off x="4648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8446" name="Line 14"/>
          <p:cNvSpPr>
            <a:spLocks noChangeShapeType="1"/>
          </p:cNvSpPr>
          <p:nvPr/>
        </p:nvSpPr>
        <p:spPr bwMode="auto">
          <a:xfrm>
            <a:off x="58674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8447" name="Line 15"/>
          <p:cNvSpPr>
            <a:spLocks noChangeShapeType="1"/>
          </p:cNvSpPr>
          <p:nvPr/>
        </p:nvSpPr>
        <p:spPr bwMode="auto">
          <a:xfrm>
            <a:off x="70866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8448" name="Line 16"/>
          <p:cNvSpPr>
            <a:spLocks noChangeShapeType="1"/>
          </p:cNvSpPr>
          <p:nvPr/>
        </p:nvSpPr>
        <p:spPr bwMode="auto">
          <a:xfrm>
            <a:off x="83058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8449" name="Line 17"/>
          <p:cNvSpPr>
            <a:spLocks noChangeShapeType="1"/>
          </p:cNvSpPr>
          <p:nvPr/>
        </p:nvSpPr>
        <p:spPr bwMode="auto">
          <a:xfrm>
            <a:off x="9601200" y="1752600"/>
            <a:ext cx="0" cy="4267200"/>
          </a:xfrm>
          <a:prstGeom prst="line">
            <a:avLst/>
          </a:prstGeom>
          <a:noFill/>
          <a:ln w="9525">
            <a:solidFill>
              <a:schemeClr val="tx1"/>
            </a:solidFill>
            <a:prstDash val="sysDot"/>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8450" name="Text Box 18"/>
          <p:cNvSpPr txBox="1">
            <a:spLocks noChangeArrowheads="1"/>
          </p:cNvSpPr>
          <p:nvPr/>
        </p:nvSpPr>
        <p:spPr bwMode="auto">
          <a:xfrm>
            <a:off x="1981200" y="6019801"/>
            <a:ext cx="80708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15                20              25               30                35               40                 45%</a:t>
            </a:r>
            <a:endParaRPr lang="en-US">
              <a:solidFill>
                <a:srgbClr val="000000"/>
              </a:solidFill>
              <a:latin typeface="Arial" charset="0"/>
            </a:endParaRPr>
          </a:p>
        </p:txBody>
      </p:sp>
      <p:sp>
        <p:nvSpPr>
          <p:cNvPr id="18451" name="Rectangle 19"/>
          <p:cNvSpPr>
            <a:spLocks noChangeArrowheads="1"/>
          </p:cNvSpPr>
          <p:nvPr/>
        </p:nvSpPr>
        <p:spPr bwMode="auto">
          <a:xfrm>
            <a:off x="3810000" y="3200400"/>
            <a:ext cx="533400" cy="228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8452" name="Rectangle 20"/>
          <p:cNvSpPr>
            <a:spLocks noChangeArrowheads="1"/>
          </p:cNvSpPr>
          <p:nvPr/>
        </p:nvSpPr>
        <p:spPr bwMode="auto">
          <a:xfrm>
            <a:off x="4419600" y="2895600"/>
            <a:ext cx="457200" cy="533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8453" name="Rectangle 21"/>
          <p:cNvSpPr>
            <a:spLocks noChangeArrowheads="1"/>
          </p:cNvSpPr>
          <p:nvPr/>
        </p:nvSpPr>
        <p:spPr bwMode="auto">
          <a:xfrm>
            <a:off x="5029200" y="2438400"/>
            <a:ext cx="457200" cy="990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8454" name="Rectangle 22"/>
          <p:cNvSpPr>
            <a:spLocks noChangeArrowheads="1"/>
          </p:cNvSpPr>
          <p:nvPr/>
        </p:nvSpPr>
        <p:spPr bwMode="auto">
          <a:xfrm>
            <a:off x="5638800" y="2819400"/>
            <a:ext cx="457200" cy="6096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8455" name="Rectangle 23"/>
          <p:cNvSpPr>
            <a:spLocks noChangeArrowheads="1"/>
          </p:cNvSpPr>
          <p:nvPr/>
        </p:nvSpPr>
        <p:spPr bwMode="auto">
          <a:xfrm>
            <a:off x="6248400" y="3124200"/>
            <a:ext cx="4572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8456" name="Rectangle 24"/>
          <p:cNvSpPr>
            <a:spLocks noChangeArrowheads="1"/>
          </p:cNvSpPr>
          <p:nvPr/>
        </p:nvSpPr>
        <p:spPr bwMode="auto">
          <a:xfrm>
            <a:off x="6858000" y="3276600"/>
            <a:ext cx="457200" cy="1524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8457" name="Rectangle 25"/>
          <p:cNvSpPr>
            <a:spLocks noChangeArrowheads="1"/>
          </p:cNvSpPr>
          <p:nvPr/>
        </p:nvSpPr>
        <p:spPr bwMode="auto">
          <a:xfrm flipH="1">
            <a:off x="9372600" y="5305426"/>
            <a:ext cx="457200" cy="4095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8458" name="Rectangle 26"/>
          <p:cNvSpPr>
            <a:spLocks noChangeArrowheads="1"/>
          </p:cNvSpPr>
          <p:nvPr/>
        </p:nvSpPr>
        <p:spPr bwMode="auto">
          <a:xfrm flipH="1">
            <a:off x="8686800" y="5140326"/>
            <a:ext cx="457200" cy="574675"/>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8459" name="Rectangle 27"/>
          <p:cNvSpPr>
            <a:spLocks noChangeArrowheads="1"/>
          </p:cNvSpPr>
          <p:nvPr/>
        </p:nvSpPr>
        <p:spPr bwMode="auto">
          <a:xfrm flipH="1">
            <a:off x="8077200" y="4976814"/>
            <a:ext cx="457200" cy="738187"/>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8460" name="Rectangle 28"/>
          <p:cNvSpPr>
            <a:spLocks noChangeArrowheads="1"/>
          </p:cNvSpPr>
          <p:nvPr/>
        </p:nvSpPr>
        <p:spPr bwMode="auto">
          <a:xfrm flipH="1">
            <a:off x="7467600" y="4648200"/>
            <a:ext cx="457200" cy="1066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8461" name="Rectangle 29"/>
          <p:cNvSpPr>
            <a:spLocks noChangeArrowheads="1"/>
          </p:cNvSpPr>
          <p:nvPr/>
        </p:nvSpPr>
        <p:spPr bwMode="auto">
          <a:xfrm flipH="1">
            <a:off x="6858000" y="5257800"/>
            <a:ext cx="457200" cy="457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8462" name="Line 30"/>
          <p:cNvSpPr>
            <a:spLocks noChangeShapeType="1"/>
          </p:cNvSpPr>
          <p:nvPr/>
        </p:nvSpPr>
        <p:spPr bwMode="auto">
          <a:xfrm>
            <a:off x="7086600" y="1295400"/>
            <a:ext cx="0" cy="4953000"/>
          </a:xfrm>
          <a:prstGeom prst="line">
            <a:avLst/>
          </a:prstGeom>
          <a:noFill/>
          <a:ln w="38100">
            <a:solidFill>
              <a:srgbClr val="FF3300"/>
            </a:solidFill>
            <a:prstDash val="dash"/>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8463" name="Text Box 31"/>
          <p:cNvSpPr txBox="1">
            <a:spLocks noChangeArrowheads="1"/>
          </p:cNvSpPr>
          <p:nvPr/>
        </p:nvSpPr>
        <p:spPr bwMode="auto">
          <a:xfrm>
            <a:off x="7239000" y="1447801"/>
            <a:ext cx="9461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a:t>
            </a:r>
            <a:endParaRPr lang="en-US">
              <a:solidFill>
                <a:srgbClr val="000000"/>
              </a:solidFill>
              <a:latin typeface="Arial" charset="0"/>
            </a:endParaRPr>
          </a:p>
        </p:txBody>
      </p:sp>
      <p:sp>
        <p:nvSpPr>
          <p:cNvPr id="18464" name="Line 32"/>
          <p:cNvSpPr>
            <a:spLocks noChangeShapeType="1"/>
          </p:cNvSpPr>
          <p:nvPr/>
        </p:nvSpPr>
        <p:spPr bwMode="auto">
          <a:xfrm flipH="1">
            <a:off x="6172200" y="19050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8465" name="Text Box 33"/>
          <p:cNvSpPr txBox="1">
            <a:spLocks noChangeArrowheads="1"/>
          </p:cNvSpPr>
          <p:nvPr/>
        </p:nvSpPr>
        <p:spPr bwMode="auto">
          <a:xfrm>
            <a:off x="5715000" y="1447801"/>
            <a:ext cx="12636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a:t>
            </a:r>
            <a:endParaRPr lang="en-US">
              <a:solidFill>
                <a:srgbClr val="000000"/>
              </a:solidFill>
              <a:latin typeface="Arial" charset="0"/>
            </a:endParaRPr>
          </a:p>
        </p:txBody>
      </p:sp>
      <p:sp>
        <p:nvSpPr>
          <p:cNvPr id="18466" name="Line 34"/>
          <p:cNvSpPr>
            <a:spLocks noChangeShapeType="1"/>
          </p:cNvSpPr>
          <p:nvPr/>
        </p:nvSpPr>
        <p:spPr bwMode="auto">
          <a:xfrm>
            <a:off x="7086600" y="1905000"/>
            <a:ext cx="914400" cy="0"/>
          </a:xfrm>
          <a:prstGeom prst="line">
            <a:avLst/>
          </a:prstGeom>
          <a:noFill/>
          <a:ln w="9525">
            <a:solidFill>
              <a:srgbClr val="FF3300"/>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Tree>
    <p:extLst>
      <p:ext uri="{BB962C8B-B14F-4D97-AF65-F5344CB8AC3E}">
        <p14:creationId xmlns:p14="http://schemas.microsoft.com/office/powerpoint/2010/main" val="1653615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19459" name="Text Box 3"/>
          <p:cNvSpPr txBox="1">
            <a:spLocks noChangeArrowheads="1"/>
          </p:cNvSpPr>
          <p:nvPr/>
        </p:nvSpPr>
        <p:spPr bwMode="auto">
          <a:xfrm>
            <a:off x="1676400" y="838200"/>
            <a:ext cx="2940050" cy="915988"/>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Uso de dos características:</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19460"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9461" name="Line 35"/>
          <p:cNvSpPr>
            <a:spLocks noChangeShapeType="1"/>
          </p:cNvSpPr>
          <p:nvPr/>
        </p:nvSpPr>
        <p:spPr bwMode="auto">
          <a:xfrm flipV="1">
            <a:off x="2590800" y="1447800"/>
            <a:ext cx="0" cy="487680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9462" name="Line 36"/>
          <p:cNvSpPr>
            <a:spLocks noChangeShapeType="1"/>
          </p:cNvSpPr>
          <p:nvPr/>
        </p:nvSpPr>
        <p:spPr bwMode="auto">
          <a:xfrm>
            <a:off x="2286000" y="6096000"/>
            <a:ext cx="68580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19463" name="Text Box 37"/>
          <p:cNvSpPr txBox="1">
            <a:spLocks noChangeArrowheads="1"/>
          </p:cNvSpPr>
          <p:nvPr/>
        </p:nvSpPr>
        <p:spPr bwMode="auto">
          <a:xfrm>
            <a:off x="8823325" y="6132513"/>
            <a:ext cx="7556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verde</a:t>
            </a:r>
            <a:endParaRPr lang="en-US">
              <a:solidFill>
                <a:srgbClr val="000000"/>
              </a:solidFill>
              <a:latin typeface="Arial" charset="0"/>
            </a:endParaRPr>
          </a:p>
        </p:txBody>
      </p:sp>
      <p:sp>
        <p:nvSpPr>
          <p:cNvPr id="19464" name="Text Box 38"/>
          <p:cNvSpPr txBox="1">
            <a:spLocks noChangeArrowheads="1"/>
          </p:cNvSpPr>
          <p:nvPr/>
        </p:nvSpPr>
        <p:spPr bwMode="auto">
          <a:xfrm>
            <a:off x="1584325" y="1560513"/>
            <a:ext cx="6413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19465" name="Oval 39"/>
          <p:cNvSpPr>
            <a:spLocks noChangeArrowheads="1"/>
          </p:cNvSpPr>
          <p:nvPr/>
        </p:nvSpPr>
        <p:spPr bwMode="auto">
          <a:xfrm>
            <a:off x="6400800" y="2362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66" name="Oval 40"/>
          <p:cNvSpPr>
            <a:spLocks noChangeArrowheads="1"/>
          </p:cNvSpPr>
          <p:nvPr/>
        </p:nvSpPr>
        <p:spPr bwMode="auto">
          <a:xfrm>
            <a:off x="6553200" y="2514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67" name="Oval 41"/>
          <p:cNvSpPr>
            <a:spLocks noChangeArrowheads="1"/>
          </p:cNvSpPr>
          <p:nvPr/>
        </p:nvSpPr>
        <p:spPr bwMode="auto">
          <a:xfrm>
            <a:off x="67056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68" name="Oval 42"/>
          <p:cNvSpPr>
            <a:spLocks noChangeArrowheads="1"/>
          </p:cNvSpPr>
          <p:nvPr/>
        </p:nvSpPr>
        <p:spPr bwMode="auto">
          <a:xfrm>
            <a:off x="6858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69" name="Oval 43"/>
          <p:cNvSpPr>
            <a:spLocks noChangeArrowheads="1"/>
          </p:cNvSpPr>
          <p:nvPr/>
        </p:nvSpPr>
        <p:spPr bwMode="auto">
          <a:xfrm>
            <a:off x="6477000" y="2286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70" name="Oval 44"/>
          <p:cNvSpPr>
            <a:spLocks noChangeArrowheads="1"/>
          </p:cNvSpPr>
          <p:nvPr/>
        </p:nvSpPr>
        <p:spPr bwMode="auto">
          <a:xfrm>
            <a:off x="6629400" y="2438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71" name="Oval 45"/>
          <p:cNvSpPr>
            <a:spLocks noChangeArrowheads="1"/>
          </p:cNvSpPr>
          <p:nvPr/>
        </p:nvSpPr>
        <p:spPr bwMode="auto">
          <a:xfrm>
            <a:off x="6781800" y="2590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72" name="Oval 46"/>
          <p:cNvSpPr>
            <a:spLocks noChangeArrowheads="1"/>
          </p:cNvSpPr>
          <p:nvPr/>
        </p:nvSpPr>
        <p:spPr bwMode="auto">
          <a:xfrm>
            <a:off x="6934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473" name="Group 51"/>
          <p:cNvGrpSpPr>
            <a:grpSpLocks/>
          </p:cNvGrpSpPr>
          <p:nvPr/>
        </p:nvGrpSpPr>
        <p:grpSpPr bwMode="auto">
          <a:xfrm flipH="1">
            <a:off x="6477000" y="2590800"/>
            <a:ext cx="304800" cy="304800"/>
            <a:chOff x="3696" y="1728"/>
            <a:chExt cx="192" cy="192"/>
          </a:xfrm>
        </p:grpSpPr>
        <p:sp>
          <p:nvSpPr>
            <p:cNvPr id="20643" name="Oval 4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44" name="Oval 4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45" name="Oval 4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46" name="Oval 5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474" name="Oval 52"/>
          <p:cNvSpPr>
            <a:spLocks noChangeArrowheads="1"/>
          </p:cNvSpPr>
          <p:nvPr/>
        </p:nvSpPr>
        <p:spPr bwMode="auto">
          <a:xfrm>
            <a:off x="6553200" y="2514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75" name="Oval 53"/>
          <p:cNvSpPr>
            <a:spLocks noChangeArrowheads="1"/>
          </p:cNvSpPr>
          <p:nvPr/>
        </p:nvSpPr>
        <p:spPr bwMode="auto">
          <a:xfrm>
            <a:off x="67056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76" name="Oval 54"/>
          <p:cNvSpPr>
            <a:spLocks noChangeArrowheads="1"/>
          </p:cNvSpPr>
          <p:nvPr/>
        </p:nvSpPr>
        <p:spPr bwMode="auto">
          <a:xfrm>
            <a:off x="6858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77" name="Oval 55"/>
          <p:cNvSpPr>
            <a:spLocks noChangeArrowheads="1"/>
          </p:cNvSpPr>
          <p:nvPr/>
        </p:nvSpPr>
        <p:spPr bwMode="auto">
          <a:xfrm>
            <a:off x="7010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78" name="Oval 56"/>
          <p:cNvSpPr>
            <a:spLocks noChangeArrowheads="1"/>
          </p:cNvSpPr>
          <p:nvPr/>
        </p:nvSpPr>
        <p:spPr bwMode="auto">
          <a:xfrm>
            <a:off x="6629400" y="2438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79" name="Oval 57"/>
          <p:cNvSpPr>
            <a:spLocks noChangeArrowheads="1"/>
          </p:cNvSpPr>
          <p:nvPr/>
        </p:nvSpPr>
        <p:spPr bwMode="auto">
          <a:xfrm>
            <a:off x="6781800" y="2590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80" name="Oval 58"/>
          <p:cNvSpPr>
            <a:spLocks noChangeArrowheads="1"/>
          </p:cNvSpPr>
          <p:nvPr/>
        </p:nvSpPr>
        <p:spPr bwMode="auto">
          <a:xfrm>
            <a:off x="6934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81" name="Oval 59"/>
          <p:cNvSpPr>
            <a:spLocks noChangeArrowheads="1"/>
          </p:cNvSpPr>
          <p:nvPr/>
        </p:nvSpPr>
        <p:spPr bwMode="auto">
          <a:xfrm>
            <a:off x="7086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482" name="Group 60"/>
          <p:cNvGrpSpPr>
            <a:grpSpLocks/>
          </p:cNvGrpSpPr>
          <p:nvPr/>
        </p:nvGrpSpPr>
        <p:grpSpPr bwMode="auto">
          <a:xfrm flipH="1">
            <a:off x="6629400" y="2743200"/>
            <a:ext cx="304800" cy="304800"/>
            <a:chOff x="3696" y="1728"/>
            <a:chExt cx="192" cy="192"/>
          </a:xfrm>
        </p:grpSpPr>
        <p:sp>
          <p:nvSpPr>
            <p:cNvPr id="20639" name="Oval 6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40" name="Oval 6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41" name="Oval 6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42" name="Oval 6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483" name="Oval 65"/>
          <p:cNvSpPr>
            <a:spLocks noChangeArrowheads="1"/>
          </p:cNvSpPr>
          <p:nvPr/>
        </p:nvSpPr>
        <p:spPr bwMode="auto">
          <a:xfrm>
            <a:off x="6705600" y="2438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84" name="Oval 66"/>
          <p:cNvSpPr>
            <a:spLocks noChangeArrowheads="1"/>
          </p:cNvSpPr>
          <p:nvPr/>
        </p:nvSpPr>
        <p:spPr bwMode="auto">
          <a:xfrm>
            <a:off x="6858000" y="2590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85" name="Oval 67"/>
          <p:cNvSpPr>
            <a:spLocks noChangeArrowheads="1"/>
          </p:cNvSpPr>
          <p:nvPr/>
        </p:nvSpPr>
        <p:spPr bwMode="auto">
          <a:xfrm>
            <a:off x="70104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86" name="Oval 68"/>
          <p:cNvSpPr>
            <a:spLocks noChangeArrowheads="1"/>
          </p:cNvSpPr>
          <p:nvPr/>
        </p:nvSpPr>
        <p:spPr bwMode="auto">
          <a:xfrm>
            <a:off x="71628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87" name="Oval 69"/>
          <p:cNvSpPr>
            <a:spLocks noChangeArrowheads="1"/>
          </p:cNvSpPr>
          <p:nvPr/>
        </p:nvSpPr>
        <p:spPr bwMode="auto">
          <a:xfrm>
            <a:off x="6781800" y="2362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88" name="Oval 70"/>
          <p:cNvSpPr>
            <a:spLocks noChangeArrowheads="1"/>
          </p:cNvSpPr>
          <p:nvPr/>
        </p:nvSpPr>
        <p:spPr bwMode="auto">
          <a:xfrm>
            <a:off x="6934200" y="2514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89" name="Oval 71"/>
          <p:cNvSpPr>
            <a:spLocks noChangeArrowheads="1"/>
          </p:cNvSpPr>
          <p:nvPr/>
        </p:nvSpPr>
        <p:spPr bwMode="auto">
          <a:xfrm>
            <a:off x="70866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90" name="Oval 72"/>
          <p:cNvSpPr>
            <a:spLocks noChangeArrowheads="1"/>
          </p:cNvSpPr>
          <p:nvPr/>
        </p:nvSpPr>
        <p:spPr bwMode="auto">
          <a:xfrm>
            <a:off x="7239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491" name="Group 73"/>
          <p:cNvGrpSpPr>
            <a:grpSpLocks/>
          </p:cNvGrpSpPr>
          <p:nvPr/>
        </p:nvGrpSpPr>
        <p:grpSpPr bwMode="auto">
          <a:xfrm flipH="1">
            <a:off x="6781800" y="2667000"/>
            <a:ext cx="304800" cy="304800"/>
            <a:chOff x="3696" y="1728"/>
            <a:chExt cx="192" cy="192"/>
          </a:xfrm>
        </p:grpSpPr>
        <p:sp>
          <p:nvSpPr>
            <p:cNvPr id="20635" name="Oval 7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36" name="Oval 7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37" name="Oval 7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38" name="Oval 7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492" name="Oval 78"/>
          <p:cNvSpPr>
            <a:spLocks noChangeArrowheads="1"/>
          </p:cNvSpPr>
          <p:nvPr/>
        </p:nvSpPr>
        <p:spPr bwMode="auto">
          <a:xfrm>
            <a:off x="63246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93" name="Oval 79"/>
          <p:cNvSpPr>
            <a:spLocks noChangeArrowheads="1"/>
          </p:cNvSpPr>
          <p:nvPr/>
        </p:nvSpPr>
        <p:spPr bwMode="auto">
          <a:xfrm>
            <a:off x="64770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94" name="Oval 80"/>
          <p:cNvSpPr>
            <a:spLocks noChangeArrowheads="1"/>
          </p:cNvSpPr>
          <p:nvPr/>
        </p:nvSpPr>
        <p:spPr bwMode="auto">
          <a:xfrm>
            <a:off x="66294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95" name="Oval 81"/>
          <p:cNvSpPr>
            <a:spLocks noChangeArrowheads="1"/>
          </p:cNvSpPr>
          <p:nvPr/>
        </p:nvSpPr>
        <p:spPr bwMode="auto">
          <a:xfrm>
            <a:off x="64008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96" name="Oval 82"/>
          <p:cNvSpPr>
            <a:spLocks noChangeArrowheads="1"/>
          </p:cNvSpPr>
          <p:nvPr/>
        </p:nvSpPr>
        <p:spPr bwMode="auto">
          <a:xfrm>
            <a:off x="65532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497" name="Oval 83"/>
          <p:cNvSpPr>
            <a:spLocks noChangeArrowheads="1"/>
          </p:cNvSpPr>
          <p:nvPr/>
        </p:nvSpPr>
        <p:spPr bwMode="auto">
          <a:xfrm>
            <a:off x="67056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498" name="Group 84"/>
          <p:cNvGrpSpPr>
            <a:grpSpLocks/>
          </p:cNvGrpSpPr>
          <p:nvPr/>
        </p:nvGrpSpPr>
        <p:grpSpPr bwMode="auto">
          <a:xfrm flipH="1">
            <a:off x="6248400" y="2895600"/>
            <a:ext cx="304800" cy="304800"/>
            <a:chOff x="3696" y="1728"/>
            <a:chExt cx="192" cy="192"/>
          </a:xfrm>
        </p:grpSpPr>
        <p:sp>
          <p:nvSpPr>
            <p:cNvPr id="20631" name="Oval 8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32" name="Oval 8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33" name="Oval 8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34" name="Oval 8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499" name="Oval 89"/>
          <p:cNvSpPr>
            <a:spLocks noChangeArrowheads="1"/>
          </p:cNvSpPr>
          <p:nvPr/>
        </p:nvSpPr>
        <p:spPr bwMode="auto">
          <a:xfrm>
            <a:off x="63246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00" name="Oval 90"/>
          <p:cNvSpPr>
            <a:spLocks noChangeArrowheads="1"/>
          </p:cNvSpPr>
          <p:nvPr/>
        </p:nvSpPr>
        <p:spPr bwMode="auto">
          <a:xfrm>
            <a:off x="64770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01" name="Oval 91"/>
          <p:cNvSpPr>
            <a:spLocks noChangeArrowheads="1"/>
          </p:cNvSpPr>
          <p:nvPr/>
        </p:nvSpPr>
        <p:spPr bwMode="auto">
          <a:xfrm>
            <a:off x="66294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02" name="Oval 92"/>
          <p:cNvSpPr>
            <a:spLocks noChangeArrowheads="1"/>
          </p:cNvSpPr>
          <p:nvPr/>
        </p:nvSpPr>
        <p:spPr bwMode="auto">
          <a:xfrm>
            <a:off x="67818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03" name="Oval 93"/>
          <p:cNvSpPr>
            <a:spLocks noChangeArrowheads="1"/>
          </p:cNvSpPr>
          <p:nvPr/>
        </p:nvSpPr>
        <p:spPr bwMode="auto">
          <a:xfrm>
            <a:off x="64008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04" name="Oval 94"/>
          <p:cNvSpPr>
            <a:spLocks noChangeArrowheads="1"/>
          </p:cNvSpPr>
          <p:nvPr/>
        </p:nvSpPr>
        <p:spPr bwMode="auto">
          <a:xfrm>
            <a:off x="65532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05" name="Oval 95"/>
          <p:cNvSpPr>
            <a:spLocks noChangeArrowheads="1"/>
          </p:cNvSpPr>
          <p:nvPr/>
        </p:nvSpPr>
        <p:spPr bwMode="auto">
          <a:xfrm>
            <a:off x="67056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506" name="Group 96"/>
          <p:cNvGrpSpPr>
            <a:grpSpLocks/>
          </p:cNvGrpSpPr>
          <p:nvPr/>
        </p:nvGrpSpPr>
        <p:grpSpPr bwMode="auto">
          <a:xfrm flipH="1">
            <a:off x="6400800" y="3048000"/>
            <a:ext cx="304800" cy="304800"/>
            <a:chOff x="3696" y="1728"/>
            <a:chExt cx="192" cy="192"/>
          </a:xfrm>
        </p:grpSpPr>
        <p:sp>
          <p:nvSpPr>
            <p:cNvPr id="20627" name="Oval 9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28" name="Oval 9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29" name="Oval 9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30" name="Oval 10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507" name="Oval 101"/>
          <p:cNvSpPr>
            <a:spLocks noChangeArrowheads="1"/>
          </p:cNvSpPr>
          <p:nvPr/>
        </p:nvSpPr>
        <p:spPr bwMode="auto">
          <a:xfrm>
            <a:off x="64770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08" name="Oval 102"/>
          <p:cNvSpPr>
            <a:spLocks noChangeArrowheads="1"/>
          </p:cNvSpPr>
          <p:nvPr/>
        </p:nvSpPr>
        <p:spPr bwMode="auto">
          <a:xfrm>
            <a:off x="66294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09" name="Oval 103"/>
          <p:cNvSpPr>
            <a:spLocks noChangeArrowheads="1"/>
          </p:cNvSpPr>
          <p:nvPr/>
        </p:nvSpPr>
        <p:spPr bwMode="auto">
          <a:xfrm>
            <a:off x="67818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10" name="Oval 104"/>
          <p:cNvSpPr>
            <a:spLocks noChangeArrowheads="1"/>
          </p:cNvSpPr>
          <p:nvPr/>
        </p:nvSpPr>
        <p:spPr bwMode="auto">
          <a:xfrm>
            <a:off x="67056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511" name="Group 105"/>
          <p:cNvGrpSpPr>
            <a:grpSpLocks/>
          </p:cNvGrpSpPr>
          <p:nvPr/>
        </p:nvGrpSpPr>
        <p:grpSpPr bwMode="auto">
          <a:xfrm flipH="1">
            <a:off x="6553200" y="2971800"/>
            <a:ext cx="304800" cy="304800"/>
            <a:chOff x="3696" y="1728"/>
            <a:chExt cx="192" cy="192"/>
          </a:xfrm>
        </p:grpSpPr>
        <p:sp>
          <p:nvSpPr>
            <p:cNvPr id="20623" name="Oval 10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24" name="Oval 10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25" name="Oval 10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26" name="Oval 10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512" name="Oval 110"/>
          <p:cNvSpPr>
            <a:spLocks noChangeArrowheads="1"/>
          </p:cNvSpPr>
          <p:nvPr/>
        </p:nvSpPr>
        <p:spPr bwMode="auto">
          <a:xfrm>
            <a:off x="68580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13" name="Oval 111"/>
          <p:cNvSpPr>
            <a:spLocks noChangeArrowheads="1"/>
          </p:cNvSpPr>
          <p:nvPr/>
        </p:nvSpPr>
        <p:spPr bwMode="auto">
          <a:xfrm>
            <a:off x="7010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14" name="Oval 112"/>
          <p:cNvSpPr>
            <a:spLocks noChangeArrowheads="1"/>
          </p:cNvSpPr>
          <p:nvPr/>
        </p:nvSpPr>
        <p:spPr bwMode="auto">
          <a:xfrm>
            <a:off x="7162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15" name="Oval 113"/>
          <p:cNvSpPr>
            <a:spLocks noChangeArrowheads="1"/>
          </p:cNvSpPr>
          <p:nvPr/>
        </p:nvSpPr>
        <p:spPr bwMode="auto">
          <a:xfrm>
            <a:off x="7315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16" name="Oval 114"/>
          <p:cNvSpPr>
            <a:spLocks noChangeArrowheads="1"/>
          </p:cNvSpPr>
          <p:nvPr/>
        </p:nvSpPr>
        <p:spPr bwMode="auto">
          <a:xfrm>
            <a:off x="69342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17" name="Oval 115"/>
          <p:cNvSpPr>
            <a:spLocks noChangeArrowheads="1"/>
          </p:cNvSpPr>
          <p:nvPr/>
        </p:nvSpPr>
        <p:spPr bwMode="auto">
          <a:xfrm>
            <a:off x="70866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18" name="Oval 116"/>
          <p:cNvSpPr>
            <a:spLocks noChangeArrowheads="1"/>
          </p:cNvSpPr>
          <p:nvPr/>
        </p:nvSpPr>
        <p:spPr bwMode="auto">
          <a:xfrm>
            <a:off x="7239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19" name="Oval 117"/>
          <p:cNvSpPr>
            <a:spLocks noChangeArrowheads="1"/>
          </p:cNvSpPr>
          <p:nvPr/>
        </p:nvSpPr>
        <p:spPr bwMode="auto">
          <a:xfrm>
            <a:off x="7391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520" name="Group 118"/>
          <p:cNvGrpSpPr>
            <a:grpSpLocks/>
          </p:cNvGrpSpPr>
          <p:nvPr/>
        </p:nvGrpSpPr>
        <p:grpSpPr bwMode="auto">
          <a:xfrm flipH="1">
            <a:off x="6934200" y="3124200"/>
            <a:ext cx="304800" cy="304800"/>
            <a:chOff x="3696" y="1728"/>
            <a:chExt cx="192" cy="192"/>
          </a:xfrm>
        </p:grpSpPr>
        <p:sp>
          <p:nvSpPr>
            <p:cNvPr id="20619" name="Oval 11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20" name="Oval 12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21" name="Oval 12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22" name="Oval 12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521" name="Oval 123"/>
          <p:cNvSpPr>
            <a:spLocks noChangeArrowheads="1"/>
          </p:cNvSpPr>
          <p:nvPr/>
        </p:nvSpPr>
        <p:spPr bwMode="auto">
          <a:xfrm>
            <a:off x="7010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22" name="Oval 124"/>
          <p:cNvSpPr>
            <a:spLocks noChangeArrowheads="1"/>
          </p:cNvSpPr>
          <p:nvPr/>
        </p:nvSpPr>
        <p:spPr bwMode="auto">
          <a:xfrm>
            <a:off x="7162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23" name="Oval 125"/>
          <p:cNvSpPr>
            <a:spLocks noChangeArrowheads="1"/>
          </p:cNvSpPr>
          <p:nvPr/>
        </p:nvSpPr>
        <p:spPr bwMode="auto">
          <a:xfrm>
            <a:off x="7315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24" name="Oval 126"/>
          <p:cNvSpPr>
            <a:spLocks noChangeArrowheads="1"/>
          </p:cNvSpPr>
          <p:nvPr/>
        </p:nvSpPr>
        <p:spPr bwMode="auto">
          <a:xfrm>
            <a:off x="7467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25" name="Oval 127"/>
          <p:cNvSpPr>
            <a:spLocks noChangeArrowheads="1"/>
          </p:cNvSpPr>
          <p:nvPr/>
        </p:nvSpPr>
        <p:spPr bwMode="auto">
          <a:xfrm>
            <a:off x="70866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26" name="Oval 128"/>
          <p:cNvSpPr>
            <a:spLocks noChangeArrowheads="1"/>
          </p:cNvSpPr>
          <p:nvPr/>
        </p:nvSpPr>
        <p:spPr bwMode="auto">
          <a:xfrm>
            <a:off x="7239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27" name="Oval 129"/>
          <p:cNvSpPr>
            <a:spLocks noChangeArrowheads="1"/>
          </p:cNvSpPr>
          <p:nvPr/>
        </p:nvSpPr>
        <p:spPr bwMode="auto">
          <a:xfrm>
            <a:off x="7391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28" name="Oval 130"/>
          <p:cNvSpPr>
            <a:spLocks noChangeArrowheads="1"/>
          </p:cNvSpPr>
          <p:nvPr/>
        </p:nvSpPr>
        <p:spPr bwMode="auto">
          <a:xfrm>
            <a:off x="7543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529" name="Group 131"/>
          <p:cNvGrpSpPr>
            <a:grpSpLocks/>
          </p:cNvGrpSpPr>
          <p:nvPr/>
        </p:nvGrpSpPr>
        <p:grpSpPr bwMode="auto">
          <a:xfrm flipH="1">
            <a:off x="7086600" y="3276600"/>
            <a:ext cx="304800" cy="304800"/>
            <a:chOff x="3696" y="1728"/>
            <a:chExt cx="192" cy="192"/>
          </a:xfrm>
        </p:grpSpPr>
        <p:sp>
          <p:nvSpPr>
            <p:cNvPr id="20615" name="Oval 13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16" name="Oval 13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17" name="Oval 13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18" name="Oval 13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530" name="Oval 136"/>
          <p:cNvSpPr>
            <a:spLocks noChangeArrowheads="1"/>
          </p:cNvSpPr>
          <p:nvPr/>
        </p:nvSpPr>
        <p:spPr bwMode="auto">
          <a:xfrm>
            <a:off x="71628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31" name="Oval 137"/>
          <p:cNvSpPr>
            <a:spLocks noChangeArrowheads="1"/>
          </p:cNvSpPr>
          <p:nvPr/>
        </p:nvSpPr>
        <p:spPr bwMode="auto">
          <a:xfrm>
            <a:off x="7315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32" name="Oval 138"/>
          <p:cNvSpPr>
            <a:spLocks noChangeArrowheads="1"/>
          </p:cNvSpPr>
          <p:nvPr/>
        </p:nvSpPr>
        <p:spPr bwMode="auto">
          <a:xfrm>
            <a:off x="7467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33" name="Oval 139"/>
          <p:cNvSpPr>
            <a:spLocks noChangeArrowheads="1"/>
          </p:cNvSpPr>
          <p:nvPr/>
        </p:nvSpPr>
        <p:spPr bwMode="auto">
          <a:xfrm>
            <a:off x="7620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34" name="Oval 140"/>
          <p:cNvSpPr>
            <a:spLocks noChangeArrowheads="1"/>
          </p:cNvSpPr>
          <p:nvPr/>
        </p:nvSpPr>
        <p:spPr bwMode="auto">
          <a:xfrm>
            <a:off x="72390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35" name="Oval 141"/>
          <p:cNvSpPr>
            <a:spLocks noChangeArrowheads="1"/>
          </p:cNvSpPr>
          <p:nvPr/>
        </p:nvSpPr>
        <p:spPr bwMode="auto">
          <a:xfrm>
            <a:off x="7391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36" name="Oval 142"/>
          <p:cNvSpPr>
            <a:spLocks noChangeArrowheads="1"/>
          </p:cNvSpPr>
          <p:nvPr/>
        </p:nvSpPr>
        <p:spPr bwMode="auto">
          <a:xfrm>
            <a:off x="7543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37" name="Oval 143"/>
          <p:cNvSpPr>
            <a:spLocks noChangeArrowheads="1"/>
          </p:cNvSpPr>
          <p:nvPr/>
        </p:nvSpPr>
        <p:spPr bwMode="auto">
          <a:xfrm>
            <a:off x="7696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538" name="Group 144"/>
          <p:cNvGrpSpPr>
            <a:grpSpLocks/>
          </p:cNvGrpSpPr>
          <p:nvPr/>
        </p:nvGrpSpPr>
        <p:grpSpPr bwMode="auto">
          <a:xfrm flipH="1">
            <a:off x="7239000" y="3200400"/>
            <a:ext cx="304800" cy="304800"/>
            <a:chOff x="3696" y="1728"/>
            <a:chExt cx="192" cy="192"/>
          </a:xfrm>
        </p:grpSpPr>
        <p:sp>
          <p:nvSpPr>
            <p:cNvPr id="20611" name="Oval 14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12" name="Oval 14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13" name="Oval 14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14" name="Oval 14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539" name="Oval 149"/>
          <p:cNvSpPr>
            <a:spLocks noChangeArrowheads="1"/>
          </p:cNvSpPr>
          <p:nvPr/>
        </p:nvSpPr>
        <p:spPr bwMode="auto">
          <a:xfrm>
            <a:off x="6781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40" name="Oval 150"/>
          <p:cNvSpPr>
            <a:spLocks noChangeArrowheads="1"/>
          </p:cNvSpPr>
          <p:nvPr/>
        </p:nvSpPr>
        <p:spPr bwMode="auto">
          <a:xfrm>
            <a:off x="6934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41" name="Oval 151"/>
          <p:cNvSpPr>
            <a:spLocks noChangeArrowheads="1"/>
          </p:cNvSpPr>
          <p:nvPr/>
        </p:nvSpPr>
        <p:spPr bwMode="auto">
          <a:xfrm>
            <a:off x="7086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42" name="Oval 152"/>
          <p:cNvSpPr>
            <a:spLocks noChangeArrowheads="1"/>
          </p:cNvSpPr>
          <p:nvPr/>
        </p:nvSpPr>
        <p:spPr bwMode="auto">
          <a:xfrm>
            <a:off x="6858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43" name="Oval 153"/>
          <p:cNvSpPr>
            <a:spLocks noChangeArrowheads="1"/>
          </p:cNvSpPr>
          <p:nvPr/>
        </p:nvSpPr>
        <p:spPr bwMode="auto">
          <a:xfrm>
            <a:off x="7010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44" name="Oval 154"/>
          <p:cNvSpPr>
            <a:spLocks noChangeArrowheads="1"/>
          </p:cNvSpPr>
          <p:nvPr/>
        </p:nvSpPr>
        <p:spPr bwMode="auto">
          <a:xfrm>
            <a:off x="7162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545" name="Group 155"/>
          <p:cNvGrpSpPr>
            <a:grpSpLocks/>
          </p:cNvGrpSpPr>
          <p:nvPr/>
        </p:nvGrpSpPr>
        <p:grpSpPr bwMode="auto">
          <a:xfrm flipH="1">
            <a:off x="6705600" y="3429000"/>
            <a:ext cx="304800" cy="304800"/>
            <a:chOff x="3696" y="1728"/>
            <a:chExt cx="192" cy="192"/>
          </a:xfrm>
        </p:grpSpPr>
        <p:sp>
          <p:nvSpPr>
            <p:cNvPr id="20607" name="Oval 15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08" name="Oval 15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09" name="Oval 15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10" name="Oval 15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546" name="Oval 160"/>
          <p:cNvSpPr>
            <a:spLocks noChangeArrowheads="1"/>
          </p:cNvSpPr>
          <p:nvPr/>
        </p:nvSpPr>
        <p:spPr bwMode="auto">
          <a:xfrm>
            <a:off x="6781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47" name="Oval 161"/>
          <p:cNvSpPr>
            <a:spLocks noChangeArrowheads="1"/>
          </p:cNvSpPr>
          <p:nvPr/>
        </p:nvSpPr>
        <p:spPr bwMode="auto">
          <a:xfrm>
            <a:off x="6934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48" name="Oval 162"/>
          <p:cNvSpPr>
            <a:spLocks noChangeArrowheads="1"/>
          </p:cNvSpPr>
          <p:nvPr/>
        </p:nvSpPr>
        <p:spPr bwMode="auto">
          <a:xfrm>
            <a:off x="7086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49" name="Oval 163"/>
          <p:cNvSpPr>
            <a:spLocks noChangeArrowheads="1"/>
          </p:cNvSpPr>
          <p:nvPr/>
        </p:nvSpPr>
        <p:spPr bwMode="auto">
          <a:xfrm>
            <a:off x="7239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50" name="Oval 164"/>
          <p:cNvSpPr>
            <a:spLocks noChangeArrowheads="1"/>
          </p:cNvSpPr>
          <p:nvPr/>
        </p:nvSpPr>
        <p:spPr bwMode="auto">
          <a:xfrm>
            <a:off x="6858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51" name="Oval 165"/>
          <p:cNvSpPr>
            <a:spLocks noChangeArrowheads="1"/>
          </p:cNvSpPr>
          <p:nvPr/>
        </p:nvSpPr>
        <p:spPr bwMode="auto">
          <a:xfrm>
            <a:off x="7010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52" name="Oval 166"/>
          <p:cNvSpPr>
            <a:spLocks noChangeArrowheads="1"/>
          </p:cNvSpPr>
          <p:nvPr/>
        </p:nvSpPr>
        <p:spPr bwMode="auto">
          <a:xfrm>
            <a:off x="7162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553" name="Group 167"/>
          <p:cNvGrpSpPr>
            <a:grpSpLocks/>
          </p:cNvGrpSpPr>
          <p:nvPr/>
        </p:nvGrpSpPr>
        <p:grpSpPr bwMode="auto">
          <a:xfrm flipH="1">
            <a:off x="6858000" y="3581400"/>
            <a:ext cx="304800" cy="304800"/>
            <a:chOff x="3696" y="1728"/>
            <a:chExt cx="192" cy="192"/>
          </a:xfrm>
        </p:grpSpPr>
        <p:sp>
          <p:nvSpPr>
            <p:cNvPr id="20603" name="Oval 16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04" name="Oval 16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05" name="Oval 17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06" name="Oval 17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554" name="Oval 172"/>
          <p:cNvSpPr>
            <a:spLocks noChangeArrowheads="1"/>
          </p:cNvSpPr>
          <p:nvPr/>
        </p:nvSpPr>
        <p:spPr bwMode="auto">
          <a:xfrm>
            <a:off x="69342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55" name="Oval 173"/>
          <p:cNvSpPr>
            <a:spLocks noChangeArrowheads="1"/>
          </p:cNvSpPr>
          <p:nvPr/>
        </p:nvSpPr>
        <p:spPr bwMode="auto">
          <a:xfrm>
            <a:off x="70866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56" name="Oval 174"/>
          <p:cNvSpPr>
            <a:spLocks noChangeArrowheads="1"/>
          </p:cNvSpPr>
          <p:nvPr/>
        </p:nvSpPr>
        <p:spPr bwMode="auto">
          <a:xfrm>
            <a:off x="72390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57" name="Oval 175"/>
          <p:cNvSpPr>
            <a:spLocks noChangeArrowheads="1"/>
          </p:cNvSpPr>
          <p:nvPr/>
        </p:nvSpPr>
        <p:spPr bwMode="auto">
          <a:xfrm>
            <a:off x="7162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558" name="Group 176"/>
          <p:cNvGrpSpPr>
            <a:grpSpLocks/>
          </p:cNvGrpSpPr>
          <p:nvPr/>
        </p:nvGrpSpPr>
        <p:grpSpPr bwMode="auto">
          <a:xfrm flipH="1">
            <a:off x="7010400" y="3505200"/>
            <a:ext cx="304800" cy="304800"/>
            <a:chOff x="3696" y="1728"/>
            <a:chExt cx="192" cy="192"/>
          </a:xfrm>
        </p:grpSpPr>
        <p:sp>
          <p:nvSpPr>
            <p:cNvPr id="20599" name="Oval 17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00" name="Oval 17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01" name="Oval 17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602" name="Oval 18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559" name="Oval 181"/>
          <p:cNvSpPr>
            <a:spLocks noChangeArrowheads="1"/>
          </p:cNvSpPr>
          <p:nvPr/>
        </p:nvSpPr>
        <p:spPr bwMode="auto">
          <a:xfrm>
            <a:off x="6096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60" name="Oval 182"/>
          <p:cNvSpPr>
            <a:spLocks noChangeArrowheads="1"/>
          </p:cNvSpPr>
          <p:nvPr/>
        </p:nvSpPr>
        <p:spPr bwMode="auto">
          <a:xfrm>
            <a:off x="6248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61" name="Oval 183"/>
          <p:cNvSpPr>
            <a:spLocks noChangeArrowheads="1"/>
          </p:cNvSpPr>
          <p:nvPr/>
        </p:nvSpPr>
        <p:spPr bwMode="auto">
          <a:xfrm>
            <a:off x="6324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62" name="Oval 184"/>
          <p:cNvSpPr>
            <a:spLocks noChangeArrowheads="1"/>
          </p:cNvSpPr>
          <p:nvPr/>
        </p:nvSpPr>
        <p:spPr bwMode="auto">
          <a:xfrm>
            <a:off x="6096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63" name="Oval 185"/>
          <p:cNvSpPr>
            <a:spLocks noChangeArrowheads="1"/>
          </p:cNvSpPr>
          <p:nvPr/>
        </p:nvSpPr>
        <p:spPr bwMode="auto">
          <a:xfrm>
            <a:off x="6248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64" name="Oval 186"/>
          <p:cNvSpPr>
            <a:spLocks noChangeArrowheads="1"/>
          </p:cNvSpPr>
          <p:nvPr/>
        </p:nvSpPr>
        <p:spPr bwMode="auto">
          <a:xfrm>
            <a:off x="64008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65" name="Oval 187"/>
          <p:cNvSpPr>
            <a:spLocks noChangeArrowheads="1"/>
          </p:cNvSpPr>
          <p:nvPr/>
        </p:nvSpPr>
        <p:spPr bwMode="auto">
          <a:xfrm>
            <a:off x="6324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66" name="Oval 188"/>
          <p:cNvSpPr>
            <a:spLocks noChangeArrowheads="1"/>
          </p:cNvSpPr>
          <p:nvPr/>
        </p:nvSpPr>
        <p:spPr bwMode="auto">
          <a:xfrm>
            <a:off x="6477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67" name="Oval 189"/>
          <p:cNvSpPr>
            <a:spLocks noChangeArrowheads="1"/>
          </p:cNvSpPr>
          <p:nvPr/>
        </p:nvSpPr>
        <p:spPr bwMode="auto">
          <a:xfrm>
            <a:off x="64008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68" name="Oval 190"/>
          <p:cNvSpPr>
            <a:spLocks noChangeArrowheads="1"/>
          </p:cNvSpPr>
          <p:nvPr/>
        </p:nvSpPr>
        <p:spPr bwMode="auto">
          <a:xfrm>
            <a:off x="65532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69" name="Oval 191"/>
          <p:cNvSpPr>
            <a:spLocks noChangeArrowheads="1"/>
          </p:cNvSpPr>
          <p:nvPr/>
        </p:nvSpPr>
        <p:spPr bwMode="auto">
          <a:xfrm>
            <a:off x="6477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70" name="Oval 192"/>
          <p:cNvSpPr>
            <a:spLocks noChangeArrowheads="1"/>
          </p:cNvSpPr>
          <p:nvPr/>
        </p:nvSpPr>
        <p:spPr bwMode="auto">
          <a:xfrm>
            <a:off x="6629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571" name="Group 193"/>
          <p:cNvGrpSpPr>
            <a:grpSpLocks/>
          </p:cNvGrpSpPr>
          <p:nvPr/>
        </p:nvGrpSpPr>
        <p:grpSpPr bwMode="auto">
          <a:xfrm flipH="1">
            <a:off x="6172200" y="2819400"/>
            <a:ext cx="304800" cy="304800"/>
            <a:chOff x="3696" y="1728"/>
            <a:chExt cx="192" cy="192"/>
          </a:xfrm>
        </p:grpSpPr>
        <p:sp>
          <p:nvSpPr>
            <p:cNvPr id="20595" name="Oval 19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96" name="Oval 19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97" name="Oval 19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98" name="Oval 19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572" name="Oval 198"/>
          <p:cNvSpPr>
            <a:spLocks noChangeArrowheads="1"/>
          </p:cNvSpPr>
          <p:nvPr/>
        </p:nvSpPr>
        <p:spPr bwMode="auto">
          <a:xfrm>
            <a:off x="6096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73" name="Oval 199"/>
          <p:cNvSpPr>
            <a:spLocks noChangeArrowheads="1"/>
          </p:cNvSpPr>
          <p:nvPr/>
        </p:nvSpPr>
        <p:spPr bwMode="auto">
          <a:xfrm>
            <a:off x="61722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74" name="Oval 200"/>
          <p:cNvSpPr>
            <a:spLocks noChangeArrowheads="1"/>
          </p:cNvSpPr>
          <p:nvPr/>
        </p:nvSpPr>
        <p:spPr bwMode="auto">
          <a:xfrm>
            <a:off x="6096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75" name="Oval 201"/>
          <p:cNvSpPr>
            <a:spLocks noChangeArrowheads="1"/>
          </p:cNvSpPr>
          <p:nvPr/>
        </p:nvSpPr>
        <p:spPr bwMode="auto">
          <a:xfrm>
            <a:off x="61722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76" name="Oval 202"/>
          <p:cNvSpPr>
            <a:spLocks noChangeArrowheads="1"/>
          </p:cNvSpPr>
          <p:nvPr/>
        </p:nvSpPr>
        <p:spPr bwMode="auto">
          <a:xfrm>
            <a:off x="60960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77" name="Oval 203"/>
          <p:cNvSpPr>
            <a:spLocks noChangeArrowheads="1"/>
          </p:cNvSpPr>
          <p:nvPr/>
        </p:nvSpPr>
        <p:spPr bwMode="auto">
          <a:xfrm>
            <a:off x="6248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78" name="Oval 204"/>
          <p:cNvSpPr>
            <a:spLocks noChangeArrowheads="1"/>
          </p:cNvSpPr>
          <p:nvPr/>
        </p:nvSpPr>
        <p:spPr bwMode="auto">
          <a:xfrm>
            <a:off x="6400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79" name="Oval 205"/>
          <p:cNvSpPr>
            <a:spLocks noChangeArrowheads="1"/>
          </p:cNvSpPr>
          <p:nvPr/>
        </p:nvSpPr>
        <p:spPr bwMode="auto">
          <a:xfrm>
            <a:off x="6553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80" name="Oval 206"/>
          <p:cNvSpPr>
            <a:spLocks noChangeArrowheads="1"/>
          </p:cNvSpPr>
          <p:nvPr/>
        </p:nvSpPr>
        <p:spPr bwMode="auto">
          <a:xfrm>
            <a:off x="6705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81" name="Oval 207"/>
          <p:cNvSpPr>
            <a:spLocks noChangeArrowheads="1"/>
          </p:cNvSpPr>
          <p:nvPr/>
        </p:nvSpPr>
        <p:spPr bwMode="auto">
          <a:xfrm>
            <a:off x="63246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82" name="Oval 208"/>
          <p:cNvSpPr>
            <a:spLocks noChangeArrowheads="1"/>
          </p:cNvSpPr>
          <p:nvPr/>
        </p:nvSpPr>
        <p:spPr bwMode="auto">
          <a:xfrm>
            <a:off x="6477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83" name="Oval 209"/>
          <p:cNvSpPr>
            <a:spLocks noChangeArrowheads="1"/>
          </p:cNvSpPr>
          <p:nvPr/>
        </p:nvSpPr>
        <p:spPr bwMode="auto">
          <a:xfrm>
            <a:off x="6629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84" name="Oval 210"/>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585" name="Group 211"/>
          <p:cNvGrpSpPr>
            <a:grpSpLocks/>
          </p:cNvGrpSpPr>
          <p:nvPr/>
        </p:nvGrpSpPr>
        <p:grpSpPr bwMode="auto">
          <a:xfrm flipH="1">
            <a:off x="6324600" y="3276600"/>
            <a:ext cx="304800" cy="304800"/>
            <a:chOff x="3696" y="1728"/>
            <a:chExt cx="192" cy="192"/>
          </a:xfrm>
        </p:grpSpPr>
        <p:sp>
          <p:nvSpPr>
            <p:cNvPr id="20591" name="Oval 21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92" name="Oval 21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93" name="Oval 21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94" name="Oval 21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586" name="Oval 216"/>
          <p:cNvSpPr>
            <a:spLocks noChangeArrowheads="1"/>
          </p:cNvSpPr>
          <p:nvPr/>
        </p:nvSpPr>
        <p:spPr bwMode="auto">
          <a:xfrm>
            <a:off x="6400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87" name="Oval 217"/>
          <p:cNvSpPr>
            <a:spLocks noChangeArrowheads="1"/>
          </p:cNvSpPr>
          <p:nvPr/>
        </p:nvSpPr>
        <p:spPr bwMode="auto">
          <a:xfrm>
            <a:off x="6553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88" name="Oval 218"/>
          <p:cNvSpPr>
            <a:spLocks noChangeArrowheads="1"/>
          </p:cNvSpPr>
          <p:nvPr/>
        </p:nvSpPr>
        <p:spPr bwMode="auto">
          <a:xfrm>
            <a:off x="6705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89" name="Oval 219"/>
          <p:cNvSpPr>
            <a:spLocks noChangeArrowheads="1"/>
          </p:cNvSpPr>
          <p:nvPr/>
        </p:nvSpPr>
        <p:spPr bwMode="auto">
          <a:xfrm>
            <a:off x="6858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90" name="Oval 220"/>
          <p:cNvSpPr>
            <a:spLocks noChangeArrowheads="1"/>
          </p:cNvSpPr>
          <p:nvPr/>
        </p:nvSpPr>
        <p:spPr bwMode="auto">
          <a:xfrm>
            <a:off x="6477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91" name="Oval 221"/>
          <p:cNvSpPr>
            <a:spLocks noChangeArrowheads="1"/>
          </p:cNvSpPr>
          <p:nvPr/>
        </p:nvSpPr>
        <p:spPr bwMode="auto">
          <a:xfrm>
            <a:off x="6629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92" name="Oval 222"/>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93" name="Oval 223"/>
          <p:cNvSpPr>
            <a:spLocks noChangeArrowheads="1"/>
          </p:cNvSpPr>
          <p:nvPr/>
        </p:nvSpPr>
        <p:spPr bwMode="auto">
          <a:xfrm>
            <a:off x="6934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594" name="Group 224"/>
          <p:cNvGrpSpPr>
            <a:grpSpLocks/>
          </p:cNvGrpSpPr>
          <p:nvPr/>
        </p:nvGrpSpPr>
        <p:grpSpPr bwMode="auto">
          <a:xfrm flipH="1">
            <a:off x="6477000" y="3429000"/>
            <a:ext cx="304800" cy="304800"/>
            <a:chOff x="3696" y="1728"/>
            <a:chExt cx="192" cy="192"/>
          </a:xfrm>
        </p:grpSpPr>
        <p:sp>
          <p:nvSpPr>
            <p:cNvPr id="20587" name="Oval 22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88" name="Oval 22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89" name="Oval 22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90" name="Oval 22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595" name="Oval 229"/>
          <p:cNvSpPr>
            <a:spLocks noChangeArrowheads="1"/>
          </p:cNvSpPr>
          <p:nvPr/>
        </p:nvSpPr>
        <p:spPr bwMode="auto">
          <a:xfrm>
            <a:off x="6553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96" name="Oval 230"/>
          <p:cNvSpPr>
            <a:spLocks noChangeArrowheads="1"/>
          </p:cNvSpPr>
          <p:nvPr/>
        </p:nvSpPr>
        <p:spPr bwMode="auto">
          <a:xfrm>
            <a:off x="6705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97" name="Oval 231"/>
          <p:cNvSpPr>
            <a:spLocks noChangeArrowheads="1"/>
          </p:cNvSpPr>
          <p:nvPr/>
        </p:nvSpPr>
        <p:spPr bwMode="auto">
          <a:xfrm>
            <a:off x="6858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98" name="Oval 232"/>
          <p:cNvSpPr>
            <a:spLocks noChangeArrowheads="1"/>
          </p:cNvSpPr>
          <p:nvPr/>
        </p:nvSpPr>
        <p:spPr bwMode="auto">
          <a:xfrm>
            <a:off x="7010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599" name="Oval 233"/>
          <p:cNvSpPr>
            <a:spLocks noChangeArrowheads="1"/>
          </p:cNvSpPr>
          <p:nvPr/>
        </p:nvSpPr>
        <p:spPr bwMode="auto">
          <a:xfrm>
            <a:off x="6629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00" name="Oval 234"/>
          <p:cNvSpPr>
            <a:spLocks noChangeArrowheads="1"/>
          </p:cNvSpPr>
          <p:nvPr/>
        </p:nvSpPr>
        <p:spPr bwMode="auto">
          <a:xfrm>
            <a:off x="6781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01" name="Oval 235"/>
          <p:cNvSpPr>
            <a:spLocks noChangeArrowheads="1"/>
          </p:cNvSpPr>
          <p:nvPr/>
        </p:nvSpPr>
        <p:spPr bwMode="auto">
          <a:xfrm>
            <a:off x="6934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02" name="Oval 236"/>
          <p:cNvSpPr>
            <a:spLocks noChangeArrowheads="1"/>
          </p:cNvSpPr>
          <p:nvPr/>
        </p:nvSpPr>
        <p:spPr bwMode="auto">
          <a:xfrm>
            <a:off x="7086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603" name="Group 237"/>
          <p:cNvGrpSpPr>
            <a:grpSpLocks/>
          </p:cNvGrpSpPr>
          <p:nvPr/>
        </p:nvGrpSpPr>
        <p:grpSpPr bwMode="auto">
          <a:xfrm flipH="1">
            <a:off x="6629400" y="3352800"/>
            <a:ext cx="304800" cy="304800"/>
            <a:chOff x="3696" y="1728"/>
            <a:chExt cx="192" cy="192"/>
          </a:xfrm>
        </p:grpSpPr>
        <p:sp>
          <p:nvSpPr>
            <p:cNvPr id="20583" name="Oval 23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84" name="Oval 23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85" name="Oval 24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86" name="Oval 24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604" name="Oval 242"/>
          <p:cNvSpPr>
            <a:spLocks noChangeArrowheads="1"/>
          </p:cNvSpPr>
          <p:nvPr/>
        </p:nvSpPr>
        <p:spPr bwMode="auto">
          <a:xfrm>
            <a:off x="6172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05" name="Oval 243"/>
          <p:cNvSpPr>
            <a:spLocks noChangeArrowheads="1"/>
          </p:cNvSpPr>
          <p:nvPr/>
        </p:nvSpPr>
        <p:spPr bwMode="auto">
          <a:xfrm>
            <a:off x="6324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06" name="Oval 244"/>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07" name="Oval 245"/>
          <p:cNvSpPr>
            <a:spLocks noChangeArrowheads="1"/>
          </p:cNvSpPr>
          <p:nvPr/>
        </p:nvSpPr>
        <p:spPr bwMode="auto">
          <a:xfrm>
            <a:off x="6248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08" name="Oval 246"/>
          <p:cNvSpPr>
            <a:spLocks noChangeArrowheads="1"/>
          </p:cNvSpPr>
          <p:nvPr/>
        </p:nvSpPr>
        <p:spPr bwMode="auto">
          <a:xfrm>
            <a:off x="6400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09" name="Oval 247"/>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610" name="Group 248"/>
          <p:cNvGrpSpPr>
            <a:grpSpLocks/>
          </p:cNvGrpSpPr>
          <p:nvPr/>
        </p:nvGrpSpPr>
        <p:grpSpPr bwMode="auto">
          <a:xfrm flipH="1">
            <a:off x="6096000" y="3581400"/>
            <a:ext cx="304800" cy="304800"/>
            <a:chOff x="3696" y="1728"/>
            <a:chExt cx="192" cy="192"/>
          </a:xfrm>
        </p:grpSpPr>
        <p:sp>
          <p:nvSpPr>
            <p:cNvPr id="20579" name="Oval 24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80" name="Oval 25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81" name="Oval 25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82" name="Oval 25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611" name="Oval 253"/>
          <p:cNvSpPr>
            <a:spLocks noChangeArrowheads="1"/>
          </p:cNvSpPr>
          <p:nvPr/>
        </p:nvSpPr>
        <p:spPr bwMode="auto">
          <a:xfrm>
            <a:off x="6172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12" name="Oval 254"/>
          <p:cNvSpPr>
            <a:spLocks noChangeArrowheads="1"/>
          </p:cNvSpPr>
          <p:nvPr/>
        </p:nvSpPr>
        <p:spPr bwMode="auto">
          <a:xfrm>
            <a:off x="6324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13" name="Oval 255"/>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14" name="Oval 256"/>
          <p:cNvSpPr>
            <a:spLocks noChangeArrowheads="1"/>
          </p:cNvSpPr>
          <p:nvPr/>
        </p:nvSpPr>
        <p:spPr bwMode="auto">
          <a:xfrm>
            <a:off x="6629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15" name="Oval 257"/>
          <p:cNvSpPr>
            <a:spLocks noChangeArrowheads="1"/>
          </p:cNvSpPr>
          <p:nvPr/>
        </p:nvSpPr>
        <p:spPr bwMode="auto">
          <a:xfrm>
            <a:off x="6248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16" name="Oval 258"/>
          <p:cNvSpPr>
            <a:spLocks noChangeArrowheads="1"/>
          </p:cNvSpPr>
          <p:nvPr/>
        </p:nvSpPr>
        <p:spPr bwMode="auto">
          <a:xfrm>
            <a:off x="6400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17" name="Oval 259"/>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618" name="Group 260"/>
          <p:cNvGrpSpPr>
            <a:grpSpLocks/>
          </p:cNvGrpSpPr>
          <p:nvPr/>
        </p:nvGrpSpPr>
        <p:grpSpPr bwMode="auto">
          <a:xfrm flipH="1">
            <a:off x="6248400" y="3733800"/>
            <a:ext cx="304800" cy="304800"/>
            <a:chOff x="3696" y="1728"/>
            <a:chExt cx="192" cy="192"/>
          </a:xfrm>
        </p:grpSpPr>
        <p:sp>
          <p:nvSpPr>
            <p:cNvPr id="20575" name="Oval 26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76" name="Oval 26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77" name="Oval 26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78" name="Oval 26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619" name="Oval 265"/>
          <p:cNvSpPr>
            <a:spLocks noChangeArrowheads="1"/>
          </p:cNvSpPr>
          <p:nvPr/>
        </p:nvSpPr>
        <p:spPr bwMode="auto">
          <a:xfrm>
            <a:off x="63246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20" name="Oval 266"/>
          <p:cNvSpPr>
            <a:spLocks noChangeArrowheads="1"/>
          </p:cNvSpPr>
          <p:nvPr/>
        </p:nvSpPr>
        <p:spPr bwMode="auto">
          <a:xfrm>
            <a:off x="64770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21" name="Oval 267"/>
          <p:cNvSpPr>
            <a:spLocks noChangeArrowheads="1"/>
          </p:cNvSpPr>
          <p:nvPr/>
        </p:nvSpPr>
        <p:spPr bwMode="auto">
          <a:xfrm>
            <a:off x="66294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22" name="Oval 268"/>
          <p:cNvSpPr>
            <a:spLocks noChangeArrowheads="1"/>
          </p:cNvSpPr>
          <p:nvPr/>
        </p:nvSpPr>
        <p:spPr bwMode="auto">
          <a:xfrm>
            <a:off x="6553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623" name="Group 269"/>
          <p:cNvGrpSpPr>
            <a:grpSpLocks/>
          </p:cNvGrpSpPr>
          <p:nvPr/>
        </p:nvGrpSpPr>
        <p:grpSpPr bwMode="auto">
          <a:xfrm flipH="1">
            <a:off x="6400800" y="3657600"/>
            <a:ext cx="304800" cy="304800"/>
            <a:chOff x="3696" y="1728"/>
            <a:chExt cx="192" cy="192"/>
          </a:xfrm>
        </p:grpSpPr>
        <p:sp>
          <p:nvSpPr>
            <p:cNvPr id="20571" name="Oval 27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72" name="Oval 27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73" name="Oval 27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74" name="Oval 27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624" name="Oval 274"/>
          <p:cNvSpPr>
            <a:spLocks noChangeArrowheads="1"/>
          </p:cNvSpPr>
          <p:nvPr/>
        </p:nvSpPr>
        <p:spPr bwMode="auto">
          <a:xfrm>
            <a:off x="5791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25" name="Oval 275"/>
          <p:cNvSpPr>
            <a:spLocks noChangeArrowheads="1"/>
          </p:cNvSpPr>
          <p:nvPr/>
        </p:nvSpPr>
        <p:spPr bwMode="auto">
          <a:xfrm>
            <a:off x="5943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26" name="Oval 276"/>
          <p:cNvSpPr>
            <a:spLocks noChangeArrowheads="1"/>
          </p:cNvSpPr>
          <p:nvPr/>
        </p:nvSpPr>
        <p:spPr bwMode="auto">
          <a:xfrm>
            <a:off x="6096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27" name="Oval 277"/>
          <p:cNvSpPr>
            <a:spLocks noChangeArrowheads="1"/>
          </p:cNvSpPr>
          <p:nvPr/>
        </p:nvSpPr>
        <p:spPr bwMode="auto">
          <a:xfrm>
            <a:off x="6248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28" name="Oval 278"/>
          <p:cNvSpPr>
            <a:spLocks noChangeArrowheads="1"/>
          </p:cNvSpPr>
          <p:nvPr/>
        </p:nvSpPr>
        <p:spPr bwMode="auto">
          <a:xfrm>
            <a:off x="58674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29" name="Oval 279"/>
          <p:cNvSpPr>
            <a:spLocks noChangeArrowheads="1"/>
          </p:cNvSpPr>
          <p:nvPr/>
        </p:nvSpPr>
        <p:spPr bwMode="auto">
          <a:xfrm>
            <a:off x="60198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30" name="Oval 280"/>
          <p:cNvSpPr>
            <a:spLocks noChangeArrowheads="1"/>
          </p:cNvSpPr>
          <p:nvPr/>
        </p:nvSpPr>
        <p:spPr bwMode="auto">
          <a:xfrm>
            <a:off x="61722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31" name="Oval 281"/>
          <p:cNvSpPr>
            <a:spLocks noChangeArrowheads="1"/>
          </p:cNvSpPr>
          <p:nvPr/>
        </p:nvSpPr>
        <p:spPr bwMode="auto">
          <a:xfrm>
            <a:off x="63246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632" name="Group 282"/>
          <p:cNvGrpSpPr>
            <a:grpSpLocks/>
          </p:cNvGrpSpPr>
          <p:nvPr/>
        </p:nvGrpSpPr>
        <p:grpSpPr bwMode="auto">
          <a:xfrm flipH="1">
            <a:off x="5867400" y="2971800"/>
            <a:ext cx="304800" cy="304800"/>
            <a:chOff x="3696" y="1728"/>
            <a:chExt cx="192" cy="192"/>
          </a:xfrm>
        </p:grpSpPr>
        <p:sp>
          <p:nvSpPr>
            <p:cNvPr id="20567" name="Oval 28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68" name="Oval 28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69" name="Oval 28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70" name="Oval 28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633" name="Oval 287"/>
          <p:cNvSpPr>
            <a:spLocks noChangeArrowheads="1"/>
          </p:cNvSpPr>
          <p:nvPr/>
        </p:nvSpPr>
        <p:spPr bwMode="auto">
          <a:xfrm>
            <a:off x="5943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34" name="Oval 288"/>
          <p:cNvSpPr>
            <a:spLocks noChangeArrowheads="1"/>
          </p:cNvSpPr>
          <p:nvPr/>
        </p:nvSpPr>
        <p:spPr bwMode="auto">
          <a:xfrm>
            <a:off x="6096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35" name="Oval 289"/>
          <p:cNvSpPr>
            <a:spLocks noChangeArrowheads="1"/>
          </p:cNvSpPr>
          <p:nvPr/>
        </p:nvSpPr>
        <p:spPr bwMode="auto">
          <a:xfrm>
            <a:off x="6248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36" name="Oval 290"/>
          <p:cNvSpPr>
            <a:spLocks noChangeArrowheads="1"/>
          </p:cNvSpPr>
          <p:nvPr/>
        </p:nvSpPr>
        <p:spPr bwMode="auto">
          <a:xfrm>
            <a:off x="6400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37" name="Oval 291"/>
          <p:cNvSpPr>
            <a:spLocks noChangeArrowheads="1"/>
          </p:cNvSpPr>
          <p:nvPr/>
        </p:nvSpPr>
        <p:spPr bwMode="auto">
          <a:xfrm>
            <a:off x="60198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38" name="Oval 292"/>
          <p:cNvSpPr>
            <a:spLocks noChangeArrowheads="1"/>
          </p:cNvSpPr>
          <p:nvPr/>
        </p:nvSpPr>
        <p:spPr bwMode="auto">
          <a:xfrm>
            <a:off x="61722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39" name="Oval 293"/>
          <p:cNvSpPr>
            <a:spLocks noChangeArrowheads="1"/>
          </p:cNvSpPr>
          <p:nvPr/>
        </p:nvSpPr>
        <p:spPr bwMode="auto">
          <a:xfrm>
            <a:off x="63246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40" name="Oval 294"/>
          <p:cNvSpPr>
            <a:spLocks noChangeArrowheads="1"/>
          </p:cNvSpPr>
          <p:nvPr/>
        </p:nvSpPr>
        <p:spPr bwMode="auto">
          <a:xfrm>
            <a:off x="6477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641" name="Group 295"/>
          <p:cNvGrpSpPr>
            <a:grpSpLocks/>
          </p:cNvGrpSpPr>
          <p:nvPr/>
        </p:nvGrpSpPr>
        <p:grpSpPr bwMode="auto">
          <a:xfrm flipH="1">
            <a:off x="6019800" y="3124200"/>
            <a:ext cx="304800" cy="304800"/>
            <a:chOff x="3696" y="1728"/>
            <a:chExt cx="192" cy="192"/>
          </a:xfrm>
        </p:grpSpPr>
        <p:sp>
          <p:nvSpPr>
            <p:cNvPr id="20563" name="Oval 29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64" name="Oval 29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65" name="Oval 29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66" name="Oval 29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642" name="Oval 300"/>
          <p:cNvSpPr>
            <a:spLocks noChangeArrowheads="1"/>
          </p:cNvSpPr>
          <p:nvPr/>
        </p:nvSpPr>
        <p:spPr bwMode="auto">
          <a:xfrm>
            <a:off x="6096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43" name="Oval 301"/>
          <p:cNvSpPr>
            <a:spLocks noChangeArrowheads="1"/>
          </p:cNvSpPr>
          <p:nvPr/>
        </p:nvSpPr>
        <p:spPr bwMode="auto">
          <a:xfrm>
            <a:off x="6248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44" name="Oval 302"/>
          <p:cNvSpPr>
            <a:spLocks noChangeArrowheads="1"/>
          </p:cNvSpPr>
          <p:nvPr/>
        </p:nvSpPr>
        <p:spPr bwMode="auto">
          <a:xfrm>
            <a:off x="64008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45" name="Oval 303"/>
          <p:cNvSpPr>
            <a:spLocks noChangeArrowheads="1"/>
          </p:cNvSpPr>
          <p:nvPr/>
        </p:nvSpPr>
        <p:spPr bwMode="auto">
          <a:xfrm>
            <a:off x="65532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46" name="Oval 304"/>
          <p:cNvSpPr>
            <a:spLocks noChangeArrowheads="1"/>
          </p:cNvSpPr>
          <p:nvPr/>
        </p:nvSpPr>
        <p:spPr bwMode="auto">
          <a:xfrm>
            <a:off x="6172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47" name="Oval 305"/>
          <p:cNvSpPr>
            <a:spLocks noChangeArrowheads="1"/>
          </p:cNvSpPr>
          <p:nvPr/>
        </p:nvSpPr>
        <p:spPr bwMode="auto">
          <a:xfrm>
            <a:off x="6324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48" name="Oval 306"/>
          <p:cNvSpPr>
            <a:spLocks noChangeArrowheads="1"/>
          </p:cNvSpPr>
          <p:nvPr/>
        </p:nvSpPr>
        <p:spPr bwMode="auto">
          <a:xfrm>
            <a:off x="6477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49" name="Oval 307"/>
          <p:cNvSpPr>
            <a:spLocks noChangeArrowheads="1"/>
          </p:cNvSpPr>
          <p:nvPr/>
        </p:nvSpPr>
        <p:spPr bwMode="auto">
          <a:xfrm>
            <a:off x="6629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650" name="Group 308"/>
          <p:cNvGrpSpPr>
            <a:grpSpLocks/>
          </p:cNvGrpSpPr>
          <p:nvPr/>
        </p:nvGrpSpPr>
        <p:grpSpPr bwMode="auto">
          <a:xfrm flipH="1">
            <a:off x="6172200" y="3048000"/>
            <a:ext cx="304800" cy="304800"/>
            <a:chOff x="3696" y="1728"/>
            <a:chExt cx="192" cy="192"/>
          </a:xfrm>
        </p:grpSpPr>
        <p:sp>
          <p:nvSpPr>
            <p:cNvPr id="20559" name="Oval 30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60" name="Oval 31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61" name="Oval 31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62" name="Oval 31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651" name="Oval 313"/>
          <p:cNvSpPr>
            <a:spLocks noChangeArrowheads="1"/>
          </p:cNvSpPr>
          <p:nvPr/>
        </p:nvSpPr>
        <p:spPr bwMode="auto">
          <a:xfrm>
            <a:off x="5715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52" name="Oval 314"/>
          <p:cNvSpPr>
            <a:spLocks noChangeArrowheads="1"/>
          </p:cNvSpPr>
          <p:nvPr/>
        </p:nvSpPr>
        <p:spPr bwMode="auto">
          <a:xfrm>
            <a:off x="58674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53" name="Oval 315"/>
          <p:cNvSpPr>
            <a:spLocks noChangeArrowheads="1"/>
          </p:cNvSpPr>
          <p:nvPr/>
        </p:nvSpPr>
        <p:spPr bwMode="auto">
          <a:xfrm>
            <a:off x="60198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54" name="Oval 316"/>
          <p:cNvSpPr>
            <a:spLocks noChangeArrowheads="1"/>
          </p:cNvSpPr>
          <p:nvPr/>
        </p:nvSpPr>
        <p:spPr bwMode="auto">
          <a:xfrm>
            <a:off x="5791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55" name="Oval 317"/>
          <p:cNvSpPr>
            <a:spLocks noChangeArrowheads="1"/>
          </p:cNvSpPr>
          <p:nvPr/>
        </p:nvSpPr>
        <p:spPr bwMode="auto">
          <a:xfrm>
            <a:off x="5943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56" name="Oval 318"/>
          <p:cNvSpPr>
            <a:spLocks noChangeArrowheads="1"/>
          </p:cNvSpPr>
          <p:nvPr/>
        </p:nvSpPr>
        <p:spPr bwMode="auto">
          <a:xfrm>
            <a:off x="6096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657" name="Group 319"/>
          <p:cNvGrpSpPr>
            <a:grpSpLocks/>
          </p:cNvGrpSpPr>
          <p:nvPr/>
        </p:nvGrpSpPr>
        <p:grpSpPr bwMode="auto">
          <a:xfrm flipH="1">
            <a:off x="5638800" y="3276600"/>
            <a:ext cx="304800" cy="304800"/>
            <a:chOff x="3696" y="1728"/>
            <a:chExt cx="192" cy="192"/>
          </a:xfrm>
        </p:grpSpPr>
        <p:sp>
          <p:nvSpPr>
            <p:cNvPr id="20555" name="Oval 32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56" name="Oval 32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57" name="Oval 32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58" name="Oval 32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658" name="Oval 324"/>
          <p:cNvSpPr>
            <a:spLocks noChangeArrowheads="1"/>
          </p:cNvSpPr>
          <p:nvPr/>
        </p:nvSpPr>
        <p:spPr bwMode="auto">
          <a:xfrm>
            <a:off x="5715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59" name="Oval 325"/>
          <p:cNvSpPr>
            <a:spLocks noChangeArrowheads="1"/>
          </p:cNvSpPr>
          <p:nvPr/>
        </p:nvSpPr>
        <p:spPr bwMode="auto">
          <a:xfrm>
            <a:off x="58674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60" name="Oval 326"/>
          <p:cNvSpPr>
            <a:spLocks noChangeArrowheads="1"/>
          </p:cNvSpPr>
          <p:nvPr/>
        </p:nvSpPr>
        <p:spPr bwMode="auto">
          <a:xfrm>
            <a:off x="60198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61" name="Oval 327"/>
          <p:cNvSpPr>
            <a:spLocks noChangeArrowheads="1"/>
          </p:cNvSpPr>
          <p:nvPr/>
        </p:nvSpPr>
        <p:spPr bwMode="auto">
          <a:xfrm>
            <a:off x="61722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62" name="Oval 328"/>
          <p:cNvSpPr>
            <a:spLocks noChangeArrowheads="1"/>
          </p:cNvSpPr>
          <p:nvPr/>
        </p:nvSpPr>
        <p:spPr bwMode="auto">
          <a:xfrm>
            <a:off x="5791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63" name="Oval 329"/>
          <p:cNvSpPr>
            <a:spLocks noChangeArrowheads="1"/>
          </p:cNvSpPr>
          <p:nvPr/>
        </p:nvSpPr>
        <p:spPr bwMode="auto">
          <a:xfrm>
            <a:off x="5943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64" name="Oval 330"/>
          <p:cNvSpPr>
            <a:spLocks noChangeArrowheads="1"/>
          </p:cNvSpPr>
          <p:nvPr/>
        </p:nvSpPr>
        <p:spPr bwMode="auto">
          <a:xfrm>
            <a:off x="6096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665" name="Group 331"/>
          <p:cNvGrpSpPr>
            <a:grpSpLocks/>
          </p:cNvGrpSpPr>
          <p:nvPr/>
        </p:nvGrpSpPr>
        <p:grpSpPr bwMode="auto">
          <a:xfrm flipH="1">
            <a:off x="5791200" y="3429000"/>
            <a:ext cx="304800" cy="304800"/>
            <a:chOff x="3696" y="1728"/>
            <a:chExt cx="192" cy="192"/>
          </a:xfrm>
        </p:grpSpPr>
        <p:sp>
          <p:nvSpPr>
            <p:cNvPr id="20551" name="Oval 33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52" name="Oval 33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53" name="Oval 33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54" name="Oval 33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666" name="Oval 336"/>
          <p:cNvSpPr>
            <a:spLocks noChangeArrowheads="1"/>
          </p:cNvSpPr>
          <p:nvPr/>
        </p:nvSpPr>
        <p:spPr bwMode="auto">
          <a:xfrm>
            <a:off x="58674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67" name="Oval 337"/>
          <p:cNvSpPr>
            <a:spLocks noChangeArrowheads="1"/>
          </p:cNvSpPr>
          <p:nvPr/>
        </p:nvSpPr>
        <p:spPr bwMode="auto">
          <a:xfrm>
            <a:off x="60198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68" name="Oval 338"/>
          <p:cNvSpPr>
            <a:spLocks noChangeArrowheads="1"/>
          </p:cNvSpPr>
          <p:nvPr/>
        </p:nvSpPr>
        <p:spPr bwMode="auto">
          <a:xfrm>
            <a:off x="61722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69" name="Oval 339"/>
          <p:cNvSpPr>
            <a:spLocks noChangeArrowheads="1"/>
          </p:cNvSpPr>
          <p:nvPr/>
        </p:nvSpPr>
        <p:spPr bwMode="auto">
          <a:xfrm>
            <a:off x="6096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670" name="Group 340"/>
          <p:cNvGrpSpPr>
            <a:grpSpLocks/>
          </p:cNvGrpSpPr>
          <p:nvPr/>
        </p:nvGrpSpPr>
        <p:grpSpPr bwMode="auto">
          <a:xfrm flipH="1">
            <a:off x="5943600" y="3352800"/>
            <a:ext cx="304800" cy="304800"/>
            <a:chOff x="3696" y="1728"/>
            <a:chExt cx="192" cy="192"/>
          </a:xfrm>
        </p:grpSpPr>
        <p:sp>
          <p:nvSpPr>
            <p:cNvPr id="20547" name="Oval 34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48" name="Oval 34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49" name="Oval 34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50" name="Oval 34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671" name="Oval 345"/>
          <p:cNvSpPr>
            <a:spLocks noChangeArrowheads="1"/>
          </p:cNvSpPr>
          <p:nvPr/>
        </p:nvSpPr>
        <p:spPr bwMode="auto">
          <a:xfrm>
            <a:off x="6248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72" name="Oval 346"/>
          <p:cNvSpPr>
            <a:spLocks noChangeArrowheads="1"/>
          </p:cNvSpPr>
          <p:nvPr/>
        </p:nvSpPr>
        <p:spPr bwMode="auto">
          <a:xfrm>
            <a:off x="6400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73" name="Oval 347"/>
          <p:cNvSpPr>
            <a:spLocks noChangeArrowheads="1"/>
          </p:cNvSpPr>
          <p:nvPr/>
        </p:nvSpPr>
        <p:spPr bwMode="auto">
          <a:xfrm>
            <a:off x="6553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74" name="Oval 348"/>
          <p:cNvSpPr>
            <a:spLocks noChangeArrowheads="1"/>
          </p:cNvSpPr>
          <p:nvPr/>
        </p:nvSpPr>
        <p:spPr bwMode="auto">
          <a:xfrm>
            <a:off x="6705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75" name="Oval 349"/>
          <p:cNvSpPr>
            <a:spLocks noChangeArrowheads="1"/>
          </p:cNvSpPr>
          <p:nvPr/>
        </p:nvSpPr>
        <p:spPr bwMode="auto">
          <a:xfrm>
            <a:off x="63246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76" name="Oval 350"/>
          <p:cNvSpPr>
            <a:spLocks noChangeArrowheads="1"/>
          </p:cNvSpPr>
          <p:nvPr/>
        </p:nvSpPr>
        <p:spPr bwMode="auto">
          <a:xfrm>
            <a:off x="64770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77" name="Oval 351"/>
          <p:cNvSpPr>
            <a:spLocks noChangeArrowheads="1"/>
          </p:cNvSpPr>
          <p:nvPr/>
        </p:nvSpPr>
        <p:spPr bwMode="auto">
          <a:xfrm>
            <a:off x="6629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78" name="Oval 352"/>
          <p:cNvSpPr>
            <a:spLocks noChangeArrowheads="1"/>
          </p:cNvSpPr>
          <p:nvPr/>
        </p:nvSpPr>
        <p:spPr bwMode="auto">
          <a:xfrm>
            <a:off x="6781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679" name="Group 353"/>
          <p:cNvGrpSpPr>
            <a:grpSpLocks/>
          </p:cNvGrpSpPr>
          <p:nvPr/>
        </p:nvGrpSpPr>
        <p:grpSpPr bwMode="auto">
          <a:xfrm flipH="1">
            <a:off x="6324600" y="3505200"/>
            <a:ext cx="304800" cy="304800"/>
            <a:chOff x="3696" y="1728"/>
            <a:chExt cx="192" cy="192"/>
          </a:xfrm>
        </p:grpSpPr>
        <p:sp>
          <p:nvSpPr>
            <p:cNvPr id="20543" name="Oval 35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44" name="Oval 35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45" name="Oval 35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46" name="Oval 35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680" name="Oval 358"/>
          <p:cNvSpPr>
            <a:spLocks noChangeArrowheads="1"/>
          </p:cNvSpPr>
          <p:nvPr/>
        </p:nvSpPr>
        <p:spPr bwMode="auto">
          <a:xfrm>
            <a:off x="6400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81" name="Oval 359"/>
          <p:cNvSpPr>
            <a:spLocks noChangeArrowheads="1"/>
          </p:cNvSpPr>
          <p:nvPr/>
        </p:nvSpPr>
        <p:spPr bwMode="auto">
          <a:xfrm>
            <a:off x="6553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82" name="Oval 360"/>
          <p:cNvSpPr>
            <a:spLocks noChangeArrowheads="1"/>
          </p:cNvSpPr>
          <p:nvPr/>
        </p:nvSpPr>
        <p:spPr bwMode="auto">
          <a:xfrm>
            <a:off x="6705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83" name="Oval 361"/>
          <p:cNvSpPr>
            <a:spLocks noChangeArrowheads="1"/>
          </p:cNvSpPr>
          <p:nvPr/>
        </p:nvSpPr>
        <p:spPr bwMode="auto">
          <a:xfrm>
            <a:off x="6858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84" name="Oval 362"/>
          <p:cNvSpPr>
            <a:spLocks noChangeArrowheads="1"/>
          </p:cNvSpPr>
          <p:nvPr/>
        </p:nvSpPr>
        <p:spPr bwMode="auto">
          <a:xfrm>
            <a:off x="64770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85" name="Oval 363"/>
          <p:cNvSpPr>
            <a:spLocks noChangeArrowheads="1"/>
          </p:cNvSpPr>
          <p:nvPr/>
        </p:nvSpPr>
        <p:spPr bwMode="auto">
          <a:xfrm>
            <a:off x="6629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86" name="Oval 364"/>
          <p:cNvSpPr>
            <a:spLocks noChangeArrowheads="1"/>
          </p:cNvSpPr>
          <p:nvPr/>
        </p:nvSpPr>
        <p:spPr bwMode="auto">
          <a:xfrm>
            <a:off x="6781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87" name="Oval 365"/>
          <p:cNvSpPr>
            <a:spLocks noChangeArrowheads="1"/>
          </p:cNvSpPr>
          <p:nvPr/>
        </p:nvSpPr>
        <p:spPr bwMode="auto">
          <a:xfrm>
            <a:off x="6934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688" name="Group 366"/>
          <p:cNvGrpSpPr>
            <a:grpSpLocks/>
          </p:cNvGrpSpPr>
          <p:nvPr/>
        </p:nvGrpSpPr>
        <p:grpSpPr bwMode="auto">
          <a:xfrm flipH="1">
            <a:off x="6477000" y="3657600"/>
            <a:ext cx="304800" cy="304800"/>
            <a:chOff x="3696" y="1728"/>
            <a:chExt cx="192" cy="192"/>
          </a:xfrm>
        </p:grpSpPr>
        <p:sp>
          <p:nvSpPr>
            <p:cNvPr id="20539" name="Oval 36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40" name="Oval 36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41" name="Oval 36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42" name="Oval 37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689" name="Oval 371"/>
          <p:cNvSpPr>
            <a:spLocks noChangeArrowheads="1"/>
          </p:cNvSpPr>
          <p:nvPr/>
        </p:nvSpPr>
        <p:spPr bwMode="auto">
          <a:xfrm>
            <a:off x="6553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90" name="Oval 372"/>
          <p:cNvSpPr>
            <a:spLocks noChangeArrowheads="1"/>
          </p:cNvSpPr>
          <p:nvPr/>
        </p:nvSpPr>
        <p:spPr bwMode="auto">
          <a:xfrm>
            <a:off x="6705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91" name="Oval 373"/>
          <p:cNvSpPr>
            <a:spLocks noChangeArrowheads="1"/>
          </p:cNvSpPr>
          <p:nvPr/>
        </p:nvSpPr>
        <p:spPr bwMode="auto">
          <a:xfrm>
            <a:off x="6858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92" name="Oval 374"/>
          <p:cNvSpPr>
            <a:spLocks noChangeArrowheads="1"/>
          </p:cNvSpPr>
          <p:nvPr/>
        </p:nvSpPr>
        <p:spPr bwMode="auto">
          <a:xfrm>
            <a:off x="7010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93" name="Oval 375"/>
          <p:cNvSpPr>
            <a:spLocks noChangeArrowheads="1"/>
          </p:cNvSpPr>
          <p:nvPr/>
        </p:nvSpPr>
        <p:spPr bwMode="auto">
          <a:xfrm>
            <a:off x="6629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94" name="Oval 376"/>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95" name="Oval 377"/>
          <p:cNvSpPr>
            <a:spLocks noChangeArrowheads="1"/>
          </p:cNvSpPr>
          <p:nvPr/>
        </p:nvSpPr>
        <p:spPr bwMode="auto">
          <a:xfrm>
            <a:off x="6934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96" name="Oval 378"/>
          <p:cNvSpPr>
            <a:spLocks noChangeArrowheads="1"/>
          </p:cNvSpPr>
          <p:nvPr/>
        </p:nvSpPr>
        <p:spPr bwMode="auto">
          <a:xfrm>
            <a:off x="7086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697" name="Group 379"/>
          <p:cNvGrpSpPr>
            <a:grpSpLocks/>
          </p:cNvGrpSpPr>
          <p:nvPr/>
        </p:nvGrpSpPr>
        <p:grpSpPr bwMode="auto">
          <a:xfrm flipH="1">
            <a:off x="6629400" y="3581400"/>
            <a:ext cx="304800" cy="304800"/>
            <a:chOff x="3696" y="1728"/>
            <a:chExt cx="192" cy="192"/>
          </a:xfrm>
        </p:grpSpPr>
        <p:sp>
          <p:nvSpPr>
            <p:cNvPr id="20535" name="Oval 38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36" name="Oval 38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37" name="Oval 38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38" name="Oval 38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698" name="Oval 384"/>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699" name="Oval 385"/>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00" name="Oval 386"/>
          <p:cNvSpPr>
            <a:spLocks noChangeArrowheads="1"/>
          </p:cNvSpPr>
          <p:nvPr/>
        </p:nvSpPr>
        <p:spPr bwMode="auto">
          <a:xfrm>
            <a:off x="6477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01" name="Oval 387"/>
          <p:cNvSpPr>
            <a:spLocks noChangeArrowheads="1"/>
          </p:cNvSpPr>
          <p:nvPr/>
        </p:nvSpPr>
        <p:spPr bwMode="auto">
          <a:xfrm>
            <a:off x="6248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02" name="Oval 388"/>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03" name="Oval 389"/>
          <p:cNvSpPr>
            <a:spLocks noChangeArrowheads="1"/>
          </p:cNvSpPr>
          <p:nvPr/>
        </p:nvSpPr>
        <p:spPr bwMode="auto">
          <a:xfrm>
            <a:off x="6553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704" name="Group 390"/>
          <p:cNvGrpSpPr>
            <a:grpSpLocks/>
          </p:cNvGrpSpPr>
          <p:nvPr/>
        </p:nvGrpSpPr>
        <p:grpSpPr bwMode="auto">
          <a:xfrm flipH="1">
            <a:off x="6096000" y="3810000"/>
            <a:ext cx="304800" cy="304800"/>
            <a:chOff x="3696" y="1728"/>
            <a:chExt cx="192" cy="192"/>
          </a:xfrm>
        </p:grpSpPr>
        <p:sp>
          <p:nvSpPr>
            <p:cNvPr id="20531" name="Oval 39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32" name="Oval 39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33" name="Oval 39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34" name="Oval 39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705" name="Oval 395"/>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06" name="Oval 396"/>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07" name="Oval 397"/>
          <p:cNvSpPr>
            <a:spLocks noChangeArrowheads="1"/>
          </p:cNvSpPr>
          <p:nvPr/>
        </p:nvSpPr>
        <p:spPr bwMode="auto">
          <a:xfrm>
            <a:off x="6477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08" name="Oval 398"/>
          <p:cNvSpPr>
            <a:spLocks noChangeArrowheads="1"/>
          </p:cNvSpPr>
          <p:nvPr/>
        </p:nvSpPr>
        <p:spPr bwMode="auto">
          <a:xfrm>
            <a:off x="6629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09" name="Oval 399"/>
          <p:cNvSpPr>
            <a:spLocks noChangeArrowheads="1"/>
          </p:cNvSpPr>
          <p:nvPr/>
        </p:nvSpPr>
        <p:spPr bwMode="auto">
          <a:xfrm>
            <a:off x="6248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10" name="Oval 400"/>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11" name="Oval 401"/>
          <p:cNvSpPr>
            <a:spLocks noChangeArrowheads="1"/>
          </p:cNvSpPr>
          <p:nvPr/>
        </p:nvSpPr>
        <p:spPr bwMode="auto">
          <a:xfrm>
            <a:off x="6553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712" name="Group 402"/>
          <p:cNvGrpSpPr>
            <a:grpSpLocks/>
          </p:cNvGrpSpPr>
          <p:nvPr/>
        </p:nvGrpSpPr>
        <p:grpSpPr bwMode="auto">
          <a:xfrm flipH="1">
            <a:off x="6248400" y="3962400"/>
            <a:ext cx="304800" cy="304800"/>
            <a:chOff x="3696" y="1728"/>
            <a:chExt cx="192" cy="192"/>
          </a:xfrm>
        </p:grpSpPr>
        <p:sp>
          <p:nvSpPr>
            <p:cNvPr id="20527" name="Oval 40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28" name="Oval 40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29" name="Oval 40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30" name="Oval 40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713" name="Oval 407"/>
          <p:cNvSpPr>
            <a:spLocks noChangeArrowheads="1"/>
          </p:cNvSpPr>
          <p:nvPr/>
        </p:nvSpPr>
        <p:spPr bwMode="auto">
          <a:xfrm>
            <a:off x="6324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14" name="Oval 408"/>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15" name="Oval 409"/>
          <p:cNvSpPr>
            <a:spLocks noChangeArrowheads="1"/>
          </p:cNvSpPr>
          <p:nvPr/>
        </p:nvSpPr>
        <p:spPr bwMode="auto">
          <a:xfrm>
            <a:off x="6629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16" name="Oval 410"/>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717" name="Group 411"/>
          <p:cNvGrpSpPr>
            <a:grpSpLocks/>
          </p:cNvGrpSpPr>
          <p:nvPr/>
        </p:nvGrpSpPr>
        <p:grpSpPr bwMode="auto">
          <a:xfrm flipH="1">
            <a:off x="6400800" y="3886200"/>
            <a:ext cx="304800" cy="304800"/>
            <a:chOff x="3696" y="1728"/>
            <a:chExt cx="192" cy="192"/>
          </a:xfrm>
        </p:grpSpPr>
        <p:sp>
          <p:nvSpPr>
            <p:cNvPr id="20523" name="Oval 41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24" name="Oval 41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25" name="Oval 41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26" name="Oval 41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718" name="Oval 416"/>
          <p:cNvSpPr>
            <a:spLocks noChangeArrowheads="1"/>
          </p:cNvSpPr>
          <p:nvPr/>
        </p:nvSpPr>
        <p:spPr bwMode="auto">
          <a:xfrm>
            <a:off x="5486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19" name="Oval 417"/>
          <p:cNvSpPr>
            <a:spLocks noChangeArrowheads="1"/>
          </p:cNvSpPr>
          <p:nvPr/>
        </p:nvSpPr>
        <p:spPr bwMode="auto">
          <a:xfrm>
            <a:off x="5638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20" name="Oval 418"/>
          <p:cNvSpPr>
            <a:spLocks noChangeArrowheads="1"/>
          </p:cNvSpPr>
          <p:nvPr/>
        </p:nvSpPr>
        <p:spPr bwMode="auto">
          <a:xfrm>
            <a:off x="5715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21" name="Oval 419"/>
          <p:cNvSpPr>
            <a:spLocks noChangeArrowheads="1"/>
          </p:cNvSpPr>
          <p:nvPr/>
        </p:nvSpPr>
        <p:spPr bwMode="auto">
          <a:xfrm>
            <a:off x="5486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22" name="Oval 420"/>
          <p:cNvSpPr>
            <a:spLocks noChangeArrowheads="1"/>
          </p:cNvSpPr>
          <p:nvPr/>
        </p:nvSpPr>
        <p:spPr bwMode="auto">
          <a:xfrm>
            <a:off x="5638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23" name="Oval 421"/>
          <p:cNvSpPr>
            <a:spLocks noChangeArrowheads="1"/>
          </p:cNvSpPr>
          <p:nvPr/>
        </p:nvSpPr>
        <p:spPr bwMode="auto">
          <a:xfrm>
            <a:off x="5791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24" name="Oval 422"/>
          <p:cNvSpPr>
            <a:spLocks noChangeArrowheads="1"/>
          </p:cNvSpPr>
          <p:nvPr/>
        </p:nvSpPr>
        <p:spPr bwMode="auto">
          <a:xfrm>
            <a:off x="5715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25" name="Oval 423"/>
          <p:cNvSpPr>
            <a:spLocks noChangeArrowheads="1"/>
          </p:cNvSpPr>
          <p:nvPr/>
        </p:nvSpPr>
        <p:spPr bwMode="auto">
          <a:xfrm>
            <a:off x="5867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26" name="Oval 424"/>
          <p:cNvSpPr>
            <a:spLocks noChangeArrowheads="1"/>
          </p:cNvSpPr>
          <p:nvPr/>
        </p:nvSpPr>
        <p:spPr bwMode="auto">
          <a:xfrm>
            <a:off x="57912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27" name="Oval 425"/>
          <p:cNvSpPr>
            <a:spLocks noChangeArrowheads="1"/>
          </p:cNvSpPr>
          <p:nvPr/>
        </p:nvSpPr>
        <p:spPr bwMode="auto">
          <a:xfrm>
            <a:off x="59436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28" name="Oval 426"/>
          <p:cNvSpPr>
            <a:spLocks noChangeArrowheads="1"/>
          </p:cNvSpPr>
          <p:nvPr/>
        </p:nvSpPr>
        <p:spPr bwMode="auto">
          <a:xfrm>
            <a:off x="5867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29" name="Oval 427"/>
          <p:cNvSpPr>
            <a:spLocks noChangeArrowheads="1"/>
          </p:cNvSpPr>
          <p:nvPr/>
        </p:nvSpPr>
        <p:spPr bwMode="auto">
          <a:xfrm>
            <a:off x="6019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730" name="Group 428"/>
          <p:cNvGrpSpPr>
            <a:grpSpLocks/>
          </p:cNvGrpSpPr>
          <p:nvPr/>
        </p:nvGrpSpPr>
        <p:grpSpPr bwMode="auto">
          <a:xfrm flipH="1">
            <a:off x="5562600" y="3200400"/>
            <a:ext cx="304800" cy="304800"/>
            <a:chOff x="3696" y="1728"/>
            <a:chExt cx="192" cy="192"/>
          </a:xfrm>
        </p:grpSpPr>
        <p:sp>
          <p:nvSpPr>
            <p:cNvPr id="20519" name="Oval 42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20" name="Oval 43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21" name="Oval 43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22" name="Oval 43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731" name="Oval 433"/>
          <p:cNvSpPr>
            <a:spLocks noChangeArrowheads="1"/>
          </p:cNvSpPr>
          <p:nvPr/>
        </p:nvSpPr>
        <p:spPr bwMode="auto">
          <a:xfrm>
            <a:off x="5486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32" name="Oval 434"/>
          <p:cNvSpPr>
            <a:spLocks noChangeArrowheads="1"/>
          </p:cNvSpPr>
          <p:nvPr/>
        </p:nvSpPr>
        <p:spPr bwMode="auto">
          <a:xfrm>
            <a:off x="55626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33" name="Oval 435"/>
          <p:cNvSpPr>
            <a:spLocks noChangeArrowheads="1"/>
          </p:cNvSpPr>
          <p:nvPr/>
        </p:nvSpPr>
        <p:spPr bwMode="auto">
          <a:xfrm>
            <a:off x="5486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34" name="Oval 436"/>
          <p:cNvSpPr>
            <a:spLocks noChangeArrowheads="1"/>
          </p:cNvSpPr>
          <p:nvPr/>
        </p:nvSpPr>
        <p:spPr bwMode="auto">
          <a:xfrm>
            <a:off x="55626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35" name="Oval 437"/>
          <p:cNvSpPr>
            <a:spLocks noChangeArrowheads="1"/>
          </p:cNvSpPr>
          <p:nvPr/>
        </p:nvSpPr>
        <p:spPr bwMode="auto">
          <a:xfrm>
            <a:off x="54864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36" name="Oval 438"/>
          <p:cNvSpPr>
            <a:spLocks noChangeArrowheads="1"/>
          </p:cNvSpPr>
          <p:nvPr/>
        </p:nvSpPr>
        <p:spPr bwMode="auto">
          <a:xfrm>
            <a:off x="5638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37" name="Oval 439"/>
          <p:cNvSpPr>
            <a:spLocks noChangeArrowheads="1"/>
          </p:cNvSpPr>
          <p:nvPr/>
        </p:nvSpPr>
        <p:spPr bwMode="auto">
          <a:xfrm>
            <a:off x="5791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38" name="Oval 440"/>
          <p:cNvSpPr>
            <a:spLocks noChangeArrowheads="1"/>
          </p:cNvSpPr>
          <p:nvPr/>
        </p:nvSpPr>
        <p:spPr bwMode="auto">
          <a:xfrm>
            <a:off x="5943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39" name="Oval 441"/>
          <p:cNvSpPr>
            <a:spLocks noChangeArrowheads="1"/>
          </p:cNvSpPr>
          <p:nvPr/>
        </p:nvSpPr>
        <p:spPr bwMode="auto">
          <a:xfrm>
            <a:off x="6096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40" name="Oval 442"/>
          <p:cNvSpPr>
            <a:spLocks noChangeArrowheads="1"/>
          </p:cNvSpPr>
          <p:nvPr/>
        </p:nvSpPr>
        <p:spPr bwMode="auto">
          <a:xfrm>
            <a:off x="57150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41" name="Oval 443"/>
          <p:cNvSpPr>
            <a:spLocks noChangeArrowheads="1"/>
          </p:cNvSpPr>
          <p:nvPr/>
        </p:nvSpPr>
        <p:spPr bwMode="auto">
          <a:xfrm>
            <a:off x="5867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42" name="Oval 444"/>
          <p:cNvSpPr>
            <a:spLocks noChangeArrowheads="1"/>
          </p:cNvSpPr>
          <p:nvPr/>
        </p:nvSpPr>
        <p:spPr bwMode="auto">
          <a:xfrm>
            <a:off x="6019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43" name="Oval 445"/>
          <p:cNvSpPr>
            <a:spLocks noChangeArrowheads="1"/>
          </p:cNvSpPr>
          <p:nvPr/>
        </p:nvSpPr>
        <p:spPr bwMode="auto">
          <a:xfrm>
            <a:off x="6172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744" name="Group 446"/>
          <p:cNvGrpSpPr>
            <a:grpSpLocks/>
          </p:cNvGrpSpPr>
          <p:nvPr/>
        </p:nvGrpSpPr>
        <p:grpSpPr bwMode="auto">
          <a:xfrm flipH="1">
            <a:off x="5715000" y="3657600"/>
            <a:ext cx="304800" cy="304800"/>
            <a:chOff x="3696" y="1728"/>
            <a:chExt cx="192" cy="192"/>
          </a:xfrm>
        </p:grpSpPr>
        <p:sp>
          <p:nvSpPr>
            <p:cNvPr id="20515" name="Oval 44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16" name="Oval 44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17" name="Oval 44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18" name="Oval 45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745" name="Oval 451"/>
          <p:cNvSpPr>
            <a:spLocks noChangeArrowheads="1"/>
          </p:cNvSpPr>
          <p:nvPr/>
        </p:nvSpPr>
        <p:spPr bwMode="auto">
          <a:xfrm>
            <a:off x="5791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46" name="Oval 452"/>
          <p:cNvSpPr>
            <a:spLocks noChangeArrowheads="1"/>
          </p:cNvSpPr>
          <p:nvPr/>
        </p:nvSpPr>
        <p:spPr bwMode="auto">
          <a:xfrm>
            <a:off x="5943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47" name="Oval 453"/>
          <p:cNvSpPr>
            <a:spLocks noChangeArrowheads="1"/>
          </p:cNvSpPr>
          <p:nvPr/>
        </p:nvSpPr>
        <p:spPr bwMode="auto">
          <a:xfrm>
            <a:off x="6096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48" name="Oval 454"/>
          <p:cNvSpPr>
            <a:spLocks noChangeArrowheads="1"/>
          </p:cNvSpPr>
          <p:nvPr/>
        </p:nvSpPr>
        <p:spPr bwMode="auto">
          <a:xfrm>
            <a:off x="62484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49" name="Oval 455"/>
          <p:cNvSpPr>
            <a:spLocks noChangeArrowheads="1"/>
          </p:cNvSpPr>
          <p:nvPr/>
        </p:nvSpPr>
        <p:spPr bwMode="auto">
          <a:xfrm>
            <a:off x="5867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50" name="Oval 456"/>
          <p:cNvSpPr>
            <a:spLocks noChangeArrowheads="1"/>
          </p:cNvSpPr>
          <p:nvPr/>
        </p:nvSpPr>
        <p:spPr bwMode="auto">
          <a:xfrm>
            <a:off x="6019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51" name="Oval 457"/>
          <p:cNvSpPr>
            <a:spLocks noChangeArrowheads="1"/>
          </p:cNvSpPr>
          <p:nvPr/>
        </p:nvSpPr>
        <p:spPr bwMode="auto">
          <a:xfrm>
            <a:off x="6172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52" name="Oval 458"/>
          <p:cNvSpPr>
            <a:spLocks noChangeArrowheads="1"/>
          </p:cNvSpPr>
          <p:nvPr/>
        </p:nvSpPr>
        <p:spPr bwMode="auto">
          <a:xfrm>
            <a:off x="6324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753" name="Group 459"/>
          <p:cNvGrpSpPr>
            <a:grpSpLocks/>
          </p:cNvGrpSpPr>
          <p:nvPr/>
        </p:nvGrpSpPr>
        <p:grpSpPr bwMode="auto">
          <a:xfrm flipH="1">
            <a:off x="5867400" y="3810000"/>
            <a:ext cx="304800" cy="304800"/>
            <a:chOff x="3696" y="1728"/>
            <a:chExt cx="192" cy="192"/>
          </a:xfrm>
        </p:grpSpPr>
        <p:sp>
          <p:nvSpPr>
            <p:cNvPr id="20511" name="Oval 46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12" name="Oval 46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13" name="Oval 46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14" name="Oval 46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754" name="Oval 464"/>
          <p:cNvSpPr>
            <a:spLocks noChangeArrowheads="1"/>
          </p:cNvSpPr>
          <p:nvPr/>
        </p:nvSpPr>
        <p:spPr bwMode="auto">
          <a:xfrm>
            <a:off x="5943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55" name="Oval 465"/>
          <p:cNvSpPr>
            <a:spLocks noChangeArrowheads="1"/>
          </p:cNvSpPr>
          <p:nvPr/>
        </p:nvSpPr>
        <p:spPr bwMode="auto">
          <a:xfrm>
            <a:off x="6096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56" name="Oval 466"/>
          <p:cNvSpPr>
            <a:spLocks noChangeArrowheads="1"/>
          </p:cNvSpPr>
          <p:nvPr/>
        </p:nvSpPr>
        <p:spPr bwMode="auto">
          <a:xfrm>
            <a:off x="6248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57" name="Oval 467"/>
          <p:cNvSpPr>
            <a:spLocks noChangeArrowheads="1"/>
          </p:cNvSpPr>
          <p:nvPr/>
        </p:nvSpPr>
        <p:spPr bwMode="auto">
          <a:xfrm>
            <a:off x="64008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58" name="Oval 468"/>
          <p:cNvSpPr>
            <a:spLocks noChangeArrowheads="1"/>
          </p:cNvSpPr>
          <p:nvPr/>
        </p:nvSpPr>
        <p:spPr bwMode="auto">
          <a:xfrm>
            <a:off x="6019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59" name="Oval 469"/>
          <p:cNvSpPr>
            <a:spLocks noChangeArrowheads="1"/>
          </p:cNvSpPr>
          <p:nvPr/>
        </p:nvSpPr>
        <p:spPr bwMode="auto">
          <a:xfrm>
            <a:off x="6172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60" name="Oval 470"/>
          <p:cNvSpPr>
            <a:spLocks noChangeArrowheads="1"/>
          </p:cNvSpPr>
          <p:nvPr/>
        </p:nvSpPr>
        <p:spPr bwMode="auto">
          <a:xfrm>
            <a:off x="6324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61" name="Oval 471"/>
          <p:cNvSpPr>
            <a:spLocks noChangeArrowheads="1"/>
          </p:cNvSpPr>
          <p:nvPr/>
        </p:nvSpPr>
        <p:spPr bwMode="auto">
          <a:xfrm>
            <a:off x="6477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762" name="Group 472"/>
          <p:cNvGrpSpPr>
            <a:grpSpLocks/>
          </p:cNvGrpSpPr>
          <p:nvPr/>
        </p:nvGrpSpPr>
        <p:grpSpPr bwMode="auto">
          <a:xfrm flipH="1">
            <a:off x="6019800" y="3733800"/>
            <a:ext cx="304800" cy="304800"/>
            <a:chOff x="3696" y="1728"/>
            <a:chExt cx="192" cy="192"/>
          </a:xfrm>
        </p:grpSpPr>
        <p:sp>
          <p:nvSpPr>
            <p:cNvPr id="20507" name="Oval 47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08" name="Oval 47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09" name="Oval 47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10" name="Oval 47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763" name="Oval 477"/>
          <p:cNvSpPr>
            <a:spLocks noChangeArrowheads="1"/>
          </p:cNvSpPr>
          <p:nvPr/>
        </p:nvSpPr>
        <p:spPr bwMode="auto">
          <a:xfrm>
            <a:off x="5562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64" name="Oval 478"/>
          <p:cNvSpPr>
            <a:spLocks noChangeArrowheads="1"/>
          </p:cNvSpPr>
          <p:nvPr/>
        </p:nvSpPr>
        <p:spPr bwMode="auto">
          <a:xfrm>
            <a:off x="5715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65" name="Oval 479"/>
          <p:cNvSpPr>
            <a:spLocks noChangeArrowheads="1"/>
          </p:cNvSpPr>
          <p:nvPr/>
        </p:nvSpPr>
        <p:spPr bwMode="auto">
          <a:xfrm>
            <a:off x="5867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66" name="Oval 480"/>
          <p:cNvSpPr>
            <a:spLocks noChangeArrowheads="1"/>
          </p:cNvSpPr>
          <p:nvPr/>
        </p:nvSpPr>
        <p:spPr bwMode="auto">
          <a:xfrm>
            <a:off x="5638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67" name="Oval 481"/>
          <p:cNvSpPr>
            <a:spLocks noChangeArrowheads="1"/>
          </p:cNvSpPr>
          <p:nvPr/>
        </p:nvSpPr>
        <p:spPr bwMode="auto">
          <a:xfrm>
            <a:off x="5791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68" name="Oval 482"/>
          <p:cNvSpPr>
            <a:spLocks noChangeArrowheads="1"/>
          </p:cNvSpPr>
          <p:nvPr/>
        </p:nvSpPr>
        <p:spPr bwMode="auto">
          <a:xfrm>
            <a:off x="59436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769" name="Group 483"/>
          <p:cNvGrpSpPr>
            <a:grpSpLocks/>
          </p:cNvGrpSpPr>
          <p:nvPr/>
        </p:nvGrpSpPr>
        <p:grpSpPr bwMode="auto">
          <a:xfrm flipH="1">
            <a:off x="5486400" y="3962400"/>
            <a:ext cx="304800" cy="304800"/>
            <a:chOff x="3696" y="1728"/>
            <a:chExt cx="192" cy="192"/>
          </a:xfrm>
        </p:grpSpPr>
        <p:sp>
          <p:nvSpPr>
            <p:cNvPr id="20503" name="Oval 48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04" name="Oval 48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05" name="Oval 48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06" name="Oval 48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770" name="Oval 488"/>
          <p:cNvSpPr>
            <a:spLocks noChangeArrowheads="1"/>
          </p:cNvSpPr>
          <p:nvPr/>
        </p:nvSpPr>
        <p:spPr bwMode="auto">
          <a:xfrm>
            <a:off x="5562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71" name="Oval 489"/>
          <p:cNvSpPr>
            <a:spLocks noChangeArrowheads="1"/>
          </p:cNvSpPr>
          <p:nvPr/>
        </p:nvSpPr>
        <p:spPr bwMode="auto">
          <a:xfrm>
            <a:off x="5715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72" name="Oval 490"/>
          <p:cNvSpPr>
            <a:spLocks noChangeArrowheads="1"/>
          </p:cNvSpPr>
          <p:nvPr/>
        </p:nvSpPr>
        <p:spPr bwMode="auto">
          <a:xfrm>
            <a:off x="5867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73" name="Oval 491"/>
          <p:cNvSpPr>
            <a:spLocks noChangeArrowheads="1"/>
          </p:cNvSpPr>
          <p:nvPr/>
        </p:nvSpPr>
        <p:spPr bwMode="auto">
          <a:xfrm>
            <a:off x="60198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74" name="Oval 492"/>
          <p:cNvSpPr>
            <a:spLocks noChangeArrowheads="1"/>
          </p:cNvSpPr>
          <p:nvPr/>
        </p:nvSpPr>
        <p:spPr bwMode="auto">
          <a:xfrm>
            <a:off x="5638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75" name="Oval 493"/>
          <p:cNvSpPr>
            <a:spLocks noChangeArrowheads="1"/>
          </p:cNvSpPr>
          <p:nvPr/>
        </p:nvSpPr>
        <p:spPr bwMode="auto">
          <a:xfrm>
            <a:off x="5791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76" name="Oval 494"/>
          <p:cNvSpPr>
            <a:spLocks noChangeArrowheads="1"/>
          </p:cNvSpPr>
          <p:nvPr/>
        </p:nvSpPr>
        <p:spPr bwMode="auto">
          <a:xfrm>
            <a:off x="59436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777" name="Group 495"/>
          <p:cNvGrpSpPr>
            <a:grpSpLocks/>
          </p:cNvGrpSpPr>
          <p:nvPr/>
        </p:nvGrpSpPr>
        <p:grpSpPr bwMode="auto">
          <a:xfrm flipH="1">
            <a:off x="5638800" y="4114800"/>
            <a:ext cx="304800" cy="304800"/>
            <a:chOff x="3696" y="1728"/>
            <a:chExt cx="192" cy="192"/>
          </a:xfrm>
        </p:grpSpPr>
        <p:sp>
          <p:nvSpPr>
            <p:cNvPr id="20499" name="Oval 49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00" name="Oval 49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01" name="Oval 49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502" name="Oval 49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778" name="Oval 500"/>
          <p:cNvSpPr>
            <a:spLocks noChangeArrowheads="1"/>
          </p:cNvSpPr>
          <p:nvPr/>
        </p:nvSpPr>
        <p:spPr bwMode="auto">
          <a:xfrm>
            <a:off x="5715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79" name="Oval 501"/>
          <p:cNvSpPr>
            <a:spLocks noChangeArrowheads="1"/>
          </p:cNvSpPr>
          <p:nvPr/>
        </p:nvSpPr>
        <p:spPr bwMode="auto">
          <a:xfrm>
            <a:off x="5867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80" name="Oval 502"/>
          <p:cNvSpPr>
            <a:spLocks noChangeArrowheads="1"/>
          </p:cNvSpPr>
          <p:nvPr/>
        </p:nvSpPr>
        <p:spPr bwMode="auto">
          <a:xfrm>
            <a:off x="60198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81" name="Oval 503"/>
          <p:cNvSpPr>
            <a:spLocks noChangeArrowheads="1"/>
          </p:cNvSpPr>
          <p:nvPr/>
        </p:nvSpPr>
        <p:spPr bwMode="auto">
          <a:xfrm>
            <a:off x="5943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782" name="Group 504"/>
          <p:cNvGrpSpPr>
            <a:grpSpLocks/>
          </p:cNvGrpSpPr>
          <p:nvPr/>
        </p:nvGrpSpPr>
        <p:grpSpPr bwMode="auto">
          <a:xfrm flipH="1">
            <a:off x="5791200" y="4038600"/>
            <a:ext cx="304800" cy="304800"/>
            <a:chOff x="3696" y="1728"/>
            <a:chExt cx="192" cy="192"/>
          </a:xfrm>
        </p:grpSpPr>
        <p:sp>
          <p:nvSpPr>
            <p:cNvPr id="20495" name="Oval 50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96" name="Oval 50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97" name="Oval 50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98" name="Oval 50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783" name="Oval 744"/>
          <p:cNvSpPr>
            <a:spLocks noChangeArrowheads="1"/>
          </p:cNvSpPr>
          <p:nvPr/>
        </p:nvSpPr>
        <p:spPr bwMode="auto">
          <a:xfrm>
            <a:off x="6477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84" name="Oval 745"/>
          <p:cNvSpPr>
            <a:spLocks noChangeArrowheads="1"/>
          </p:cNvSpPr>
          <p:nvPr/>
        </p:nvSpPr>
        <p:spPr bwMode="auto">
          <a:xfrm>
            <a:off x="6629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85" name="Oval 746"/>
          <p:cNvSpPr>
            <a:spLocks noChangeArrowheads="1"/>
          </p:cNvSpPr>
          <p:nvPr/>
        </p:nvSpPr>
        <p:spPr bwMode="auto">
          <a:xfrm>
            <a:off x="6781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86" name="Oval 747"/>
          <p:cNvSpPr>
            <a:spLocks noChangeArrowheads="1"/>
          </p:cNvSpPr>
          <p:nvPr/>
        </p:nvSpPr>
        <p:spPr bwMode="auto">
          <a:xfrm>
            <a:off x="6934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87" name="Oval 748"/>
          <p:cNvSpPr>
            <a:spLocks noChangeArrowheads="1"/>
          </p:cNvSpPr>
          <p:nvPr/>
        </p:nvSpPr>
        <p:spPr bwMode="auto">
          <a:xfrm>
            <a:off x="65532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88" name="Oval 749"/>
          <p:cNvSpPr>
            <a:spLocks noChangeArrowheads="1"/>
          </p:cNvSpPr>
          <p:nvPr/>
        </p:nvSpPr>
        <p:spPr bwMode="auto">
          <a:xfrm>
            <a:off x="67056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89" name="Oval 750"/>
          <p:cNvSpPr>
            <a:spLocks noChangeArrowheads="1"/>
          </p:cNvSpPr>
          <p:nvPr/>
        </p:nvSpPr>
        <p:spPr bwMode="auto">
          <a:xfrm>
            <a:off x="68580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90" name="Oval 751"/>
          <p:cNvSpPr>
            <a:spLocks noChangeArrowheads="1"/>
          </p:cNvSpPr>
          <p:nvPr/>
        </p:nvSpPr>
        <p:spPr bwMode="auto">
          <a:xfrm>
            <a:off x="7010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791" name="Group 752"/>
          <p:cNvGrpSpPr>
            <a:grpSpLocks/>
          </p:cNvGrpSpPr>
          <p:nvPr/>
        </p:nvGrpSpPr>
        <p:grpSpPr bwMode="auto">
          <a:xfrm flipH="1">
            <a:off x="6553200" y="3505200"/>
            <a:ext cx="304800" cy="304800"/>
            <a:chOff x="3696" y="1728"/>
            <a:chExt cx="192" cy="192"/>
          </a:xfrm>
        </p:grpSpPr>
        <p:sp>
          <p:nvSpPr>
            <p:cNvPr id="20491" name="Oval 75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92" name="Oval 75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93" name="Oval 75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94" name="Oval 75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792" name="Oval 757"/>
          <p:cNvSpPr>
            <a:spLocks noChangeArrowheads="1"/>
          </p:cNvSpPr>
          <p:nvPr/>
        </p:nvSpPr>
        <p:spPr bwMode="auto">
          <a:xfrm>
            <a:off x="6629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93" name="Oval 758"/>
          <p:cNvSpPr>
            <a:spLocks noChangeArrowheads="1"/>
          </p:cNvSpPr>
          <p:nvPr/>
        </p:nvSpPr>
        <p:spPr bwMode="auto">
          <a:xfrm>
            <a:off x="6781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94" name="Oval 759"/>
          <p:cNvSpPr>
            <a:spLocks noChangeArrowheads="1"/>
          </p:cNvSpPr>
          <p:nvPr/>
        </p:nvSpPr>
        <p:spPr bwMode="auto">
          <a:xfrm>
            <a:off x="6934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95" name="Oval 760"/>
          <p:cNvSpPr>
            <a:spLocks noChangeArrowheads="1"/>
          </p:cNvSpPr>
          <p:nvPr/>
        </p:nvSpPr>
        <p:spPr bwMode="auto">
          <a:xfrm>
            <a:off x="7086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96" name="Oval 761"/>
          <p:cNvSpPr>
            <a:spLocks noChangeArrowheads="1"/>
          </p:cNvSpPr>
          <p:nvPr/>
        </p:nvSpPr>
        <p:spPr bwMode="auto">
          <a:xfrm>
            <a:off x="67056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97" name="Oval 762"/>
          <p:cNvSpPr>
            <a:spLocks noChangeArrowheads="1"/>
          </p:cNvSpPr>
          <p:nvPr/>
        </p:nvSpPr>
        <p:spPr bwMode="auto">
          <a:xfrm>
            <a:off x="68580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98" name="Oval 763"/>
          <p:cNvSpPr>
            <a:spLocks noChangeArrowheads="1"/>
          </p:cNvSpPr>
          <p:nvPr/>
        </p:nvSpPr>
        <p:spPr bwMode="auto">
          <a:xfrm>
            <a:off x="7010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799" name="Oval 764"/>
          <p:cNvSpPr>
            <a:spLocks noChangeArrowheads="1"/>
          </p:cNvSpPr>
          <p:nvPr/>
        </p:nvSpPr>
        <p:spPr bwMode="auto">
          <a:xfrm>
            <a:off x="7162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800" name="Group 765"/>
          <p:cNvGrpSpPr>
            <a:grpSpLocks/>
          </p:cNvGrpSpPr>
          <p:nvPr/>
        </p:nvGrpSpPr>
        <p:grpSpPr bwMode="auto">
          <a:xfrm flipH="1">
            <a:off x="6705600" y="3657600"/>
            <a:ext cx="304800" cy="304800"/>
            <a:chOff x="3696" y="1728"/>
            <a:chExt cx="192" cy="192"/>
          </a:xfrm>
        </p:grpSpPr>
        <p:sp>
          <p:nvSpPr>
            <p:cNvPr id="20487" name="Oval 76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88" name="Oval 76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89" name="Oval 76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90" name="Oval 76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801" name="Oval 770"/>
          <p:cNvSpPr>
            <a:spLocks noChangeArrowheads="1"/>
          </p:cNvSpPr>
          <p:nvPr/>
        </p:nvSpPr>
        <p:spPr bwMode="auto">
          <a:xfrm>
            <a:off x="6781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02" name="Oval 771"/>
          <p:cNvSpPr>
            <a:spLocks noChangeArrowheads="1"/>
          </p:cNvSpPr>
          <p:nvPr/>
        </p:nvSpPr>
        <p:spPr bwMode="auto">
          <a:xfrm>
            <a:off x="6934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03" name="Oval 772"/>
          <p:cNvSpPr>
            <a:spLocks noChangeArrowheads="1"/>
          </p:cNvSpPr>
          <p:nvPr/>
        </p:nvSpPr>
        <p:spPr bwMode="auto">
          <a:xfrm>
            <a:off x="7086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04" name="Oval 773"/>
          <p:cNvSpPr>
            <a:spLocks noChangeArrowheads="1"/>
          </p:cNvSpPr>
          <p:nvPr/>
        </p:nvSpPr>
        <p:spPr bwMode="auto">
          <a:xfrm>
            <a:off x="7239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05" name="Oval 774"/>
          <p:cNvSpPr>
            <a:spLocks noChangeArrowheads="1"/>
          </p:cNvSpPr>
          <p:nvPr/>
        </p:nvSpPr>
        <p:spPr bwMode="auto">
          <a:xfrm>
            <a:off x="6858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06" name="Oval 775"/>
          <p:cNvSpPr>
            <a:spLocks noChangeArrowheads="1"/>
          </p:cNvSpPr>
          <p:nvPr/>
        </p:nvSpPr>
        <p:spPr bwMode="auto">
          <a:xfrm>
            <a:off x="7010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07" name="Oval 776"/>
          <p:cNvSpPr>
            <a:spLocks noChangeArrowheads="1"/>
          </p:cNvSpPr>
          <p:nvPr/>
        </p:nvSpPr>
        <p:spPr bwMode="auto">
          <a:xfrm>
            <a:off x="7162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08" name="Oval 777"/>
          <p:cNvSpPr>
            <a:spLocks noChangeArrowheads="1"/>
          </p:cNvSpPr>
          <p:nvPr/>
        </p:nvSpPr>
        <p:spPr bwMode="auto">
          <a:xfrm>
            <a:off x="7315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809" name="Group 778"/>
          <p:cNvGrpSpPr>
            <a:grpSpLocks/>
          </p:cNvGrpSpPr>
          <p:nvPr/>
        </p:nvGrpSpPr>
        <p:grpSpPr bwMode="auto">
          <a:xfrm flipH="1">
            <a:off x="6858000" y="3581400"/>
            <a:ext cx="304800" cy="304800"/>
            <a:chOff x="3696" y="1728"/>
            <a:chExt cx="192" cy="192"/>
          </a:xfrm>
        </p:grpSpPr>
        <p:sp>
          <p:nvSpPr>
            <p:cNvPr id="20483" name="Oval 77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84" name="Oval 78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85" name="Oval 78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86" name="Oval 78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810" name="Oval 783"/>
          <p:cNvSpPr>
            <a:spLocks noChangeArrowheads="1"/>
          </p:cNvSpPr>
          <p:nvPr/>
        </p:nvSpPr>
        <p:spPr bwMode="auto">
          <a:xfrm>
            <a:off x="64008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11" name="Oval 784"/>
          <p:cNvSpPr>
            <a:spLocks noChangeArrowheads="1"/>
          </p:cNvSpPr>
          <p:nvPr/>
        </p:nvSpPr>
        <p:spPr bwMode="auto">
          <a:xfrm>
            <a:off x="65532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12" name="Oval 785"/>
          <p:cNvSpPr>
            <a:spLocks noChangeArrowheads="1"/>
          </p:cNvSpPr>
          <p:nvPr/>
        </p:nvSpPr>
        <p:spPr bwMode="auto">
          <a:xfrm>
            <a:off x="67056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13" name="Oval 786"/>
          <p:cNvSpPr>
            <a:spLocks noChangeArrowheads="1"/>
          </p:cNvSpPr>
          <p:nvPr/>
        </p:nvSpPr>
        <p:spPr bwMode="auto">
          <a:xfrm>
            <a:off x="6477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14" name="Oval 787"/>
          <p:cNvSpPr>
            <a:spLocks noChangeArrowheads="1"/>
          </p:cNvSpPr>
          <p:nvPr/>
        </p:nvSpPr>
        <p:spPr bwMode="auto">
          <a:xfrm>
            <a:off x="6629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15" name="Oval 788"/>
          <p:cNvSpPr>
            <a:spLocks noChangeArrowheads="1"/>
          </p:cNvSpPr>
          <p:nvPr/>
        </p:nvSpPr>
        <p:spPr bwMode="auto">
          <a:xfrm>
            <a:off x="67818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816" name="Group 789"/>
          <p:cNvGrpSpPr>
            <a:grpSpLocks/>
          </p:cNvGrpSpPr>
          <p:nvPr/>
        </p:nvGrpSpPr>
        <p:grpSpPr bwMode="auto">
          <a:xfrm flipH="1">
            <a:off x="6324600" y="3810000"/>
            <a:ext cx="304800" cy="304800"/>
            <a:chOff x="3696" y="1728"/>
            <a:chExt cx="192" cy="192"/>
          </a:xfrm>
        </p:grpSpPr>
        <p:sp>
          <p:nvSpPr>
            <p:cNvPr id="20479" name="Oval 79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80" name="Oval 79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81" name="Oval 79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82" name="Oval 79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817" name="Oval 794"/>
          <p:cNvSpPr>
            <a:spLocks noChangeArrowheads="1"/>
          </p:cNvSpPr>
          <p:nvPr/>
        </p:nvSpPr>
        <p:spPr bwMode="auto">
          <a:xfrm>
            <a:off x="64008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18" name="Oval 795"/>
          <p:cNvSpPr>
            <a:spLocks noChangeArrowheads="1"/>
          </p:cNvSpPr>
          <p:nvPr/>
        </p:nvSpPr>
        <p:spPr bwMode="auto">
          <a:xfrm>
            <a:off x="65532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19" name="Oval 796"/>
          <p:cNvSpPr>
            <a:spLocks noChangeArrowheads="1"/>
          </p:cNvSpPr>
          <p:nvPr/>
        </p:nvSpPr>
        <p:spPr bwMode="auto">
          <a:xfrm>
            <a:off x="67056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20" name="Oval 797"/>
          <p:cNvSpPr>
            <a:spLocks noChangeArrowheads="1"/>
          </p:cNvSpPr>
          <p:nvPr/>
        </p:nvSpPr>
        <p:spPr bwMode="auto">
          <a:xfrm>
            <a:off x="68580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21" name="Oval 798"/>
          <p:cNvSpPr>
            <a:spLocks noChangeArrowheads="1"/>
          </p:cNvSpPr>
          <p:nvPr/>
        </p:nvSpPr>
        <p:spPr bwMode="auto">
          <a:xfrm>
            <a:off x="6477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22" name="Oval 799"/>
          <p:cNvSpPr>
            <a:spLocks noChangeArrowheads="1"/>
          </p:cNvSpPr>
          <p:nvPr/>
        </p:nvSpPr>
        <p:spPr bwMode="auto">
          <a:xfrm>
            <a:off x="6629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23" name="Oval 800"/>
          <p:cNvSpPr>
            <a:spLocks noChangeArrowheads="1"/>
          </p:cNvSpPr>
          <p:nvPr/>
        </p:nvSpPr>
        <p:spPr bwMode="auto">
          <a:xfrm>
            <a:off x="67818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824" name="Group 801"/>
          <p:cNvGrpSpPr>
            <a:grpSpLocks/>
          </p:cNvGrpSpPr>
          <p:nvPr/>
        </p:nvGrpSpPr>
        <p:grpSpPr bwMode="auto">
          <a:xfrm flipH="1">
            <a:off x="6477000" y="3962400"/>
            <a:ext cx="304800" cy="304800"/>
            <a:chOff x="3696" y="1728"/>
            <a:chExt cx="192" cy="192"/>
          </a:xfrm>
        </p:grpSpPr>
        <p:sp>
          <p:nvSpPr>
            <p:cNvPr id="20475" name="Oval 80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76" name="Oval 80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77" name="Oval 80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78" name="Oval 80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825" name="Oval 806"/>
          <p:cNvSpPr>
            <a:spLocks noChangeArrowheads="1"/>
          </p:cNvSpPr>
          <p:nvPr/>
        </p:nvSpPr>
        <p:spPr bwMode="auto">
          <a:xfrm>
            <a:off x="65532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26" name="Oval 807"/>
          <p:cNvSpPr>
            <a:spLocks noChangeArrowheads="1"/>
          </p:cNvSpPr>
          <p:nvPr/>
        </p:nvSpPr>
        <p:spPr bwMode="auto">
          <a:xfrm>
            <a:off x="67056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27" name="Oval 808"/>
          <p:cNvSpPr>
            <a:spLocks noChangeArrowheads="1"/>
          </p:cNvSpPr>
          <p:nvPr/>
        </p:nvSpPr>
        <p:spPr bwMode="auto">
          <a:xfrm>
            <a:off x="68580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28" name="Oval 809"/>
          <p:cNvSpPr>
            <a:spLocks noChangeArrowheads="1"/>
          </p:cNvSpPr>
          <p:nvPr/>
        </p:nvSpPr>
        <p:spPr bwMode="auto">
          <a:xfrm>
            <a:off x="67818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829" name="Group 810"/>
          <p:cNvGrpSpPr>
            <a:grpSpLocks/>
          </p:cNvGrpSpPr>
          <p:nvPr/>
        </p:nvGrpSpPr>
        <p:grpSpPr bwMode="auto">
          <a:xfrm flipH="1">
            <a:off x="6629400" y="3886200"/>
            <a:ext cx="304800" cy="304800"/>
            <a:chOff x="3696" y="1728"/>
            <a:chExt cx="192" cy="192"/>
          </a:xfrm>
        </p:grpSpPr>
        <p:sp>
          <p:nvSpPr>
            <p:cNvPr id="20471" name="Oval 81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72" name="Oval 81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73" name="Oval 81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74" name="Oval 81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830" name="Oval 815"/>
          <p:cNvSpPr>
            <a:spLocks noChangeArrowheads="1"/>
          </p:cNvSpPr>
          <p:nvPr/>
        </p:nvSpPr>
        <p:spPr bwMode="auto">
          <a:xfrm>
            <a:off x="6934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31" name="Oval 816"/>
          <p:cNvSpPr>
            <a:spLocks noChangeArrowheads="1"/>
          </p:cNvSpPr>
          <p:nvPr/>
        </p:nvSpPr>
        <p:spPr bwMode="auto">
          <a:xfrm>
            <a:off x="7086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32" name="Oval 817"/>
          <p:cNvSpPr>
            <a:spLocks noChangeArrowheads="1"/>
          </p:cNvSpPr>
          <p:nvPr/>
        </p:nvSpPr>
        <p:spPr bwMode="auto">
          <a:xfrm>
            <a:off x="7239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33" name="Oval 818"/>
          <p:cNvSpPr>
            <a:spLocks noChangeArrowheads="1"/>
          </p:cNvSpPr>
          <p:nvPr/>
        </p:nvSpPr>
        <p:spPr bwMode="auto">
          <a:xfrm>
            <a:off x="7391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34" name="Oval 819"/>
          <p:cNvSpPr>
            <a:spLocks noChangeArrowheads="1"/>
          </p:cNvSpPr>
          <p:nvPr/>
        </p:nvSpPr>
        <p:spPr bwMode="auto">
          <a:xfrm>
            <a:off x="70104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35" name="Oval 820"/>
          <p:cNvSpPr>
            <a:spLocks noChangeArrowheads="1"/>
          </p:cNvSpPr>
          <p:nvPr/>
        </p:nvSpPr>
        <p:spPr bwMode="auto">
          <a:xfrm>
            <a:off x="71628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36" name="Oval 821"/>
          <p:cNvSpPr>
            <a:spLocks noChangeArrowheads="1"/>
          </p:cNvSpPr>
          <p:nvPr/>
        </p:nvSpPr>
        <p:spPr bwMode="auto">
          <a:xfrm>
            <a:off x="7315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37" name="Oval 822"/>
          <p:cNvSpPr>
            <a:spLocks noChangeArrowheads="1"/>
          </p:cNvSpPr>
          <p:nvPr/>
        </p:nvSpPr>
        <p:spPr bwMode="auto">
          <a:xfrm>
            <a:off x="7467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838" name="Group 823"/>
          <p:cNvGrpSpPr>
            <a:grpSpLocks/>
          </p:cNvGrpSpPr>
          <p:nvPr/>
        </p:nvGrpSpPr>
        <p:grpSpPr bwMode="auto">
          <a:xfrm flipH="1">
            <a:off x="7010400" y="4038600"/>
            <a:ext cx="304800" cy="304800"/>
            <a:chOff x="3696" y="1728"/>
            <a:chExt cx="192" cy="192"/>
          </a:xfrm>
        </p:grpSpPr>
        <p:sp>
          <p:nvSpPr>
            <p:cNvPr id="20467" name="Oval 82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68" name="Oval 82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69" name="Oval 82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70" name="Oval 82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839" name="Oval 828"/>
          <p:cNvSpPr>
            <a:spLocks noChangeArrowheads="1"/>
          </p:cNvSpPr>
          <p:nvPr/>
        </p:nvSpPr>
        <p:spPr bwMode="auto">
          <a:xfrm>
            <a:off x="7086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40" name="Oval 829"/>
          <p:cNvSpPr>
            <a:spLocks noChangeArrowheads="1"/>
          </p:cNvSpPr>
          <p:nvPr/>
        </p:nvSpPr>
        <p:spPr bwMode="auto">
          <a:xfrm>
            <a:off x="7239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41" name="Oval 830"/>
          <p:cNvSpPr>
            <a:spLocks noChangeArrowheads="1"/>
          </p:cNvSpPr>
          <p:nvPr/>
        </p:nvSpPr>
        <p:spPr bwMode="auto">
          <a:xfrm>
            <a:off x="7391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42" name="Oval 831"/>
          <p:cNvSpPr>
            <a:spLocks noChangeArrowheads="1"/>
          </p:cNvSpPr>
          <p:nvPr/>
        </p:nvSpPr>
        <p:spPr bwMode="auto">
          <a:xfrm>
            <a:off x="7543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43" name="Oval 832"/>
          <p:cNvSpPr>
            <a:spLocks noChangeArrowheads="1"/>
          </p:cNvSpPr>
          <p:nvPr/>
        </p:nvSpPr>
        <p:spPr bwMode="auto">
          <a:xfrm>
            <a:off x="71628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44" name="Oval 833"/>
          <p:cNvSpPr>
            <a:spLocks noChangeArrowheads="1"/>
          </p:cNvSpPr>
          <p:nvPr/>
        </p:nvSpPr>
        <p:spPr bwMode="auto">
          <a:xfrm>
            <a:off x="7315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45" name="Oval 834"/>
          <p:cNvSpPr>
            <a:spLocks noChangeArrowheads="1"/>
          </p:cNvSpPr>
          <p:nvPr/>
        </p:nvSpPr>
        <p:spPr bwMode="auto">
          <a:xfrm>
            <a:off x="7467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46" name="Oval 835"/>
          <p:cNvSpPr>
            <a:spLocks noChangeArrowheads="1"/>
          </p:cNvSpPr>
          <p:nvPr/>
        </p:nvSpPr>
        <p:spPr bwMode="auto">
          <a:xfrm>
            <a:off x="76200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847" name="Group 836"/>
          <p:cNvGrpSpPr>
            <a:grpSpLocks/>
          </p:cNvGrpSpPr>
          <p:nvPr/>
        </p:nvGrpSpPr>
        <p:grpSpPr bwMode="auto">
          <a:xfrm flipH="1">
            <a:off x="7162800" y="4191000"/>
            <a:ext cx="304800" cy="304800"/>
            <a:chOff x="3696" y="1728"/>
            <a:chExt cx="192" cy="192"/>
          </a:xfrm>
        </p:grpSpPr>
        <p:sp>
          <p:nvSpPr>
            <p:cNvPr id="20463" name="Oval 83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64" name="Oval 83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65" name="Oval 83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66" name="Oval 84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848" name="Oval 841"/>
          <p:cNvSpPr>
            <a:spLocks noChangeArrowheads="1"/>
          </p:cNvSpPr>
          <p:nvPr/>
        </p:nvSpPr>
        <p:spPr bwMode="auto">
          <a:xfrm>
            <a:off x="7239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49" name="Oval 842"/>
          <p:cNvSpPr>
            <a:spLocks noChangeArrowheads="1"/>
          </p:cNvSpPr>
          <p:nvPr/>
        </p:nvSpPr>
        <p:spPr bwMode="auto">
          <a:xfrm>
            <a:off x="73914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50" name="Oval 843"/>
          <p:cNvSpPr>
            <a:spLocks noChangeArrowheads="1"/>
          </p:cNvSpPr>
          <p:nvPr/>
        </p:nvSpPr>
        <p:spPr bwMode="auto">
          <a:xfrm>
            <a:off x="75438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51" name="Oval 844"/>
          <p:cNvSpPr>
            <a:spLocks noChangeArrowheads="1"/>
          </p:cNvSpPr>
          <p:nvPr/>
        </p:nvSpPr>
        <p:spPr bwMode="auto">
          <a:xfrm>
            <a:off x="76962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52" name="Oval 845"/>
          <p:cNvSpPr>
            <a:spLocks noChangeArrowheads="1"/>
          </p:cNvSpPr>
          <p:nvPr/>
        </p:nvSpPr>
        <p:spPr bwMode="auto">
          <a:xfrm>
            <a:off x="7315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53" name="Oval 846"/>
          <p:cNvSpPr>
            <a:spLocks noChangeArrowheads="1"/>
          </p:cNvSpPr>
          <p:nvPr/>
        </p:nvSpPr>
        <p:spPr bwMode="auto">
          <a:xfrm>
            <a:off x="7467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54" name="Oval 847"/>
          <p:cNvSpPr>
            <a:spLocks noChangeArrowheads="1"/>
          </p:cNvSpPr>
          <p:nvPr/>
        </p:nvSpPr>
        <p:spPr bwMode="auto">
          <a:xfrm>
            <a:off x="7620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55" name="Oval 848"/>
          <p:cNvSpPr>
            <a:spLocks noChangeArrowheads="1"/>
          </p:cNvSpPr>
          <p:nvPr/>
        </p:nvSpPr>
        <p:spPr bwMode="auto">
          <a:xfrm>
            <a:off x="7772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856" name="Group 849"/>
          <p:cNvGrpSpPr>
            <a:grpSpLocks/>
          </p:cNvGrpSpPr>
          <p:nvPr/>
        </p:nvGrpSpPr>
        <p:grpSpPr bwMode="auto">
          <a:xfrm flipH="1">
            <a:off x="7315200" y="4114800"/>
            <a:ext cx="304800" cy="304800"/>
            <a:chOff x="3696" y="1728"/>
            <a:chExt cx="192" cy="192"/>
          </a:xfrm>
        </p:grpSpPr>
        <p:sp>
          <p:nvSpPr>
            <p:cNvPr id="20459" name="Oval 85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60" name="Oval 85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61" name="Oval 85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62" name="Oval 85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857" name="Oval 854"/>
          <p:cNvSpPr>
            <a:spLocks noChangeArrowheads="1"/>
          </p:cNvSpPr>
          <p:nvPr/>
        </p:nvSpPr>
        <p:spPr bwMode="auto">
          <a:xfrm>
            <a:off x="68580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58" name="Oval 855"/>
          <p:cNvSpPr>
            <a:spLocks noChangeArrowheads="1"/>
          </p:cNvSpPr>
          <p:nvPr/>
        </p:nvSpPr>
        <p:spPr bwMode="auto">
          <a:xfrm>
            <a:off x="7010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59" name="Oval 856"/>
          <p:cNvSpPr>
            <a:spLocks noChangeArrowheads="1"/>
          </p:cNvSpPr>
          <p:nvPr/>
        </p:nvSpPr>
        <p:spPr bwMode="auto">
          <a:xfrm>
            <a:off x="7162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60" name="Oval 857"/>
          <p:cNvSpPr>
            <a:spLocks noChangeArrowheads="1"/>
          </p:cNvSpPr>
          <p:nvPr/>
        </p:nvSpPr>
        <p:spPr bwMode="auto">
          <a:xfrm>
            <a:off x="69342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61" name="Oval 858"/>
          <p:cNvSpPr>
            <a:spLocks noChangeArrowheads="1"/>
          </p:cNvSpPr>
          <p:nvPr/>
        </p:nvSpPr>
        <p:spPr bwMode="auto">
          <a:xfrm>
            <a:off x="7086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62" name="Oval 859"/>
          <p:cNvSpPr>
            <a:spLocks noChangeArrowheads="1"/>
          </p:cNvSpPr>
          <p:nvPr/>
        </p:nvSpPr>
        <p:spPr bwMode="auto">
          <a:xfrm>
            <a:off x="7239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863" name="Group 860"/>
          <p:cNvGrpSpPr>
            <a:grpSpLocks/>
          </p:cNvGrpSpPr>
          <p:nvPr/>
        </p:nvGrpSpPr>
        <p:grpSpPr bwMode="auto">
          <a:xfrm flipH="1">
            <a:off x="6781800" y="4343400"/>
            <a:ext cx="304800" cy="304800"/>
            <a:chOff x="3696" y="1728"/>
            <a:chExt cx="192" cy="192"/>
          </a:xfrm>
        </p:grpSpPr>
        <p:sp>
          <p:nvSpPr>
            <p:cNvPr id="20455" name="Oval 86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56" name="Oval 86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57" name="Oval 86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58" name="Oval 86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864" name="Oval 865"/>
          <p:cNvSpPr>
            <a:spLocks noChangeArrowheads="1"/>
          </p:cNvSpPr>
          <p:nvPr/>
        </p:nvSpPr>
        <p:spPr bwMode="auto">
          <a:xfrm>
            <a:off x="68580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65" name="Oval 866"/>
          <p:cNvSpPr>
            <a:spLocks noChangeArrowheads="1"/>
          </p:cNvSpPr>
          <p:nvPr/>
        </p:nvSpPr>
        <p:spPr bwMode="auto">
          <a:xfrm>
            <a:off x="7010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66" name="Oval 867"/>
          <p:cNvSpPr>
            <a:spLocks noChangeArrowheads="1"/>
          </p:cNvSpPr>
          <p:nvPr/>
        </p:nvSpPr>
        <p:spPr bwMode="auto">
          <a:xfrm>
            <a:off x="7162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67" name="Oval 868"/>
          <p:cNvSpPr>
            <a:spLocks noChangeArrowheads="1"/>
          </p:cNvSpPr>
          <p:nvPr/>
        </p:nvSpPr>
        <p:spPr bwMode="auto">
          <a:xfrm>
            <a:off x="7315200" y="4724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68" name="Oval 869"/>
          <p:cNvSpPr>
            <a:spLocks noChangeArrowheads="1"/>
          </p:cNvSpPr>
          <p:nvPr/>
        </p:nvSpPr>
        <p:spPr bwMode="auto">
          <a:xfrm>
            <a:off x="69342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69" name="Oval 870"/>
          <p:cNvSpPr>
            <a:spLocks noChangeArrowheads="1"/>
          </p:cNvSpPr>
          <p:nvPr/>
        </p:nvSpPr>
        <p:spPr bwMode="auto">
          <a:xfrm>
            <a:off x="7086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70" name="Oval 871"/>
          <p:cNvSpPr>
            <a:spLocks noChangeArrowheads="1"/>
          </p:cNvSpPr>
          <p:nvPr/>
        </p:nvSpPr>
        <p:spPr bwMode="auto">
          <a:xfrm>
            <a:off x="7239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871" name="Group 872"/>
          <p:cNvGrpSpPr>
            <a:grpSpLocks/>
          </p:cNvGrpSpPr>
          <p:nvPr/>
        </p:nvGrpSpPr>
        <p:grpSpPr bwMode="auto">
          <a:xfrm flipH="1">
            <a:off x="6934200" y="4495800"/>
            <a:ext cx="304800" cy="304800"/>
            <a:chOff x="3696" y="1728"/>
            <a:chExt cx="192" cy="192"/>
          </a:xfrm>
        </p:grpSpPr>
        <p:sp>
          <p:nvSpPr>
            <p:cNvPr id="20451" name="Oval 87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52" name="Oval 87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53" name="Oval 87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54" name="Oval 87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872" name="Oval 877"/>
          <p:cNvSpPr>
            <a:spLocks noChangeArrowheads="1"/>
          </p:cNvSpPr>
          <p:nvPr/>
        </p:nvSpPr>
        <p:spPr bwMode="auto">
          <a:xfrm>
            <a:off x="7010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73" name="Oval 878"/>
          <p:cNvSpPr>
            <a:spLocks noChangeArrowheads="1"/>
          </p:cNvSpPr>
          <p:nvPr/>
        </p:nvSpPr>
        <p:spPr bwMode="auto">
          <a:xfrm>
            <a:off x="71628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74" name="Oval 879"/>
          <p:cNvSpPr>
            <a:spLocks noChangeArrowheads="1"/>
          </p:cNvSpPr>
          <p:nvPr/>
        </p:nvSpPr>
        <p:spPr bwMode="auto">
          <a:xfrm>
            <a:off x="73152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75" name="Oval 880"/>
          <p:cNvSpPr>
            <a:spLocks noChangeArrowheads="1"/>
          </p:cNvSpPr>
          <p:nvPr/>
        </p:nvSpPr>
        <p:spPr bwMode="auto">
          <a:xfrm>
            <a:off x="72390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876" name="Group 881"/>
          <p:cNvGrpSpPr>
            <a:grpSpLocks/>
          </p:cNvGrpSpPr>
          <p:nvPr/>
        </p:nvGrpSpPr>
        <p:grpSpPr bwMode="auto">
          <a:xfrm flipH="1">
            <a:off x="7086600" y="4419600"/>
            <a:ext cx="304800" cy="304800"/>
            <a:chOff x="3696" y="1728"/>
            <a:chExt cx="192" cy="192"/>
          </a:xfrm>
        </p:grpSpPr>
        <p:sp>
          <p:nvSpPr>
            <p:cNvPr id="20447" name="Oval 88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48" name="Oval 88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49" name="Oval 88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50" name="Oval 88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877" name="Oval 886"/>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78" name="Oval 887"/>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79" name="Oval 888"/>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80" name="Oval 889"/>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81" name="Oval 890"/>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82" name="Oval 891"/>
          <p:cNvSpPr>
            <a:spLocks noChangeArrowheads="1"/>
          </p:cNvSpPr>
          <p:nvPr/>
        </p:nvSpPr>
        <p:spPr bwMode="auto">
          <a:xfrm>
            <a:off x="6477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83" name="Oval 892"/>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84" name="Oval 893"/>
          <p:cNvSpPr>
            <a:spLocks noChangeArrowheads="1"/>
          </p:cNvSpPr>
          <p:nvPr/>
        </p:nvSpPr>
        <p:spPr bwMode="auto">
          <a:xfrm>
            <a:off x="6553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85" name="Oval 894"/>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86" name="Oval 895"/>
          <p:cNvSpPr>
            <a:spLocks noChangeArrowheads="1"/>
          </p:cNvSpPr>
          <p:nvPr/>
        </p:nvSpPr>
        <p:spPr bwMode="auto">
          <a:xfrm>
            <a:off x="6629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87" name="Oval 896"/>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88" name="Oval 897"/>
          <p:cNvSpPr>
            <a:spLocks noChangeArrowheads="1"/>
          </p:cNvSpPr>
          <p:nvPr/>
        </p:nvSpPr>
        <p:spPr bwMode="auto">
          <a:xfrm>
            <a:off x="6705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889" name="Group 898"/>
          <p:cNvGrpSpPr>
            <a:grpSpLocks/>
          </p:cNvGrpSpPr>
          <p:nvPr/>
        </p:nvGrpSpPr>
        <p:grpSpPr bwMode="auto">
          <a:xfrm flipH="1">
            <a:off x="6248400" y="3733800"/>
            <a:ext cx="304800" cy="304800"/>
            <a:chOff x="3696" y="1728"/>
            <a:chExt cx="192" cy="192"/>
          </a:xfrm>
        </p:grpSpPr>
        <p:sp>
          <p:nvSpPr>
            <p:cNvPr id="20443" name="Oval 89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44" name="Oval 90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45" name="Oval 90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46" name="Oval 90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890" name="Oval 903"/>
          <p:cNvSpPr>
            <a:spLocks noChangeArrowheads="1"/>
          </p:cNvSpPr>
          <p:nvPr/>
        </p:nvSpPr>
        <p:spPr bwMode="auto">
          <a:xfrm>
            <a:off x="61722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91" name="Oval 904"/>
          <p:cNvSpPr>
            <a:spLocks noChangeArrowheads="1"/>
          </p:cNvSpPr>
          <p:nvPr/>
        </p:nvSpPr>
        <p:spPr bwMode="auto">
          <a:xfrm>
            <a:off x="62484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92" name="Oval 905"/>
          <p:cNvSpPr>
            <a:spLocks noChangeArrowheads="1"/>
          </p:cNvSpPr>
          <p:nvPr/>
        </p:nvSpPr>
        <p:spPr bwMode="auto">
          <a:xfrm>
            <a:off x="61722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93" name="Oval 906"/>
          <p:cNvSpPr>
            <a:spLocks noChangeArrowheads="1"/>
          </p:cNvSpPr>
          <p:nvPr/>
        </p:nvSpPr>
        <p:spPr bwMode="auto">
          <a:xfrm>
            <a:off x="62484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94" name="Oval 907"/>
          <p:cNvSpPr>
            <a:spLocks noChangeArrowheads="1"/>
          </p:cNvSpPr>
          <p:nvPr/>
        </p:nvSpPr>
        <p:spPr bwMode="auto">
          <a:xfrm>
            <a:off x="61722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95" name="Oval 908"/>
          <p:cNvSpPr>
            <a:spLocks noChangeArrowheads="1"/>
          </p:cNvSpPr>
          <p:nvPr/>
        </p:nvSpPr>
        <p:spPr bwMode="auto">
          <a:xfrm>
            <a:off x="6324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96" name="Oval 909"/>
          <p:cNvSpPr>
            <a:spLocks noChangeArrowheads="1"/>
          </p:cNvSpPr>
          <p:nvPr/>
        </p:nvSpPr>
        <p:spPr bwMode="auto">
          <a:xfrm>
            <a:off x="6477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97" name="Oval 910"/>
          <p:cNvSpPr>
            <a:spLocks noChangeArrowheads="1"/>
          </p:cNvSpPr>
          <p:nvPr/>
        </p:nvSpPr>
        <p:spPr bwMode="auto">
          <a:xfrm>
            <a:off x="6629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98" name="Oval 911"/>
          <p:cNvSpPr>
            <a:spLocks noChangeArrowheads="1"/>
          </p:cNvSpPr>
          <p:nvPr/>
        </p:nvSpPr>
        <p:spPr bwMode="auto">
          <a:xfrm>
            <a:off x="6781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899" name="Oval 912"/>
          <p:cNvSpPr>
            <a:spLocks noChangeArrowheads="1"/>
          </p:cNvSpPr>
          <p:nvPr/>
        </p:nvSpPr>
        <p:spPr bwMode="auto">
          <a:xfrm>
            <a:off x="64008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00" name="Oval 913"/>
          <p:cNvSpPr>
            <a:spLocks noChangeArrowheads="1"/>
          </p:cNvSpPr>
          <p:nvPr/>
        </p:nvSpPr>
        <p:spPr bwMode="auto">
          <a:xfrm>
            <a:off x="6553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01" name="Oval 914"/>
          <p:cNvSpPr>
            <a:spLocks noChangeArrowheads="1"/>
          </p:cNvSpPr>
          <p:nvPr/>
        </p:nvSpPr>
        <p:spPr bwMode="auto">
          <a:xfrm>
            <a:off x="6705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02" name="Oval 915"/>
          <p:cNvSpPr>
            <a:spLocks noChangeArrowheads="1"/>
          </p:cNvSpPr>
          <p:nvPr/>
        </p:nvSpPr>
        <p:spPr bwMode="auto">
          <a:xfrm>
            <a:off x="68580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903" name="Group 916"/>
          <p:cNvGrpSpPr>
            <a:grpSpLocks/>
          </p:cNvGrpSpPr>
          <p:nvPr/>
        </p:nvGrpSpPr>
        <p:grpSpPr bwMode="auto">
          <a:xfrm flipH="1">
            <a:off x="6400800" y="4191000"/>
            <a:ext cx="304800" cy="304800"/>
            <a:chOff x="3696" y="1728"/>
            <a:chExt cx="192" cy="192"/>
          </a:xfrm>
        </p:grpSpPr>
        <p:sp>
          <p:nvSpPr>
            <p:cNvPr id="20439" name="Oval 91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40" name="Oval 91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41" name="Oval 91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42" name="Oval 92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904" name="Oval 921"/>
          <p:cNvSpPr>
            <a:spLocks noChangeArrowheads="1"/>
          </p:cNvSpPr>
          <p:nvPr/>
        </p:nvSpPr>
        <p:spPr bwMode="auto">
          <a:xfrm>
            <a:off x="6477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05" name="Oval 922"/>
          <p:cNvSpPr>
            <a:spLocks noChangeArrowheads="1"/>
          </p:cNvSpPr>
          <p:nvPr/>
        </p:nvSpPr>
        <p:spPr bwMode="auto">
          <a:xfrm>
            <a:off x="6629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06" name="Oval 923"/>
          <p:cNvSpPr>
            <a:spLocks noChangeArrowheads="1"/>
          </p:cNvSpPr>
          <p:nvPr/>
        </p:nvSpPr>
        <p:spPr bwMode="auto">
          <a:xfrm>
            <a:off x="6781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07" name="Oval 924"/>
          <p:cNvSpPr>
            <a:spLocks noChangeArrowheads="1"/>
          </p:cNvSpPr>
          <p:nvPr/>
        </p:nvSpPr>
        <p:spPr bwMode="auto">
          <a:xfrm>
            <a:off x="69342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08" name="Oval 925"/>
          <p:cNvSpPr>
            <a:spLocks noChangeArrowheads="1"/>
          </p:cNvSpPr>
          <p:nvPr/>
        </p:nvSpPr>
        <p:spPr bwMode="auto">
          <a:xfrm>
            <a:off x="6553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09" name="Oval 926"/>
          <p:cNvSpPr>
            <a:spLocks noChangeArrowheads="1"/>
          </p:cNvSpPr>
          <p:nvPr/>
        </p:nvSpPr>
        <p:spPr bwMode="auto">
          <a:xfrm>
            <a:off x="6705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10" name="Oval 927"/>
          <p:cNvSpPr>
            <a:spLocks noChangeArrowheads="1"/>
          </p:cNvSpPr>
          <p:nvPr/>
        </p:nvSpPr>
        <p:spPr bwMode="auto">
          <a:xfrm>
            <a:off x="68580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11" name="Oval 928"/>
          <p:cNvSpPr>
            <a:spLocks noChangeArrowheads="1"/>
          </p:cNvSpPr>
          <p:nvPr/>
        </p:nvSpPr>
        <p:spPr bwMode="auto">
          <a:xfrm>
            <a:off x="70104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912" name="Group 929"/>
          <p:cNvGrpSpPr>
            <a:grpSpLocks/>
          </p:cNvGrpSpPr>
          <p:nvPr/>
        </p:nvGrpSpPr>
        <p:grpSpPr bwMode="auto">
          <a:xfrm flipH="1">
            <a:off x="6553200" y="4343400"/>
            <a:ext cx="304800" cy="304800"/>
            <a:chOff x="3696" y="1728"/>
            <a:chExt cx="192" cy="192"/>
          </a:xfrm>
        </p:grpSpPr>
        <p:sp>
          <p:nvSpPr>
            <p:cNvPr id="20435" name="Oval 93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36" name="Oval 93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37" name="Oval 93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38" name="Oval 93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913" name="Oval 934"/>
          <p:cNvSpPr>
            <a:spLocks noChangeArrowheads="1"/>
          </p:cNvSpPr>
          <p:nvPr/>
        </p:nvSpPr>
        <p:spPr bwMode="auto">
          <a:xfrm>
            <a:off x="66294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14" name="Oval 935"/>
          <p:cNvSpPr>
            <a:spLocks noChangeArrowheads="1"/>
          </p:cNvSpPr>
          <p:nvPr/>
        </p:nvSpPr>
        <p:spPr bwMode="auto">
          <a:xfrm>
            <a:off x="67818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15" name="Oval 936"/>
          <p:cNvSpPr>
            <a:spLocks noChangeArrowheads="1"/>
          </p:cNvSpPr>
          <p:nvPr/>
        </p:nvSpPr>
        <p:spPr bwMode="auto">
          <a:xfrm>
            <a:off x="69342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16" name="Oval 937"/>
          <p:cNvSpPr>
            <a:spLocks noChangeArrowheads="1"/>
          </p:cNvSpPr>
          <p:nvPr/>
        </p:nvSpPr>
        <p:spPr bwMode="auto">
          <a:xfrm>
            <a:off x="70866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17" name="Oval 938"/>
          <p:cNvSpPr>
            <a:spLocks noChangeArrowheads="1"/>
          </p:cNvSpPr>
          <p:nvPr/>
        </p:nvSpPr>
        <p:spPr bwMode="auto">
          <a:xfrm>
            <a:off x="6705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18" name="Oval 939"/>
          <p:cNvSpPr>
            <a:spLocks noChangeArrowheads="1"/>
          </p:cNvSpPr>
          <p:nvPr/>
        </p:nvSpPr>
        <p:spPr bwMode="auto">
          <a:xfrm>
            <a:off x="6858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19" name="Oval 940"/>
          <p:cNvSpPr>
            <a:spLocks noChangeArrowheads="1"/>
          </p:cNvSpPr>
          <p:nvPr/>
        </p:nvSpPr>
        <p:spPr bwMode="auto">
          <a:xfrm>
            <a:off x="7010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20" name="Oval 941"/>
          <p:cNvSpPr>
            <a:spLocks noChangeArrowheads="1"/>
          </p:cNvSpPr>
          <p:nvPr/>
        </p:nvSpPr>
        <p:spPr bwMode="auto">
          <a:xfrm>
            <a:off x="7162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921" name="Group 942"/>
          <p:cNvGrpSpPr>
            <a:grpSpLocks/>
          </p:cNvGrpSpPr>
          <p:nvPr/>
        </p:nvGrpSpPr>
        <p:grpSpPr bwMode="auto">
          <a:xfrm flipH="1">
            <a:off x="6705600" y="4267200"/>
            <a:ext cx="304800" cy="304800"/>
            <a:chOff x="3696" y="1728"/>
            <a:chExt cx="192" cy="192"/>
          </a:xfrm>
        </p:grpSpPr>
        <p:sp>
          <p:nvSpPr>
            <p:cNvPr id="20431" name="Oval 94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32" name="Oval 94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33" name="Oval 94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34" name="Oval 94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922" name="Oval 947"/>
          <p:cNvSpPr>
            <a:spLocks noChangeArrowheads="1"/>
          </p:cNvSpPr>
          <p:nvPr/>
        </p:nvSpPr>
        <p:spPr bwMode="auto">
          <a:xfrm>
            <a:off x="6248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23" name="Oval 948"/>
          <p:cNvSpPr>
            <a:spLocks noChangeArrowheads="1"/>
          </p:cNvSpPr>
          <p:nvPr/>
        </p:nvSpPr>
        <p:spPr bwMode="auto">
          <a:xfrm>
            <a:off x="6400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24" name="Oval 949"/>
          <p:cNvSpPr>
            <a:spLocks noChangeArrowheads="1"/>
          </p:cNvSpPr>
          <p:nvPr/>
        </p:nvSpPr>
        <p:spPr bwMode="auto">
          <a:xfrm>
            <a:off x="6553200" y="4724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25" name="Oval 950"/>
          <p:cNvSpPr>
            <a:spLocks noChangeArrowheads="1"/>
          </p:cNvSpPr>
          <p:nvPr/>
        </p:nvSpPr>
        <p:spPr bwMode="auto">
          <a:xfrm>
            <a:off x="6324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26" name="Oval 951"/>
          <p:cNvSpPr>
            <a:spLocks noChangeArrowheads="1"/>
          </p:cNvSpPr>
          <p:nvPr/>
        </p:nvSpPr>
        <p:spPr bwMode="auto">
          <a:xfrm>
            <a:off x="6477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27" name="Oval 952"/>
          <p:cNvSpPr>
            <a:spLocks noChangeArrowheads="1"/>
          </p:cNvSpPr>
          <p:nvPr/>
        </p:nvSpPr>
        <p:spPr bwMode="auto">
          <a:xfrm>
            <a:off x="6629400" y="4648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928" name="Group 953"/>
          <p:cNvGrpSpPr>
            <a:grpSpLocks/>
          </p:cNvGrpSpPr>
          <p:nvPr/>
        </p:nvGrpSpPr>
        <p:grpSpPr bwMode="auto">
          <a:xfrm flipH="1">
            <a:off x="6172200" y="4495800"/>
            <a:ext cx="304800" cy="304800"/>
            <a:chOff x="3696" y="1728"/>
            <a:chExt cx="192" cy="192"/>
          </a:xfrm>
        </p:grpSpPr>
        <p:sp>
          <p:nvSpPr>
            <p:cNvPr id="20427" name="Oval 95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28" name="Oval 95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29" name="Oval 95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30" name="Oval 95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929" name="Oval 958"/>
          <p:cNvSpPr>
            <a:spLocks noChangeArrowheads="1"/>
          </p:cNvSpPr>
          <p:nvPr/>
        </p:nvSpPr>
        <p:spPr bwMode="auto">
          <a:xfrm>
            <a:off x="6248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30" name="Oval 959"/>
          <p:cNvSpPr>
            <a:spLocks noChangeArrowheads="1"/>
          </p:cNvSpPr>
          <p:nvPr/>
        </p:nvSpPr>
        <p:spPr bwMode="auto">
          <a:xfrm>
            <a:off x="6400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31" name="Oval 960"/>
          <p:cNvSpPr>
            <a:spLocks noChangeArrowheads="1"/>
          </p:cNvSpPr>
          <p:nvPr/>
        </p:nvSpPr>
        <p:spPr bwMode="auto">
          <a:xfrm>
            <a:off x="6553200" y="4724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32" name="Oval 961"/>
          <p:cNvSpPr>
            <a:spLocks noChangeArrowheads="1"/>
          </p:cNvSpPr>
          <p:nvPr/>
        </p:nvSpPr>
        <p:spPr bwMode="auto">
          <a:xfrm>
            <a:off x="6705600" y="4876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33" name="Oval 962"/>
          <p:cNvSpPr>
            <a:spLocks noChangeArrowheads="1"/>
          </p:cNvSpPr>
          <p:nvPr/>
        </p:nvSpPr>
        <p:spPr bwMode="auto">
          <a:xfrm>
            <a:off x="6324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34" name="Oval 963"/>
          <p:cNvSpPr>
            <a:spLocks noChangeArrowheads="1"/>
          </p:cNvSpPr>
          <p:nvPr/>
        </p:nvSpPr>
        <p:spPr bwMode="auto">
          <a:xfrm>
            <a:off x="6477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35" name="Oval 964"/>
          <p:cNvSpPr>
            <a:spLocks noChangeArrowheads="1"/>
          </p:cNvSpPr>
          <p:nvPr/>
        </p:nvSpPr>
        <p:spPr bwMode="auto">
          <a:xfrm>
            <a:off x="6629400" y="4648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936" name="Group 965"/>
          <p:cNvGrpSpPr>
            <a:grpSpLocks/>
          </p:cNvGrpSpPr>
          <p:nvPr/>
        </p:nvGrpSpPr>
        <p:grpSpPr bwMode="auto">
          <a:xfrm flipH="1">
            <a:off x="6324600" y="4648200"/>
            <a:ext cx="304800" cy="304800"/>
            <a:chOff x="3696" y="1728"/>
            <a:chExt cx="192" cy="192"/>
          </a:xfrm>
        </p:grpSpPr>
        <p:sp>
          <p:nvSpPr>
            <p:cNvPr id="20423" name="Oval 96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24" name="Oval 96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25" name="Oval 96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26" name="Oval 96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937" name="Oval 970"/>
          <p:cNvSpPr>
            <a:spLocks noChangeArrowheads="1"/>
          </p:cNvSpPr>
          <p:nvPr/>
        </p:nvSpPr>
        <p:spPr bwMode="auto">
          <a:xfrm>
            <a:off x="64008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38" name="Oval 971"/>
          <p:cNvSpPr>
            <a:spLocks noChangeArrowheads="1"/>
          </p:cNvSpPr>
          <p:nvPr/>
        </p:nvSpPr>
        <p:spPr bwMode="auto">
          <a:xfrm>
            <a:off x="65532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39" name="Oval 972"/>
          <p:cNvSpPr>
            <a:spLocks noChangeArrowheads="1"/>
          </p:cNvSpPr>
          <p:nvPr/>
        </p:nvSpPr>
        <p:spPr bwMode="auto">
          <a:xfrm>
            <a:off x="6705600" y="4648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40" name="Oval 973"/>
          <p:cNvSpPr>
            <a:spLocks noChangeArrowheads="1"/>
          </p:cNvSpPr>
          <p:nvPr/>
        </p:nvSpPr>
        <p:spPr bwMode="auto">
          <a:xfrm>
            <a:off x="6629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941" name="Group 974"/>
          <p:cNvGrpSpPr>
            <a:grpSpLocks/>
          </p:cNvGrpSpPr>
          <p:nvPr/>
        </p:nvGrpSpPr>
        <p:grpSpPr bwMode="auto">
          <a:xfrm flipH="1">
            <a:off x="6477000" y="4572000"/>
            <a:ext cx="304800" cy="304800"/>
            <a:chOff x="3696" y="1728"/>
            <a:chExt cx="192" cy="192"/>
          </a:xfrm>
        </p:grpSpPr>
        <p:sp>
          <p:nvSpPr>
            <p:cNvPr id="20419" name="Oval 97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20" name="Oval 97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21" name="Oval 97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22" name="Oval 97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42" name="Group 983"/>
          <p:cNvGrpSpPr>
            <a:grpSpLocks/>
          </p:cNvGrpSpPr>
          <p:nvPr/>
        </p:nvGrpSpPr>
        <p:grpSpPr bwMode="auto">
          <a:xfrm>
            <a:off x="3962400" y="3657600"/>
            <a:ext cx="533400" cy="533400"/>
            <a:chOff x="1104" y="1632"/>
            <a:chExt cx="336" cy="336"/>
          </a:xfrm>
        </p:grpSpPr>
        <p:sp>
          <p:nvSpPr>
            <p:cNvPr id="20415" name="AutoShape 979"/>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16" name="AutoShape 980"/>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17" name="AutoShape 981"/>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18" name="AutoShape 982"/>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43" name="Group 984"/>
          <p:cNvGrpSpPr>
            <a:grpSpLocks/>
          </p:cNvGrpSpPr>
          <p:nvPr/>
        </p:nvGrpSpPr>
        <p:grpSpPr bwMode="auto">
          <a:xfrm rot="-5400000">
            <a:off x="4572000" y="4267200"/>
            <a:ext cx="533400" cy="533400"/>
            <a:chOff x="1104" y="1632"/>
            <a:chExt cx="336" cy="336"/>
          </a:xfrm>
        </p:grpSpPr>
        <p:sp>
          <p:nvSpPr>
            <p:cNvPr id="20411" name="AutoShape 98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12" name="AutoShape 98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13" name="AutoShape 98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14" name="AutoShape 98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44" name="Group 989"/>
          <p:cNvGrpSpPr>
            <a:grpSpLocks/>
          </p:cNvGrpSpPr>
          <p:nvPr/>
        </p:nvGrpSpPr>
        <p:grpSpPr bwMode="auto">
          <a:xfrm>
            <a:off x="4114800" y="3810000"/>
            <a:ext cx="533400" cy="533400"/>
            <a:chOff x="1104" y="1632"/>
            <a:chExt cx="336" cy="336"/>
          </a:xfrm>
        </p:grpSpPr>
        <p:sp>
          <p:nvSpPr>
            <p:cNvPr id="20407" name="AutoShape 99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08" name="AutoShape 99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09" name="AutoShape 99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10" name="AutoShape 99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45" name="Group 994"/>
          <p:cNvGrpSpPr>
            <a:grpSpLocks/>
          </p:cNvGrpSpPr>
          <p:nvPr/>
        </p:nvGrpSpPr>
        <p:grpSpPr bwMode="auto">
          <a:xfrm rot="-5400000">
            <a:off x="4267200" y="3962400"/>
            <a:ext cx="533400" cy="533400"/>
            <a:chOff x="1104" y="1632"/>
            <a:chExt cx="336" cy="336"/>
          </a:xfrm>
        </p:grpSpPr>
        <p:sp>
          <p:nvSpPr>
            <p:cNvPr id="20403" name="AutoShape 99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04" name="AutoShape 99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05" name="AutoShape 99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06" name="AutoShape 99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46" name="Group 999"/>
          <p:cNvGrpSpPr>
            <a:grpSpLocks/>
          </p:cNvGrpSpPr>
          <p:nvPr/>
        </p:nvGrpSpPr>
        <p:grpSpPr bwMode="auto">
          <a:xfrm>
            <a:off x="3810000" y="3886200"/>
            <a:ext cx="533400" cy="533400"/>
            <a:chOff x="1104" y="1632"/>
            <a:chExt cx="336" cy="336"/>
          </a:xfrm>
        </p:grpSpPr>
        <p:sp>
          <p:nvSpPr>
            <p:cNvPr id="20399" name="AutoShape 100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00" name="AutoShape 100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01" name="AutoShape 100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402" name="AutoShape 100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47" name="Group 1004"/>
          <p:cNvGrpSpPr>
            <a:grpSpLocks/>
          </p:cNvGrpSpPr>
          <p:nvPr/>
        </p:nvGrpSpPr>
        <p:grpSpPr bwMode="auto">
          <a:xfrm rot="-5400000">
            <a:off x="3962400" y="4038600"/>
            <a:ext cx="533400" cy="533400"/>
            <a:chOff x="1104" y="1632"/>
            <a:chExt cx="336" cy="336"/>
          </a:xfrm>
        </p:grpSpPr>
        <p:sp>
          <p:nvSpPr>
            <p:cNvPr id="20395" name="AutoShape 100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96" name="AutoShape 100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97" name="AutoShape 100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98" name="AutoShape 100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48" name="Group 1009"/>
          <p:cNvGrpSpPr>
            <a:grpSpLocks/>
          </p:cNvGrpSpPr>
          <p:nvPr/>
        </p:nvGrpSpPr>
        <p:grpSpPr bwMode="auto">
          <a:xfrm>
            <a:off x="3962400" y="4038600"/>
            <a:ext cx="533400" cy="533400"/>
            <a:chOff x="1104" y="1632"/>
            <a:chExt cx="336" cy="336"/>
          </a:xfrm>
        </p:grpSpPr>
        <p:sp>
          <p:nvSpPr>
            <p:cNvPr id="20391" name="AutoShape 101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92" name="AutoShape 101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93" name="AutoShape 101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94" name="AutoShape 101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49" name="Group 1014"/>
          <p:cNvGrpSpPr>
            <a:grpSpLocks/>
          </p:cNvGrpSpPr>
          <p:nvPr/>
        </p:nvGrpSpPr>
        <p:grpSpPr bwMode="auto">
          <a:xfrm>
            <a:off x="4114800" y="3810000"/>
            <a:ext cx="533400" cy="533400"/>
            <a:chOff x="1104" y="1632"/>
            <a:chExt cx="336" cy="336"/>
          </a:xfrm>
        </p:grpSpPr>
        <p:sp>
          <p:nvSpPr>
            <p:cNvPr id="20387" name="AutoShape 101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88" name="AutoShape 101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89" name="AutoShape 101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90" name="AutoShape 101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50" name="Group 1019"/>
          <p:cNvGrpSpPr>
            <a:grpSpLocks/>
          </p:cNvGrpSpPr>
          <p:nvPr/>
        </p:nvGrpSpPr>
        <p:grpSpPr bwMode="auto">
          <a:xfrm rot="-5400000">
            <a:off x="4267200" y="3962400"/>
            <a:ext cx="533400" cy="533400"/>
            <a:chOff x="1104" y="1632"/>
            <a:chExt cx="336" cy="336"/>
          </a:xfrm>
        </p:grpSpPr>
        <p:sp>
          <p:nvSpPr>
            <p:cNvPr id="20383" name="AutoShape 102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84" name="AutoShape 102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85" name="AutoShape 102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86" name="AutoShape 102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51" name="Group 1024"/>
          <p:cNvGrpSpPr>
            <a:grpSpLocks/>
          </p:cNvGrpSpPr>
          <p:nvPr/>
        </p:nvGrpSpPr>
        <p:grpSpPr bwMode="auto">
          <a:xfrm>
            <a:off x="4267200" y="3962400"/>
            <a:ext cx="533400" cy="533400"/>
            <a:chOff x="1104" y="1632"/>
            <a:chExt cx="336" cy="336"/>
          </a:xfrm>
        </p:grpSpPr>
        <p:sp>
          <p:nvSpPr>
            <p:cNvPr id="20379" name="AutoShape 102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80" name="AutoShape 102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81" name="AutoShape 102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82" name="AutoShape 102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52" name="Group 1029"/>
          <p:cNvGrpSpPr>
            <a:grpSpLocks/>
          </p:cNvGrpSpPr>
          <p:nvPr/>
        </p:nvGrpSpPr>
        <p:grpSpPr bwMode="auto">
          <a:xfrm>
            <a:off x="3962400" y="4038600"/>
            <a:ext cx="533400" cy="533400"/>
            <a:chOff x="1104" y="1632"/>
            <a:chExt cx="336" cy="336"/>
          </a:xfrm>
        </p:grpSpPr>
        <p:sp>
          <p:nvSpPr>
            <p:cNvPr id="20375" name="AutoShape 103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76" name="AutoShape 103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77" name="AutoShape 103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78" name="AutoShape 103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53" name="Group 1034"/>
          <p:cNvGrpSpPr>
            <a:grpSpLocks/>
          </p:cNvGrpSpPr>
          <p:nvPr/>
        </p:nvGrpSpPr>
        <p:grpSpPr bwMode="auto">
          <a:xfrm rot="-5400000">
            <a:off x="4114800" y="4191000"/>
            <a:ext cx="533400" cy="533400"/>
            <a:chOff x="1104" y="1632"/>
            <a:chExt cx="336" cy="336"/>
          </a:xfrm>
        </p:grpSpPr>
        <p:sp>
          <p:nvSpPr>
            <p:cNvPr id="20371" name="AutoShape 103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72" name="AutoShape 103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73" name="AutoShape 103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74" name="AutoShape 103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54" name="Group 1039"/>
          <p:cNvGrpSpPr>
            <a:grpSpLocks/>
          </p:cNvGrpSpPr>
          <p:nvPr/>
        </p:nvGrpSpPr>
        <p:grpSpPr bwMode="auto">
          <a:xfrm>
            <a:off x="4114800" y="4191000"/>
            <a:ext cx="533400" cy="533400"/>
            <a:chOff x="1104" y="1632"/>
            <a:chExt cx="336" cy="336"/>
          </a:xfrm>
        </p:grpSpPr>
        <p:sp>
          <p:nvSpPr>
            <p:cNvPr id="20367" name="AutoShape 104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68" name="AutoShape 104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69" name="AutoShape 104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70" name="AutoShape 104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55" name="Group 1044"/>
          <p:cNvGrpSpPr>
            <a:grpSpLocks/>
          </p:cNvGrpSpPr>
          <p:nvPr/>
        </p:nvGrpSpPr>
        <p:grpSpPr bwMode="auto">
          <a:xfrm>
            <a:off x="4267200" y="3962400"/>
            <a:ext cx="533400" cy="533400"/>
            <a:chOff x="1104" y="1632"/>
            <a:chExt cx="336" cy="336"/>
          </a:xfrm>
        </p:grpSpPr>
        <p:sp>
          <p:nvSpPr>
            <p:cNvPr id="20363" name="AutoShape 104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64" name="AutoShape 104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65" name="AutoShape 104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66" name="AutoShape 104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56" name="Group 1049"/>
          <p:cNvGrpSpPr>
            <a:grpSpLocks/>
          </p:cNvGrpSpPr>
          <p:nvPr/>
        </p:nvGrpSpPr>
        <p:grpSpPr bwMode="auto">
          <a:xfrm rot="-5400000">
            <a:off x="4419600" y="4114800"/>
            <a:ext cx="533400" cy="533400"/>
            <a:chOff x="1104" y="1632"/>
            <a:chExt cx="336" cy="336"/>
          </a:xfrm>
        </p:grpSpPr>
        <p:sp>
          <p:nvSpPr>
            <p:cNvPr id="20359" name="AutoShape 105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60" name="AutoShape 105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61" name="AutoShape 105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62" name="AutoShape 105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57" name="Group 1054"/>
          <p:cNvGrpSpPr>
            <a:grpSpLocks/>
          </p:cNvGrpSpPr>
          <p:nvPr/>
        </p:nvGrpSpPr>
        <p:grpSpPr bwMode="auto">
          <a:xfrm>
            <a:off x="4419600" y="4114800"/>
            <a:ext cx="533400" cy="533400"/>
            <a:chOff x="1104" y="1632"/>
            <a:chExt cx="336" cy="336"/>
          </a:xfrm>
        </p:grpSpPr>
        <p:sp>
          <p:nvSpPr>
            <p:cNvPr id="20355" name="AutoShape 105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56" name="AutoShape 105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57" name="AutoShape 105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58" name="AutoShape 105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58" name="Group 1059"/>
          <p:cNvGrpSpPr>
            <a:grpSpLocks/>
          </p:cNvGrpSpPr>
          <p:nvPr/>
        </p:nvGrpSpPr>
        <p:grpSpPr bwMode="auto">
          <a:xfrm>
            <a:off x="4114800" y="4191000"/>
            <a:ext cx="533400" cy="533400"/>
            <a:chOff x="1104" y="1632"/>
            <a:chExt cx="336" cy="336"/>
          </a:xfrm>
        </p:grpSpPr>
        <p:sp>
          <p:nvSpPr>
            <p:cNvPr id="20351" name="AutoShape 106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52" name="AutoShape 106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53" name="AutoShape 106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54" name="AutoShape 106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59" name="Group 1064"/>
          <p:cNvGrpSpPr>
            <a:grpSpLocks/>
          </p:cNvGrpSpPr>
          <p:nvPr/>
        </p:nvGrpSpPr>
        <p:grpSpPr bwMode="auto">
          <a:xfrm rot="-5400000">
            <a:off x="4267200" y="4343400"/>
            <a:ext cx="533400" cy="533400"/>
            <a:chOff x="1104" y="1632"/>
            <a:chExt cx="336" cy="336"/>
          </a:xfrm>
        </p:grpSpPr>
        <p:sp>
          <p:nvSpPr>
            <p:cNvPr id="20347" name="AutoShape 106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48" name="AutoShape 106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49" name="AutoShape 106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50" name="AutoShape 106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60" name="Group 1069"/>
          <p:cNvGrpSpPr>
            <a:grpSpLocks/>
          </p:cNvGrpSpPr>
          <p:nvPr/>
        </p:nvGrpSpPr>
        <p:grpSpPr bwMode="auto">
          <a:xfrm>
            <a:off x="4267200" y="4343400"/>
            <a:ext cx="533400" cy="533400"/>
            <a:chOff x="1104" y="1632"/>
            <a:chExt cx="336" cy="336"/>
          </a:xfrm>
        </p:grpSpPr>
        <p:sp>
          <p:nvSpPr>
            <p:cNvPr id="20343" name="AutoShape 107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44" name="AutoShape 107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45" name="AutoShape 107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46" name="AutoShape 107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61" name="Group 1074"/>
          <p:cNvGrpSpPr>
            <a:grpSpLocks/>
          </p:cNvGrpSpPr>
          <p:nvPr/>
        </p:nvGrpSpPr>
        <p:grpSpPr bwMode="auto">
          <a:xfrm>
            <a:off x="4419600" y="4114800"/>
            <a:ext cx="533400" cy="533400"/>
            <a:chOff x="1104" y="1632"/>
            <a:chExt cx="336" cy="336"/>
          </a:xfrm>
        </p:grpSpPr>
        <p:sp>
          <p:nvSpPr>
            <p:cNvPr id="20339" name="AutoShape 107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40" name="AutoShape 107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41" name="AutoShape 107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42" name="AutoShape 107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62" name="Group 1079"/>
          <p:cNvGrpSpPr>
            <a:grpSpLocks/>
          </p:cNvGrpSpPr>
          <p:nvPr/>
        </p:nvGrpSpPr>
        <p:grpSpPr bwMode="auto">
          <a:xfrm rot="-5400000">
            <a:off x="4572000" y="4267200"/>
            <a:ext cx="533400" cy="533400"/>
            <a:chOff x="1104" y="1632"/>
            <a:chExt cx="336" cy="336"/>
          </a:xfrm>
        </p:grpSpPr>
        <p:sp>
          <p:nvSpPr>
            <p:cNvPr id="20335" name="AutoShape 108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36" name="AutoShape 108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37" name="AutoShape 108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38" name="AutoShape 108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63" name="Group 1084"/>
          <p:cNvGrpSpPr>
            <a:grpSpLocks/>
          </p:cNvGrpSpPr>
          <p:nvPr/>
        </p:nvGrpSpPr>
        <p:grpSpPr bwMode="auto">
          <a:xfrm>
            <a:off x="4572000" y="4267200"/>
            <a:ext cx="533400" cy="533400"/>
            <a:chOff x="1104" y="1632"/>
            <a:chExt cx="336" cy="336"/>
          </a:xfrm>
        </p:grpSpPr>
        <p:sp>
          <p:nvSpPr>
            <p:cNvPr id="20331" name="AutoShape 108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32" name="AutoShape 108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33" name="AutoShape 108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34" name="AutoShape 108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64" name="Group 1089"/>
          <p:cNvGrpSpPr>
            <a:grpSpLocks/>
          </p:cNvGrpSpPr>
          <p:nvPr/>
        </p:nvGrpSpPr>
        <p:grpSpPr bwMode="auto">
          <a:xfrm>
            <a:off x="4267200" y="4343400"/>
            <a:ext cx="533400" cy="533400"/>
            <a:chOff x="1104" y="1632"/>
            <a:chExt cx="336" cy="336"/>
          </a:xfrm>
        </p:grpSpPr>
        <p:sp>
          <p:nvSpPr>
            <p:cNvPr id="20327" name="AutoShape 109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28" name="AutoShape 109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29" name="AutoShape 109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30" name="AutoShape 109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65" name="Group 1094"/>
          <p:cNvGrpSpPr>
            <a:grpSpLocks/>
          </p:cNvGrpSpPr>
          <p:nvPr/>
        </p:nvGrpSpPr>
        <p:grpSpPr bwMode="auto">
          <a:xfrm rot="-5400000">
            <a:off x="4419600" y="4495800"/>
            <a:ext cx="533400" cy="533400"/>
            <a:chOff x="1104" y="1632"/>
            <a:chExt cx="336" cy="336"/>
          </a:xfrm>
        </p:grpSpPr>
        <p:sp>
          <p:nvSpPr>
            <p:cNvPr id="20323" name="AutoShape 109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24" name="AutoShape 109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25" name="AutoShape 109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26" name="AutoShape 109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66" name="Group 1099"/>
          <p:cNvGrpSpPr>
            <a:grpSpLocks/>
          </p:cNvGrpSpPr>
          <p:nvPr/>
        </p:nvGrpSpPr>
        <p:grpSpPr bwMode="auto">
          <a:xfrm>
            <a:off x="4419600" y="4495800"/>
            <a:ext cx="533400" cy="533400"/>
            <a:chOff x="1104" y="1632"/>
            <a:chExt cx="336" cy="336"/>
          </a:xfrm>
        </p:grpSpPr>
        <p:sp>
          <p:nvSpPr>
            <p:cNvPr id="20319" name="AutoShape 110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20" name="AutoShape 110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21" name="AutoShape 110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22" name="AutoShape 110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67" name="Group 1104"/>
          <p:cNvGrpSpPr>
            <a:grpSpLocks/>
          </p:cNvGrpSpPr>
          <p:nvPr/>
        </p:nvGrpSpPr>
        <p:grpSpPr bwMode="auto">
          <a:xfrm>
            <a:off x="4572000" y="4267200"/>
            <a:ext cx="533400" cy="533400"/>
            <a:chOff x="1104" y="1632"/>
            <a:chExt cx="336" cy="336"/>
          </a:xfrm>
        </p:grpSpPr>
        <p:sp>
          <p:nvSpPr>
            <p:cNvPr id="20315" name="AutoShape 110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16" name="AutoShape 110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17" name="AutoShape 110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18" name="AutoShape 110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68" name="Group 1109"/>
          <p:cNvGrpSpPr>
            <a:grpSpLocks/>
          </p:cNvGrpSpPr>
          <p:nvPr/>
        </p:nvGrpSpPr>
        <p:grpSpPr bwMode="auto">
          <a:xfrm rot="-5400000">
            <a:off x="4724400" y="4419600"/>
            <a:ext cx="533400" cy="533400"/>
            <a:chOff x="1104" y="1632"/>
            <a:chExt cx="336" cy="336"/>
          </a:xfrm>
        </p:grpSpPr>
        <p:sp>
          <p:nvSpPr>
            <p:cNvPr id="20311" name="AutoShape 111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12" name="AutoShape 111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13" name="AutoShape 111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14" name="AutoShape 111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69" name="Group 1114"/>
          <p:cNvGrpSpPr>
            <a:grpSpLocks/>
          </p:cNvGrpSpPr>
          <p:nvPr/>
        </p:nvGrpSpPr>
        <p:grpSpPr bwMode="auto">
          <a:xfrm>
            <a:off x="4724400" y="4419600"/>
            <a:ext cx="533400" cy="533400"/>
            <a:chOff x="1104" y="1632"/>
            <a:chExt cx="336" cy="336"/>
          </a:xfrm>
        </p:grpSpPr>
        <p:sp>
          <p:nvSpPr>
            <p:cNvPr id="20307" name="AutoShape 111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08" name="AutoShape 111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09" name="AutoShape 111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10" name="AutoShape 111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70" name="Group 1119"/>
          <p:cNvGrpSpPr>
            <a:grpSpLocks/>
          </p:cNvGrpSpPr>
          <p:nvPr/>
        </p:nvGrpSpPr>
        <p:grpSpPr bwMode="auto">
          <a:xfrm>
            <a:off x="4419600" y="4495800"/>
            <a:ext cx="533400" cy="533400"/>
            <a:chOff x="1104" y="1632"/>
            <a:chExt cx="336" cy="336"/>
          </a:xfrm>
        </p:grpSpPr>
        <p:sp>
          <p:nvSpPr>
            <p:cNvPr id="20303" name="AutoShape 112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04" name="AutoShape 112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05" name="AutoShape 112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06" name="AutoShape 112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71" name="Group 1124"/>
          <p:cNvGrpSpPr>
            <a:grpSpLocks/>
          </p:cNvGrpSpPr>
          <p:nvPr/>
        </p:nvGrpSpPr>
        <p:grpSpPr bwMode="auto">
          <a:xfrm rot="-5400000">
            <a:off x="4572000" y="4648200"/>
            <a:ext cx="533400" cy="533400"/>
            <a:chOff x="1104" y="1632"/>
            <a:chExt cx="336" cy="336"/>
          </a:xfrm>
        </p:grpSpPr>
        <p:sp>
          <p:nvSpPr>
            <p:cNvPr id="20299" name="AutoShape 112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00" name="AutoShape 112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01" name="AutoShape 112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302" name="AutoShape 112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72" name="Group 1129"/>
          <p:cNvGrpSpPr>
            <a:grpSpLocks/>
          </p:cNvGrpSpPr>
          <p:nvPr/>
        </p:nvGrpSpPr>
        <p:grpSpPr bwMode="auto">
          <a:xfrm>
            <a:off x="4572000" y="4648200"/>
            <a:ext cx="533400" cy="533400"/>
            <a:chOff x="1104" y="1632"/>
            <a:chExt cx="336" cy="336"/>
          </a:xfrm>
        </p:grpSpPr>
        <p:sp>
          <p:nvSpPr>
            <p:cNvPr id="20295" name="AutoShape 113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96" name="AutoShape 113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97" name="AutoShape 113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98" name="AutoShape 113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73" name="Group 1134"/>
          <p:cNvGrpSpPr>
            <a:grpSpLocks/>
          </p:cNvGrpSpPr>
          <p:nvPr/>
        </p:nvGrpSpPr>
        <p:grpSpPr bwMode="auto">
          <a:xfrm>
            <a:off x="4572000" y="4267200"/>
            <a:ext cx="533400" cy="533400"/>
            <a:chOff x="1104" y="1632"/>
            <a:chExt cx="336" cy="336"/>
          </a:xfrm>
        </p:grpSpPr>
        <p:sp>
          <p:nvSpPr>
            <p:cNvPr id="20291" name="AutoShape 113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92" name="AutoShape 113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93" name="AutoShape 113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94" name="AutoShape 113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74" name="Group 1139"/>
          <p:cNvGrpSpPr>
            <a:grpSpLocks/>
          </p:cNvGrpSpPr>
          <p:nvPr/>
        </p:nvGrpSpPr>
        <p:grpSpPr bwMode="auto">
          <a:xfrm rot="-5400000">
            <a:off x="4724400" y="4419600"/>
            <a:ext cx="533400" cy="533400"/>
            <a:chOff x="1104" y="1632"/>
            <a:chExt cx="336" cy="336"/>
          </a:xfrm>
        </p:grpSpPr>
        <p:sp>
          <p:nvSpPr>
            <p:cNvPr id="20287" name="AutoShape 114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88" name="AutoShape 114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89" name="AutoShape 114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90" name="AutoShape 114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75" name="Group 1144"/>
          <p:cNvGrpSpPr>
            <a:grpSpLocks/>
          </p:cNvGrpSpPr>
          <p:nvPr/>
        </p:nvGrpSpPr>
        <p:grpSpPr bwMode="auto">
          <a:xfrm>
            <a:off x="4724400" y="4419600"/>
            <a:ext cx="533400" cy="533400"/>
            <a:chOff x="1104" y="1632"/>
            <a:chExt cx="336" cy="336"/>
          </a:xfrm>
        </p:grpSpPr>
        <p:sp>
          <p:nvSpPr>
            <p:cNvPr id="20283" name="AutoShape 114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84" name="AutoShape 114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85" name="AutoShape 114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86" name="AutoShape 114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76" name="Group 1149"/>
          <p:cNvGrpSpPr>
            <a:grpSpLocks/>
          </p:cNvGrpSpPr>
          <p:nvPr/>
        </p:nvGrpSpPr>
        <p:grpSpPr bwMode="auto">
          <a:xfrm rot="-5400000">
            <a:off x="4876800" y="4572000"/>
            <a:ext cx="533400" cy="533400"/>
            <a:chOff x="1104" y="1632"/>
            <a:chExt cx="336" cy="336"/>
          </a:xfrm>
        </p:grpSpPr>
        <p:sp>
          <p:nvSpPr>
            <p:cNvPr id="20279" name="AutoShape 115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80" name="AutoShape 115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81" name="AutoShape 115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82" name="AutoShape 115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77" name="Group 1154"/>
          <p:cNvGrpSpPr>
            <a:grpSpLocks/>
          </p:cNvGrpSpPr>
          <p:nvPr/>
        </p:nvGrpSpPr>
        <p:grpSpPr bwMode="auto">
          <a:xfrm>
            <a:off x="4419600" y="4495800"/>
            <a:ext cx="533400" cy="533400"/>
            <a:chOff x="1104" y="1632"/>
            <a:chExt cx="336" cy="336"/>
          </a:xfrm>
        </p:grpSpPr>
        <p:sp>
          <p:nvSpPr>
            <p:cNvPr id="20275" name="AutoShape 115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76" name="AutoShape 115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77" name="AutoShape 115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78" name="AutoShape 115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78" name="Group 1159"/>
          <p:cNvGrpSpPr>
            <a:grpSpLocks/>
          </p:cNvGrpSpPr>
          <p:nvPr/>
        </p:nvGrpSpPr>
        <p:grpSpPr bwMode="auto">
          <a:xfrm rot="-5400000">
            <a:off x="4572000" y="4648200"/>
            <a:ext cx="533400" cy="533400"/>
            <a:chOff x="1104" y="1632"/>
            <a:chExt cx="336" cy="336"/>
          </a:xfrm>
        </p:grpSpPr>
        <p:sp>
          <p:nvSpPr>
            <p:cNvPr id="20271" name="AutoShape 116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72" name="AutoShape 116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73" name="AutoShape 116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74" name="AutoShape 116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79" name="Group 1164"/>
          <p:cNvGrpSpPr>
            <a:grpSpLocks/>
          </p:cNvGrpSpPr>
          <p:nvPr/>
        </p:nvGrpSpPr>
        <p:grpSpPr bwMode="auto">
          <a:xfrm>
            <a:off x="4572000" y="4648200"/>
            <a:ext cx="533400" cy="533400"/>
            <a:chOff x="1104" y="1632"/>
            <a:chExt cx="336" cy="336"/>
          </a:xfrm>
        </p:grpSpPr>
        <p:sp>
          <p:nvSpPr>
            <p:cNvPr id="20267" name="AutoShape 116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68" name="AutoShape 116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69" name="AutoShape 116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70" name="AutoShape 116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80" name="Group 1169"/>
          <p:cNvGrpSpPr>
            <a:grpSpLocks/>
          </p:cNvGrpSpPr>
          <p:nvPr/>
        </p:nvGrpSpPr>
        <p:grpSpPr bwMode="auto">
          <a:xfrm>
            <a:off x="4724400" y="4419600"/>
            <a:ext cx="533400" cy="533400"/>
            <a:chOff x="1104" y="1632"/>
            <a:chExt cx="336" cy="336"/>
          </a:xfrm>
        </p:grpSpPr>
        <p:sp>
          <p:nvSpPr>
            <p:cNvPr id="20263" name="AutoShape 117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64" name="AutoShape 117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65" name="AutoShape 117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66" name="AutoShape 117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81" name="Group 1174"/>
          <p:cNvGrpSpPr>
            <a:grpSpLocks/>
          </p:cNvGrpSpPr>
          <p:nvPr/>
        </p:nvGrpSpPr>
        <p:grpSpPr bwMode="auto">
          <a:xfrm rot="-5400000">
            <a:off x="4876800" y="4572000"/>
            <a:ext cx="533400" cy="533400"/>
            <a:chOff x="1104" y="1632"/>
            <a:chExt cx="336" cy="336"/>
          </a:xfrm>
        </p:grpSpPr>
        <p:sp>
          <p:nvSpPr>
            <p:cNvPr id="20259" name="AutoShape 117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60" name="AutoShape 117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61" name="AutoShape 117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62" name="AutoShape 117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82" name="Group 1179"/>
          <p:cNvGrpSpPr>
            <a:grpSpLocks/>
          </p:cNvGrpSpPr>
          <p:nvPr/>
        </p:nvGrpSpPr>
        <p:grpSpPr bwMode="auto">
          <a:xfrm>
            <a:off x="4876800" y="4572000"/>
            <a:ext cx="533400" cy="533400"/>
            <a:chOff x="1104" y="1632"/>
            <a:chExt cx="336" cy="336"/>
          </a:xfrm>
        </p:grpSpPr>
        <p:sp>
          <p:nvSpPr>
            <p:cNvPr id="20255" name="AutoShape 118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56" name="AutoShape 118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57" name="AutoShape 118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58" name="AutoShape 118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83" name="Group 1184"/>
          <p:cNvGrpSpPr>
            <a:grpSpLocks/>
          </p:cNvGrpSpPr>
          <p:nvPr/>
        </p:nvGrpSpPr>
        <p:grpSpPr bwMode="auto">
          <a:xfrm>
            <a:off x="4572000" y="4648200"/>
            <a:ext cx="533400" cy="533400"/>
            <a:chOff x="1104" y="1632"/>
            <a:chExt cx="336" cy="336"/>
          </a:xfrm>
        </p:grpSpPr>
        <p:sp>
          <p:nvSpPr>
            <p:cNvPr id="20251" name="AutoShape 118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52" name="AutoShape 118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53" name="AutoShape 118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54" name="AutoShape 118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84" name="Group 1189"/>
          <p:cNvGrpSpPr>
            <a:grpSpLocks/>
          </p:cNvGrpSpPr>
          <p:nvPr/>
        </p:nvGrpSpPr>
        <p:grpSpPr bwMode="auto">
          <a:xfrm rot="-5400000">
            <a:off x="4800600" y="3505200"/>
            <a:ext cx="533400" cy="533400"/>
            <a:chOff x="1104" y="1632"/>
            <a:chExt cx="336" cy="336"/>
          </a:xfrm>
        </p:grpSpPr>
        <p:sp>
          <p:nvSpPr>
            <p:cNvPr id="20247" name="AutoShape 119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48" name="AutoShape 119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49" name="AutoShape 119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50" name="AutoShape 119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85" name="Group 1194"/>
          <p:cNvGrpSpPr>
            <a:grpSpLocks/>
          </p:cNvGrpSpPr>
          <p:nvPr/>
        </p:nvGrpSpPr>
        <p:grpSpPr bwMode="auto">
          <a:xfrm>
            <a:off x="4724400" y="4800600"/>
            <a:ext cx="533400" cy="533400"/>
            <a:chOff x="1104" y="1632"/>
            <a:chExt cx="336" cy="336"/>
          </a:xfrm>
        </p:grpSpPr>
        <p:sp>
          <p:nvSpPr>
            <p:cNvPr id="20243" name="AutoShape 119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44" name="AutoShape 119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45" name="AutoShape 119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46" name="AutoShape 119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86" name="Group 1199"/>
          <p:cNvGrpSpPr>
            <a:grpSpLocks/>
          </p:cNvGrpSpPr>
          <p:nvPr/>
        </p:nvGrpSpPr>
        <p:grpSpPr bwMode="auto">
          <a:xfrm>
            <a:off x="4876800" y="4572000"/>
            <a:ext cx="533400" cy="533400"/>
            <a:chOff x="1104" y="1632"/>
            <a:chExt cx="336" cy="336"/>
          </a:xfrm>
        </p:grpSpPr>
        <p:sp>
          <p:nvSpPr>
            <p:cNvPr id="20239" name="AutoShape 120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40" name="AutoShape 120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41" name="AutoShape 120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42" name="AutoShape 120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87" name="Group 1204"/>
          <p:cNvGrpSpPr>
            <a:grpSpLocks/>
          </p:cNvGrpSpPr>
          <p:nvPr/>
        </p:nvGrpSpPr>
        <p:grpSpPr bwMode="auto">
          <a:xfrm>
            <a:off x="4724400" y="4800600"/>
            <a:ext cx="533400" cy="533400"/>
            <a:chOff x="1104" y="1632"/>
            <a:chExt cx="336" cy="336"/>
          </a:xfrm>
        </p:grpSpPr>
        <p:sp>
          <p:nvSpPr>
            <p:cNvPr id="20235" name="AutoShape 120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36" name="AutoShape 120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37" name="AutoShape 120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38" name="AutoShape 120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19988" name="Oval 1209"/>
          <p:cNvSpPr>
            <a:spLocks noChangeArrowheads="1"/>
          </p:cNvSpPr>
          <p:nvPr/>
        </p:nvSpPr>
        <p:spPr bwMode="auto">
          <a:xfrm>
            <a:off x="6248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89" name="Oval 1210"/>
          <p:cNvSpPr>
            <a:spLocks noChangeArrowheads="1"/>
          </p:cNvSpPr>
          <p:nvPr/>
        </p:nvSpPr>
        <p:spPr bwMode="auto">
          <a:xfrm>
            <a:off x="63246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90" name="Oval 1211"/>
          <p:cNvSpPr>
            <a:spLocks noChangeArrowheads="1"/>
          </p:cNvSpPr>
          <p:nvPr/>
        </p:nvSpPr>
        <p:spPr bwMode="auto">
          <a:xfrm>
            <a:off x="6248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91" name="Oval 1212"/>
          <p:cNvSpPr>
            <a:spLocks noChangeArrowheads="1"/>
          </p:cNvSpPr>
          <p:nvPr/>
        </p:nvSpPr>
        <p:spPr bwMode="auto">
          <a:xfrm>
            <a:off x="63246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92" name="Oval 1213"/>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93" name="Oval 1214"/>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94" name="Oval 1215"/>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19995" name="Oval 1216"/>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19996" name="Group 1217"/>
          <p:cNvGrpSpPr>
            <a:grpSpLocks/>
          </p:cNvGrpSpPr>
          <p:nvPr/>
        </p:nvGrpSpPr>
        <p:grpSpPr bwMode="auto">
          <a:xfrm>
            <a:off x="4724400" y="3657600"/>
            <a:ext cx="533400" cy="533400"/>
            <a:chOff x="1104" y="1632"/>
            <a:chExt cx="336" cy="336"/>
          </a:xfrm>
        </p:grpSpPr>
        <p:sp>
          <p:nvSpPr>
            <p:cNvPr id="20231" name="AutoShape 121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32" name="AutoShape 121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33" name="AutoShape 122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34" name="AutoShape 122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97" name="Group 1222"/>
          <p:cNvGrpSpPr>
            <a:grpSpLocks/>
          </p:cNvGrpSpPr>
          <p:nvPr/>
        </p:nvGrpSpPr>
        <p:grpSpPr bwMode="auto">
          <a:xfrm rot="-5400000">
            <a:off x="4953000" y="3657600"/>
            <a:ext cx="533400" cy="533400"/>
            <a:chOff x="1104" y="1632"/>
            <a:chExt cx="336" cy="336"/>
          </a:xfrm>
        </p:grpSpPr>
        <p:sp>
          <p:nvSpPr>
            <p:cNvPr id="20227" name="AutoShape 122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28" name="AutoShape 122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29" name="AutoShape 122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30" name="AutoShape 122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98" name="Group 1227"/>
          <p:cNvGrpSpPr>
            <a:grpSpLocks/>
          </p:cNvGrpSpPr>
          <p:nvPr/>
        </p:nvGrpSpPr>
        <p:grpSpPr bwMode="auto">
          <a:xfrm>
            <a:off x="4876800" y="3810000"/>
            <a:ext cx="533400" cy="533400"/>
            <a:chOff x="1104" y="1632"/>
            <a:chExt cx="336" cy="336"/>
          </a:xfrm>
        </p:grpSpPr>
        <p:sp>
          <p:nvSpPr>
            <p:cNvPr id="20223" name="AutoShape 122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24" name="AutoShape 122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25" name="AutoShape 123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26" name="AutoShape 123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19999" name="Group 1232"/>
          <p:cNvGrpSpPr>
            <a:grpSpLocks/>
          </p:cNvGrpSpPr>
          <p:nvPr/>
        </p:nvGrpSpPr>
        <p:grpSpPr bwMode="auto">
          <a:xfrm rot="-5400000">
            <a:off x="5029200" y="3962400"/>
            <a:ext cx="533400" cy="533400"/>
            <a:chOff x="1104" y="1632"/>
            <a:chExt cx="336" cy="336"/>
          </a:xfrm>
        </p:grpSpPr>
        <p:sp>
          <p:nvSpPr>
            <p:cNvPr id="20219" name="AutoShape 123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20" name="AutoShape 123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21" name="AutoShape 123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22" name="AutoShape 123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00" name="Group 1237"/>
          <p:cNvGrpSpPr>
            <a:grpSpLocks/>
          </p:cNvGrpSpPr>
          <p:nvPr/>
        </p:nvGrpSpPr>
        <p:grpSpPr bwMode="auto">
          <a:xfrm>
            <a:off x="4724400" y="3886200"/>
            <a:ext cx="533400" cy="533400"/>
            <a:chOff x="1104" y="1632"/>
            <a:chExt cx="336" cy="336"/>
          </a:xfrm>
        </p:grpSpPr>
        <p:sp>
          <p:nvSpPr>
            <p:cNvPr id="20215" name="AutoShape 123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16" name="AutoShape 123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17" name="AutoShape 124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18" name="AutoShape 124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01" name="Group 1242"/>
          <p:cNvGrpSpPr>
            <a:grpSpLocks/>
          </p:cNvGrpSpPr>
          <p:nvPr/>
        </p:nvGrpSpPr>
        <p:grpSpPr bwMode="auto">
          <a:xfrm rot="-5400000">
            <a:off x="4724400" y="4038600"/>
            <a:ext cx="533400" cy="533400"/>
            <a:chOff x="1104" y="1632"/>
            <a:chExt cx="336" cy="336"/>
          </a:xfrm>
        </p:grpSpPr>
        <p:sp>
          <p:nvSpPr>
            <p:cNvPr id="20211" name="AutoShape 124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12" name="AutoShape 124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13" name="AutoShape 124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14" name="AutoShape 124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02" name="Group 1247"/>
          <p:cNvGrpSpPr>
            <a:grpSpLocks/>
          </p:cNvGrpSpPr>
          <p:nvPr/>
        </p:nvGrpSpPr>
        <p:grpSpPr bwMode="auto">
          <a:xfrm>
            <a:off x="4724400" y="4038600"/>
            <a:ext cx="533400" cy="533400"/>
            <a:chOff x="1104" y="1632"/>
            <a:chExt cx="336" cy="336"/>
          </a:xfrm>
        </p:grpSpPr>
        <p:sp>
          <p:nvSpPr>
            <p:cNvPr id="20207" name="AutoShape 124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08" name="AutoShape 124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09" name="AutoShape 125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10" name="AutoShape 125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03" name="Group 1252"/>
          <p:cNvGrpSpPr>
            <a:grpSpLocks/>
          </p:cNvGrpSpPr>
          <p:nvPr/>
        </p:nvGrpSpPr>
        <p:grpSpPr bwMode="auto">
          <a:xfrm>
            <a:off x="4876800" y="3810000"/>
            <a:ext cx="533400" cy="533400"/>
            <a:chOff x="1104" y="1632"/>
            <a:chExt cx="336" cy="336"/>
          </a:xfrm>
        </p:grpSpPr>
        <p:sp>
          <p:nvSpPr>
            <p:cNvPr id="20203" name="AutoShape 125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04" name="AutoShape 125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05" name="AutoShape 125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06" name="AutoShape 125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04" name="Group 1257"/>
          <p:cNvGrpSpPr>
            <a:grpSpLocks/>
          </p:cNvGrpSpPr>
          <p:nvPr/>
        </p:nvGrpSpPr>
        <p:grpSpPr bwMode="auto">
          <a:xfrm rot="-5400000">
            <a:off x="5029200" y="3962400"/>
            <a:ext cx="533400" cy="533400"/>
            <a:chOff x="1104" y="1632"/>
            <a:chExt cx="336" cy="336"/>
          </a:xfrm>
        </p:grpSpPr>
        <p:sp>
          <p:nvSpPr>
            <p:cNvPr id="20199" name="AutoShape 125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00" name="AutoShape 125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01" name="AutoShape 126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202" name="AutoShape 126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05" name="Group 1262"/>
          <p:cNvGrpSpPr>
            <a:grpSpLocks/>
          </p:cNvGrpSpPr>
          <p:nvPr/>
        </p:nvGrpSpPr>
        <p:grpSpPr bwMode="auto">
          <a:xfrm>
            <a:off x="5029200" y="3962400"/>
            <a:ext cx="533400" cy="533400"/>
            <a:chOff x="1104" y="1632"/>
            <a:chExt cx="336" cy="336"/>
          </a:xfrm>
        </p:grpSpPr>
        <p:sp>
          <p:nvSpPr>
            <p:cNvPr id="20195" name="AutoShape 126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96" name="AutoShape 126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97" name="AutoShape 126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98" name="AutoShape 126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06" name="Group 1267"/>
          <p:cNvGrpSpPr>
            <a:grpSpLocks/>
          </p:cNvGrpSpPr>
          <p:nvPr/>
        </p:nvGrpSpPr>
        <p:grpSpPr bwMode="auto">
          <a:xfrm>
            <a:off x="4724400" y="4038600"/>
            <a:ext cx="533400" cy="533400"/>
            <a:chOff x="1104" y="1632"/>
            <a:chExt cx="336" cy="336"/>
          </a:xfrm>
        </p:grpSpPr>
        <p:sp>
          <p:nvSpPr>
            <p:cNvPr id="20191" name="AutoShape 126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92" name="AutoShape 126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93" name="AutoShape 127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94" name="AutoShape 127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07" name="Group 1272"/>
          <p:cNvGrpSpPr>
            <a:grpSpLocks/>
          </p:cNvGrpSpPr>
          <p:nvPr/>
        </p:nvGrpSpPr>
        <p:grpSpPr bwMode="auto">
          <a:xfrm rot="-5400000">
            <a:off x="4876800" y="4191000"/>
            <a:ext cx="533400" cy="533400"/>
            <a:chOff x="1104" y="1632"/>
            <a:chExt cx="336" cy="336"/>
          </a:xfrm>
        </p:grpSpPr>
        <p:sp>
          <p:nvSpPr>
            <p:cNvPr id="20187" name="AutoShape 127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88" name="AutoShape 127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89" name="AutoShape 127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90" name="AutoShape 127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08" name="Group 1277"/>
          <p:cNvGrpSpPr>
            <a:grpSpLocks/>
          </p:cNvGrpSpPr>
          <p:nvPr/>
        </p:nvGrpSpPr>
        <p:grpSpPr bwMode="auto">
          <a:xfrm>
            <a:off x="4876800" y="4191000"/>
            <a:ext cx="533400" cy="533400"/>
            <a:chOff x="1104" y="1632"/>
            <a:chExt cx="336" cy="336"/>
          </a:xfrm>
        </p:grpSpPr>
        <p:sp>
          <p:nvSpPr>
            <p:cNvPr id="20183" name="AutoShape 127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84" name="AutoShape 127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85" name="AutoShape 128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86" name="AutoShape 128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09" name="Group 1282"/>
          <p:cNvGrpSpPr>
            <a:grpSpLocks/>
          </p:cNvGrpSpPr>
          <p:nvPr/>
        </p:nvGrpSpPr>
        <p:grpSpPr bwMode="auto">
          <a:xfrm>
            <a:off x="5029200" y="3962400"/>
            <a:ext cx="533400" cy="533400"/>
            <a:chOff x="1104" y="1632"/>
            <a:chExt cx="336" cy="336"/>
          </a:xfrm>
        </p:grpSpPr>
        <p:sp>
          <p:nvSpPr>
            <p:cNvPr id="20179" name="AutoShape 128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80" name="AutoShape 128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81" name="AutoShape 128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82" name="AutoShape 128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10" name="Group 1287"/>
          <p:cNvGrpSpPr>
            <a:grpSpLocks/>
          </p:cNvGrpSpPr>
          <p:nvPr/>
        </p:nvGrpSpPr>
        <p:grpSpPr bwMode="auto">
          <a:xfrm rot="-5400000">
            <a:off x="5181600" y="4114800"/>
            <a:ext cx="533400" cy="533400"/>
            <a:chOff x="1104" y="1632"/>
            <a:chExt cx="336" cy="336"/>
          </a:xfrm>
        </p:grpSpPr>
        <p:sp>
          <p:nvSpPr>
            <p:cNvPr id="20175" name="AutoShape 128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76" name="AutoShape 128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77" name="AutoShape 129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78" name="AutoShape 129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11" name="Group 1292"/>
          <p:cNvGrpSpPr>
            <a:grpSpLocks/>
          </p:cNvGrpSpPr>
          <p:nvPr/>
        </p:nvGrpSpPr>
        <p:grpSpPr bwMode="auto">
          <a:xfrm>
            <a:off x="5181600" y="4114800"/>
            <a:ext cx="533400" cy="533400"/>
            <a:chOff x="1104" y="1632"/>
            <a:chExt cx="336" cy="336"/>
          </a:xfrm>
        </p:grpSpPr>
        <p:sp>
          <p:nvSpPr>
            <p:cNvPr id="20171" name="AutoShape 129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72" name="AutoShape 129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73" name="AutoShape 129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74" name="AutoShape 129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12" name="Group 1297"/>
          <p:cNvGrpSpPr>
            <a:grpSpLocks/>
          </p:cNvGrpSpPr>
          <p:nvPr/>
        </p:nvGrpSpPr>
        <p:grpSpPr bwMode="auto">
          <a:xfrm>
            <a:off x="4876800" y="4191000"/>
            <a:ext cx="533400" cy="533400"/>
            <a:chOff x="1104" y="1632"/>
            <a:chExt cx="336" cy="336"/>
          </a:xfrm>
        </p:grpSpPr>
        <p:sp>
          <p:nvSpPr>
            <p:cNvPr id="20167" name="AutoShape 129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68" name="AutoShape 129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69" name="AutoShape 130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70" name="AutoShape 130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13" name="Group 1302"/>
          <p:cNvGrpSpPr>
            <a:grpSpLocks/>
          </p:cNvGrpSpPr>
          <p:nvPr/>
        </p:nvGrpSpPr>
        <p:grpSpPr bwMode="auto">
          <a:xfrm rot="-5400000">
            <a:off x="4876800" y="4343400"/>
            <a:ext cx="533400" cy="533400"/>
            <a:chOff x="1104" y="1632"/>
            <a:chExt cx="336" cy="336"/>
          </a:xfrm>
        </p:grpSpPr>
        <p:sp>
          <p:nvSpPr>
            <p:cNvPr id="20163" name="AutoShape 130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64" name="AutoShape 130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65" name="AutoShape 130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66" name="AutoShape 130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14" name="Group 1307"/>
          <p:cNvGrpSpPr>
            <a:grpSpLocks/>
          </p:cNvGrpSpPr>
          <p:nvPr/>
        </p:nvGrpSpPr>
        <p:grpSpPr bwMode="auto">
          <a:xfrm>
            <a:off x="4876800" y="4343400"/>
            <a:ext cx="533400" cy="533400"/>
            <a:chOff x="1104" y="1632"/>
            <a:chExt cx="336" cy="336"/>
          </a:xfrm>
        </p:grpSpPr>
        <p:sp>
          <p:nvSpPr>
            <p:cNvPr id="20159" name="AutoShape 130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60" name="AutoShape 130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61" name="AutoShape 131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62" name="AutoShape 131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15" name="Group 1312"/>
          <p:cNvGrpSpPr>
            <a:grpSpLocks/>
          </p:cNvGrpSpPr>
          <p:nvPr/>
        </p:nvGrpSpPr>
        <p:grpSpPr bwMode="auto">
          <a:xfrm>
            <a:off x="5181600" y="4114800"/>
            <a:ext cx="533400" cy="533400"/>
            <a:chOff x="1104" y="1632"/>
            <a:chExt cx="336" cy="336"/>
          </a:xfrm>
        </p:grpSpPr>
        <p:sp>
          <p:nvSpPr>
            <p:cNvPr id="20155" name="AutoShape 131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56" name="AutoShape 131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57" name="AutoShape 131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58" name="AutoShape 131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16" name="Group 1317"/>
          <p:cNvGrpSpPr>
            <a:grpSpLocks/>
          </p:cNvGrpSpPr>
          <p:nvPr/>
        </p:nvGrpSpPr>
        <p:grpSpPr bwMode="auto">
          <a:xfrm rot="-5400000">
            <a:off x="5334000" y="4267200"/>
            <a:ext cx="533400" cy="533400"/>
            <a:chOff x="1104" y="1632"/>
            <a:chExt cx="336" cy="336"/>
          </a:xfrm>
        </p:grpSpPr>
        <p:sp>
          <p:nvSpPr>
            <p:cNvPr id="20151" name="AutoShape 131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52" name="AutoShape 131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53" name="AutoShape 132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54" name="AutoShape 132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17" name="Group 1322"/>
          <p:cNvGrpSpPr>
            <a:grpSpLocks/>
          </p:cNvGrpSpPr>
          <p:nvPr/>
        </p:nvGrpSpPr>
        <p:grpSpPr bwMode="auto">
          <a:xfrm>
            <a:off x="5334000" y="4267200"/>
            <a:ext cx="533400" cy="533400"/>
            <a:chOff x="1104" y="1632"/>
            <a:chExt cx="336" cy="336"/>
          </a:xfrm>
        </p:grpSpPr>
        <p:sp>
          <p:nvSpPr>
            <p:cNvPr id="20147" name="AutoShape 132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48" name="AutoShape 132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49" name="AutoShape 132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50" name="AutoShape 132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18" name="Group 1327"/>
          <p:cNvGrpSpPr>
            <a:grpSpLocks/>
          </p:cNvGrpSpPr>
          <p:nvPr/>
        </p:nvGrpSpPr>
        <p:grpSpPr bwMode="auto">
          <a:xfrm>
            <a:off x="4876800" y="4343400"/>
            <a:ext cx="533400" cy="533400"/>
            <a:chOff x="1104" y="1632"/>
            <a:chExt cx="336" cy="336"/>
          </a:xfrm>
        </p:grpSpPr>
        <p:sp>
          <p:nvSpPr>
            <p:cNvPr id="20143" name="AutoShape 132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44" name="AutoShape 132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45" name="AutoShape 133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46" name="AutoShape 133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19" name="Group 1332"/>
          <p:cNvGrpSpPr>
            <a:grpSpLocks/>
          </p:cNvGrpSpPr>
          <p:nvPr/>
        </p:nvGrpSpPr>
        <p:grpSpPr bwMode="auto">
          <a:xfrm rot="-5400000">
            <a:off x="5181600" y="4495800"/>
            <a:ext cx="533400" cy="533400"/>
            <a:chOff x="1104" y="1632"/>
            <a:chExt cx="336" cy="336"/>
          </a:xfrm>
        </p:grpSpPr>
        <p:sp>
          <p:nvSpPr>
            <p:cNvPr id="20139" name="AutoShape 133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40" name="AutoShape 133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41" name="AutoShape 133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42" name="AutoShape 133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20" name="Group 1337"/>
          <p:cNvGrpSpPr>
            <a:grpSpLocks/>
          </p:cNvGrpSpPr>
          <p:nvPr/>
        </p:nvGrpSpPr>
        <p:grpSpPr bwMode="auto">
          <a:xfrm>
            <a:off x="5181600" y="4495800"/>
            <a:ext cx="533400" cy="533400"/>
            <a:chOff x="1104" y="1632"/>
            <a:chExt cx="336" cy="336"/>
          </a:xfrm>
        </p:grpSpPr>
        <p:sp>
          <p:nvSpPr>
            <p:cNvPr id="20135" name="AutoShape 133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36" name="AutoShape 133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37" name="AutoShape 134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38" name="AutoShape 134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21" name="Group 1342"/>
          <p:cNvGrpSpPr>
            <a:grpSpLocks/>
          </p:cNvGrpSpPr>
          <p:nvPr/>
        </p:nvGrpSpPr>
        <p:grpSpPr bwMode="auto">
          <a:xfrm>
            <a:off x="5334000" y="4267200"/>
            <a:ext cx="533400" cy="533400"/>
            <a:chOff x="1104" y="1632"/>
            <a:chExt cx="336" cy="336"/>
          </a:xfrm>
        </p:grpSpPr>
        <p:sp>
          <p:nvSpPr>
            <p:cNvPr id="20131" name="AutoShape 134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32" name="AutoShape 134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33" name="AutoShape 134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34" name="AutoShape 134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22" name="Group 1347"/>
          <p:cNvGrpSpPr>
            <a:grpSpLocks/>
          </p:cNvGrpSpPr>
          <p:nvPr/>
        </p:nvGrpSpPr>
        <p:grpSpPr bwMode="auto">
          <a:xfrm rot="-5400000">
            <a:off x="5486400" y="4419600"/>
            <a:ext cx="533400" cy="533400"/>
            <a:chOff x="1104" y="1632"/>
            <a:chExt cx="336" cy="336"/>
          </a:xfrm>
        </p:grpSpPr>
        <p:sp>
          <p:nvSpPr>
            <p:cNvPr id="20127" name="AutoShape 134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28" name="AutoShape 134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29" name="AutoShape 135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30" name="AutoShape 135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23" name="Group 1352"/>
          <p:cNvGrpSpPr>
            <a:grpSpLocks/>
          </p:cNvGrpSpPr>
          <p:nvPr/>
        </p:nvGrpSpPr>
        <p:grpSpPr bwMode="auto">
          <a:xfrm>
            <a:off x="5486400" y="4419600"/>
            <a:ext cx="533400" cy="533400"/>
            <a:chOff x="1104" y="1632"/>
            <a:chExt cx="336" cy="336"/>
          </a:xfrm>
        </p:grpSpPr>
        <p:sp>
          <p:nvSpPr>
            <p:cNvPr id="20123" name="AutoShape 135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24" name="AutoShape 135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25" name="AutoShape 135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26" name="AutoShape 135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24" name="Group 1357"/>
          <p:cNvGrpSpPr>
            <a:grpSpLocks/>
          </p:cNvGrpSpPr>
          <p:nvPr/>
        </p:nvGrpSpPr>
        <p:grpSpPr bwMode="auto">
          <a:xfrm>
            <a:off x="5181600" y="4495800"/>
            <a:ext cx="533400" cy="533400"/>
            <a:chOff x="1104" y="1632"/>
            <a:chExt cx="336" cy="336"/>
          </a:xfrm>
        </p:grpSpPr>
        <p:sp>
          <p:nvSpPr>
            <p:cNvPr id="20119" name="AutoShape 135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20" name="AutoShape 135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21" name="AutoShape 136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22" name="AutoShape 136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25" name="Group 1362"/>
          <p:cNvGrpSpPr>
            <a:grpSpLocks/>
          </p:cNvGrpSpPr>
          <p:nvPr/>
        </p:nvGrpSpPr>
        <p:grpSpPr bwMode="auto">
          <a:xfrm rot="-5400000">
            <a:off x="5334000" y="4648200"/>
            <a:ext cx="533400" cy="533400"/>
            <a:chOff x="1104" y="1632"/>
            <a:chExt cx="336" cy="336"/>
          </a:xfrm>
        </p:grpSpPr>
        <p:sp>
          <p:nvSpPr>
            <p:cNvPr id="20115" name="AutoShape 136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16" name="AutoShape 136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17" name="AutoShape 136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18" name="AutoShape 136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26" name="Group 1367"/>
          <p:cNvGrpSpPr>
            <a:grpSpLocks/>
          </p:cNvGrpSpPr>
          <p:nvPr/>
        </p:nvGrpSpPr>
        <p:grpSpPr bwMode="auto">
          <a:xfrm>
            <a:off x="5334000" y="4648200"/>
            <a:ext cx="533400" cy="533400"/>
            <a:chOff x="1104" y="1632"/>
            <a:chExt cx="336" cy="336"/>
          </a:xfrm>
        </p:grpSpPr>
        <p:sp>
          <p:nvSpPr>
            <p:cNvPr id="20111" name="AutoShape 136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12" name="AutoShape 136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13" name="AutoShape 137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14" name="AutoShape 137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27" name="Group 1372"/>
          <p:cNvGrpSpPr>
            <a:grpSpLocks/>
          </p:cNvGrpSpPr>
          <p:nvPr/>
        </p:nvGrpSpPr>
        <p:grpSpPr bwMode="auto">
          <a:xfrm>
            <a:off x="5334000" y="4267200"/>
            <a:ext cx="533400" cy="533400"/>
            <a:chOff x="1104" y="1632"/>
            <a:chExt cx="336" cy="336"/>
          </a:xfrm>
        </p:grpSpPr>
        <p:sp>
          <p:nvSpPr>
            <p:cNvPr id="20107" name="AutoShape 137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08" name="AutoShape 137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09" name="AutoShape 137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10" name="AutoShape 137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28" name="Group 1377"/>
          <p:cNvGrpSpPr>
            <a:grpSpLocks/>
          </p:cNvGrpSpPr>
          <p:nvPr/>
        </p:nvGrpSpPr>
        <p:grpSpPr bwMode="auto">
          <a:xfrm rot="-5400000">
            <a:off x="5562600" y="4267200"/>
            <a:ext cx="533400" cy="533400"/>
            <a:chOff x="1104" y="1632"/>
            <a:chExt cx="336" cy="336"/>
          </a:xfrm>
        </p:grpSpPr>
        <p:sp>
          <p:nvSpPr>
            <p:cNvPr id="20103" name="AutoShape 137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04" name="AutoShape 137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05" name="AutoShape 138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06" name="AutoShape 138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29" name="Group 1382"/>
          <p:cNvGrpSpPr>
            <a:grpSpLocks/>
          </p:cNvGrpSpPr>
          <p:nvPr/>
        </p:nvGrpSpPr>
        <p:grpSpPr bwMode="auto">
          <a:xfrm>
            <a:off x="5486400" y="4419600"/>
            <a:ext cx="533400" cy="533400"/>
            <a:chOff x="1104" y="1632"/>
            <a:chExt cx="336" cy="336"/>
          </a:xfrm>
        </p:grpSpPr>
        <p:sp>
          <p:nvSpPr>
            <p:cNvPr id="20099" name="AutoShape 138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00" name="AutoShape 138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01" name="AutoShape 138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102" name="AutoShape 138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30" name="Group 1387"/>
          <p:cNvGrpSpPr>
            <a:grpSpLocks/>
          </p:cNvGrpSpPr>
          <p:nvPr/>
        </p:nvGrpSpPr>
        <p:grpSpPr bwMode="auto">
          <a:xfrm rot="-5400000">
            <a:off x="5638800" y="4572000"/>
            <a:ext cx="533400" cy="533400"/>
            <a:chOff x="1104" y="1632"/>
            <a:chExt cx="336" cy="336"/>
          </a:xfrm>
        </p:grpSpPr>
        <p:sp>
          <p:nvSpPr>
            <p:cNvPr id="20095" name="AutoShape 138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96" name="AutoShape 138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97" name="AutoShape 139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98" name="AutoShape 139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31" name="Group 1392"/>
          <p:cNvGrpSpPr>
            <a:grpSpLocks/>
          </p:cNvGrpSpPr>
          <p:nvPr/>
        </p:nvGrpSpPr>
        <p:grpSpPr bwMode="auto">
          <a:xfrm>
            <a:off x="5181600" y="4495800"/>
            <a:ext cx="533400" cy="533400"/>
            <a:chOff x="1104" y="1632"/>
            <a:chExt cx="336" cy="336"/>
          </a:xfrm>
        </p:grpSpPr>
        <p:sp>
          <p:nvSpPr>
            <p:cNvPr id="20091" name="AutoShape 139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92" name="AutoShape 139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93" name="AutoShape 139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94" name="AutoShape 139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32" name="Group 1397"/>
          <p:cNvGrpSpPr>
            <a:grpSpLocks/>
          </p:cNvGrpSpPr>
          <p:nvPr/>
        </p:nvGrpSpPr>
        <p:grpSpPr bwMode="auto">
          <a:xfrm rot="-5400000">
            <a:off x="5334000" y="4648200"/>
            <a:ext cx="533400" cy="533400"/>
            <a:chOff x="1104" y="1632"/>
            <a:chExt cx="336" cy="336"/>
          </a:xfrm>
        </p:grpSpPr>
        <p:sp>
          <p:nvSpPr>
            <p:cNvPr id="20087" name="AutoShape 139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88" name="AutoShape 139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89" name="AutoShape 140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90" name="AutoShape 140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33" name="Group 1402"/>
          <p:cNvGrpSpPr>
            <a:grpSpLocks/>
          </p:cNvGrpSpPr>
          <p:nvPr/>
        </p:nvGrpSpPr>
        <p:grpSpPr bwMode="auto">
          <a:xfrm>
            <a:off x="5334000" y="4648200"/>
            <a:ext cx="533400" cy="533400"/>
            <a:chOff x="1104" y="1632"/>
            <a:chExt cx="336" cy="336"/>
          </a:xfrm>
        </p:grpSpPr>
        <p:sp>
          <p:nvSpPr>
            <p:cNvPr id="20083" name="AutoShape 140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84" name="AutoShape 140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85" name="AutoShape 140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86" name="AutoShape 140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34" name="Group 1407"/>
          <p:cNvGrpSpPr>
            <a:grpSpLocks/>
          </p:cNvGrpSpPr>
          <p:nvPr/>
        </p:nvGrpSpPr>
        <p:grpSpPr bwMode="auto">
          <a:xfrm>
            <a:off x="5486400" y="4419600"/>
            <a:ext cx="533400" cy="533400"/>
            <a:chOff x="1104" y="1632"/>
            <a:chExt cx="336" cy="336"/>
          </a:xfrm>
        </p:grpSpPr>
        <p:sp>
          <p:nvSpPr>
            <p:cNvPr id="20079" name="AutoShape 140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80" name="AutoShape 140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81" name="AutoShape 141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82" name="AutoShape 141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35" name="Group 1412"/>
          <p:cNvGrpSpPr>
            <a:grpSpLocks/>
          </p:cNvGrpSpPr>
          <p:nvPr/>
        </p:nvGrpSpPr>
        <p:grpSpPr bwMode="auto">
          <a:xfrm rot="-5400000">
            <a:off x="5638800" y="4419600"/>
            <a:ext cx="533400" cy="533400"/>
            <a:chOff x="1104" y="1632"/>
            <a:chExt cx="336" cy="336"/>
          </a:xfrm>
        </p:grpSpPr>
        <p:sp>
          <p:nvSpPr>
            <p:cNvPr id="20075" name="AutoShape 141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76" name="AutoShape 141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77" name="AutoShape 141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78" name="AutoShape 141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36" name="Group 1417"/>
          <p:cNvGrpSpPr>
            <a:grpSpLocks/>
          </p:cNvGrpSpPr>
          <p:nvPr/>
        </p:nvGrpSpPr>
        <p:grpSpPr bwMode="auto">
          <a:xfrm>
            <a:off x="5638800" y="4572000"/>
            <a:ext cx="533400" cy="533400"/>
            <a:chOff x="1104" y="1632"/>
            <a:chExt cx="336" cy="336"/>
          </a:xfrm>
        </p:grpSpPr>
        <p:sp>
          <p:nvSpPr>
            <p:cNvPr id="20071" name="AutoShape 141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72" name="AutoShape 141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73" name="AutoShape 142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74" name="AutoShape 142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37" name="Group 1422"/>
          <p:cNvGrpSpPr>
            <a:grpSpLocks/>
          </p:cNvGrpSpPr>
          <p:nvPr/>
        </p:nvGrpSpPr>
        <p:grpSpPr bwMode="auto">
          <a:xfrm>
            <a:off x="5334000" y="4648200"/>
            <a:ext cx="533400" cy="533400"/>
            <a:chOff x="1104" y="1632"/>
            <a:chExt cx="336" cy="336"/>
          </a:xfrm>
        </p:grpSpPr>
        <p:sp>
          <p:nvSpPr>
            <p:cNvPr id="20067" name="AutoShape 142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68" name="AutoShape 142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69" name="AutoShape 142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70" name="AutoShape 142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38" name="Group 1427"/>
          <p:cNvGrpSpPr>
            <a:grpSpLocks/>
          </p:cNvGrpSpPr>
          <p:nvPr/>
        </p:nvGrpSpPr>
        <p:grpSpPr bwMode="auto">
          <a:xfrm rot="-5400000">
            <a:off x="5486400" y="4800600"/>
            <a:ext cx="533400" cy="533400"/>
            <a:chOff x="1104" y="1632"/>
            <a:chExt cx="336" cy="336"/>
          </a:xfrm>
        </p:grpSpPr>
        <p:sp>
          <p:nvSpPr>
            <p:cNvPr id="20063" name="AutoShape 142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64" name="AutoShape 142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65" name="AutoShape 143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66" name="AutoShape 143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39" name="Group 1432"/>
          <p:cNvGrpSpPr>
            <a:grpSpLocks/>
          </p:cNvGrpSpPr>
          <p:nvPr/>
        </p:nvGrpSpPr>
        <p:grpSpPr bwMode="auto">
          <a:xfrm>
            <a:off x="5486400" y="4800600"/>
            <a:ext cx="533400" cy="533400"/>
            <a:chOff x="1104" y="1632"/>
            <a:chExt cx="336" cy="336"/>
          </a:xfrm>
        </p:grpSpPr>
        <p:sp>
          <p:nvSpPr>
            <p:cNvPr id="20059" name="AutoShape 143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60" name="AutoShape 143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61" name="AutoShape 143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62" name="AutoShape 143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40" name="Group 1437"/>
          <p:cNvGrpSpPr>
            <a:grpSpLocks/>
          </p:cNvGrpSpPr>
          <p:nvPr/>
        </p:nvGrpSpPr>
        <p:grpSpPr bwMode="auto">
          <a:xfrm>
            <a:off x="5638800" y="4572000"/>
            <a:ext cx="533400" cy="533400"/>
            <a:chOff x="1104" y="1632"/>
            <a:chExt cx="336" cy="336"/>
          </a:xfrm>
        </p:grpSpPr>
        <p:sp>
          <p:nvSpPr>
            <p:cNvPr id="20055" name="AutoShape 143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56" name="AutoShape 143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57" name="AutoShape 144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58" name="AutoShape 144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0041" name="Group 1442"/>
          <p:cNvGrpSpPr>
            <a:grpSpLocks/>
          </p:cNvGrpSpPr>
          <p:nvPr/>
        </p:nvGrpSpPr>
        <p:grpSpPr bwMode="auto">
          <a:xfrm>
            <a:off x="5486400" y="4800600"/>
            <a:ext cx="533400" cy="533400"/>
            <a:chOff x="1104" y="1632"/>
            <a:chExt cx="336" cy="336"/>
          </a:xfrm>
        </p:grpSpPr>
        <p:sp>
          <p:nvSpPr>
            <p:cNvPr id="20051" name="AutoShape 144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52" name="AutoShape 144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53" name="AutoShape 144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54" name="AutoShape 144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0042" name="Text Box 1447"/>
          <p:cNvSpPr txBox="1">
            <a:spLocks noChangeArrowheads="1"/>
          </p:cNvSpPr>
          <p:nvPr/>
        </p:nvSpPr>
        <p:spPr bwMode="auto">
          <a:xfrm rot="-2407244">
            <a:off x="4343400" y="2071688"/>
            <a:ext cx="9461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naranja</a:t>
            </a:r>
            <a:endParaRPr lang="en-US">
              <a:solidFill>
                <a:srgbClr val="000000"/>
              </a:solidFill>
              <a:latin typeface="Arial" charset="0"/>
            </a:endParaRPr>
          </a:p>
        </p:txBody>
      </p:sp>
      <p:sp>
        <p:nvSpPr>
          <p:cNvPr id="20043" name="Text Box 1449"/>
          <p:cNvSpPr txBox="1">
            <a:spLocks noChangeArrowheads="1"/>
          </p:cNvSpPr>
          <p:nvPr/>
        </p:nvSpPr>
        <p:spPr bwMode="auto">
          <a:xfrm rot="-2431308">
            <a:off x="3276600" y="2819401"/>
            <a:ext cx="12636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mandarina</a:t>
            </a:r>
            <a:endParaRPr lang="en-US">
              <a:solidFill>
                <a:srgbClr val="000000"/>
              </a:solidFill>
              <a:latin typeface="Arial" charset="0"/>
            </a:endParaRPr>
          </a:p>
        </p:txBody>
      </p:sp>
      <p:sp>
        <p:nvSpPr>
          <p:cNvPr id="20044" name="Line 1451"/>
          <p:cNvSpPr>
            <a:spLocks noChangeShapeType="1"/>
          </p:cNvSpPr>
          <p:nvPr/>
        </p:nvSpPr>
        <p:spPr bwMode="auto">
          <a:xfrm>
            <a:off x="4343400" y="2438400"/>
            <a:ext cx="2971800" cy="3581400"/>
          </a:xfrm>
          <a:prstGeom prst="line">
            <a:avLst/>
          </a:prstGeom>
          <a:noFill/>
          <a:ln w="38100">
            <a:solidFill>
              <a:srgbClr val="FF3300"/>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20045" name="Line 1452"/>
          <p:cNvSpPr>
            <a:spLocks noChangeShapeType="1"/>
          </p:cNvSpPr>
          <p:nvPr/>
        </p:nvSpPr>
        <p:spPr bwMode="auto">
          <a:xfrm flipV="1">
            <a:off x="4267200" y="2438400"/>
            <a:ext cx="762000" cy="685800"/>
          </a:xfrm>
          <a:prstGeom prst="line">
            <a:avLst/>
          </a:prstGeom>
          <a:noFill/>
          <a:ln w="38100">
            <a:solidFill>
              <a:srgbClr val="FF3300"/>
            </a:solidFill>
            <a:round/>
            <a:headEnd type="triangle" w="med" len="me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grpSp>
        <p:nvGrpSpPr>
          <p:cNvPr id="20046" name="Group 1453"/>
          <p:cNvGrpSpPr>
            <a:grpSpLocks/>
          </p:cNvGrpSpPr>
          <p:nvPr/>
        </p:nvGrpSpPr>
        <p:grpSpPr bwMode="auto">
          <a:xfrm flipH="1">
            <a:off x="4800600" y="3276600"/>
            <a:ext cx="533400" cy="533400"/>
            <a:chOff x="1104" y="1632"/>
            <a:chExt cx="336" cy="336"/>
          </a:xfrm>
        </p:grpSpPr>
        <p:sp>
          <p:nvSpPr>
            <p:cNvPr id="20047" name="AutoShape 1454"/>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48" name="AutoShape 1455"/>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49" name="AutoShape 1456"/>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0050" name="AutoShape 1457"/>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Tree>
    <p:extLst>
      <p:ext uri="{BB962C8B-B14F-4D97-AF65-F5344CB8AC3E}">
        <p14:creationId xmlns:p14="http://schemas.microsoft.com/office/powerpoint/2010/main" val="553467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21507" name="Text Box 3"/>
          <p:cNvSpPr txBox="1">
            <a:spLocks noChangeArrowheads="1"/>
          </p:cNvSpPr>
          <p:nvPr/>
        </p:nvSpPr>
        <p:spPr bwMode="auto">
          <a:xfrm>
            <a:off x="1676400" y="838200"/>
            <a:ext cx="2940050" cy="915988"/>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Uso de dos características:</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21508"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21509" name="Line 5"/>
          <p:cNvSpPr>
            <a:spLocks noChangeShapeType="1"/>
          </p:cNvSpPr>
          <p:nvPr/>
        </p:nvSpPr>
        <p:spPr bwMode="auto">
          <a:xfrm flipV="1">
            <a:off x="2590800" y="1447800"/>
            <a:ext cx="0" cy="487680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21510" name="Line 6"/>
          <p:cNvSpPr>
            <a:spLocks noChangeShapeType="1"/>
          </p:cNvSpPr>
          <p:nvPr/>
        </p:nvSpPr>
        <p:spPr bwMode="auto">
          <a:xfrm>
            <a:off x="2286000" y="6096000"/>
            <a:ext cx="68580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21511" name="Text Box 8"/>
          <p:cNvSpPr txBox="1">
            <a:spLocks noChangeArrowheads="1"/>
          </p:cNvSpPr>
          <p:nvPr/>
        </p:nvSpPr>
        <p:spPr bwMode="auto">
          <a:xfrm>
            <a:off x="1584325" y="1560513"/>
            <a:ext cx="6413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21512" name="Oval 9"/>
          <p:cNvSpPr>
            <a:spLocks noChangeArrowheads="1"/>
          </p:cNvSpPr>
          <p:nvPr/>
        </p:nvSpPr>
        <p:spPr bwMode="auto">
          <a:xfrm>
            <a:off x="6400800" y="2362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13" name="Oval 10"/>
          <p:cNvSpPr>
            <a:spLocks noChangeArrowheads="1"/>
          </p:cNvSpPr>
          <p:nvPr/>
        </p:nvSpPr>
        <p:spPr bwMode="auto">
          <a:xfrm>
            <a:off x="6553200" y="2514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14" name="Oval 11"/>
          <p:cNvSpPr>
            <a:spLocks noChangeArrowheads="1"/>
          </p:cNvSpPr>
          <p:nvPr/>
        </p:nvSpPr>
        <p:spPr bwMode="auto">
          <a:xfrm>
            <a:off x="67056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15" name="Oval 12"/>
          <p:cNvSpPr>
            <a:spLocks noChangeArrowheads="1"/>
          </p:cNvSpPr>
          <p:nvPr/>
        </p:nvSpPr>
        <p:spPr bwMode="auto">
          <a:xfrm>
            <a:off x="6858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16" name="Oval 13"/>
          <p:cNvSpPr>
            <a:spLocks noChangeArrowheads="1"/>
          </p:cNvSpPr>
          <p:nvPr/>
        </p:nvSpPr>
        <p:spPr bwMode="auto">
          <a:xfrm>
            <a:off x="6477000" y="2286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17" name="Oval 14"/>
          <p:cNvSpPr>
            <a:spLocks noChangeArrowheads="1"/>
          </p:cNvSpPr>
          <p:nvPr/>
        </p:nvSpPr>
        <p:spPr bwMode="auto">
          <a:xfrm>
            <a:off x="6629400" y="2438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18" name="Oval 15"/>
          <p:cNvSpPr>
            <a:spLocks noChangeArrowheads="1"/>
          </p:cNvSpPr>
          <p:nvPr/>
        </p:nvSpPr>
        <p:spPr bwMode="auto">
          <a:xfrm>
            <a:off x="6781800" y="2590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19" name="Oval 16"/>
          <p:cNvSpPr>
            <a:spLocks noChangeArrowheads="1"/>
          </p:cNvSpPr>
          <p:nvPr/>
        </p:nvSpPr>
        <p:spPr bwMode="auto">
          <a:xfrm>
            <a:off x="6934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520" name="Group 17"/>
          <p:cNvGrpSpPr>
            <a:grpSpLocks/>
          </p:cNvGrpSpPr>
          <p:nvPr/>
        </p:nvGrpSpPr>
        <p:grpSpPr bwMode="auto">
          <a:xfrm flipH="1">
            <a:off x="6477000" y="2590800"/>
            <a:ext cx="304800" cy="304800"/>
            <a:chOff x="3696" y="1728"/>
            <a:chExt cx="192" cy="192"/>
          </a:xfrm>
        </p:grpSpPr>
        <p:sp>
          <p:nvSpPr>
            <p:cNvPr id="22688" name="Oval 1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89" name="Oval 1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90" name="Oval 2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91" name="Oval 2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521" name="Oval 22"/>
          <p:cNvSpPr>
            <a:spLocks noChangeArrowheads="1"/>
          </p:cNvSpPr>
          <p:nvPr/>
        </p:nvSpPr>
        <p:spPr bwMode="auto">
          <a:xfrm>
            <a:off x="6553200" y="2514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22" name="Oval 23"/>
          <p:cNvSpPr>
            <a:spLocks noChangeArrowheads="1"/>
          </p:cNvSpPr>
          <p:nvPr/>
        </p:nvSpPr>
        <p:spPr bwMode="auto">
          <a:xfrm>
            <a:off x="67056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23" name="Oval 24"/>
          <p:cNvSpPr>
            <a:spLocks noChangeArrowheads="1"/>
          </p:cNvSpPr>
          <p:nvPr/>
        </p:nvSpPr>
        <p:spPr bwMode="auto">
          <a:xfrm>
            <a:off x="6858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24" name="Oval 25"/>
          <p:cNvSpPr>
            <a:spLocks noChangeArrowheads="1"/>
          </p:cNvSpPr>
          <p:nvPr/>
        </p:nvSpPr>
        <p:spPr bwMode="auto">
          <a:xfrm>
            <a:off x="7010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25" name="Oval 26"/>
          <p:cNvSpPr>
            <a:spLocks noChangeArrowheads="1"/>
          </p:cNvSpPr>
          <p:nvPr/>
        </p:nvSpPr>
        <p:spPr bwMode="auto">
          <a:xfrm>
            <a:off x="6629400" y="2438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26" name="Oval 27"/>
          <p:cNvSpPr>
            <a:spLocks noChangeArrowheads="1"/>
          </p:cNvSpPr>
          <p:nvPr/>
        </p:nvSpPr>
        <p:spPr bwMode="auto">
          <a:xfrm>
            <a:off x="6781800" y="2590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27" name="Oval 28"/>
          <p:cNvSpPr>
            <a:spLocks noChangeArrowheads="1"/>
          </p:cNvSpPr>
          <p:nvPr/>
        </p:nvSpPr>
        <p:spPr bwMode="auto">
          <a:xfrm>
            <a:off x="6934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28" name="Oval 29"/>
          <p:cNvSpPr>
            <a:spLocks noChangeArrowheads="1"/>
          </p:cNvSpPr>
          <p:nvPr/>
        </p:nvSpPr>
        <p:spPr bwMode="auto">
          <a:xfrm>
            <a:off x="7086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529" name="Group 30"/>
          <p:cNvGrpSpPr>
            <a:grpSpLocks/>
          </p:cNvGrpSpPr>
          <p:nvPr/>
        </p:nvGrpSpPr>
        <p:grpSpPr bwMode="auto">
          <a:xfrm flipH="1">
            <a:off x="6629400" y="2743200"/>
            <a:ext cx="304800" cy="304800"/>
            <a:chOff x="3696" y="1728"/>
            <a:chExt cx="192" cy="192"/>
          </a:xfrm>
        </p:grpSpPr>
        <p:sp>
          <p:nvSpPr>
            <p:cNvPr id="22684" name="Oval 3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85" name="Oval 3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86" name="Oval 3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87" name="Oval 3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530" name="Oval 35"/>
          <p:cNvSpPr>
            <a:spLocks noChangeArrowheads="1"/>
          </p:cNvSpPr>
          <p:nvPr/>
        </p:nvSpPr>
        <p:spPr bwMode="auto">
          <a:xfrm>
            <a:off x="6705600" y="2438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31" name="Oval 36"/>
          <p:cNvSpPr>
            <a:spLocks noChangeArrowheads="1"/>
          </p:cNvSpPr>
          <p:nvPr/>
        </p:nvSpPr>
        <p:spPr bwMode="auto">
          <a:xfrm>
            <a:off x="6858000" y="2590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32" name="Oval 37"/>
          <p:cNvSpPr>
            <a:spLocks noChangeArrowheads="1"/>
          </p:cNvSpPr>
          <p:nvPr/>
        </p:nvSpPr>
        <p:spPr bwMode="auto">
          <a:xfrm>
            <a:off x="70104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33" name="Oval 38"/>
          <p:cNvSpPr>
            <a:spLocks noChangeArrowheads="1"/>
          </p:cNvSpPr>
          <p:nvPr/>
        </p:nvSpPr>
        <p:spPr bwMode="auto">
          <a:xfrm>
            <a:off x="71628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34" name="Oval 39"/>
          <p:cNvSpPr>
            <a:spLocks noChangeArrowheads="1"/>
          </p:cNvSpPr>
          <p:nvPr/>
        </p:nvSpPr>
        <p:spPr bwMode="auto">
          <a:xfrm>
            <a:off x="6781800" y="2362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35" name="Oval 40"/>
          <p:cNvSpPr>
            <a:spLocks noChangeArrowheads="1"/>
          </p:cNvSpPr>
          <p:nvPr/>
        </p:nvSpPr>
        <p:spPr bwMode="auto">
          <a:xfrm>
            <a:off x="6934200" y="2514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36" name="Oval 41"/>
          <p:cNvSpPr>
            <a:spLocks noChangeArrowheads="1"/>
          </p:cNvSpPr>
          <p:nvPr/>
        </p:nvSpPr>
        <p:spPr bwMode="auto">
          <a:xfrm>
            <a:off x="70866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37" name="Oval 42"/>
          <p:cNvSpPr>
            <a:spLocks noChangeArrowheads="1"/>
          </p:cNvSpPr>
          <p:nvPr/>
        </p:nvSpPr>
        <p:spPr bwMode="auto">
          <a:xfrm>
            <a:off x="7239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538" name="Group 43"/>
          <p:cNvGrpSpPr>
            <a:grpSpLocks/>
          </p:cNvGrpSpPr>
          <p:nvPr/>
        </p:nvGrpSpPr>
        <p:grpSpPr bwMode="auto">
          <a:xfrm flipH="1">
            <a:off x="6781800" y="2667000"/>
            <a:ext cx="304800" cy="304800"/>
            <a:chOff x="3696" y="1728"/>
            <a:chExt cx="192" cy="192"/>
          </a:xfrm>
        </p:grpSpPr>
        <p:sp>
          <p:nvSpPr>
            <p:cNvPr id="22680" name="Oval 4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81" name="Oval 4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82" name="Oval 4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83" name="Oval 4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539" name="Oval 48"/>
          <p:cNvSpPr>
            <a:spLocks noChangeArrowheads="1"/>
          </p:cNvSpPr>
          <p:nvPr/>
        </p:nvSpPr>
        <p:spPr bwMode="auto">
          <a:xfrm>
            <a:off x="63246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40" name="Oval 49"/>
          <p:cNvSpPr>
            <a:spLocks noChangeArrowheads="1"/>
          </p:cNvSpPr>
          <p:nvPr/>
        </p:nvSpPr>
        <p:spPr bwMode="auto">
          <a:xfrm>
            <a:off x="64770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41" name="Oval 50"/>
          <p:cNvSpPr>
            <a:spLocks noChangeArrowheads="1"/>
          </p:cNvSpPr>
          <p:nvPr/>
        </p:nvSpPr>
        <p:spPr bwMode="auto">
          <a:xfrm>
            <a:off x="66294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42" name="Oval 51"/>
          <p:cNvSpPr>
            <a:spLocks noChangeArrowheads="1"/>
          </p:cNvSpPr>
          <p:nvPr/>
        </p:nvSpPr>
        <p:spPr bwMode="auto">
          <a:xfrm>
            <a:off x="64008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43" name="Oval 52"/>
          <p:cNvSpPr>
            <a:spLocks noChangeArrowheads="1"/>
          </p:cNvSpPr>
          <p:nvPr/>
        </p:nvSpPr>
        <p:spPr bwMode="auto">
          <a:xfrm>
            <a:off x="65532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44" name="Oval 53"/>
          <p:cNvSpPr>
            <a:spLocks noChangeArrowheads="1"/>
          </p:cNvSpPr>
          <p:nvPr/>
        </p:nvSpPr>
        <p:spPr bwMode="auto">
          <a:xfrm>
            <a:off x="67056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545" name="Group 54"/>
          <p:cNvGrpSpPr>
            <a:grpSpLocks/>
          </p:cNvGrpSpPr>
          <p:nvPr/>
        </p:nvGrpSpPr>
        <p:grpSpPr bwMode="auto">
          <a:xfrm flipH="1">
            <a:off x="6248400" y="2895600"/>
            <a:ext cx="304800" cy="304800"/>
            <a:chOff x="3696" y="1728"/>
            <a:chExt cx="192" cy="192"/>
          </a:xfrm>
        </p:grpSpPr>
        <p:sp>
          <p:nvSpPr>
            <p:cNvPr id="22676" name="Oval 5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77" name="Oval 5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78" name="Oval 5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79" name="Oval 5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546" name="Oval 59"/>
          <p:cNvSpPr>
            <a:spLocks noChangeArrowheads="1"/>
          </p:cNvSpPr>
          <p:nvPr/>
        </p:nvSpPr>
        <p:spPr bwMode="auto">
          <a:xfrm>
            <a:off x="63246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47" name="Oval 60"/>
          <p:cNvSpPr>
            <a:spLocks noChangeArrowheads="1"/>
          </p:cNvSpPr>
          <p:nvPr/>
        </p:nvSpPr>
        <p:spPr bwMode="auto">
          <a:xfrm>
            <a:off x="64770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48" name="Oval 61"/>
          <p:cNvSpPr>
            <a:spLocks noChangeArrowheads="1"/>
          </p:cNvSpPr>
          <p:nvPr/>
        </p:nvSpPr>
        <p:spPr bwMode="auto">
          <a:xfrm>
            <a:off x="66294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49" name="Oval 62"/>
          <p:cNvSpPr>
            <a:spLocks noChangeArrowheads="1"/>
          </p:cNvSpPr>
          <p:nvPr/>
        </p:nvSpPr>
        <p:spPr bwMode="auto">
          <a:xfrm>
            <a:off x="67818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50" name="Oval 63"/>
          <p:cNvSpPr>
            <a:spLocks noChangeArrowheads="1"/>
          </p:cNvSpPr>
          <p:nvPr/>
        </p:nvSpPr>
        <p:spPr bwMode="auto">
          <a:xfrm>
            <a:off x="64008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51" name="Oval 64"/>
          <p:cNvSpPr>
            <a:spLocks noChangeArrowheads="1"/>
          </p:cNvSpPr>
          <p:nvPr/>
        </p:nvSpPr>
        <p:spPr bwMode="auto">
          <a:xfrm>
            <a:off x="65532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52" name="Oval 65"/>
          <p:cNvSpPr>
            <a:spLocks noChangeArrowheads="1"/>
          </p:cNvSpPr>
          <p:nvPr/>
        </p:nvSpPr>
        <p:spPr bwMode="auto">
          <a:xfrm>
            <a:off x="67056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553" name="Group 66"/>
          <p:cNvGrpSpPr>
            <a:grpSpLocks/>
          </p:cNvGrpSpPr>
          <p:nvPr/>
        </p:nvGrpSpPr>
        <p:grpSpPr bwMode="auto">
          <a:xfrm flipH="1">
            <a:off x="6400800" y="3048000"/>
            <a:ext cx="304800" cy="304800"/>
            <a:chOff x="3696" y="1728"/>
            <a:chExt cx="192" cy="192"/>
          </a:xfrm>
        </p:grpSpPr>
        <p:sp>
          <p:nvSpPr>
            <p:cNvPr id="22672" name="Oval 6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73" name="Oval 6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74" name="Oval 6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75" name="Oval 7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554" name="Oval 71"/>
          <p:cNvSpPr>
            <a:spLocks noChangeArrowheads="1"/>
          </p:cNvSpPr>
          <p:nvPr/>
        </p:nvSpPr>
        <p:spPr bwMode="auto">
          <a:xfrm>
            <a:off x="64770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55" name="Oval 72"/>
          <p:cNvSpPr>
            <a:spLocks noChangeArrowheads="1"/>
          </p:cNvSpPr>
          <p:nvPr/>
        </p:nvSpPr>
        <p:spPr bwMode="auto">
          <a:xfrm>
            <a:off x="66294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56" name="Oval 73"/>
          <p:cNvSpPr>
            <a:spLocks noChangeArrowheads="1"/>
          </p:cNvSpPr>
          <p:nvPr/>
        </p:nvSpPr>
        <p:spPr bwMode="auto">
          <a:xfrm>
            <a:off x="67818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57" name="Oval 74"/>
          <p:cNvSpPr>
            <a:spLocks noChangeArrowheads="1"/>
          </p:cNvSpPr>
          <p:nvPr/>
        </p:nvSpPr>
        <p:spPr bwMode="auto">
          <a:xfrm>
            <a:off x="67056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558" name="Group 75"/>
          <p:cNvGrpSpPr>
            <a:grpSpLocks/>
          </p:cNvGrpSpPr>
          <p:nvPr/>
        </p:nvGrpSpPr>
        <p:grpSpPr bwMode="auto">
          <a:xfrm flipH="1">
            <a:off x="6553200" y="2971800"/>
            <a:ext cx="304800" cy="304800"/>
            <a:chOff x="3696" y="1728"/>
            <a:chExt cx="192" cy="192"/>
          </a:xfrm>
        </p:grpSpPr>
        <p:sp>
          <p:nvSpPr>
            <p:cNvPr id="22668" name="Oval 7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69" name="Oval 7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70" name="Oval 7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71" name="Oval 7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559" name="Oval 80"/>
          <p:cNvSpPr>
            <a:spLocks noChangeArrowheads="1"/>
          </p:cNvSpPr>
          <p:nvPr/>
        </p:nvSpPr>
        <p:spPr bwMode="auto">
          <a:xfrm>
            <a:off x="68580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60" name="Oval 81"/>
          <p:cNvSpPr>
            <a:spLocks noChangeArrowheads="1"/>
          </p:cNvSpPr>
          <p:nvPr/>
        </p:nvSpPr>
        <p:spPr bwMode="auto">
          <a:xfrm>
            <a:off x="7010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61" name="Oval 82"/>
          <p:cNvSpPr>
            <a:spLocks noChangeArrowheads="1"/>
          </p:cNvSpPr>
          <p:nvPr/>
        </p:nvSpPr>
        <p:spPr bwMode="auto">
          <a:xfrm>
            <a:off x="7162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62" name="Oval 83"/>
          <p:cNvSpPr>
            <a:spLocks noChangeArrowheads="1"/>
          </p:cNvSpPr>
          <p:nvPr/>
        </p:nvSpPr>
        <p:spPr bwMode="auto">
          <a:xfrm>
            <a:off x="7315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63" name="Oval 84"/>
          <p:cNvSpPr>
            <a:spLocks noChangeArrowheads="1"/>
          </p:cNvSpPr>
          <p:nvPr/>
        </p:nvSpPr>
        <p:spPr bwMode="auto">
          <a:xfrm>
            <a:off x="69342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64" name="Oval 85"/>
          <p:cNvSpPr>
            <a:spLocks noChangeArrowheads="1"/>
          </p:cNvSpPr>
          <p:nvPr/>
        </p:nvSpPr>
        <p:spPr bwMode="auto">
          <a:xfrm>
            <a:off x="70866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65" name="Oval 86"/>
          <p:cNvSpPr>
            <a:spLocks noChangeArrowheads="1"/>
          </p:cNvSpPr>
          <p:nvPr/>
        </p:nvSpPr>
        <p:spPr bwMode="auto">
          <a:xfrm>
            <a:off x="7239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66" name="Oval 87"/>
          <p:cNvSpPr>
            <a:spLocks noChangeArrowheads="1"/>
          </p:cNvSpPr>
          <p:nvPr/>
        </p:nvSpPr>
        <p:spPr bwMode="auto">
          <a:xfrm>
            <a:off x="7391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567" name="Group 88"/>
          <p:cNvGrpSpPr>
            <a:grpSpLocks/>
          </p:cNvGrpSpPr>
          <p:nvPr/>
        </p:nvGrpSpPr>
        <p:grpSpPr bwMode="auto">
          <a:xfrm flipH="1">
            <a:off x="6934200" y="3124200"/>
            <a:ext cx="304800" cy="304800"/>
            <a:chOff x="3696" y="1728"/>
            <a:chExt cx="192" cy="192"/>
          </a:xfrm>
        </p:grpSpPr>
        <p:sp>
          <p:nvSpPr>
            <p:cNvPr id="22664" name="Oval 8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65" name="Oval 9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66" name="Oval 9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67" name="Oval 9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568" name="Oval 93"/>
          <p:cNvSpPr>
            <a:spLocks noChangeArrowheads="1"/>
          </p:cNvSpPr>
          <p:nvPr/>
        </p:nvSpPr>
        <p:spPr bwMode="auto">
          <a:xfrm>
            <a:off x="7010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69" name="Oval 94"/>
          <p:cNvSpPr>
            <a:spLocks noChangeArrowheads="1"/>
          </p:cNvSpPr>
          <p:nvPr/>
        </p:nvSpPr>
        <p:spPr bwMode="auto">
          <a:xfrm>
            <a:off x="7162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70" name="Oval 95"/>
          <p:cNvSpPr>
            <a:spLocks noChangeArrowheads="1"/>
          </p:cNvSpPr>
          <p:nvPr/>
        </p:nvSpPr>
        <p:spPr bwMode="auto">
          <a:xfrm>
            <a:off x="7315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71" name="Oval 96"/>
          <p:cNvSpPr>
            <a:spLocks noChangeArrowheads="1"/>
          </p:cNvSpPr>
          <p:nvPr/>
        </p:nvSpPr>
        <p:spPr bwMode="auto">
          <a:xfrm>
            <a:off x="7467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72" name="Oval 97"/>
          <p:cNvSpPr>
            <a:spLocks noChangeArrowheads="1"/>
          </p:cNvSpPr>
          <p:nvPr/>
        </p:nvSpPr>
        <p:spPr bwMode="auto">
          <a:xfrm>
            <a:off x="70866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73" name="Oval 98"/>
          <p:cNvSpPr>
            <a:spLocks noChangeArrowheads="1"/>
          </p:cNvSpPr>
          <p:nvPr/>
        </p:nvSpPr>
        <p:spPr bwMode="auto">
          <a:xfrm>
            <a:off x="7239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74" name="Oval 99"/>
          <p:cNvSpPr>
            <a:spLocks noChangeArrowheads="1"/>
          </p:cNvSpPr>
          <p:nvPr/>
        </p:nvSpPr>
        <p:spPr bwMode="auto">
          <a:xfrm>
            <a:off x="7391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75" name="Oval 100"/>
          <p:cNvSpPr>
            <a:spLocks noChangeArrowheads="1"/>
          </p:cNvSpPr>
          <p:nvPr/>
        </p:nvSpPr>
        <p:spPr bwMode="auto">
          <a:xfrm>
            <a:off x="7543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576" name="Group 101"/>
          <p:cNvGrpSpPr>
            <a:grpSpLocks/>
          </p:cNvGrpSpPr>
          <p:nvPr/>
        </p:nvGrpSpPr>
        <p:grpSpPr bwMode="auto">
          <a:xfrm flipH="1">
            <a:off x="7086600" y="3276600"/>
            <a:ext cx="304800" cy="304800"/>
            <a:chOff x="3696" y="1728"/>
            <a:chExt cx="192" cy="192"/>
          </a:xfrm>
        </p:grpSpPr>
        <p:sp>
          <p:nvSpPr>
            <p:cNvPr id="22660" name="Oval 10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61" name="Oval 10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62" name="Oval 10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63" name="Oval 10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577" name="Oval 106"/>
          <p:cNvSpPr>
            <a:spLocks noChangeArrowheads="1"/>
          </p:cNvSpPr>
          <p:nvPr/>
        </p:nvSpPr>
        <p:spPr bwMode="auto">
          <a:xfrm>
            <a:off x="71628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78" name="Oval 107"/>
          <p:cNvSpPr>
            <a:spLocks noChangeArrowheads="1"/>
          </p:cNvSpPr>
          <p:nvPr/>
        </p:nvSpPr>
        <p:spPr bwMode="auto">
          <a:xfrm>
            <a:off x="7315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79" name="Oval 108"/>
          <p:cNvSpPr>
            <a:spLocks noChangeArrowheads="1"/>
          </p:cNvSpPr>
          <p:nvPr/>
        </p:nvSpPr>
        <p:spPr bwMode="auto">
          <a:xfrm>
            <a:off x="7467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80" name="Oval 109"/>
          <p:cNvSpPr>
            <a:spLocks noChangeArrowheads="1"/>
          </p:cNvSpPr>
          <p:nvPr/>
        </p:nvSpPr>
        <p:spPr bwMode="auto">
          <a:xfrm>
            <a:off x="7620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81" name="Oval 110"/>
          <p:cNvSpPr>
            <a:spLocks noChangeArrowheads="1"/>
          </p:cNvSpPr>
          <p:nvPr/>
        </p:nvSpPr>
        <p:spPr bwMode="auto">
          <a:xfrm>
            <a:off x="72390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82" name="Oval 111"/>
          <p:cNvSpPr>
            <a:spLocks noChangeArrowheads="1"/>
          </p:cNvSpPr>
          <p:nvPr/>
        </p:nvSpPr>
        <p:spPr bwMode="auto">
          <a:xfrm>
            <a:off x="7391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83" name="Oval 112"/>
          <p:cNvSpPr>
            <a:spLocks noChangeArrowheads="1"/>
          </p:cNvSpPr>
          <p:nvPr/>
        </p:nvSpPr>
        <p:spPr bwMode="auto">
          <a:xfrm>
            <a:off x="7543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84" name="Oval 113"/>
          <p:cNvSpPr>
            <a:spLocks noChangeArrowheads="1"/>
          </p:cNvSpPr>
          <p:nvPr/>
        </p:nvSpPr>
        <p:spPr bwMode="auto">
          <a:xfrm>
            <a:off x="7696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585" name="Group 114"/>
          <p:cNvGrpSpPr>
            <a:grpSpLocks/>
          </p:cNvGrpSpPr>
          <p:nvPr/>
        </p:nvGrpSpPr>
        <p:grpSpPr bwMode="auto">
          <a:xfrm flipH="1">
            <a:off x="7239000" y="3200400"/>
            <a:ext cx="304800" cy="304800"/>
            <a:chOff x="3696" y="1728"/>
            <a:chExt cx="192" cy="192"/>
          </a:xfrm>
        </p:grpSpPr>
        <p:sp>
          <p:nvSpPr>
            <p:cNvPr id="22656" name="Oval 11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57" name="Oval 11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58" name="Oval 11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59" name="Oval 11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586" name="Oval 119"/>
          <p:cNvSpPr>
            <a:spLocks noChangeArrowheads="1"/>
          </p:cNvSpPr>
          <p:nvPr/>
        </p:nvSpPr>
        <p:spPr bwMode="auto">
          <a:xfrm>
            <a:off x="6781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87" name="Oval 120"/>
          <p:cNvSpPr>
            <a:spLocks noChangeArrowheads="1"/>
          </p:cNvSpPr>
          <p:nvPr/>
        </p:nvSpPr>
        <p:spPr bwMode="auto">
          <a:xfrm>
            <a:off x="6934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88" name="Oval 121"/>
          <p:cNvSpPr>
            <a:spLocks noChangeArrowheads="1"/>
          </p:cNvSpPr>
          <p:nvPr/>
        </p:nvSpPr>
        <p:spPr bwMode="auto">
          <a:xfrm>
            <a:off x="7086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89" name="Oval 122"/>
          <p:cNvSpPr>
            <a:spLocks noChangeArrowheads="1"/>
          </p:cNvSpPr>
          <p:nvPr/>
        </p:nvSpPr>
        <p:spPr bwMode="auto">
          <a:xfrm>
            <a:off x="6858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90" name="Oval 123"/>
          <p:cNvSpPr>
            <a:spLocks noChangeArrowheads="1"/>
          </p:cNvSpPr>
          <p:nvPr/>
        </p:nvSpPr>
        <p:spPr bwMode="auto">
          <a:xfrm>
            <a:off x="7010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91" name="Oval 124"/>
          <p:cNvSpPr>
            <a:spLocks noChangeArrowheads="1"/>
          </p:cNvSpPr>
          <p:nvPr/>
        </p:nvSpPr>
        <p:spPr bwMode="auto">
          <a:xfrm>
            <a:off x="7162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592" name="Group 125"/>
          <p:cNvGrpSpPr>
            <a:grpSpLocks/>
          </p:cNvGrpSpPr>
          <p:nvPr/>
        </p:nvGrpSpPr>
        <p:grpSpPr bwMode="auto">
          <a:xfrm flipH="1">
            <a:off x="6705600" y="3429000"/>
            <a:ext cx="304800" cy="304800"/>
            <a:chOff x="3696" y="1728"/>
            <a:chExt cx="192" cy="192"/>
          </a:xfrm>
        </p:grpSpPr>
        <p:sp>
          <p:nvSpPr>
            <p:cNvPr id="22652" name="Oval 12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53" name="Oval 12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54" name="Oval 12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55" name="Oval 12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593" name="Oval 130"/>
          <p:cNvSpPr>
            <a:spLocks noChangeArrowheads="1"/>
          </p:cNvSpPr>
          <p:nvPr/>
        </p:nvSpPr>
        <p:spPr bwMode="auto">
          <a:xfrm>
            <a:off x="6781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94" name="Oval 131"/>
          <p:cNvSpPr>
            <a:spLocks noChangeArrowheads="1"/>
          </p:cNvSpPr>
          <p:nvPr/>
        </p:nvSpPr>
        <p:spPr bwMode="auto">
          <a:xfrm>
            <a:off x="6934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95" name="Oval 132"/>
          <p:cNvSpPr>
            <a:spLocks noChangeArrowheads="1"/>
          </p:cNvSpPr>
          <p:nvPr/>
        </p:nvSpPr>
        <p:spPr bwMode="auto">
          <a:xfrm>
            <a:off x="7086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96" name="Oval 133"/>
          <p:cNvSpPr>
            <a:spLocks noChangeArrowheads="1"/>
          </p:cNvSpPr>
          <p:nvPr/>
        </p:nvSpPr>
        <p:spPr bwMode="auto">
          <a:xfrm>
            <a:off x="7239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97" name="Oval 134"/>
          <p:cNvSpPr>
            <a:spLocks noChangeArrowheads="1"/>
          </p:cNvSpPr>
          <p:nvPr/>
        </p:nvSpPr>
        <p:spPr bwMode="auto">
          <a:xfrm>
            <a:off x="6858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98" name="Oval 135"/>
          <p:cNvSpPr>
            <a:spLocks noChangeArrowheads="1"/>
          </p:cNvSpPr>
          <p:nvPr/>
        </p:nvSpPr>
        <p:spPr bwMode="auto">
          <a:xfrm>
            <a:off x="7010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599" name="Oval 136"/>
          <p:cNvSpPr>
            <a:spLocks noChangeArrowheads="1"/>
          </p:cNvSpPr>
          <p:nvPr/>
        </p:nvSpPr>
        <p:spPr bwMode="auto">
          <a:xfrm>
            <a:off x="7162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600" name="Group 137"/>
          <p:cNvGrpSpPr>
            <a:grpSpLocks/>
          </p:cNvGrpSpPr>
          <p:nvPr/>
        </p:nvGrpSpPr>
        <p:grpSpPr bwMode="auto">
          <a:xfrm flipH="1">
            <a:off x="6858000" y="3581400"/>
            <a:ext cx="304800" cy="304800"/>
            <a:chOff x="3696" y="1728"/>
            <a:chExt cx="192" cy="192"/>
          </a:xfrm>
        </p:grpSpPr>
        <p:sp>
          <p:nvSpPr>
            <p:cNvPr id="22648" name="Oval 13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49" name="Oval 13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50" name="Oval 14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51" name="Oval 14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601" name="Oval 142"/>
          <p:cNvSpPr>
            <a:spLocks noChangeArrowheads="1"/>
          </p:cNvSpPr>
          <p:nvPr/>
        </p:nvSpPr>
        <p:spPr bwMode="auto">
          <a:xfrm>
            <a:off x="69342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02" name="Oval 143"/>
          <p:cNvSpPr>
            <a:spLocks noChangeArrowheads="1"/>
          </p:cNvSpPr>
          <p:nvPr/>
        </p:nvSpPr>
        <p:spPr bwMode="auto">
          <a:xfrm>
            <a:off x="70866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03" name="Oval 144"/>
          <p:cNvSpPr>
            <a:spLocks noChangeArrowheads="1"/>
          </p:cNvSpPr>
          <p:nvPr/>
        </p:nvSpPr>
        <p:spPr bwMode="auto">
          <a:xfrm>
            <a:off x="72390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04" name="Oval 145"/>
          <p:cNvSpPr>
            <a:spLocks noChangeArrowheads="1"/>
          </p:cNvSpPr>
          <p:nvPr/>
        </p:nvSpPr>
        <p:spPr bwMode="auto">
          <a:xfrm>
            <a:off x="7162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605" name="Group 146"/>
          <p:cNvGrpSpPr>
            <a:grpSpLocks/>
          </p:cNvGrpSpPr>
          <p:nvPr/>
        </p:nvGrpSpPr>
        <p:grpSpPr bwMode="auto">
          <a:xfrm flipH="1">
            <a:off x="7010400" y="3505200"/>
            <a:ext cx="304800" cy="304800"/>
            <a:chOff x="3696" y="1728"/>
            <a:chExt cx="192" cy="192"/>
          </a:xfrm>
        </p:grpSpPr>
        <p:sp>
          <p:nvSpPr>
            <p:cNvPr id="22644" name="Oval 14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45" name="Oval 14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46" name="Oval 14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47" name="Oval 15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606" name="Oval 151"/>
          <p:cNvSpPr>
            <a:spLocks noChangeArrowheads="1"/>
          </p:cNvSpPr>
          <p:nvPr/>
        </p:nvSpPr>
        <p:spPr bwMode="auto">
          <a:xfrm>
            <a:off x="6096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07" name="Oval 152"/>
          <p:cNvSpPr>
            <a:spLocks noChangeArrowheads="1"/>
          </p:cNvSpPr>
          <p:nvPr/>
        </p:nvSpPr>
        <p:spPr bwMode="auto">
          <a:xfrm>
            <a:off x="6248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08" name="Oval 153"/>
          <p:cNvSpPr>
            <a:spLocks noChangeArrowheads="1"/>
          </p:cNvSpPr>
          <p:nvPr/>
        </p:nvSpPr>
        <p:spPr bwMode="auto">
          <a:xfrm>
            <a:off x="6324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09" name="Oval 154"/>
          <p:cNvSpPr>
            <a:spLocks noChangeArrowheads="1"/>
          </p:cNvSpPr>
          <p:nvPr/>
        </p:nvSpPr>
        <p:spPr bwMode="auto">
          <a:xfrm>
            <a:off x="6096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10" name="Oval 155"/>
          <p:cNvSpPr>
            <a:spLocks noChangeArrowheads="1"/>
          </p:cNvSpPr>
          <p:nvPr/>
        </p:nvSpPr>
        <p:spPr bwMode="auto">
          <a:xfrm>
            <a:off x="6248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11" name="Oval 156"/>
          <p:cNvSpPr>
            <a:spLocks noChangeArrowheads="1"/>
          </p:cNvSpPr>
          <p:nvPr/>
        </p:nvSpPr>
        <p:spPr bwMode="auto">
          <a:xfrm>
            <a:off x="64008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12" name="Oval 157"/>
          <p:cNvSpPr>
            <a:spLocks noChangeArrowheads="1"/>
          </p:cNvSpPr>
          <p:nvPr/>
        </p:nvSpPr>
        <p:spPr bwMode="auto">
          <a:xfrm>
            <a:off x="6324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13" name="Oval 158"/>
          <p:cNvSpPr>
            <a:spLocks noChangeArrowheads="1"/>
          </p:cNvSpPr>
          <p:nvPr/>
        </p:nvSpPr>
        <p:spPr bwMode="auto">
          <a:xfrm>
            <a:off x="6477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14" name="Oval 159"/>
          <p:cNvSpPr>
            <a:spLocks noChangeArrowheads="1"/>
          </p:cNvSpPr>
          <p:nvPr/>
        </p:nvSpPr>
        <p:spPr bwMode="auto">
          <a:xfrm>
            <a:off x="64008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15" name="Oval 160"/>
          <p:cNvSpPr>
            <a:spLocks noChangeArrowheads="1"/>
          </p:cNvSpPr>
          <p:nvPr/>
        </p:nvSpPr>
        <p:spPr bwMode="auto">
          <a:xfrm>
            <a:off x="65532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16" name="Oval 161"/>
          <p:cNvSpPr>
            <a:spLocks noChangeArrowheads="1"/>
          </p:cNvSpPr>
          <p:nvPr/>
        </p:nvSpPr>
        <p:spPr bwMode="auto">
          <a:xfrm>
            <a:off x="6477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17" name="Oval 162"/>
          <p:cNvSpPr>
            <a:spLocks noChangeArrowheads="1"/>
          </p:cNvSpPr>
          <p:nvPr/>
        </p:nvSpPr>
        <p:spPr bwMode="auto">
          <a:xfrm>
            <a:off x="6629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618" name="Group 163"/>
          <p:cNvGrpSpPr>
            <a:grpSpLocks/>
          </p:cNvGrpSpPr>
          <p:nvPr/>
        </p:nvGrpSpPr>
        <p:grpSpPr bwMode="auto">
          <a:xfrm flipH="1">
            <a:off x="6172200" y="2819400"/>
            <a:ext cx="304800" cy="304800"/>
            <a:chOff x="3696" y="1728"/>
            <a:chExt cx="192" cy="192"/>
          </a:xfrm>
        </p:grpSpPr>
        <p:sp>
          <p:nvSpPr>
            <p:cNvPr id="22640" name="Oval 16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41" name="Oval 16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42" name="Oval 16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43" name="Oval 16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619" name="Oval 168"/>
          <p:cNvSpPr>
            <a:spLocks noChangeArrowheads="1"/>
          </p:cNvSpPr>
          <p:nvPr/>
        </p:nvSpPr>
        <p:spPr bwMode="auto">
          <a:xfrm>
            <a:off x="6096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20" name="Oval 169"/>
          <p:cNvSpPr>
            <a:spLocks noChangeArrowheads="1"/>
          </p:cNvSpPr>
          <p:nvPr/>
        </p:nvSpPr>
        <p:spPr bwMode="auto">
          <a:xfrm>
            <a:off x="61722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21" name="Oval 170"/>
          <p:cNvSpPr>
            <a:spLocks noChangeArrowheads="1"/>
          </p:cNvSpPr>
          <p:nvPr/>
        </p:nvSpPr>
        <p:spPr bwMode="auto">
          <a:xfrm>
            <a:off x="6096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22" name="Oval 171"/>
          <p:cNvSpPr>
            <a:spLocks noChangeArrowheads="1"/>
          </p:cNvSpPr>
          <p:nvPr/>
        </p:nvSpPr>
        <p:spPr bwMode="auto">
          <a:xfrm>
            <a:off x="61722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23" name="Oval 172"/>
          <p:cNvSpPr>
            <a:spLocks noChangeArrowheads="1"/>
          </p:cNvSpPr>
          <p:nvPr/>
        </p:nvSpPr>
        <p:spPr bwMode="auto">
          <a:xfrm>
            <a:off x="60960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24" name="Oval 173"/>
          <p:cNvSpPr>
            <a:spLocks noChangeArrowheads="1"/>
          </p:cNvSpPr>
          <p:nvPr/>
        </p:nvSpPr>
        <p:spPr bwMode="auto">
          <a:xfrm>
            <a:off x="6248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25" name="Oval 174"/>
          <p:cNvSpPr>
            <a:spLocks noChangeArrowheads="1"/>
          </p:cNvSpPr>
          <p:nvPr/>
        </p:nvSpPr>
        <p:spPr bwMode="auto">
          <a:xfrm>
            <a:off x="6400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26" name="Oval 175"/>
          <p:cNvSpPr>
            <a:spLocks noChangeArrowheads="1"/>
          </p:cNvSpPr>
          <p:nvPr/>
        </p:nvSpPr>
        <p:spPr bwMode="auto">
          <a:xfrm>
            <a:off x="6553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27" name="Oval 176"/>
          <p:cNvSpPr>
            <a:spLocks noChangeArrowheads="1"/>
          </p:cNvSpPr>
          <p:nvPr/>
        </p:nvSpPr>
        <p:spPr bwMode="auto">
          <a:xfrm>
            <a:off x="6705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28" name="Oval 177"/>
          <p:cNvSpPr>
            <a:spLocks noChangeArrowheads="1"/>
          </p:cNvSpPr>
          <p:nvPr/>
        </p:nvSpPr>
        <p:spPr bwMode="auto">
          <a:xfrm>
            <a:off x="63246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29" name="Oval 178"/>
          <p:cNvSpPr>
            <a:spLocks noChangeArrowheads="1"/>
          </p:cNvSpPr>
          <p:nvPr/>
        </p:nvSpPr>
        <p:spPr bwMode="auto">
          <a:xfrm>
            <a:off x="6477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30" name="Oval 179"/>
          <p:cNvSpPr>
            <a:spLocks noChangeArrowheads="1"/>
          </p:cNvSpPr>
          <p:nvPr/>
        </p:nvSpPr>
        <p:spPr bwMode="auto">
          <a:xfrm>
            <a:off x="6629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31" name="Oval 180"/>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632" name="Group 181"/>
          <p:cNvGrpSpPr>
            <a:grpSpLocks/>
          </p:cNvGrpSpPr>
          <p:nvPr/>
        </p:nvGrpSpPr>
        <p:grpSpPr bwMode="auto">
          <a:xfrm flipH="1">
            <a:off x="6324600" y="3276600"/>
            <a:ext cx="304800" cy="304800"/>
            <a:chOff x="3696" y="1728"/>
            <a:chExt cx="192" cy="192"/>
          </a:xfrm>
        </p:grpSpPr>
        <p:sp>
          <p:nvSpPr>
            <p:cNvPr id="22636" name="Oval 18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37" name="Oval 18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38" name="Oval 18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39" name="Oval 18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633" name="Oval 186"/>
          <p:cNvSpPr>
            <a:spLocks noChangeArrowheads="1"/>
          </p:cNvSpPr>
          <p:nvPr/>
        </p:nvSpPr>
        <p:spPr bwMode="auto">
          <a:xfrm>
            <a:off x="6400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34" name="Oval 187"/>
          <p:cNvSpPr>
            <a:spLocks noChangeArrowheads="1"/>
          </p:cNvSpPr>
          <p:nvPr/>
        </p:nvSpPr>
        <p:spPr bwMode="auto">
          <a:xfrm>
            <a:off x="6553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35" name="Oval 188"/>
          <p:cNvSpPr>
            <a:spLocks noChangeArrowheads="1"/>
          </p:cNvSpPr>
          <p:nvPr/>
        </p:nvSpPr>
        <p:spPr bwMode="auto">
          <a:xfrm>
            <a:off x="6705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36" name="Oval 189"/>
          <p:cNvSpPr>
            <a:spLocks noChangeArrowheads="1"/>
          </p:cNvSpPr>
          <p:nvPr/>
        </p:nvSpPr>
        <p:spPr bwMode="auto">
          <a:xfrm>
            <a:off x="6858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37" name="Oval 190"/>
          <p:cNvSpPr>
            <a:spLocks noChangeArrowheads="1"/>
          </p:cNvSpPr>
          <p:nvPr/>
        </p:nvSpPr>
        <p:spPr bwMode="auto">
          <a:xfrm>
            <a:off x="6477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38" name="Oval 191"/>
          <p:cNvSpPr>
            <a:spLocks noChangeArrowheads="1"/>
          </p:cNvSpPr>
          <p:nvPr/>
        </p:nvSpPr>
        <p:spPr bwMode="auto">
          <a:xfrm>
            <a:off x="6629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39" name="Oval 192"/>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40" name="Oval 193"/>
          <p:cNvSpPr>
            <a:spLocks noChangeArrowheads="1"/>
          </p:cNvSpPr>
          <p:nvPr/>
        </p:nvSpPr>
        <p:spPr bwMode="auto">
          <a:xfrm>
            <a:off x="6934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641" name="Group 194"/>
          <p:cNvGrpSpPr>
            <a:grpSpLocks/>
          </p:cNvGrpSpPr>
          <p:nvPr/>
        </p:nvGrpSpPr>
        <p:grpSpPr bwMode="auto">
          <a:xfrm flipH="1">
            <a:off x="6477000" y="3429000"/>
            <a:ext cx="304800" cy="304800"/>
            <a:chOff x="3696" y="1728"/>
            <a:chExt cx="192" cy="192"/>
          </a:xfrm>
        </p:grpSpPr>
        <p:sp>
          <p:nvSpPr>
            <p:cNvPr id="22632" name="Oval 19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33" name="Oval 19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34" name="Oval 19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35" name="Oval 19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642" name="Oval 199"/>
          <p:cNvSpPr>
            <a:spLocks noChangeArrowheads="1"/>
          </p:cNvSpPr>
          <p:nvPr/>
        </p:nvSpPr>
        <p:spPr bwMode="auto">
          <a:xfrm>
            <a:off x="6553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43" name="Oval 200"/>
          <p:cNvSpPr>
            <a:spLocks noChangeArrowheads="1"/>
          </p:cNvSpPr>
          <p:nvPr/>
        </p:nvSpPr>
        <p:spPr bwMode="auto">
          <a:xfrm>
            <a:off x="6705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44" name="Oval 201"/>
          <p:cNvSpPr>
            <a:spLocks noChangeArrowheads="1"/>
          </p:cNvSpPr>
          <p:nvPr/>
        </p:nvSpPr>
        <p:spPr bwMode="auto">
          <a:xfrm>
            <a:off x="6858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45" name="Oval 202"/>
          <p:cNvSpPr>
            <a:spLocks noChangeArrowheads="1"/>
          </p:cNvSpPr>
          <p:nvPr/>
        </p:nvSpPr>
        <p:spPr bwMode="auto">
          <a:xfrm>
            <a:off x="7010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46" name="Oval 203"/>
          <p:cNvSpPr>
            <a:spLocks noChangeArrowheads="1"/>
          </p:cNvSpPr>
          <p:nvPr/>
        </p:nvSpPr>
        <p:spPr bwMode="auto">
          <a:xfrm>
            <a:off x="6629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47" name="Oval 204"/>
          <p:cNvSpPr>
            <a:spLocks noChangeArrowheads="1"/>
          </p:cNvSpPr>
          <p:nvPr/>
        </p:nvSpPr>
        <p:spPr bwMode="auto">
          <a:xfrm>
            <a:off x="6781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48" name="Oval 205"/>
          <p:cNvSpPr>
            <a:spLocks noChangeArrowheads="1"/>
          </p:cNvSpPr>
          <p:nvPr/>
        </p:nvSpPr>
        <p:spPr bwMode="auto">
          <a:xfrm>
            <a:off x="6934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49" name="Oval 206"/>
          <p:cNvSpPr>
            <a:spLocks noChangeArrowheads="1"/>
          </p:cNvSpPr>
          <p:nvPr/>
        </p:nvSpPr>
        <p:spPr bwMode="auto">
          <a:xfrm>
            <a:off x="7086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650" name="Group 207"/>
          <p:cNvGrpSpPr>
            <a:grpSpLocks/>
          </p:cNvGrpSpPr>
          <p:nvPr/>
        </p:nvGrpSpPr>
        <p:grpSpPr bwMode="auto">
          <a:xfrm flipH="1">
            <a:off x="6629400" y="3352800"/>
            <a:ext cx="304800" cy="304800"/>
            <a:chOff x="3696" y="1728"/>
            <a:chExt cx="192" cy="192"/>
          </a:xfrm>
        </p:grpSpPr>
        <p:sp>
          <p:nvSpPr>
            <p:cNvPr id="22628" name="Oval 20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29" name="Oval 20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30" name="Oval 21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31" name="Oval 21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651" name="Oval 212"/>
          <p:cNvSpPr>
            <a:spLocks noChangeArrowheads="1"/>
          </p:cNvSpPr>
          <p:nvPr/>
        </p:nvSpPr>
        <p:spPr bwMode="auto">
          <a:xfrm>
            <a:off x="6172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52" name="Oval 213"/>
          <p:cNvSpPr>
            <a:spLocks noChangeArrowheads="1"/>
          </p:cNvSpPr>
          <p:nvPr/>
        </p:nvSpPr>
        <p:spPr bwMode="auto">
          <a:xfrm>
            <a:off x="6324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53" name="Oval 214"/>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54" name="Oval 215"/>
          <p:cNvSpPr>
            <a:spLocks noChangeArrowheads="1"/>
          </p:cNvSpPr>
          <p:nvPr/>
        </p:nvSpPr>
        <p:spPr bwMode="auto">
          <a:xfrm>
            <a:off x="6248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55" name="Oval 216"/>
          <p:cNvSpPr>
            <a:spLocks noChangeArrowheads="1"/>
          </p:cNvSpPr>
          <p:nvPr/>
        </p:nvSpPr>
        <p:spPr bwMode="auto">
          <a:xfrm>
            <a:off x="6400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56" name="Oval 217"/>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657" name="Group 218"/>
          <p:cNvGrpSpPr>
            <a:grpSpLocks/>
          </p:cNvGrpSpPr>
          <p:nvPr/>
        </p:nvGrpSpPr>
        <p:grpSpPr bwMode="auto">
          <a:xfrm flipH="1">
            <a:off x="6096000" y="3581400"/>
            <a:ext cx="304800" cy="304800"/>
            <a:chOff x="3696" y="1728"/>
            <a:chExt cx="192" cy="192"/>
          </a:xfrm>
        </p:grpSpPr>
        <p:sp>
          <p:nvSpPr>
            <p:cNvPr id="22624" name="Oval 21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25" name="Oval 22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26" name="Oval 22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27" name="Oval 22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658" name="Oval 223"/>
          <p:cNvSpPr>
            <a:spLocks noChangeArrowheads="1"/>
          </p:cNvSpPr>
          <p:nvPr/>
        </p:nvSpPr>
        <p:spPr bwMode="auto">
          <a:xfrm>
            <a:off x="6172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59" name="Oval 224"/>
          <p:cNvSpPr>
            <a:spLocks noChangeArrowheads="1"/>
          </p:cNvSpPr>
          <p:nvPr/>
        </p:nvSpPr>
        <p:spPr bwMode="auto">
          <a:xfrm>
            <a:off x="6324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60" name="Oval 225"/>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61" name="Oval 226"/>
          <p:cNvSpPr>
            <a:spLocks noChangeArrowheads="1"/>
          </p:cNvSpPr>
          <p:nvPr/>
        </p:nvSpPr>
        <p:spPr bwMode="auto">
          <a:xfrm>
            <a:off x="6629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62" name="Oval 227"/>
          <p:cNvSpPr>
            <a:spLocks noChangeArrowheads="1"/>
          </p:cNvSpPr>
          <p:nvPr/>
        </p:nvSpPr>
        <p:spPr bwMode="auto">
          <a:xfrm>
            <a:off x="6248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63" name="Oval 228"/>
          <p:cNvSpPr>
            <a:spLocks noChangeArrowheads="1"/>
          </p:cNvSpPr>
          <p:nvPr/>
        </p:nvSpPr>
        <p:spPr bwMode="auto">
          <a:xfrm>
            <a:off x="6400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64" name="Oval 229"/>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665" name="Group 230"/>
          <p:cNvGrpSpPr>
            <a:grpSpLocks/>
          </p:cNvGrpSpPr>
          <p:nvPr/>
        </p:nvGrpSpPr>
        <p:grpSpPr bwMode="auto">
          <a:xfrm flipH="1">
            <a:off x="6248400" y="3733800"/>
            <a:ext cx="304800" cy="304800"/>
            <a:chOff x="3696" y="1728"/>
            <a:chExt cx="192" cy="192"/>
          </a:xfrm>
        </p:grpSpPr>
        <p:sp>
          <p:nvSpPr>
            <p:cNvPr id="22620" name="Oval 23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21" name="Oval 23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22" name="Oval 23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23" name="Oval 23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666" name="Oval 235"/>
          <p:cNvSpPr>
            <a:spLocks noChangeArrowheads="1"/>
          </p:cNvSpPr>
          <p:nvPr/>
        </p:nvSpPr>
        <p:spPr bwMode="auto">
          <a:xfrm>
            <a:off x="63246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67" name="Oval 236"/>
          <p:cNvSpPr>
            <a:spLocks noChangeArrowheads="1"/>
          </p:cNvSpPr>
          <p:nvPr/>
        </p:nvSpPr>
        <p:spPr bwMode="auto">
          <a:xfrm>
            <a:off x="64770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68" name="Oval 237"/>
          <p:cNvSpPr>
            <a:spLocks noChangeArrowheads="1"/>
          </p:cNvSpPr>
          <p:nvPr/>
        </p:nvSpPr>
        <p:spPr bwMode="auto">
          <a:xfrm>
            <a:off x="66294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69" name="Oval 238"/>
          <p:cNvSpPr>
            <a:spLocks noChangeArrowheads="1"/>
          </p:cNvSpPr>
          <p:nvPr/>
        </p:nvSpPr>
        <p:spPr bwMode="auto">
          <a:xfrm>
            <a:off x="6553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670" name="Group 239"/>
          <p:cNvGrpSpPr>
            <a:grpSpLocks/>
          </p:cNvGrpSpPr>
          <p:nvPr/>
        </p:nvGrpSpPr>
        <p:grpSpPr bwMode="auto">
          <a:xfrm flipH="1">
            <a:off x="6400800" y="3657600"/>
            <a:ext cx="304800" cy="304800"/>
            <a:chOff x="3696" y="1728"/>
            <a:chExt cx="192" cy="192"/>
          </a:xfrm>
        </p:grpSpPr>
        <p:sp>
          <p:nvSpPr>
            <p:cNvPr id="22616" name="Oval 24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17" name="Oval 24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18" name="Oval 24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19" name="Oval 24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671" name="Oval 244"/>
          <p:cNvSpPr>
            <a:spLocks noChangeArrowheads="1"/>
          </p:cNvSpPr>
          <p:nvPr/>
        </p:nvSpPr>
        <p:spPr bwMode="auto">
          <a:xfrm>
            <a:off x="5791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72" name="Oval 245"/>
          <p:cNvSpPr>
            <a:spLocks noChangeArrowheads="1"/>
          </p:cNvSpPr>
          <p:nvPr/>
        </p:nvSpPr>
        <p:spPr bwMode="auto">
          <a:xfrm>
            <a:off x="5943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73" name="Oval 246"/>
          <p:cNvSpPr>
            <a:spLocks noChangeArrowheads="1"/>
          </p:cNvSpPr>
          <p:nvPr/>
        </p:nvSpPr>
        <p:spPr bwMode="auto">
          <a:xfrm>
            <a:off x="6096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74" name="Oval 247"/>
          <p:cNvSpPr>
            <a:spLocks noChangeArrowheads="1"/>
          </p:cNvSpPr>
          <p:nvPr/>
        </p:nvSpPr>
        <p:spPr bwMode="auto">
          <a:xfrm>
            <a:off x="6248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75" name="Oval 248"/>
          <p:cNvSpPr>
            <a:spLocks noChangeArrowheads="1"/>
          </p:cNvSpPr>
          <p:nvPr/>
        </p:nvSpPr>
        <p:spPr bwMode="auto">
          <a:xfrm>
            <a:off x="58674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76" name="Oval 249"/>
          <p:cNvSpPr>
            <a:spLocks noChangeArrowheads="1"/>
          </p:cNvSpPr>
          <p:nvPr/>
        </p:nvSpPr>
        <p:spPr bwMode="auto">
          <a:xfrm>
            <a:off x="60198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77" name="Oval 250"/>
          <p:cNvSpPr>
            <a:spLocks noChangeArrowheads="1"/>
          </p:cNvSpPr>
          <p:nvPr/>
        </p:nvSpPr>
        <p:spPr bwMode="auto">
          <a:xfrm>
            <a:off x="61722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78" name="Oval 251"/>
          <p:cNvSpPr>
            <a:spLocks noChangeArrowheads="1"/>
          </p:cNvSpPr>
          <p:nvPr/>
        </p:nvSpPr>
        <p:spPr bwMode="auto">
          <a:xfrm>
            <a:off x="63246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679" name="Group 252"/>
          <p:cNvGrpSpPr>
            <a:grpSpLocks/>
          </p:cNvGrpSpPr>
          <p:nvPr/>
        </p:nvGrpSpPr>
        <p:grpSpPr bwMode="auto">
          <a:xfrm flipH="1">
            <a:off x="5867400" y="2971800"/>
            <a:ext cx="304800" cy="304800"/>
            <a:chOff x="3696" y="1728"/>
            <a:chExt cx="192" cy="192"/>
          </a:xfrm>
        </p:grpSpPr>
        <p:sp>
          <p:nvSpPr>
            <p:cNvPr id="22612" name="Oval 25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13" name="Oval 25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14" name="Oval 25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15" name="Oval 25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680" name="Oval 257"/>
          <p:cNvSpPr>
            <a:spLocks noChangeArrowheads="1"/>
          </p:cNvSpPr>
          <p:nvPr/>
        </p:nvSpPr>
        <p:spPr bwMode="auto">
          <a:xfrm>
            <a:off x="5943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81" name="Oval 258"/>
          <p:cNvSpPr>
            <a:spLocks noChangeArrowheads="1"/>
          </p:cNvSpPr>
          <p:nvPr/>
        </p:nvSpPr>
        <p:spPr bwMode="auto">
          <a:xfrm>
            <a:off x="6096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82" name="Oval 259"/>
          <p:cNvSpPr>
            <a:spLocks noChangeArrowheads="1"/>
          </p:cNvSpPr>
          <p:nvPr/>
        </p:nvSpPr>
        <p:spPr bwMode="auto">
          <a:xfrm>
            <a:off x="6248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83" name="Oval 260"/>
          <p:cNvSpPr>
            <a:spLocks noChangeArrowheads="1"/>
          </p:cNvSpPr>
          <p:nvPr/>
        </p:nvSpPr>
        <p:spPr bwMode="auto">
          <a:xfrm>
            <a:off x="6400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84" name="Oval 261"/>
          <p:cNvSpPr>
            <a:spLocks noChangeArrowheads="1"/>
          </p:cNvSpPr>
          <p:nvPr/>
        </p:nvSpPr>
        <p:spPr bwMode="auto">
          <a:xfrm>
            <a:off x="60198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85" name="Oval 262"/>
          <p:cNvSpPr>
            <a:spLocks noChangeArrowheads="1"/>
          </p:cNvSpPr>
          <p:nvPr/>
        </p:nvSpPr>
        <p:spPr bwMode="auto">
          <a:xfrm>
            <a:off x="61722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86" name="Oval 263"/>
          <p:cNvSpPr>
            <a:spLocks noChangeArrowheads="1"/>
          </p:cNvSpPr>
          <p:nvPr/>
        </p:nvSpPr>
        <p:spPr bwMode="auto">
          <a:xfrm>
            <a:off x="63246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87" name="Oval 264"/>
          <p:cNvSpPr>
            <a:spLocks noChangeArrowheads="1"/>
          </p:cNvSpPr>
          <p:nvPr/>
        </p:nvSpPr>
        <p:spPr bwMode="auto">
          <a:xfrm>
            <a:off x="6477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688" name="Group 265"/>
          <p:cNvGrpSpPr>
            <a:grpSpLocks/>
          </p:cNvGrpSpPr>
          <p:nvPr/>
        </p:nvGrpSpPr>
        <p:grpSpPr bwMode="auto">
          <a:xfrm flipH="1">
            <a:off x="6019800" y="3124200"/>
            <a:ext cx="304800" cy="304800"/>
            <a:chOff x="3696" y="1728"/>
            <a:chExt cx="192" cy="192"/>
          </a:xfrm>
        </p:grpSpPr>
        <p:sp>
          <p:nvSpPr>
            <p:cNvPr id="22608" name="Oval 26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09" name="Oval 26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10" name="Oval 26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11" name="Oval 26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689" name="Oval 270"/>
          <p:cNvSpPr>
            <a:spLocks noChangeArrowheads="1"/>
          </p:cNvSpPr>
          <p:nvPr/>
        </p:nvSpPr>
        <p:spPr bwMode="auto">
          <a:xfrm>
            <a:off x="6096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90" name="Oval 271"/>
          <p:cNvSpPr>
            <a:spLocks noChangeArrowheads="1"/>
          </p:cNvSpPr>
          <p:nvPr/>
        </p:nvSpPr>
        <p:spPr bwMode="auto">
          <a:xfrm>
            <a:off x="6248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91" name="Oval 272"/>
          <p:cNvSpPr>
            <a:spLocks noChangeArrowheads="1"/>
          </p:cNvSpPr>
          <p:nvPr/>
        </p:nvSpPr>
        <p:spPr bwMode="auto">
          <a:xfrm>
            <a:off x="64008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92" name="Oval 273"/>
          <p:cNvSpPr>
            <a:spLocks noChangeArrowheads="1"/>
          </p:cNvSpPr>
          <p:nvPr/>
        </p:nvSpPr>
        <p:spPr bwMode="auto">
          <a:xfrm>
            <a:off x="65532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93" name="Oval 274"/>
          <p:cNvSpPr>
            <a:spLocks noChangeArrowheads="1"/>
          </p:cNvSpPr>
          <p:nvPr/>
        </p:nvSpPr>
        <p:spPr bwMode="auto">
          <a:xfrm>
            <a:off x="6172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94" name="Oval 275"/>
          <p:cNvSpPr>
            <a:spLocks noChangeArrowheads="1"/>
          </p:cNvSpPr>
          <p:nvPr/>
        </p:nvSpPr>
        <p:spPr bwMode="auto">
          <a:xfrm>
            <a:off x="6324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95" name="Oval 276"/>
          <p:cNvSpPr>
            <a:spLocks noChangeArrowheads="1"/>
          </p:cNvSpPr>
          <p:nvPr/>
        </p:nvSpPr>
        <p:spPr bwMode="auto">
          <a:xfrm>
            <a:off x="6477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96" name="Oval 277"/>
          <p:cNvSpPr>
            <a:spLocks noChangeArrowheads="1"/>
          </p:cNvSpPr>
          <p:nvPr/>
        </p:nvSpPr>
        <p:spPr bwMode="auto">
          <a:xfrm>
            <a:off x="6629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697" name="Group 278"/>
          <p:cNvGrpSpPr>
            <a:grpSpLocks/>
          </p:cNvGrpSpPr>
          <p:nvPr/>
        </p:nvGrpSpPr>
        <p:grpSpPr bwMode="auto">
          <a:xfrm flipH="1">
            <a:off x="6172200" y="3048000"/>
            <a:ext cx="304800" cy="304800"/>
            <a:chOff x="3696" y="1728"/>
            <a:chExt cx="192" cy="192"/>
          </a:xfrm>
        </p:grpSpPr>
        <p:sp>
          <p:nvSpPr>
            <p:cNvPr id="22604" name="Oval 27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05" name="Oval 28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06" name="Oval 28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07" name="Oval 28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698" name="Oval 283"/>
          <p:cNvSpPr>
            <a:spLocks noChangeArrowheads="1"/>
          </p:cNvSpPr>
          <p:nvPr/>
        </p:nvSpPr>
        <p:spPr bwMode="auto">
          <a:xfrm>
            <a:off x="5715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699" name="Oval 284"/>
          <p:cNvSpPr>
            <a:spLocks noChangeArrowheads="1"/>
          </p:cNvSpPr>
          <p:nvPr/>
        </p:nvSpPr>
        <p:spPr bwMode="auto">
          <a:xfrm>
            <a:off x="58674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00" name="Oval 285"/>
          <p:cNvSpPr>
            <a:spLocks noChangeArrowheads="1"/>
          </p:cNvSpPr>
          <p:nvPr/>
        </p:nvSpPr>
        <p:spPr bwMode="auto">
          <a:xfrm>
            <a:off x="60198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01" name="Oval 286"/>
          <p:cNvSpPr>
            <a:spLocks noChangeArrowheads="1"/>
          </p:cNvSpPr>
          <p:nvPr/>
        </p:nvSpPr>
        <p:spPr bwMode="auto">
          <a:xfrm>
            <a:off x="5791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02" name="Oval 287"/>
          <p:cNvSpPr>
            <a:spLocks noChangeArrowheads="1"/>
          </p:cNvSpPr>
          <p:nvPr/>
        </p:nvSpPr>
        <p:spPr bwMode="auto">
          <a:xfrm>
            <a:off x="5943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03" name="Oval 288"/>
          <p:cNvSpPr>
            <a:spLocks noChangeArrowheads="1"/>
          </p:cNvSpPr>
          <p:nvPr/>
        </p:nvSpPr>
        <p:spPr bwMode="auto">
          <a:xfrm>
            <a:off x="6096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704" name="Group 289"/>
          <p:cNvGrpSpPr>
            <a:grpSpLocks/>
          </p:cNvGrpSpPr>
          <p:nvPr/>
        </p:nvGrpSpPr>
        <p:grpSpPr bwMode="auto">
          <a:xfrm flipH="1">
            <a:off x="5638800" y="3276600"/>
            <a:ext cx="304800" cy="304800"/>
            <a:chOff x="3696" y="1728"/>
            <a:chExt cx="192" cy="192"/>
          </a:xfrm>
        </p:grpSpPr>
        <p:sp>
          <p:nvSpPr>
            <p:cNvPr id="22600" name="Oval 29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01" name="Oval 29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02" name="Oval 29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603" name="Oval 29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705" name="Oval 294"/>
          <p:cNvSpPr>
            <a:spLocks noChangeArrowheads="1"/>
          </p:cNvSpPr>
          <p:nvPr/>
        </p:nvSpPr>
        <p:spPr bwMode="auto">
          <a:xfrm>
            <a:off x="5715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06" name="Oval 295"/>
          <p:cNvSpPr>
            <a:spLocks noChangeArrowheads="1"/>
          </p:cNvSpPr>
          <p:nvPr/>
        </p:nvSpPr>
        <p:spPr bwMode="auto">
          <a:xfrm>
            <a:off x="58674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07" name="Oval 296"/>
          <p:cNvSpPr>
            <a:spLocks noChangeArrowheads="1"/>
          </p:cNvSpPr>
          <p:nvPr/>
        </p:nvSpPr>
        <p:spPr bwMode="auto">
          <a:xfrm>
            <a:off x="60198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08" name="Oval 297"/>
          <p:cNvSpPr>
            <a:spLocks noChangeArrowheads="1"/>
          </p:cNvSpPr>
          <p:nvPr/>
        </p:nvSpPr>
        <p:spPr bwMode="auto">
          <a:xfrm>
            <a:off x="61722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09" name="Oval 298"/>
          <p:cNvSpPr>
            <a:spLocks noChangeArrowheads="1"/>
          </p:cNvSpPr>
          <p:nvPr/>
        </p:nvSpPr>
        <p:spPr bwMode="auto">
          <a:xfrm>
            <a:off x="5791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10" name="Oval 299"/>
          <p:cNvSpPr>
            <a:spLocks noChangeArrowheads="1"/>
          </p:cNvSpPr>
          <p:nvPr/>
        </p:nvSpPr>
        <p:spPr bwMode="auto">
          <a:xfrm>
            <a:off x="5943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11" name="Oval 300"/>
          <p:cNvSpPr>
            <a:spLocks noChangeArrowheads="1"/>
          </p:cNvSpPr>
          <p:nvPr/>
        </p:nvSpPr>
        <p:spPr bwMode="auto">
          <a:xfrm>
            <a:off x="6096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712" name="Group 301"/>
          <p:cNvGrpSpPr>
            <a:grpSpLocks/>
          </p:cNvGrpSpPr>
          <p:nvPr/>
        </p:nvGrpSpPr>
        <p:grpSpPr bwMode="auto">
          <a:xfrm flipH="1">
            <a:off x="5791200" y="3429000"/>
            <a:ext cx="304800" cy="304800"/>
            <a:chOff x="3696" y="1728"/>
            <a:chExt cx="192" cy="192"/>
          </a:xfrm>
        </p:grpSpPr>
        <p:sp>
          <p:nvSpPr>
            <p:cNvPr id="22596" name="Oval 30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97" name="Oval 30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98" name="Oval 30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99" name="Oval 30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713" name="Oval 306"/>
          <p:cNvSpPr>
            <a:spLocks noChangeArrowheads="1"/>
          </p:cNvSpPr>
          <p:nvPr/>
        </p:nvSpPr>
        <p:spPr bwMode="auto">
          <a:xfrm>
            <a:off x="58674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14" name="Oval 307"/>
          <p:cNvSpPr>
            <a:spLocks noChangeArrowheads="1"/>
          </p:cNvSpPr>
          <p:nvPr/>
        </p:nvSpPr>
        <p:spPr bwMode="auto">
          <a:xfrm>
            <a:off x="60198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15" name="Oval 308"/>
          <p:cNvSpPr>
            <a:spLocks noChangeArrowheads="1"/>
          </p:cNvSpPr>
          <p:nvPr/>
        </p:nvSpPr>
        <p:spPr bwMode="auto">
          <a:xfrm>
            <a:off x="61722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16" name="Oval 309"/>
          <p:cNvSpPr>
            <a:spLocks noChangeArrowheads="1"/>
          </p:cNvSpPr>
          <p:nvPr/>
        </p:nvSpPr>
        <p:spPr bwMode="auto">
          <a:xfrm>
            <a:off x="6096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717" name="Group 310"/>
          <p:cNvGrpSpPr>
            <a:grpSpLocks/>
          </p:cNvGrpSpPr>
          <p:nvPr/>
        </p:nvGrpSpPr>
        <p:grpSpPr bwMode="auto">
          <a:xfrm flipH="1">
            <a:off x="5943600" y="3352800"/>
            <a:ext cx="304800" cy="304800"/>
            <a:chOff x="3696" y="1728"/>
            <a:chExt cx="192" cy="192"/>
          </a:xfrm>
        </p:grpSpPr>
        <p:sp>
          <p:nvSpPr>
            <p:cNvPr id="22592" name="Oval 31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93" name="Oval 31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94" name="Oval 31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95" name="Oval 31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718" name="Oval 315"/>
          <p:cNvSpPr>
            <a:spLocks noChangeArrowheads="1"/>
          </p:cNvSpPr>
          <p:nvPr/>
        </p:nvSpPr>
        <p:spPr bwMode="auto">
          <a:xfrm>
            <a:off x="6248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19" name="Oval 316"/>
          <p:cNvSpPr>
            <a:spLocks noChangeArrowheads="1"/>
          </p:cNvSpPr>
          <p:nvPr/>
        </p:nvSpPr>
        <p:spPr bwMode="auto">
          <a:xfrm>
            <a:off x="6400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20" name="Oval 317"/>
          <p:cNvSpPr>
            <a:spLocks noChangeArrowheads="1"/>
          </p:cNvSpPr>
          <p:nvPr/>
        </p:nvSpPr>
        <p:spPr bwMode="auto">
          <a:xfrm>
            <a:off x="6553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21" name="Oval 318"/>
          <p:cNvSpPr>
            <a:spLocks noChangeArrowheads="1"/>
          </p:cNvSpPr>
          <p:nvPr/>
        </p:nvSpPr>
        <p:spPr bwMode="auto">
          <a:xfrm>
            <a:off x="6705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22" name="Oval 319"/>
          <p:cNvSpPr>
            <a:spLocks noChangeArrowheads="1"/>
          </p:cNvSpPr>
          <p:nvPr/>
        </p:nvSpPr>
        <p:spPr bwMode="auto">
          <a:xfrm>
            <a:off x="63246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23" name="Oval 320"/>
          <p:cNvSpPr>
            <a:spLocks noChangeArrowheads="1"/>
          </p:cNvSpPr>
          <p:nvPr/>
        </p:nvSpPr>
        <p:spPr bwMode="auto">
          <a:xfrm>
            <a:off x="64770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24" name="Oval 321"/>
          <p:cNvSpPr>
            <a:spLocks noChangeArrowheads="1"/>
          </p:cNvSpPr>
          <p:nvPr/>
        </p:nvSpPr>
        <p:spPr bwMode="auto">
          <a:xfrm>
            <a:off x="6629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25" name="Oval 322"/>
          <p:cNvSpPr>
            <a:spLocks noChangeArrowheads="1"/>
          </p:cNvSpPr>
          <p:nvPr/>
        </p:nvSpPr>
        <p:spPr bwMode="auto">
          <a:xfrm>
            <a:off x="6781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726" name="Group 323"/>
          <p:cNvGrpSpPr>
            <a:grpSpLocks/>
          </p:cNvGrpSpPr>
          <p:nvPr/>
        </p:nvGrpSpPr>
        <p:grpSpPr bwMode="auto">
          <a:xfrm flipH="1">
            <a:off x="6324600" y="3505200"/>
            <a:ext cx="304800" cy="304800"/>
            <a:chOff x="3696" y="1728"/>
            <a:chExt cx="192" cy="192"/>
          </a:xfrm>
        </p:grpSpPr>
        <p:sp>
          <p:nvSpPr>
            <p:cNvPr id="22588" name="Oval 32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89" name="Oval 32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90" name="Oval 32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91" name="Oval 32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727" name="Oval 328"/>
          <p:cNvSpPr>
            <a:spLocks noChangeArrowheads="1"/>
          </p:cNvSpPr>
          <p:nvPr/>
        </p:nvSpPr>
        <p:spPr bwMode="auto">
          <a:xfrm>
            <a:off x="6400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28" name="Oval 329"/>
          <p:cNvSpPr>
            <a:spLocks noChangeArrowheads="1"/>
          </p:cNvSpPr>
          <p:nvPr/>
        </p:nvSpPr>
        <p:spPr bwMode="auto">
          <a:xfrm>
            <a:off x="6553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29" name="Oval 330"/>
          <p:cNvSpPr>
            <a:spLocks noChangeArrowheads="1"/>
          </p:cNvSpPr>
          <p:nvPr/>
        </p:nvSpPr>
        <p:spPr bwMode="auto">
          <a:xfrm>
            <a:off x="6705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30" name="Oval 331"/>
          <p:cNvSpPr>
            <a:spLocks noChangeArrowheads="1"/>
          </p:cNvSpPr>
          <p:nvPr/>
        </p:nvSpPr>
        <p:spPr bwMode="auto">
          <a:xfrm>
            <a:off x="6858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31" name="Oval 332"/>
          <p:cNvSpPr>
            <a:spLocks noChangeArrowheads="1"/>
          </p:cNvSpPr>
          <p:nvPr/>
        </p:nvSpPr>
        <p:spPr bwMode="auto">
          <a:xfrm>
            <a:off x="64770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32" name="Oval 333"/>
          <p:cNvSpPr>
            <a:spLocks noChangeArrowheads="1"/>
          </p:cNvSpPr>
          <p:nvPr/>
        </p:nvSpPr>
        <p:spPr bwMode="auto">
          <a:xfrm>
            <a:off x="6629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33" name="Oval 334"/>
          <p:cNvSpPr>
            <a:spLocks noChangeArrowheads="1"/>
          </p:cNvSpPr>
          <p:nvPr/>
        </p:nvSpPr>
        <p:spPr bwMode="auto">
          <a:xfrm>
            <a:off x="6781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34" name="Oval 335"/>
          <p:cNvSpPr>
            <a:spLocks noChangeArrowheads="1"/>
          </p:cNvSpPr>
          <p:nvPr/>
        </p:nvSpPr>
        <p:spPr bwMode="auto">
          <a:xfrm>
            <a:off x="6934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735" name="Group 336"/>
          <p:cNvGrpSpPr>
            <a:grpSpLocks/>
          </p:cNvGrpSpPr>
          <p:nvPr/>
        </p:nvGrpSpPr>
        <p:grpSpPr bwMode="auto">
          <a:xfrm flipH="1">
            <a:off x="6477000" y="3657600"/>
            <a:ext cx="304800" cy="304800"/>
            <a:chOff x="3696" y="1728"/>
            <a:chExt cx="192" cy="192"/>
          </a:xfrm>
        </p:grpSpPr>
        <p:sp>
          <p:nvSpPr>
            <p:cNvPr id="22584" name="Oval 33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85" name="Oval 33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86" name="Oval 33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87" name="Oval 34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736" name="Oval 341"/>
          <p:cNvSpPr>
            <a:spLocks noChangeArrowheads="1"/>
          </p:cNvSpPr>
          <p:nvPr/>
        </p:nvSpPr>
        <p:spPr bwMode="auto">
          <a:xfrm>
            <a:off x="6553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37" name="Oval 342"/>
          <p:cNvSpPr>
            <a:spLocks noChangeArrowheads="1"/>
          </p:cNvSpPr>
          <p:nvPr/>
        </p:nvSpPr>
        <p:spPr bwMode="auto">
          <a:xfrm>
            <a:off x="6705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38" name="Oval 343"/>
          <p:cNvSpPr>
            <a:spLocks noChangeArrowheads="1"/>
          </p:cNvSpPr>
          <p:nvPr/>
        </p:nvSpPr>
        <p:spPr bwMode="auto">
          <a:xfrm>
            <a:off x="6858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39" name="Oval 344"/>
          <p:cNvSpPr>
            <a:spLocks noChangeArrowheads="1"/>
          </p:cNvSpPr>
          <p:nvPr/>
        </p:nvSpPr>
        <p:spPr bwMode="auto">
          <a:xfrm>
            <a:off x="7010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40" name="Oval 345"/>
          <p:cNvSpPr>
            <a:spLocks noChangeArrowheads="1"/>
          </p:cNvSpPr>
          <p:nvPr/>
        </p:nvSpPr>
        <p:spPr bwMode="auto">
          <a:xfrm>
            <a:off x="6629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41" name="Oval 346"/>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42" name="Oval 347"/>
          <p:cNvSpPr>
            <a:spLocks noChangeArrowheads="1"/>
          </p:cNvSpPr>
          <p:nvPr/>
        </p:nvSpPr>
        <p:spPr bwMode="auto">
          <a:xfrm>
            <a:off x="6934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43" name="Oval 348"/>
          <p:cNvSpPr>
            <a:spLocks noChangeArrowheads="1"/>
          </p:cNvSpPr>
          <p:nvPr/>
        </p:nvSpPr>
        <p:spPr bwMode="auto">
          <a:xfrm>
            <a:off x="7086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744" name="Group 349"/>
          <p:cNvGrpSpPr>
            <a:grpSpLocks/>
          </p:cNvGrpSpPr>
          <p:nvPr/>
        </p:nvGrpSpPr>
        <p:grpSpPr bwMode="auto">
          <a:xfrm flipH="1">
            <a:off x="6629400" y="3581400"/>
            <a:ext cx="304800" cy="304800"/>
            <a:chOff x="3696" y="1728"/>
            <a:chExt cx="192" cy="192"/>
          </a:xfrm>
        </p:grpSpPr>
        <p:sp>
          <p:nvSpPr>
            <p:cNvPr id="22580" name="Oval 35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81" name="Oval 35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82" name="Oval 35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83" name="Oval 35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745" name="Oval 354"/>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46" name="Oval 355"/>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47" name="Oval 356"/>
          <p:cNvSpPr>
            <a:spLocks noChangeArrowheads="1"/>
          </p:cNvSpPr>
          <p:nvPr/>
        </p:nvSpPr>
        <p:spPr bwMode="auto">
          <a:xfrm>
            <a:off x="6477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48" name="Oval 357"/>
          <p:cNvSpPr>
            <a:spLocks noChangeArrowheads="1"/>
          </p:cNvSpPr>
          <p:nvPr/>
        </p:nvSpPr>
        <p:spPr bwMode="auto">
          <a:xfrm>
            <a:off x="6248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49" name="Oval 358"/>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50" name="Oval 359"/>
          <p:cNvSpPr>
            <a:spLocks noChangeArrowheads="1"/>
          </p:cNvSpPr>
          <p:nvPr/>
        </p:nvSpPr>
        <p:spPr bwMode="auto">
          <a:xfrm>
            <a:off x="6553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751" name="Group 360"/>
          <p:cNvGrpSpPr>
            <a:grpSpLocks/>
          </p:cNvGrpSpPr>
          <p:nvPr/>
        </p:nvGrpSpPr>
        <p:grpSpPr bwMode="auto">
          <a:xfrm flipH="1">
            <a:off x="6096000" y="3810000"/>
            <a:ext cx="304800" cy="304800"/>
            <a:chOff x="3696" y="1728"/>
            <a:chExt cx="192" cy="192"/>
          </a:xfrm>
        </p:grpSpPr>
        <p:sp>
          <p:nvSpPr>
            <p:cNvPr id="22576" name="Oval 36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77" name="Oval 36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78" name="Oval 36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79" name="Oval 36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752" name="Oval 365"/>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53" name="Oval 366"/>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54" name="Oval 367"/>
          <p:cNvSpPr>
            <a:spLocks noChangeArrowheads="1"/>
          </p:cNvSpPr>
          <p:nvPr/>
        </p:nvSpPr>
        <p:spPr bwMode="auto">
          <a:xfrm>
            <a:off x="6477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55" name="Oval 368"/>
          <p:cNvSpPr>
            <a:spLocks noChangeArrowheads="1"/>
          </p:cNvSpPr>
          <p:nvPr/>
        </p:nvSpPr>
        <p:spPr bwMode="auto">
          <a:xfrm>
            <a:off x="6629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56" name="Oval 369"/>
          <p:cNvSpPr>
            <a:spLocks noChangeArrowheads="1"/>
          </p:cNvSpPr>
          <p:nvPr/>
        </p:nvSpPr>
        <p:spPr bwMode="auto">
          <a:xfrm>
            <a:off x="6248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57" name="Oval 370"/>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58" name="Oval 371"/>
          <p:cNvSpPr>
            <a:spLocks noChangeArrowheads="1"/>
          </p:cNvSpPr>
          <p:nvPr/>
        </p:nvSpPr>
        <p:spPr bwMode="auto">
          <a:xfrm>
            <a:off x="6553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759" name="Group 372"/>
          <p:cNvGrpSpPr>
            <a:grpSpLocks/>
          </p:cNvGrpSpPr>
          <p:nvPr/>
        </p:nvGrpSpPr>
        <p:grpSpPr bwMode="auto">
          <a:xfrm flipH="1">
            <a:off x="6248400" y="3962400"/>
            <a:ext cx="304800" cy="304800"/>
            <a:chOff x="3696" y="1728"/>
            <a:chExt cx="192" cy="192"/>
          </a:xfrm>
        </p:grpSpPr>
        <p:sp>
          <p:nvSpPr>
            <p:cNvPr id="22572" name="Oval 37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73" name="Oval 37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74" name="Oval 37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75" name="Oval 37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760" name="Oval 377"/>
          <p:cNvSpPr>
            <a:spLocks noChangeArrowheads="1"/>
          </p:cNvSpPr>
          <p:nvPr/>
        </p:nvSpPr>
        <p:spPr bwMode="auto">
          <a:xfrm>
            <a:off x="6324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61" name="Oval 378"/>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62" name="Oval 379"/>
          <p:cNvSpPr>
            <a:spLocks noChangeArrowheads="1"/>
          </p:cNvSpPr>
          <p:nvPr/>
        </p:nvSpPr>
        <p:spPr bwMode="auto">
          <a:xfrm>
            <a:off x="6629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63" name="Oval 380"/>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764" name="Group 381"/>
          <p:cNvGrpSpPr>
            <a:grpSpLocks/>
          </p:cNvGrpSpPr>
          <p:nvPr/>
        </p:nvGrpSpPr>
        <p:grpSpPr bwMode="auto">
          <a:xfrm flipH="1">
            <a:off x="6400800" y="3886200"/>
            <a:ext cx="304800" cy="304800"/>
            <a:chOff x="3696" y="1728"/>
            <a:chExt cx="192" cy="192"/>
          </a:xfrm>
        </p:grpSpPr>
        <p:sp>
          <p:nvSpPr>
            <p:cNvPr id="22568" name="Oval 38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69" name="Oval 38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70" name="Oval 38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71" name="Oval 38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765" name="Oval 386"/>
          <p:cNvSpPr>
            <a:spLocks noChangeArrowheads="1"/>
          </p:cNvSpPr>
          <p:nvPr/>
        </p:nvSpPr>
        <p:spPr bwMode="auto">
          <a:xfrm>
            <a:off x="5486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66" name="Oval 387"/>
          <p:cNvSpPr>
            <a:spLocks noChangeArrowheads="1"/>
          </p:cNvSpPr>
          <p:nvPr/>
        </p:nvSpPr>
        <p:spPr bwMode="auto">
          <a:xfrm>
            <a:off x="5638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67" name="Oval 388"/>
          <p:cNvSpPr>
            <a:spLocks noChangeArrowheads="1"/>
          </p:cNvSpPr>
          <p:nvPr/>
        </p:nvSpPr>
        <p:spPr bwMode="auto">
          <a:xfrm>
            <a:off x="5715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68" name="Oval 389"/>
          <p:cNvSpPr>
            <a:spLocks noChangeArrowheads="1"/>
          </p:cNvSpPr>
          <p:nvPr/>
        </p:nvSpPr>
        <p:spPr bwMode="auto">
          <a:xfrm>
            <a:off x="5486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69" name="Oval 390"/>
          <p:cNvSpPr>
            <a:spLocks noChangeArrowheads="1"/>
          </p:cNvSpPr>
          <p:nvPr/>
        </p:nvSpPr>
        <p:spPr bwMode="auto">
          <a:xfrm>
            <a:off x="5638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70" name="Oval 391"/>
          <p:cNvSpPr>
            <a:spLocks noChangeArrowheads="1"/>
          </p:cNvSpPr>
          <p:nvPr/>
        </p:nvSpPr>
        <p:spPr bwMode="auto">
          <a:xfrm>
            <a:off x="5791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71" name="Oval 392"/>
          <p:cNvSpPr>
            <a:spLocks noChangeArrowheads="1"/>
          </p:cNvSpPr>
          <p:nvPr/>
        </p:nvSpPr>
        <p:spPr bwMode="auto">
          <a:xfrm>
            <a:off x="5715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72" name="Oval 393"/>
          <p:cNvSpPr>
            <a:spLocks noChangeArrowheads="1"/>
          </p:cNvSpPr>
          <p:nvPr/>
        </p:nvSpPr>
        <p:spPr bwMode="auto">
          <a:xfrm>
            <a:off x="5867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73" name="Oval 394"/>
          <p:cNvSpPr>
            <a:spLocks noChangeArrowheads="1"/>
          </p:cNvSpPr>
          <p:nvPr/>
        </p:nvSpPr>
        <p:spPr bwMode="auto">
          <a:xfrm>
            <a:off x="57912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74" name="Oval 395"/>
          <p:cNvSpPr>
            <a:spLocks noChangeArrowheads="1"/>
          </p:cNvSpPr>
          <p:nvPr/>
        </p:nvSpPr>
        <p:spPr bwMode="auto">
          <a:xfrm>
            <a:off x="59436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75" name="Oval 396"/>
          <p:cNvSpPr>
            <a:spLocks noChangeArrowheads="1"/>
          </p:cNvSpPr>
          <p:nvPr/>
        </p:nvSpPr>
        <p:spPr bwMode="auto">
          <a:xfrm>
            <a:off x="5867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76" name="Oval 397"/>
          <p:cNvSpPr>
            <a:spLocks noChangeArrowheads="1"/>
          </p:cNvSpPr>
          <p:nvPr/>
        </p:nvSpPr>
        <p:spPr bwMode="auto">
          <a:xfrm>
            <a:off x="6019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777" name="Group 398"/>
          <p:cNvGrpSpPr>
            <a:grpSpLocks/>
          </p:cNvGrpSpPr>
          <p:nvPr/>
        </p:nvGrpSpPr>
        <p:grpSpPr bwMode="auto">
          <a:xfrm flipH="1">
            <a:off x="5562600" y="3200400"/>
            <a:ext cx="304800" cy="304800"/>
            <a:chOff x="3696" y="1728"/>
            <a:chExt cx="192" cy="192"/>
          </a:xfrm>
        </p:grpSpPr>
        <p:sp>
          <p:nvSpPr>
            <p:cNvPr id="22564" name="Oval 39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65" name="Oval 40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66" name="Oval 40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67" name="Oval 40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778" name="Oval 403"/>
          <p:cNvSpPr>
            <a:spLocks noChangeArrowheads="1"/>
          </p:cNvSpPr>
          <p:nvPr/>
        </p:nvSpPr>
        <p:spPr bwMode="auto">
          <a:xfrm>
            <a:off x="5486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79" name="Oval 404"/>
          <p:cNvSpPr>
            <a:spLocks noChangeArrowheads="1"/>
          </p:cNvSpPr>
          <p:nvPr/>
        </p:nvSpPr>
        <p:spPr bwMode="auto">
          <a:xfrm>
            <a:off x="55626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80" name="Oval 405"/>
          <p:cNvSpPr>
            <a:spLocks noChangeArrowheads="1"/>
          </p:cNvSpPr>
          <p:nvPr/>
        </p:nvSpPr>
        <p:spPr bwMode="auto">
          <a:xfrm>
            <a:off x="5486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81" name="Oval 406"/>
          <p:cNvSpPr>
            <a:spLocks noChangeArrowheads="1"/>
          </p:cNvSpPr>
          <p:nvPr/>
        </p:nvSpPr>
        <p:spPr bwMode="auto">
          <a:xfrm>
            <a:off x="55626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82" name="Oval 407"/>
          <p:cNvSpPr>
            <a:spLocks noChangeArrowheads="1"/>
          </p:cNvSpPr>
          <p:nvPr/>
        </p:nvSpPr>
        <p:spPr bwMode="auto">
          <a:xfrm>
            <a:off x="54864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83" name="Oval 408"/>
          <p:cNvSpPr>
            <a:spLocks noChangeArrowheads="1"/>
          </p:cNvSpPr>
          <p:nvPr/>
        </p:nvSpPr>
        <p:spPr bwMode="auto">
          <a:xfrm>
            <a:off x="5638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84" name="Oval 409"/>
          <p:cNvSpPr>
            <a:spLocks noChangeArrowheads="1"/>
          </p:cNvSpPr>
          <p:nvPr/>
        </p:nvSpPr>
        <p:spPr bwMode="auto">
          <a:xfrm>
            <a:off x="5791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85" name="Oval 410"/>
          <p:cNvSpPr>
            <a:spLocks noChangeArrowheads="1"/>
          </p:cNvSpPr>
          <p:nvPr/>
        </p:nvSpPr>
        <p:spPr bwMode="auto">
          <a:xfrm>
            <a:off x="5943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86" name="Oval 411"/>
          <p:cNvSpPr>
            <a:spLocks noChangeArrowheads="1"/>
          </p:cNvSpPr>
          <p:nvPr/>
        </p:nvSpPr>
        <p:spPr bwMode="auto">
          <a:xfrm>
            <a:off x="6096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87" name="Oval 412"/>
          <p:cNvSpPr>
            <a:spLocks noChangeArrowheads="1"/>
          </p:cNvSpPr>
          <p:nvPr/>
        </p:nvSpPr>
        <p:spPr bwMode="auto">
          <a:xfrm>
            <a:off x="57150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88" name="Oval 413"/>
          <p:cNvSpPr>
            <a:spLocks noChangeArrowheads="1"/>
          </p:cNvSpPr>
          <p:nvPr/>
        </p:nvSpPr>
        <p:spPr bwMode="auto">
          <a:xfrm>
            <a:off x="5867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89" name="Oval 414"/>
          <p:cNvSpPr>
            <a:spLocks noChangeArrowheads="1"/>
          </p:cNvSpPr>
          <p:nvPr/>
        </p:nvSpPr>
        <p:spPr bwMode="auto">
          <a:xfrm>
            <a:off x="6019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90" name="Oval 415"/>
          <p:cNvSpPr>
            <a:spLocks noChangeArrowheads="1"/>
          </p:cNvSpPr>
          <p:nvPr/>
        </p:nvSpPr>
        <p:spPr bwMode="auto">
          <a:xfrm>
            <a:off x="6172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791" name="Group 416"/>
          <p:cNvGrpSpPr>
            <a:grpSpLocks/>
          </p:cNvGrpSpPr>
          <p:nvPr/>
        </p:nvGrpSpPr>
        <p:grpSpPr bwMode="auto">
          <a:xfrm flipH="1">
            <a:off x="5715000" y="3657600"/>
            <a:ext cx="304800" cy="304800"/>
            <a:chOff x="3696" y="1728"/>
            <a:chExt cx="192" cy="192"/>
          </a:xfrm>
        </p:grpSpPr>
        <p:sp>
          <p:nvSpPr>
            <p:cNvPr id="22560" name="Oval 41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61" name="Oval 41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62" name="Oval 41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63" name="Oval 42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792" name="Oval 421"/>
          <p:cNvSpPr>
            <a:spLocks noChangeArrowheads="1"/>
          </p:cNvSpPr>
          <p:nvPr/>
        </p:nvSpPr>
        <p:spPr bwMode="auto">
          <a:xfrm>
            <a:off x="5791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93" name="Oval 422"/>
          <p:cNvSpPr>
            <a:spLocks noChangeArrowheads="1"/>
          </p:cNvSpPr>
          <p:nvPr/>
        </p:nvSpPr>
        <p:spPr bwMode="auto">
          <a:xfrm>
            <a:off x="5943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94" name="Oval 423"/>
          <p:cNvSpPr>
            <a:spLocks noChangeArrowheads="1"/>
          </p:cNvSpPr>
          <p:nvPr/>
        </p:nvSpPr>
        <p:spPr bwMode="auto">
          <a:xfrm>
            <a:off x="6096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95" name="Oval 424"/>
          <p:cNvSpPr>
            <a:spLocks noChangeArrowheads="1"/>
          </p:cNvSpPr>
          <p:nvPr/>
        </p:nvSpPr>
        <p:spPr bwMode="auto">
          <a:xfrm>
            <a:off x="62484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96" name="Oval 425"/>
          <p:cNvSpPr>
            <a:spLocks noChangeArrowheads="1"/>
          </p:cNvSpPr>
          <p:nvPr/>
        </p:nvSpPr>
        <p:spPr bwMode="auto">
          <a:xfrm>
            <a:off x="5867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97" name="Oval 426"/>
          <p:cNvSpPr>
            <a:spLocks noChangeArrowheads="1"/>
          </p:cNvSpPr>
          <p:nvPr/>
        </p:nvSpPr>
        <p:spPr bwMode="auto">
          <a:xfrm>
            <a:off x="6019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98" name="Oval 427"/>
          <p:cNvSpPr>
            <a:spLocks noChangeArrowheads="1"/>
          </p:cNvSpPr>
          <p:nvPr/>
        </p:nvSpPr>
        <p:spPr bwMode="auto">
          <a:xfrm>
            <a:off x="6172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799" name="Oval 428"/>
          <p:cNvSpPr>
            <a:spLocks noChangeArrowheads="1"/>
          </p:cNvSpPr>
          <p:nvPr/>
        </p:nvSpPr>
        <p:spPr bwMode="auto">
          <a:xfrm>
            <a:off x="6324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800" name="Group 429"/>
          <p:cNvGrpSpPr>
            <a:grpSpLocks/>
          </p:cNvGrpSpPr>
          <p:nvPr/>
        </p:nvGrpSpPr>
        <p:grpSpPr bwMode="auto">
          <a:xfrm flipH="1">
            <a:off x="5867400" y="3810000"/>
            <a:ext cx="304800" cy="304800"/>
            <a:chOff x="3696" y="1728"/>
            <a:chExt cx="192" cy="192"/>
          </a:xfrm>
        </p:grpSpPr>
        <p:sp>
          <p:nvSpPr>
            <p:cNvPr id="22556" name="Oval 43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57" name="Oval 43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58" name="Oval 43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59" name="Oval 43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801" name="Oval 434"/>
          <p:cNvSpPr>
            <a:spLocks noChangeArrowheads="1"/>
          </p:cNvSpPr>
          <p:nvPr/>
        </p:nvSpPr>
        <p:spPr bwMode="auto">
          <a:xfrm>
            <a:off x="5943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02" name="Oval 435"/>
          <p:cNvSpPr>
            <a:spLocks noChangeArrowheads="1"/>
          </p:cNvSpPr>
          <p:nvPr/>
        </p:nvSpPr>
        <p:spPr bwMode="auto">
          <a:xfrm>
            <a:off x="6096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03" name="Oval 436"/>
          <p:cNvSpPr>
            <a:spLocks noChangeArrowheads="1"/>
          </p:cNvSpPr>
          <p:nvPr/>
        </p:nvSpPr>
        <p:spPr bwMode="auto">
          <a:xfrm>
            <a:off x="6248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04" name="Oval 437"/>
          <p:cNvSpPr>
            <a:spLocks noChangeArrowheads="1"/>
          </p:cNvSpPr>
          <p:nvPr/>
        </p:nvSpPr>
        <p:spPr bwMode="auto">
          <a:xfrm>
            <a:off x="64008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05" name="Oval 438"/>
          <p:cNvSpPr>
            <a:spLocks noChangeArrowheads="1"/>
          </p:cNvSpPr>
          <p:nvPr/>
        </p:nvSpPr>
        <p:spPr bwMode="auto">
          <a:xfrm>
            <a:off x="6019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06" name="Oval 439"/>
          <p:cNvSpPr>
            <a:spLocks noChangeArrowheads="1"/>
          </p:cNvSpPr>
          <p:nvPr/>
        </p:nvSpPr>
        <p:spPr bwMode="auto">
          <a:xfrm>
            <a:off x="6172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07" name="Oval 440"/>
          <p:cNvSpPr>
            <a:spLocks noChangeArrowheads="1"/>
          </p:cNvSpPr>
          <p:nvPr/>
        </p:nvSpPr>
        <p:spPr bwMode="auto">
          <a:xfrm>
            <a:off x="6324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08" name="Oval 441"/>
          <p:cNvSpPr>
            <a:spLocks noChangeArrowheads="1"/>
          </p:cNvSpPr>
          <p:nvPr/>
        </p:nvSpPr>
        <p:spPr bwMode="auto">
          <a:xfrm>
            <a:off x="6477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809" name="Group 442"/>
          <p:cNvGrpSpPr>
            <a:grpSpLocks/>
          </p:cNvGrpSpPr>
          <p:nvPr/>
        </p:nvGrpSpPr>
        <p:grpSpPr bwMode="auto">
          <a:xfrm flipH="1">
            <a:off x="6019800" y="3733800"/>
            <a:ext cx="304800" cy="304800"/>
            <a:chOff x="3696" y="1728"/>
            <a:chExt cx="192" cy="192"/>
          </a:xfrm>
        </p:grpSpPr>
        <p:sp>
          <p:nvSpPr>
            <p:cNvPr id="22552" name="Oval 44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53" name="Oval 44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54" name="Oval 44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55" name="Oval 44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810" name="Oval 447"/>
          <p:cNvSpPr>
            <a:spLocks noChangeArrowheads="1"/>
          </p:cNvSpPr>
          <p:nvPr/>
        </p:nvSpPr>
        <p:spPr bwMode="auto">
          <a:xfrm>
            <a:off x="5562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11" name="Oval 448"/>
          <p:cNvSpPr>
            <a:spLocks noChangeArrowheads="1"/>
          </p:cNvSpPr>
          <p:nvPr/>
        </p:nvSpPr>
        <p:spPr bwMode="auto">
          <a:xfrm>
            <a:off x="5715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12" name="Oval 449"/>
          <p:cNvSpPr>
            <a:spLocks noChangeArrowheads="1"/>
          </p:cNvSpPr>
          <p:nvPr/>
        </p:nvSpPr>
        <p:spPr bwMode="auto">
          <a:xfrm>
            <a:off x="5867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13" name="Oval 450"/>
          <p:cNvSpPr>
            <a:spLocks noChangeArrowheads="1"/>
          </p:cNvSpPr>
          <p:nvPr/>
        </p:nvSpPr>
        <p:spPr bwMode="auto">
          <a:xfrm>
            <a:off x="5638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14" name="Oval 451"/>
          <p:cNvSpPr>
            <a:spLocks noChangeArrowheads="1"/>
          </p:cNvSpPr>
          <p:nvPr/>
        </p:nvSpPr>
        <p:spPr bwMode="auto">
          <a:xfrm>
            <a:off x="5791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15" name="Oval 452"/>
          <p:cNvSpPr>
            <a:spLocks noChangeArrowheads="1"/>
          </p:cNvSpPr>
          <p:nvPr/>
        </p:nvSpPr>
        <p:spPr bwMode="auto">
          <a:xfrm>
            <a:off x="59436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816" name="Group 453"/>
          <p:cNvGrpSpPr>
            <a:grpSpLocks/>
          </p:cNvGrpSpPr>
          <p:nvPr/>
        </p:nvGrpSpPr>
        <p:grpSpPr bwMode="auto">
          <a:xfrm flipH="1">
            <a:off x="5486400" y="3962400"/>
            <a:ext cx="304800" cy="304800"/>
            <a:chOff x="3696" y="1728"/>
            <a:chExt cx="192" cy="192"/>
          </a:xfrm>
        </p:grpSpPr>
        <p:sp>
          <p:nvSpPr>
            <p:cNvPr id="22548" name="Oval 45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49" name="Oval 45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50" name="Oval 45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51" name="Oval 45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817" name="Oval 458"/>
          <p:cNvSpPr>
            <a:spLocks noChangeArrowheads="1"/>
          </p:cNvSpPr>
          <p:nvPr/>
        </p:nvSpPr>
        <p:spPr bwMode="auto">
          <a:xfrm>
            <a:off x="5562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18" name="Oval 459"/>
          <p:cNvSpPr>
            <a:spLocks noChangeArrowheads="1"/>
          </p:cNvSpPr>
          <p:nvPr/>
        </p:nvSpPr>
        <p:spPr bwMode="auto">
          <a:xfrm>
            <a:off x="5715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19" name="Oval 460"/>
          <p:cNvSpPr>
            <a:spLocks noChangeArrowheads="1"/>
          </p:cNvSpPr>
          <p:nvPr/>
        </p:nvSpPr>
        <p:spPr bwMode="auto">
          <a:xfrm>
            <a:off x="5867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20" name="Oval 461"/>
          <p:cNvSpPr>
            <a:spLocks noChangeArrowheads="1"/>
          </p:cNvSpPr>
          <p:nvPr/>
        </p:nvSpPr>
        <p:spPr bwMode="auto">
          <a:xfrm>
            <a:off x="60198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21" name="Oval 462"/>
          <p:cNvSpPr>
            <a:spLocks noChangeArrowheads="1"/>
          </p:cNvSpPr>
          <p:nvPr/>
        </p:nvSpPr>
        <p:spPr bwMode="auto">
          <a:xfrm>
            <a:off x="5638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22" name="Oval 463"/>
          <p:cNvSpPr>
            <a:spLocks noChangeArrowheads="1"/>
          </p:cNvSpPr>
          <p:nvPr/>
        </p:nvSpPr>
        <p:spPr bwMode="auto">
          <a:xfrm>
            <a:off x="5791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23" name="Oval 464"/>
          <p:cNvSpPr>
            <a:spLocks noChangeArrowheads="1"/>
          </p:cNvSpPr>
          <p:nvPr/>
        </p:nvSpPr>
        <p:spPr bwMode="auto">
          <a:xfrm>
            <a:off x="59436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824" name="Group 465"/>
          <p:cNvGrpSpPr>
            <a:grpSpLocks/>
          </p:cNvGrpSpPr>
          <p:nvPr/>
        </p:nvGrpSpPr>
        <p:grpSpPr bwMode="auto">
          <a:xfrm flipH="1">
            <a:off x="5638800" y="4114800"/>
            <a:ext cx="304800" cy="304800"/>
            <a:chOff x="3696" y="1728"/>
            <a:chExt cx="192" cy="192"/>
          </a:xfrm>
        </p:grpSpPr>
        <p:sp>
          <p:nvSpPr>
            <p:cNvPr id="22544" name="Oval 46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45" name="Oval 46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46" name="Oval 46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47" name="Oval 46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825" name="Oval 470"/>
          <p:cNvSpPr>
            <a:spLocks noChangeArrowheads="1"/>
          </p:cNvSpPr>
          <p:nvPr/>
        </p:nvSpPr>
        <p:spPr bwMode="auto">
          <a:xfrm>
            <a:off x="5715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26" name="Oval 471"/>
          <p:cNvSpPr>
            <a:spLocks noChangeArrowheads="1"/>
          </p:cNvSpPr>
          <p:nvPr/>
        </p:nvSpPr>
        <p:spPr bwMode="auto">
          <a:xfrm>
            <a:off x="5867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27" name="Oval 472"/>
          <p:cNvSpPr>
            <a:spLocks noChangeArrowheads="1"/>
          </p:cNvSpPr>
          <p:nvPr/>
        </p:nvSpPr>
        <p:spPr bwMode="auto">
          <a:xfrm>
            <a:off x="60198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28" name="Oval 473"/>
          <p:cNvSpPr>
            <a:spLocks noChangeArrowheads="1"/>
          </p:cNvSpPr>
          <p:nvPr/>
        </p:nvSpPr>
        <p:spPr bwMode="auto">
          <a:xfrm>
            <a:off x="5943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829" name="Group 474"/>
          <p:cNvGrpSpPr>
            <a:grpSpLocks/>
          </p:cNvGrpSpPr>
          <p:nvPr/>
        </p:nvGrpSpPr>
        <p:grpSpPr bwMode="auto">
          <a:xfrm flipH="1">
            <a:off x="5791200" y="4038600"/>
            <a:ext cx="304800" cy="304800"/>
            <a:chOff x="3696" y="1728"/>
            <a:chExt cx="192" cy="192"/>
          </a:xfrm>
        </p:grpSpPr>
        <p:sp>
          <p:nvSpPr>
            <p:cNvPr id="22540" name="Oval 47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41" name="Oval 47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42" name="Oval 47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43" name="Oval 47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830" name="Oval 479"/>
          <p:cNvSpPr>
            <a:spLocks noChangeArrowheads="1"/>
          </p:cNvSpPr>
          <p:nvPr/>
        </p:nvSpPr>
        <p:spPr bwMode="auto">
          <a:xfrm>
            <a:off x="6477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31" name="Oval 480"/>
          <p:cNvSpPr>
            <a:spLocks noChangeArrowheads="1"/>
          </p:cNvSpPr>
          <p:nvPr/>
        </p:nvSpPr>
        <p:spPr bwMode="auto">
          <a:xfrm>
            <a:off x="6629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32" name="Oval 481"/>
          <p:cNvSpPr>
            <a:spLocks noChangeArrowheads="1"/>
          </p:cNvSpPr>
          <p:nvPr/>
        </p:nvSpPr>
        <p:spPr bwMode="auto">
          <a:xfrm>
            <a:off x="6781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33" name="Oval 482"/>
          <p:cNvSpPr>
            <a:spLocks noChangeArrowheads="1"/>
          </p:cNvSpPr>
          <p:nvPr/>
        </p:nvSpPr>
        <p:spPr bwMode="auto">
          <a:xfrm>
            <a:off x="6934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34" name="Oval 483"/>
          <p:cNvSpPr>
            <a:spLocks noChangeArrowheads="1"/>
          </p:cNvSpPr>
          <p:nvPr/>
        </p:nvSpPr>
        <p:spPr bwMode="auto">
          <a:xfrm>
            <a:off x="65532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35" name="Oval 484"/>
          <p:cNvSpPr>
            <a:spLocks noChangeArrowheads="1"/>
          </p:cNvSpPr>
          <p:nvPr/>
        </p:nvSpPr>
        <p:spPr bwMode="auto">
          <a:xfrm>
            <a:off x="67056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36" name="Oval 485"/>
          <p:cNvSpPr>
            <a:spLocks noChangeArrowheads="1"/>
          </p:cNvSpPr>
          <p:nvPr/>
        </p:nvSpPr>
        <p:spPr bwMode="auto">
          <a:xfrm>
            <a:off x="68580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37" name="Oval 486"/>
          <p:cNvSpPr>
            <a:spLocks noChangeArrowheads="1"/>
          </p:cNvSpPr>
          <p:nvPr/>
        </p:nvSpPr>
        <p:spPr bwMode="auto">
          <a:xfrm>
            <a:off x="7010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838" name="Group 487"/>
          <p:cNvGrpSpPr>
            <a:grpSpLocks/>
          </p:cNvGrpSpPr>
          <p:nvPr/>
        </p:nvGrpSpPr>
        <p:grpSpPr bwMode="auto">
          <a:xfrm flipH="1">
            <a:off x="6553200" y="3505200"/>
            <a:ext cx="304800" cy="304800"/>
            <a:chOff x="3696" y="1728"/>
            <a:chExt cx="192" cy="192"/>
          </a:xfrm>
        </p:grpSpPr>
        <p:sp>
          <p:nvSpPr>
            <p:cNvPr id="22536" name="Oval 48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37" name="Oval 48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38" name="Oval 49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39" name="Oval 49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839" name="Oval 492"/>
          <p:cNvSpPr>
            <a:spLocks noChangeArrowheads="1"/>
          </p:cNvSpPr>
          <p:nvPr/>
        </p:nvSpPr>
        <p:spPr bwMode="auto">
          <a:xfrm>
            <a:off x="6629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40" name="Oval 493"/>
          <p:cNvSpPr>
            <a:spLocks noChangeArrowheads="1"/>
          </p:cNvSpPr>
          <p:nvPr/>
        </p:nvSpPr>
        <p:spPr bwMode="auto">
          <a:xfrm>
            <a:off x="6781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41" name="Oval 494"/>
          <p:cNvSpPr>
            <a:spLocks noChangeArrowheads="1"/>
          </p:cNvSpPr>
          <p:nvPr/>
        </p:nvSpPr>
        <p:spPr bwMode="auto">
          <a:xfrm>
            <a:off x="6934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42" name="Oval 495"/>
          <p:cNvSpPr>
            <a:spLocks noChangeArrowheads="1"/>
          </p:cNvSpPr>
          <p:nvPr/>
        </p:nvSpPr>
        <p:spPr bwMode="auto">
          <a:xfrm>
            <a:off x="7086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43" name="Oval 496"/>
          <p:cNvSpPr>
            <a:spLocks noChangeArrowheads="1"/>
          </p:cNvSpPr>
          <p:nvPr/>
        </p:nvSpPr>
        <p:spPr bwMode="auto">
          <a:xfrm>
            <a:off x="67056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44" name="Oval 497"/>
          <p:cNvSpPr>
            <a:spLocks noChangeArrowheads="1"/>
          </p:cNvSpPr>
          <p:nvPr/>
        </p:nvSpPr>
        <p:spPr bwMode="auto">
          <a:xfrm>
            <a:off x="68580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45" name="Oval 498"/>
          <p:cNvSpPr>
            <a:spLocks noChangeArrowheads="1"/>
          </p:cNvSpPr>
          <p:nvPr/>
        </p:nvSpPr>
        <p:spPr bwMode="auto">
          <a:xfrm>
            <a:off x="7010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46" name="Oval 499"/>
          <p:cNvSpPr>
            <a:spLocks noChangeArrowheads="1"/>
          </p:cNvSpPr>
          <p:nvPr/>
        </p:nvSpPr>
        <p:spPr bwMode="auto">
          <a:xfrm>
            <a:off x="7162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847" name="Group 500"/>
          <p:cNvGrpSpPr>
            <a:grpSpLocks/>
          </p:cNvGrpSpPr>
          <p:nvPr/>
        </p:nvGrpSpPr>
        <p:grpSpPr bwMode="auto">
          <a:xfrm flipH="1">
            <a:off x="6705600" y="3657600"/>
            <a:ext cx="304800" cy="304800"/>
            <a:chOff x="3696" y="1728"/>
            <a:chExt cx="192" cy="192"/>
          </a:xfrm>
        </p:grpSpPr>
        <p:sp>
          <p:nvSpPr>
            <p:cNvPr id="22532" name="Oval 50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33" name="Oval 50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34" name="Oval 50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35" name="Oval 50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848" name="Oval 505"/>
          <p:cNvSpPr>
            <a:spLocks noChangeArrowheads="1"/>
          </p:cNvSpPr>
          <p:nvPr/>
        </p:nvSpPr>
        <p:spPr bwMode="auto">
          <a:xfrm>
            <a:off x="6781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49" name="Oval 506"/>
          <p:cNvSpPr>
            <a:spLocks noChangeArrowheads="1"/>
          </p:cNvSpPr>
          <p:nvPr/>
        </p:nvSpPr>
        <p:spPr bwMode="auto">
          <a:xfrm>
            <a:off x="6934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50" name="Oval 507"/>
          <p:cNvSpPr>
            <a:spLocks noChangeArrowheads="1"/>
          </p:cNvSpPr>
          <p:nvPr/>
        </p:nvSpPr>
        <p:spPr bwMode="auto">
          <a:xfrm>
            <a:off x="7086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51" name="Oval 508"/>
          <p:cNvSpPr>
            <a:spLocks noChangeArrowheads="1"/>
          </p:cNvSpPr>
          <p:nvPr/>
        </p:nvSpPr>
        <p:spPr bwMode="auto">
          <a:xfrm>
            <a:off x="7239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52" name="Oval 509"/>
          <p:cNvSpPr>
            <a:spLocks noChangeArrowheads="1"/>
          </p:cNvSpPr>
          <p:nvPr/>
        </p:nvSpPr>
        <p:spPr bwMode="auto">
          <a:xfrm>
            <a:off x="6858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53" name="Oval 510"/>
          <p:cNvSpPr>
            <a:spLocks noChangeArrowheads="1"/>
          </p:cNvSpPr>
          <p:nvPr/>
        </p:nvSpPr>
        <p:spPr bwMode="auto">
          <a:xfrm>
            <a:off x="7010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54" name="Oval 511"/>
          <p:cNvSpPr>
            <a:spLocks noChangeArrowheads="1"/>
          </p:cNvSpPr>
          <p:nvPr/>
        </p:nvSpPr>
        <p:spPr bwMode="auto">
          <a:xfrm>
            <a:off x="7162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55" name="Oval 512"/>
          <p:cNvSpPr>
            <a:spLocks noChangeArrowheads="1"/>
          </p:cNvSpPr>
          <p:nvPr/>
        </p:nvSpPr>
        <p:spPr bwMode="auto">
          <a:xfrm>
            <a:off x="7315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856" name="Group 513"/>
          <p:cNvGrpSpPr>
            <a:grpSpLocks/>
          </p:cNvGrpSpPr>
          <p:nvPr/>
        </p:nvGrpSpPr>
        <p:grpSpPr bwMode="auto">
          <a:xfrm flipH="1">
            <a:off x="6858000" y="3581400"/>
            <a:ext cx="304800" cy="304800"/>
            <a:chOff x="3696" y="1728"/>
            <a:chExt cx="192" cy="192"/>
          </a:xfrm>
        </p:grpSpPr>
        <p:sp>
          <p:nvSpPr>
            <p:cNvPr id="22528" name="Oval 51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29" name="Oval 51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30" name="Oval 51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31" name="Oval 51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857" name="Oval 518"/>
          <p:cNvSpPr>
            <a:spLocks noChangeArrowheads="1"/>
          </p:cNvSpPr>
          <p:nvPr/>
        </p:nvSpPr>
        <p:spPr bwMode="auto">
          <a:xfrm>
            <a:off x="64008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58" name="Oval 519"/>
          <p:cNvSpPr>
            <a:spLocks noChangeArrowheads="1"/>
          </p:cNvSpPr>
          <p:nvPr/>
        </p:nvSpPr>
        <p:spPr bwMode="auto">
          <a:xfrm>
            <a:off x="65532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59" name="Oval 520"/>
          <p:cNvSpPr>
            <a:spLocks noChangeArrowheads="1"/>
          </p:cNvSpPr>
          <p:nvPr/>
        </p:nvSpPr>
        <p:spPr bwMode="auto">
          <a:xfrm>
            <a:off x="67056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60" name="Oval 521"/>
          <p:cNvSpPr>
            <a:spLocks noChangeArrowheads="1"/>
          </p:cNvSpPr>
          <p:nvPr/>
        </p:nvSpPr>
        <p:spPr bwMode="auto">
          <a:xfrm>
            <a:off x="6477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61" name="Oval 522"/>
          <p:cNvSpPr>
            <a:spLocks noChangeArrowheads="1"/>
          </p:cNvSpPr>
          <p:nvPr/>
        </p:nvSpPr>
        <p:spPr bwMode="auto">
          <a:xfrm>
            <a:off x="6629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62" name="Oval 523"/>
          <p:cNvSpPr>
            <a:spLocks noChangeArrowheads="1"/>
          </p:cNvSpPr>
          <p:nvPr/>
        </p:nvSpPr>
        <p:spPr bwMode="auto">
          <a:xfrm>
            <a:off x="67818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863" name="Group 524"/>
          <p:cNvGrpSpPr>
            <a:grpSpLocks/>
          </p:cNvGrpSpPr>
          <p:nvPr/>
        </p:nvGrpSpPr>
        <p:grpSpPr bwMode="auto">
          <a:xfrm flipH="1">
            <a:off x="6324600" y="3810000"/>
            <a:ext cx="304800" cy="304800"/>
            <a:chOff x="3696" y="1728"/>
            <a:chExt cx="192" cy="192"/>
          </a:xfrm>
        </p:grpSpPr>
        <p:sp>
          <p:nvSpPr>
            <p:cNvPr id="22524" name="Oval 52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25" name="Oval 52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26" name="Oval 52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27" name="Oval 52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864" name="Oval 529"/>
          <p:cNvSpPr>
            <a:spLocks noChangeArrowheads="1"/>
          </p:cNvSpPr>
          <p:nvPr/>
        </p:nvSpPr>
        <p:spPr bwMode="auto">
          <a:xfrm>
            <a:off x="64008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65" name="Oval 530"/>
          <p:cNvSpPr>
            <a:spLocks noChangeArrowheads="1"/>
          </p:cNvSpPr>
          <p:nvPr/>
        </p:nvSpPr>
        <p:spPr bwMode="auto">
          <a:xfrm>
            <a:off x="65532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66" name="Oval 531"/>
          <p:cNvSpPr>
            <a:spLocks noChangeArrowheads="1"/>
          </p:cNvSpPr>
          <p:nvPr/>
        </p:nvSpPr>
        <p:spPr bwMode="auto">
          <a:xfrm>
            <a:off x="67056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67" name="Oval 532"/>
          <p:cNvSpPr>
            <a:spLocks noChangeArrowheads="1"/>
          </p:cNvSpPr>
          <p:nvPr/>
        </p:nvSpPr>
        <p:spPr bwMode="auto">
          <a:xfrm>
            <a:off x="68580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68" name="Oval 533"/>
          <p:cNvSpPr>
            <a:spLocks noChangeArrowheads="1"/>
          </p:cNvSpPr>
          <p:nvPr/>
        </p:nvSpPr>
        <p:spPr bwMode="auto">
          <a:xfrm>
            <a:off x="6477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69" name="Oval 534"/>
          <p:cNvSpPr>
            <a:spLocks noChangeArrowheads="1"/>
          </p:cNvSpPr>
          <p:nvPr/>
        </p:nvSpPr>
        <p:spPr bwMode="auto">
          <a:xfrm>
            <a:off x="6629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70" name="Oval 535"/>
          <p:cNvSpPr>
            <a:spLocks noChangeArrowheads="1"/>
          </p:cNvSpPr>
          <p:nvPr/>
        </p:nvSpPr>
        <p:spPr bwMode="auto">
          <a:xfrm>
            <a:off x="67818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871" name="Group 536"/>
          <p:cNvGrpSpPr>
            <a:grpSpLocks/>
          </p:cNvGrpSpPr>
          <p:nvPr/>
        </p:nvGrpSpPr>
        <p:grpSpPr bwMode="auto">
          <a:xfrm flipH="1">
            <a:off x="6477000" y="3962400"/>
            <a:ext cx="304800" cy="304800"/>
            <a:chOff x="3696" y="1728"/>
            <a:chExt cx="192" cy="192"/>
          </a:xfrm>
        </p:grpSpPr>
        <p:sp>
          <p:nvSpPr>
            <p:cNvPr id="22520" name="Oval 53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21" name="Oval 53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22" name="Oval 53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23" name="Oval 54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872" name="Oval 541"/>
          <p:cNvSpPr>
            <a:spLocks noChangeArrowheads="1"/>
          </p:cNvSpPr>
          <p:nvPr/>
        </p:nvSpPr>
        <p:spPr bwMode="auto">
          <a:xfrm>
            <a:off x="65532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73" name="Oval 542"/>
          <p:cNvSpPr>
            <a:spLocks noChangeArrowheads="1"/>
          </p:cNvSpPr>
          <p:nvPr/>
        </p:nvSpPr>
        <p:spPr bwMode="auto">
          <a:xfrm>
            <a:off x="67056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74" name="Oval 543"/>
          <p:cNvSpPr>
            <a:spLocks noChangeArrowheads="1"/>
          </p:cNvSpPr>
          <p:nvPr/>
        </p:nvSpPr>
        <p:spPr bwMode="auto">
          <a:xfrm>
            <a:off x="68580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75" name="Oval 544"/>
          <p:cNvSpPr>
            <a:spLocks noChangeArrowheads="1"/>
          </p:cNvSpPr>
          <p:nvPr/>
        </p:nvSpPr>
        <p:spPr bwMode="auto">
          <a:xfrm>
            <a:off x="67818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876" name="Group 545"/>
          <p:cNvGrpSpPr>
            <a:grpSpLocks/>
          </p:cNvGrpSpPr>
          <p:nvPr/>
        </p:nvGrpSpPr>
        <p:grpSpPr bwMode="auto">
          <a:xfrm flipH="1">
            <a:off x="6629400" y="3886200"/>
            <a:ext cx="304800" cy="304800"/>
            <a:chOff x="3696" y="1728"/>
            <a:chExt cx="192" cy="192"/>
          </a:xfrm>
        </p:grpSpPr>
        <p:sp>
          <p:nvSpPr>
            <p:cNvPr id="22516" name="Oval 54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17" name="Oval 54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18" name="Oval 54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19" name="Oval 54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877" name="Oval 550"/>
          <p:cNvSpPr>
            <a:spLocks noChangeArrowheads="1"/>
          </p:cNvSpPr>
          <p:nvPr/>
        </p:nvSpPr>
        <p:spPr bwMode="auto">
          <a:xfrm>
            <a:off x="6934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78" name="Oval 551"/>
          <p:cNvSpPr>
            <a:spLocks noChangeArrowheads="1"/>
          </p:cNvSpPr>
          <p:nvPr/>
        </p:nvSpPr>
        <p:spPr bwMode="auto">
          <a:xfrm>
            <a:off x="7086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79" name="Oval 552"/>
          <p:cNvSpPr>
            <a:spLocks noChangeArrowheads="1"/>
          </p:cNvSpPr>
          <p:nvPr/>
        </p:nvSpPr>
        <p:spPr bwMode="auto">
          <a:xfrm>
            <a:off x="7239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80" name="Oval 553"/>
          <p:cNvSpPr>
            <a:spLocks noChangeArrowheads="1"/>
          </p:cNvSpPr>
          <p:nvPr/>
        </p:nvSpPr>
        <p:spPr bwMode="auto">
          <a:xfrm>
            <a:off x="7391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81" name="Oval 554"/>
          <p:cNvSpPr>
            <a:spLocks noChangeArrowheads="1"/>
          </p:cNvSpPr>
          <p:nvPr/>
        </p:nvSpPr>
        <p:spPr bwMode="auto">
          <a:xfrm>
            <a:off x="70104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82" name="Oval 555"/>
          <p:cNvSpPr>
            <a:spLocks noChangeArrowheads="1"/>
          </p:cNvSpPr>
          <p:nvPr/>
        </p:nvSpPr>
        <p:spPr bwMode="auto">
          <a:xfrm>
            <a:off x="71628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83" name="Oval 556"/>
          <p:cNvSpPr>
            <a:spLocks noChangeArrowheads="1"/>
          </p:cNvSpPr>
          <p:nvPr/>
        </p:nvSpPr>
        <p:spPr bwMode="auto">
          <a:xfrm>
            <a:off x="7315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84" name="Oval 557"/>
          <p:cNvSpPr>
            <a:spLocks noChangeArrowheads="1"/>
          </p:cNvSpPr>
          <p:nvPr/>
        </p:nvSpPr>
        <p:spPr bwMode="auto">
          <a:xfrm>
            <a:off x="7467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885" name="Group 558"/>
          <p:cNvGrpSpPr>
            <a:grpSpLocks/>
          </p:cNvGrpSpPr>
          <p:nvPr/>
        </p:nvGrpSpPr>
        <p:grpSpPr bwMode="auto">
          <a:xfrm flipH="1">
            <a:off x="7010400" y="4038600"/>
            <a:ext cx="304800" cy="304800"/>
            <a:chOff x="3696" y="1728"/>
            <a:chExt cx="192" cy="192"/>
          </a:xfrm>
        </p:grpSpPr>
        <p:sp>
          <p:nvSpPr>
            <p:cNvPr id="22512" name="Oval 55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13" name="Oval 56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14" name="Oval 56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15" name="Oval 56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886" name="Oval 563"/>
          <p:cNvSpPr>
            <a:spLocks noChangeArrowheads="1"/>
          </p:cNvSpPr>
          <p:nvPr/>
        </p:nvSpPr>
        <p:spPr bwMode="auto">
          <a:xfrm>
            <a:off x="7086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87" name="Oval 564"/>
          <p:cNvSpPr>
            <a:spLocks noChangeArrowheads="1"/>
          </p:cNvSpPr>
          <p:nvPr/>
        </p:nvSpPr>
        <p:spPr bwMode="auto">
          <a:xfrm>
            <a:off x="7239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88" name="Oval 565"/>
          <p:cNvSpPr>
            <a:spLocks noChangeArrowheads="1"/>
          </p:cNvSpPr>
          <p:nvPr/>
        </p:nvSpPr>
        <p:spPr bwMode="auto">
          <a:xfrm>
            <a:off x="7391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89" name="Oval 566"/>
          <p:cNvSpPr>
            <a:spLocks noChangeArrowheads="1"/>
          </p:cNvSpPr>
          <p:nvPr/>
        </p:nvSpPr>
        <p:spPr bwMode="auto">
          <a:xfrm>
            <a:off x="7543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90" name="Oval 567"/>
          <p:cNvSpPr>
            <a:spLocks noChangeArrowheads="1"/>
          </p:cNvSpPr>
          <p:nvPr/>
        </p:nvSpPr>
        <p:spPr bwMode="auto">
          <a:xfrm>
            <a:off x="71628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91" name="Oval 568"/>
          <p:cNvSpPr>
            <a:spLocks noChangeArrowheads="1"/>
          </p:cNvSpPr>
          <p:nvPr/>
        </p:nvSpPr>
        <p:spPr bwMode="auto">
          <a:xfrm>
            <a:off x="7315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92" name="Oval 569"/>
          <p:cNvSpPr>
            <a:spLocks noChangeArrowheads="1"/>
          </p:cNvSpPr>
          <p:nvPr/>
        </p:nvSpPr>
        <p:spPr bwMode="auto">
          <a:xfrm>
            <a:off x="7467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93" name="Oval 570"/>
          <p:cNvSpPr>
            <a:spLocks noChangeArrowheads="1"/>
          </p:cNvSpPr>
          <p:nvPr/>
        </p:nvSpPr>
        <p:spPr bwMode="auto">
          <a:xfrm>
            <a:off x="76200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894" name="Group 571"/>
          <p:cNvGrpSpPr>
            <a:grpSpLocks/>
          </p:cNvGrpSpPr>
          <p:nvPr/>
        </p:nvGrpSpPr>
        <p:grpSpPr bwMode="auto">
          <a:xfrm flipH="1">
            <a:off x="7162800" y="4191000"/>
            <a:ext cx="304800" cy="304800"/>
            <a:chOff x="3696" y="1728"/>
            <a:chExt cx="192" cy="192"/>
          </a:xfrm>
        </p:grpSpPr>
        <p:sp>
          <p:nvSpPr>
            <p:cNvPr id="22508" name="Oval 57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09" name="Oval 57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10" name="Oval 57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11" name="Oval 57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895" name="Oval 576"/>
          <p:cNvSpPr>
            <a:spLocks noChangeArrowheads="1"/>
          </p:cNvSpPr>
          <p:nvPr/>
        </p:nvSpPr>
        <p:spPr bwMode="auto">
          <a:xfrm>
            <a:off x="7239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96" name="Oval 577"/>
          <p:cNvSpPr>
            <a:spLocks noChangeArrowheads="1"/>
          </p:cNvSpPr>
          <p:nvPr/>
        </p:nvSpPr>
        <p:spPr bwMode="auto">
          <a:xfrm>
            <a:off x="73914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97" name="Oval 578"/>
          <p:cNvSpPr>
            <a:spLocks noChangeArrowheads="1"/>
          </p:cNvSpPr>
          <p:nvPr/>
        </p:nvSpPr>
        <p:spPr bwMode="auto">
          <a:xfrm>
            <a:off x="75438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98" name="Oval 579"/>
          <p:cNvSpPr>
            <a:spLocks noChangeArrowheads="1"/>
          </p:cNvSpPr>
          <p:nvPr/>
        </p:nvSpPr>
        <p:spPr bwMode="auto">
          <a:xfrm>
            <a:off x="76962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899" name="Oval 580"/>
          <p:cNvSpPr>
            <a:spLocks noChangeArrowheads="1"/>
          </p:cNvSpPr>
          <p:nvPr/>
        </p:nvSpPr>
        <p:spPr bwMode="auto">
          <a:xfrm>
            <a:off x="7315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00" name="Oval 581"/>
          <p:cNvSpPr>
            <a:spLocks noChangeArrowheads="1"/>
          </p:cNvSpPr>
          <p:nvPr/>
        </p:nvSpPr>
        <p:spPr bwMode="auto">
          <a:xfrm>
            <a:off x="7467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01" name="Oval 582"/>
          <p:cNvSpPr>
            <a:spLocks noChangeArrowheads="1"/>
          </p:cNvSpPr>
          <p:nvPr/>
        </p:nvSpPr>
        <p:spPr bwMode="auto">
          <a:xfrm>
            <a:off x="7620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02" name="Oval 583"/>
          <p:cNvSpPr>
            <a:spLocks noChangeArrowheads="1"/>
          </p:cNvSpPr>
          <p:nvPr/>
        </p:nvSpPr>
        <p:spPr bwMode="auto">
          <a:xfrm>
            <a:off x="7772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903" name="Group 584"/>
          <p:cNvGrpSpPr>
            <a:grpSpLocks/>
          </p:cNvGrpSpPr>
          <p:nvPr/>
        </p:nvGrpSpPr>
        <p:grpSpPr bwMode="auto">
          <a:xfrm flipH="1">
            <a:off x="7315200" y="4114800"/>
            <a:ext cx="304800" cy="304800"/>
            <a:chOff x="3696" y="1728"/>
            <a:chExt cx="192" cy="192"/>
          </a:xfrm>
        </p:grpSpPr>
        <p:sp>
          <p:nvSpPr>
            <p:cNvPr id="22504" name="Oval 58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05" name="Oval 58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06" name="Oval 58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07" name="Oval 58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904" name="Oval 589"/>
          <p:cNvSpPr>
            <a:spLocks noChangeArrowheads="1"/>
          </p:cNvSpPr>
          <p:nvPr/>
        </p:nvSpPr>
        <p:spPr bwMode="auto">
          <a:xfrm>
            <a:off x="68580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05" name="Oval 590"/>
          <p:cNvSpPr>
            <a:spLocks noChangeArrowheads="1"/>
          </p:cNvSpPr>
          <p:nvPr/>
        </p:nvSpPr>
        <p:spPr bwMode="auto">
          <a:xfrm>
            <a:off x="7010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06" name="Oval 591"/>
          <p:cNvSpPr>
            <a:spLocks noChangeArrowheads="1"/>
          </p:cNvSpPr>
          <p:nvPr/>
        </p:nvSpPr>
        <p:spPr bwMode="auto">
          <a:xfrm>
            <a:off x="7162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07" name="Oval 592"/>
          <p:cNvSpPr>
            <a:spLocks noChangeArrowheads="1"/>
          </p:cNvSpPr>
          <p:nvPr/>
        </p:nvSpPr>
        <p:spPr bwMode="auto">
          <a:xfrm>
            <a:off x="69342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08" name="Oval 593"/>
          <p:cNvSpPr>
            <a:spLocks noChangeArrowheads="1"/>
          </p:cNvSpPr>
          <p:nvPr/>
        </p:nvSpPr>
        <p:spPr bwMode="auto">
          <a:xfrm>
            <a:off x="7086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09" name="Oval 594"/>
          <p:cNvSpPr>
            <a:spLocks noChangeArrowheads="1"/>
          </p:cNvSpPr>
          <p:nvPr/>
        </p:nvSpPr>
        <p:spPr bwMode="auto">
          <a:xfrm>
            <a:off x="7239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910" name="Group 595"/>
          <p:cNvGrpSpPr>
            <a:grpSpLocks/>
          </p:cNvGrpSpPr>
          <p:nvPr/>
        </p:nvGrpSpPr>
        <p:grpSpPr bwMode="auto">
          <a:xfrm flipH="1">
            <a:off x="6781800" y="4343400"/>
            <a:ext cx="304800" cy="304800"/>
            <a:chOff x="3696" y="1728"/>
            <a:chExt cx="192" cy="192"/>
          </a:xfrm>
        </p:grpSpPr>
        <p:sp>
          <p:nvSpPr>
            <p:cNvPr id="22500" name="Oval 59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01" name="Oval 59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02" name="Oval 59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503" name="Oval 59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911" name="Oval 600"/>
          <p:cNvSpPr>
            <a:spLocks noChangeArrowheads="1"/>
          </p:cNvSpPr>
          <p:nvPr/>
        </p:nvSpPr>
        <p:spPr bwMode="auto">
          <a:xfrm>
            <a:off x="68580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12" name="Oval 601"/>
          <p:cNvSpPr>
            <a:spLocks noChangeArrowheads="1"/>
          </p:cNvSpPr>
          <p:nvPr/>
        </p:nvSpPr>
        <p:spPr bwMode="auto">
          <a:xfrm>
            <a:off x="7010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13" name="Oval 602"/>
          <p:cNvSpPr>
            <a:spLocks noChangeArrowheads="1"/>
          </p:cNvSpPr>
          <p:nvPr/>
        </p:nvSpPr>
        <p:spPr bwMode="auto">
          <a:xfrm>
            <a:off x="7162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14" name="Oval 603"/>
          <p:cNvSpPr>
            <a:spLocks noChangeArrowheads="1"/>
          </p:cNvSpPr>
          <p:nvPr/>
        </p:nvSpPr>
        <p:spPr bwMode="auto">
          <a:xfrm>
            <a:off x="7315200" y="4724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15" name="Oval 604"/>
          <p:cNvSpPr>
            <a:spLocks noChangeArrowheads="1"/>
          </p:cNvSpPr>
          <p:nvPr/>
        </p:nvSpPr>
        <p:spPr bwMode="auto">
          <a:xfrm>
            <a:off x="69342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16" name="Oval 605"/>
          <p:cNvSpPr>
            <a:spLocks noChangeArrowheads="1"/>
          </p:cNvSpPr>
          <p:nvPr/>
        </p:nvSpPr>
        <p:spPr bwMode="auto">
          <a:xfrm>
            <a:off x="7086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17" name="Oval 606"/>
          <p:cNvSpPr>
            <a:spLocks noChangeArrowheads="1"/>
          </p:cNvSpPr>
          <p:nvPr/>
        </p:nvSpPr>
        <p:spPr bwMode="auto">
          <a:xfrm>
            <a:off x="7239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918" name="Group 607"/>
          <p:cNvGrpSpPr>
            <a:grpSpLocks/>
          </p:cNvGrpSpPr>
          <p:nvPr/>
        </p:nvGrpSpPr>
        <p:grpSpPr bwMode="auto">
          <a:xfrm flipH="1">
            <a:off x="6934200" y="4495800"/>
            <a:ext cx="304800" cy="304800"/>
            <a:chOff x="3696" y="1728"/>
            <a:chExt cx="192" cy="192"/>
          </a:xfrm>
        </p:grpSpPr>
        <p:sp>
          <p:nvSpPr>
            <p:cNvPr id="22496" name="Oval 60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97" name="Oval 60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98" name="Oval 61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99" name="Oval 61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919" name="Oval 612"/>
          <p:cNvSpPr>
            <a:spLocks noChangeArrowheads="1"/>
          </p:cNvSpPr>
          <p:nvPr/>
        </p:nvSpPr>
        <p:spPr bwMode="auto">
          <a:xfrm>
            <a:off x="7010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20" name="Oval 613"/>
          <p:cNvSpPr>
            <a:spLocks noChangeArrowheads="1"/>
          </p:cNvSpPr>
          <p:nvPr/>
        </p:nvSpPr>
        <p:spPr bwMode="auto">
          <a:xfrm>
            <a:off x="71628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21" name="Oval 614"/>
          <p:cNvSpPr>
            <a:spLocks noChangeArrowheads="1"/>
          </p:cNvSpPr>
          <p:nvPr/>
        </p:nvSpPr>
        <p:spPr bwMode="auto">
          <a:xfrm>
            <a:off x="73152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22" name="Oval 615"/>
          <p:cNvSpPr>
            <a:spLocks noChangeArrowheads="1"/>
          </p:cNvSpPr>
          <p:nvPr/>
        </p:nvSpPr>
        <p:spPr bwMode="auto">
          <a:xfrm>
            <a:off x="72390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923" name="Group 616"/>
          <p:cNvGrpSpPr>
            <a:grpSpLocks/>
          </p:cNvGrpSpPr>
          <p:nvPr/>
        </p:nvGrpSpPr>
        <p:grpSpPr bwMode="auto">
          <a:xfrm flipH="1">
            <a:off x="7086600" y="4419600"/>
            <a:ext cx="304800" cy="304800"/>
            <a:chOff x="3696" y="1728"/>
            <a:chExt cx="192" cy="192"/>
          </a:xfrm>
        </p:grpSpPr>
        <p:sp>
          <p:nvSpPr>
            <p:cNvPr id="22492" name="Oval 61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93" name="Oval 61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94" name="Oval 61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95" name="Oval 62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924" name="Oval 621"/>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25" name="Oval 622"/>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26" name="Oval 623"/>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27" name="Oval 624"/>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28" name="Oval 625"/>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29" name="Oval 626"/>
          <p:cNvSpPr>
            <a:spLocks noChangeArrowheads="1"/>
          </p:cNvSpPr>
          <p:nvPr/>
        </p:nvSpPr>
        <p:spPr bwMode="auto">
          <a:xfrm>
            <a:off x="6477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30" name="Oval 627"/>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31" name="Oval 628"/>
          <p:cNvSpPr>
            <a:spLocks noChangeArrowheads="1"/>
          </p:cNvSpPr>
          <p:nvPr/>
        </p:nvSpPr>
        <p:spPr bwMode="auto">
          <a:xfrm>
            <a:off x="6553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32" name="Oval 629"/>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33" name="Oval 630"/>
          <p:cNvSpPr>
            <a:spLocks noChangeArrowheads="1"/>
          </p:cNvSpPr>
          <p:nvPr/>
        </p:nvSpPr>
        <p:spPr bwMode="auto">
          <a:xfrm>
            <a:off x="6629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34" name="Oval 631"/>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35" name="Oval 632"/>
          <p:cNvSpPr>
            <a:spLocks noChangeArrowheads="1"/>
          </p:cNvSpPr>
          <p:nvPr/>
        </p:nvSpPr>
        <p:spPr bwMode="auto">
          <a:xfrm>
            <a:off x="6705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936" name="Group 633"/>
          <p:cNvGrpSpPr>
            <a:grpSpLocks/>
          </p:cNvGrpSpPr>
          <p:nvPr/>
        </p:nvGrpSpPr>
        <p:grpSpPr bwMode="auto">
          <a:xfrm flipH="1">
            <a:off x="6248400" y="3733800"/>
            <a:ext cx="304800" cy="304800"/>
            <a:chOff x="3696" y="1728"/>
            <a:chExt cx="192" cy="192"/>
          </a:xfrm>
        </p:grpSpPr>
        <p:sp>
          <p:nvSpPr>
            <p:cNvPr id="22488" name="Oval 63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89" name="Oval 63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90" name="Oval 63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91" name="Oval 63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937" name="Oval 638"/>
          <p:cNvSpPr>
            <a:spLocks noChangeArrowheads="1"/>
          </p:cNvSpPr>
          <p:nvPr/>
        </p:nvSpPr>
        <p:spPr bwMode="auto">
          <a:xfrm>
            <a:off x="61722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38" name="Oval 639"/>
          <p:cNvSpPr>
            <a:spLocks noChangeArrowheads="1"/>
          </p:cNvSpPr>
          <p:nvPr/>
        </p:nvSpPr>
        <p:spPr bwMode="auto">
          <a:xfrm>
            <a:off x="62484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39" name="Oval 640"/>
          <p:cNvSpPr>
            <a:spLocks noChangeArrowheads="1"/>
          </p:cNvSpPr>
          <p:nvPr/>
        </p:nvSpPr>
        <p:spPr bwMode="auto">
          <a:xfrm>
            <a:off x="61722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40" name="Oval 641"/>
          <p:cNvSpPr>
            <a:spLocks noChangeArrowheads="1"/>
          </p:cNvSpPr>
          <p:nvPr/>
        </p:nvSpPr>
        <p:spPr bwMode="auto">
          <a:xfrm>
            <a:off x="62484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41" name="Oval 642"/>
          <p:cNvSpPr>
            <a:spLocks noChangeArrowheads="1"/>
          </p:cNvSpPr>
          <p:nvPr/>
        </p:nvSpPr>
        <p:spPr bwMode="auto">
          <a:xfrm>
            <a:off x="61722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42" name="Oval 643"/>
          <p:cNvSpPr>
            <a:spLocks noChangeArrowheads="1"/>
          </p:cNvSpPr>
          <p:nvPr/>
        </p:nvSpPr>
        <p:spPr bwMode="auto">
          <a:xfrm>
            <a:off x="6324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43" name="Oval 644"/>
          <p:cNvSpPr>
            <a:spLocks noChangeArrowheads="1"/>
          </p:cNvSpPr>
          <p:nvPr/>
        </p:nvSpPr>
        <p:spPr bwMode="auto">
          <a:xfrm>
            <a:off x="6477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44" name="Oval 645"/>
          <p:cNvSpPr>
            <a:spLocks noChangeArrowheads="1"/>
          </p:cNvSpPr>
          <p:nvPr/>
        </p:nvSpPr>
        <p:spPr bwMode="auto">
          <a:xfrm>
            <a:off x="6629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45" name="Oval 646"/>
          <p:cNvSpPr>
            <a:spLocks noChangeArrowheads="1"/>
          </p:cNvSpPr>
          <p:nvPr/>
        </p:nvSpPr>
        <p:spPr bwMode="auto">
          <a:xfrm>
            <a:off x="6781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46" name="Oval 647"/>
          <p:cNvSpPr>
            <a:spLocks noChangeArrowheads="1"/>
          </p:cNvSpPr>
          <p:nvPr/>
        </p:nvSpPr>
        <p:spPr bwMode="auto">
          <a:xfrm>
            <a:off x="64008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47" name="Oval 648"/>
          <p:cNvSpPr>
            <a:spLocks noChangeArrowheads="1"/>
          </p:cNvSpPr>
          <p:nvPr/>
        </p:nvSpPr>
        <p:spPr bwMode="auto">
          <a:xfrm>
            <a:off x="6553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48" name="Oval 649"/>
          <p:cNvSpPr>
            <a:spLocks noChangeArrowheads="1"/>
          </p:cNvSpPr>
          <p:nvPr/>
        </p:nvSpPr>
        <p:spPr bwMode="auto">
          <a:xfrm>
            <a:off x="6705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49" name="Oval 650"/>
          <p:cNvSpPr>
            <a:spLocks noChangeArrowheads="1"/>
          </p:cNvSpPr>
          <p:nvPr/>
        </p:nvSpPr>
        <p:spPr bwMode="auto">
          <a:xfrm>
            <a:off x="68580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950" name="Group 651"/>
          <p:cNvGrpSpPr>
            <a:grpSpLocks/>
          </p:cNvGrpSpPr>
          <p:nvPr/>
        </p:nvGrpSpPr>
        <p:grpSpPr bwMode="auto">
          <a:xfrm flipH="1">
            <a:off x="6400800" y="4191000"/>
            <a:ext cx="304800" cy="304800"/>
            <a:chOff x="3696" y="1728"/>
            <a:chExt cx="192" cy="192"/>
          </a:xfrm>
        </p:grpSpPr>
        <p:sp>
          <p:nvSpPr>
            <p:cNvPr id="22484" name="Oval 65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85" name="Oval 65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86" name="Oval 65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87" name="Oval 65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951" name="Oval 656"/>
          <p:cNvSpPr>
            <a:spLocks noChangeArrowheads="1"/>
          </p:cNvSpPr>
          <p:nvPr/>
        </p:nvSpPr>
        <p:spPr bwMode="auto">
          <a:xfrm>
            <a:off x="6477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52" name="Oval 657"/>
          <p:cNvSpPr>
            <a:spLocks noChangeArrowheads="1"/>
          </p:cNvSpPr>
          <p:nvPr/>
        </p:nvSpPr>
        <p:spPr bwMode="auto">
          <a:xfrm>
            <a:off x="6629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53" name="Oval 658"/>
          <p:cNvSpPr>
            <a:spLocks noChangeArrowheads="1"/>
          </p:cNvSpPr>
          <p:nvPr/>
        </p:nvSpPr>
        <p:spPr bwMode="auto">
          <a:xfrm>
            <a:off x="6781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54" name="Oval 659"/>
          <p:cNvSpPr>
            <a:spLocks noChangeArrowheads="1"/>
          </p:cNvSpPr>
          <p:nvPr/>
        </p:nvSpPr>
        <p:spPr bwMode="auto">
          <a:xfrm>
            <a:off x="69342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55" name="Oval 660"/>
          <p:cNvSpPr>
            <a:spLocks noChangeArrowheads="1"/>
          </p:cNvSpPr>
          <p:nvPr/>
        </p:nvSpPr>
        <p:spPr bwMode="auto">
          <a:xfrm>
            <a:off x="6553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56" name="Oval 661"/>
          <p:cNvSpPr>
            <a:spLocks noChangeArrowheads="1"/>
          </p:cNvSpPr>
          <p:nvPr/>
        </p:nvSpPr>
        <p:spPr bwMode="auto">
          <a:xfrm>
            <a:off x="6705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57" name="Oval 662"/>
          <p:cNvSpPr>
            <a:spLocks noChangeArrowheads="1"/>
          </p:cNvSpPr>
          <p:nvPr/>
        </p:nvSpPr>
        <p:spPr bwMode="auto">
          <a:xfrm>
            <a:off x="68580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58" name="Oval 663"/>
          <p:cNvSpPr>
            <a:spLocks noChangeArrowheads="1"/>
          </p:cNvSpPr>
          <p:nvPr/>
        </p:nvSpPr>
        <p:spPr bwMode="auto">
          <a:xfrm>
            <a:off x="70104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959" name="Group 664"/>
          <p:cNvGrpSpPr>
            <a:grpSpLocks/>
          </p:cNvGrpSpPr>
          <p:nvPr/>
        </p:nvGrpSpPr>
        <p:grpSpPr bwMode="auto">
          <a:xfrm flipH="1">
            <a:off x="6553200" y="4343400"/>
            <a:ext cx="304800" cy="304800"/>
            <a:chOff x="3696" y="1728"/>
            <a:chExt cx="192" cy="192"/>
          </a:xfrm>
        </p:grpSpPr>
        <p:sp>
          <p:nvSpPr>
            <p:cNvPr id="22480" name="Oval 66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81" name="Oval 66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82" name="Oval 66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83" name="Oval 66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960" name="Oval 669"/>
          <p:cNvSpPr>
            <a:spLocks noChangeArrowheads="1"/>
          </p:cNvSpPr>
          <p:nvPr/>
        </p:nvSpPr>
        <p:spPr bwMode="auto">
          <a:xfrm>
            <a:off x="66294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61" name="Oval 670"/>
          <p:cNvSpPr>
            <a:spLocks noChangeArrowheads="1"/>
          </p:cNvSpPr>
          <p:nvPr/>
        </p:nvSpPr>
        <p:spPr bwMode="auto">
          <a:xfrm>
            <a:off x="67818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62" name="Oval 671"/>
          <p:cNvSpPr>
            <a:spLocks noChangeArrowheads="1"/>
          </p:cNvSpPr>
          <p:nvPr/>
        </p:nvSpPr>
        <p:spPr bwMode="auto">
          <a:xfrm>
            <a:off x="69342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63" name="Oval 672"/>
          <p:cNvSpPr>
            <a:spLocks noChangeArrowheads="1"/>
          </p:cNvSpPr>
          <p:nvPr/>
        </p:nvSpPr>
        <p:spPr bwMode="auto">
          <a:xfrm>
            <a:off x="70866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64" name="Oval 673"/>
          <p:cNvSpPr>
            <a:spLocks noChangeArrowheads="1"/>
          </p:cNvSpPr>
          <p:nvPr/>
        </p:nvSpPr>
        <p:spPr bwMode="auto">
          <a:xfrm>
            <a:off x="6705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65" name="Oval 674"/>
          <p:cNvSpPr>
            <a:spLocks noChangeArrowheads="1"/>
          </p:cNvSpPr>
          <p:nvPr/>
        </p:nvSpPr>
        <p:spPr bwMode="auto">
          <a:xfrm>
            <a:off x="6858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66" name="Oval 675"/>
          <p:cNvSpPr>
            <a:spLocks noChangeArrowheads="1"/>
          </p:cNvSpPr>
          <p:nvPr/>
        </p:nvSpPr>
        <p:spPr bwMode="auto">
          <a:xfrm>
            <a:off x="7010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67" name="Oval 676"/>
          <p:cNvSpPr>
            <a:spLocks noChangeArrowheads="1"/>
          </p:cNvSpPr>
          <p:nvPr/>
        </p:nvSpPr>
        <p:spPr bwMode="auto">
          <a:xfrm>
            <a:off x="7162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968" name="Group 677"/>
          <p:cNvGrpSpPr>
            <a:grpSpLocks/>
          </p:cNvGrpSpPr>
          <p:nvPr/>
        </p:nvGrpSpPr>
        <p:grpSpPr bwMode="auto">
          <a:xfrm flipH="1">
            <a:off x="6705600" y="4267200"/>
            <a:ext cx="304800" cy="304800"/>
            <a:chOff x="3696" y="1728"/>
            <a:chExt cx="192" cy="192"/>
          </a:xfrm>
        </p:grpSpPr>
        <p:sp>
          <p:nvSpPr>
            <p:cNvPr id="22476" name="Oval 67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77" name="Oval 67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78" name="Oval 68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79" name="Oval 68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969" name="Oval 682"/>
          <p:cNvSpPr>
            <a:spLocks noChangeArrowheads="1"/>
          </p:cNvSpPr>
          <p:nvPr/>
        </p:nvSpPr>
        <p:spPr bwMode="auto">
          <a:xfrm>
            <a:off x="6248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70" name="Oval 683"/>
          <p:cNvSpPr>
            <a:spLocks noChangeArrowheads="1"/>
          </p:cNvSpPr>
          <p:nvPr/>
        </p:nvSpPr>
        <p:spPr bwMode="auto">
          <a:xfrm>
            <a:off x="6400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71" name="Oval 684"/>
          <p:cNvSpPr>
            <a:spLocks noChangeArrowheads="1"/>
          </p:cNvSpPr>
          <p:nvPr/>
        </p:nvSpPr>
        <p:spPr bwMode="auto">
          <a:xfrm>
            <a:off x="6553200" y="4724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72" name="Oval 685"/>
          <p:cNvSpPr>
            <a:spLocks noChangeArrowheads="1"/>
          </p:cNvSpPr>
          <p:nvPr/>
        </p:nvSpPr>
        <p:spPr bwMode="auto">
          <a:xfrm>
            <a:off x="6324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73" name="Oval 686"/>
          <p:cNvSpPr>
            <a:spLocks noChangeArrowheads="1"/>
          </p:cNvSpPr>
          <p:nvPr/>
        </p:nvSpPr>
        <p:spPr bwMode="auto">
          <a:xfrm>
            <a:off x="6477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74" name="Oval 687"/>
          <p:cNvSpPr>
            <a:spLocks noChangeArrowheads="1"/>
          </p:cNvSpPr>
          <p:nvPr/>
        </p:nvSpPr>
        <p:spPr bwMode="auto">
          <a:xfrm>
            <a:off x="6629400" y="4648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975" name="Group 688"/>
          <p:cNvGrpSpPr>
            <a:grpSpLocks/>
          </p:cNvGrpSpPr>
          <p:nvPr/>
        </p:nvGrpSpPr>
        <p:grpSpPr bwMode="auto">
          <a:xfrm flipH="1">
            <a:off x="6172200" y="4495800"/>
            <a:ext cx="304800" cy="304800"/>
            <a:chOff x="3696" y="1728"/>
            <a:chExt cx="192" cy="192"/>
          </a:xfrm>
        </p:grpSpPr>
        <p:sp>
          <p:nvSpPr>
            <p:cNvPr id="22472" name="Oval 68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73" name="Oval 69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74" name="Oval 69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75" name="Oval 69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976" name="Oval 693"/>
          <p:cNvSpPr>
            <a:spLocks noChangeArrowheads="1"/>
          </p:cNvSpPr>
          <p:nvPr/>
        </p:nvSpPr>
        <p:spPr bwMode="auto">
          <a:xfrm>
            <a:off x="6248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77" name="Oval 694"/>
          <p:cNvSpPr>
            <a:spLocks noChangeArrowheads="1"/>
          </p:cNvSpPr>
          <p:nvPr/>
        </p:nvSpPr>
        <p:spPr bwMode="auto">
          <a:xfrm>
            <a:off x="6400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78" name="Oval 695"/>
          <p:cNvSpPr>
            <a:spLocks noChangeArrowheads="1"/>
          </p:cNvSpPr>
          <p:nvPr/>
        </p:nvSpPr>
        <p:spPr bwMode="auto">
          <a:xfrm>
            <a:off x="6553200" y="4724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79" name="Oval 696"/>
          <p:cNvSpPr>
            <a:spLocks noChangeArrowheads="1"/>
          </p:cNvSpPr>
          <p:nvPr/>
        </p:nvSpPr>
        <p:spPr bwMode="auto">
          <a:xfrm>
            <a:off x="6705600" y="4876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80" name="Oval 697"/>
          <p:cNvSpPr>
            <a:spLocks noChangeArrowheads="1"/>
          </p:cNvSpPr>
          <p:nvPr/>
        </p:nvSpPr>
        <p:spPr bwMode="auto">
          <a:xfrm>
            <a:off x="6324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81" name="Oval 698"/>
          <p:cNvSpPr>
            <a:spLocks noChangeArrowheads="1"/>
          </p:cNvSpPr>
          <p:nvPr/>
        </p:nvSpPr>
        <p:spPr bwMode="auto">
          <a:xfrm>
            <a:off x="6477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82" name="Oval 699"/>
          <p:cNvSpPr>
            <a:spLocks noChangeArrowheads="1"/>
          </p:cNvSpPr>
          <p:nvPr/>
        </p:nvSpPr>
        <p:spPr bwMode="auto">
          <a:xfrm>
            <a:off x="6629400" y="4648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983" name="Group 700"/>
          <p:cNvGrpSpPr>
            <a:grpSpLocks/>
          </p:cNvGrpSpPr>
          <p:nvPr/>
        </p:nvGrpSpPr>
        <p:grpSpPr bwMode="auto">
          <a:xfrm flipH="1">
            <a:off x="6324600" y="4648200"/>
            <a:ext cx="304800" cy="304800"/>
            <a:chOff x="3696" y="1728"/>
            <a:chExt cx="192" cy="192"/>
          </a:xfrm>
        </p:grpSpPr>
        <p:sp>
          <p:nvSpPr>
            <p:cNvPr id="22468" name="Oval 70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69" name="Oval 70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70" name="Oval 70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71" name="Oval 70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1984" name="Oval 705"/>
          <p:cNvSpPr>
            <a:spLocks noChangeArrowheads="1"/>
          </p:cNvSpPr>
          <p:nvPr/>
        </p:nvSpPr>
        <p:spPr bwMode="auto">
          <a:xfrm>
            <a:off x="64008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85" name="Oval 706"/>
          <p:cNvSpPr>
            <a:spLocks noChangeArrowheads="1"/>
          </p:cNvSpPr>
          <p:nvPr/>
        </p:nvSpPr>
        <p:spPr bwMode="auto">
          <a:xfrm>
            <a:off x="65532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86" name="Oval 707"/>
          <p:cNvSpPr>
            <a:spLocks noChangeArrowheads="1"/>
          </p:cNvSpPr>
          <p:nvPr/>
        </p:nvSpPr>
        <p:spPr bwMode="auto">
          <a:xfrm>
            <a:off x="6705600" y="4648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1987" name="Oval 708"/>
          <p:cNvSpPr>
            <a:spLocks noChangeArrowheads="1"/>
          </p:cNvSpPr>
          <p:nvPr/>
        </p:nvSpPr>
        <p:spPr bwMode="auto">
          <a:xfrm>
            <a:off x="6629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1988" name="Group 709"/>
          <p:cNvGrpSpPr>
            <a:grpSpLocks/>
          </p:cNvGrpSpPr>
          <p:nvPr/>
        </p:nvGrpSpPr>
        <p:grpSpPr bwMode="auto">
          <a:xfrm flipH="1">
            <a:off x="6477000" y="4572000"/>
            <a:ext cx="304800" cy="304800"/>
            <a:chOff x="3696" y="1728"/>
            <a:chExt cx="192" cy="192"/>
          </a:xfrm>
        </p:grpSpPr>
        <p:sp>
          <p:nvSpPr>
            <p:cNvPr id="22464" name="Oval 71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65" name="Oval 71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66" name="Oval 71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67" name="Oval 71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1989" name="Group 714"/>
          <p:cNvGrpSpPr>
            <a:grpSpLocks/>
          </p:cNvGrpSpPr>
          <p:nvPr/>
        </p:nvGrpSpPr>
        <p:grpSpPr bwMode="auto">
          <a:xfrm>
            <a:off x="3962400" y="3657600"/>
            <a:ext cx="533400" cy="533400"/>
            <a:chOff x="1104" y="1632"/>
            <a:chExt cx="336" cy="336"/>
          </a:xfrm>
        </p:grpSpPr>
        <p:sp>
          <p:nvSpPr>
            <p:cNvPr id="22460" name="AutoShape 71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61" name="AutoShape 71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62" name="AutoShape 71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63" name="AutoShape 71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1990" name="Group 719"/>
          <p:cNvGrpSpPr>
            <a:grpSpLocks/>
          </p:cNvGrpSpPr>
          <p:nvPr/>
        </p:nvGrpSpPr>
        <p:grpSpPr bwMode="auto">
          <a:xfrm rot="-5400000">
            <a:off x="4572000" y="4267200"/>
            <a:ext cx="533400" cy="533400"/>
            <a:chOff x="1104" y="1632"/>
            <a:chExt cx="336" cy="336"/>
          </a:xfrm>
        </p:grpSpPr>
        <p:sp>
          <p:nvSpPr>
            <p:cNvPr id="22456" name="AutoShape 72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57" name="AutoShape 72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58" name="AutoShape 72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59" name="AutoShape 72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1991" name="Group 724"/>
          <p:cNvGrpSpPr>
            <a:grpSpLocks/>
          </p:cNvGrpSpPr>
          <p:nvPr/>
        </p:nvGrpSpPr>
        <p:grpSpPr bwMode="auto">
          <a:xfrm>
            <a:off x="4114800" y="3810000"/>
            <a:ext cx="533400" cy="533400"/>
            <a:chOff x="1104" y="1632"/>
            <a:chExt cx="336" cy="336"/>
          </a:xfrm>
        </p:grpSpPr>
        <p:sp>
          <p:nvSpPr>
            <p:cNvPr id="22452" name="AutoShape 72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53" name="AutoShape 72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54" name="AutoShape 72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55" name="AutoShape 72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1992" name="Group 729"/>
          <p:cNvGrpSpPr>
            <a:grpSpLocks/>
          </p:cNvGrpSpPr>
          <p:nvPr/>
        </p:nvGrpSpPr>
        <p:grpSpPr bwMode="auto">
          <a:xfrm rot="-5400000">
            <a:off x="4267200" y="3962400"/>
            <a:ext cx="533400" cy="533400"/>
            <a:chOff x="1104" y="1632"/>
            <a:chExt cx="336" cy="336"/>
          </a:xfrm>
        </p:grpSpPr>
        <p:sp>
          <p:nvSpPr>
            <p:cNvPr id="22448" name="AutoShape 73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49" name="AutoShape 73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50" name="AutoShape 73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51" name="AutoShape 73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1993" name="Group 734"/>
          <p:cNvGrpSpPr>
            <a:grpSpLocks/>
          </p:cNvGrpSpPr>
          <p:nvPr/>
        </p:nvGrpSpPr>
        <p:grpSpPr bwMode="auto">
          <a:xfrm>
            <a:off x="3810000" y="3886200"/>
            <a:ext cx="533400" cy="533400"/>
            <a:chOff x="1104" y="1632"/>
            <a:chExt cx="336" cy="336"/>
          </a:xfrm>
        </p:grpSpPr>
        <p:sp>
          <p:nvSpPr>
            <p:cNvPr id="22444" name="AutoShape 73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45" name="AutoShape 73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46" name="AutoShape 73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47" name="AutoShape 73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1994" name="Group 739"/>
          <p:cNvGrpSpPr>
            <a:grpSpLocks/>
          </p:cNvGrpSpPr>
          <p:nvPr/>
        </p:nvGrpSpPr>
        <p:grpSpPr bwMode="auto">
          <a:xfrm rot="-5400000">
            <a:off x="3962400" y="4038600"/>
            <a:ext cx="533400" cy="533400"/>
            <a:chOff x="1104" y="1632"/>
            <a:chExt cx="336" cy="336"/>
          </a:xfrm>
        </p:grpSpPr>
        <p:sp>
          <p:nvSpPr>
            <p:cNvPr id="22440" name="AutoShape 74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41" name="AutoShape 74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42" name="AutoShape 74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43" name="AutoShape 74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1995" name="Group 744"/>
          <p:cNvGrpSpPr>
            <a:grpSpLocks/>
          </p:cNvGrpSpPr>
          <p:nvPr/>
        </p:nvGrpSpPr>
        <p:grpSpPr bwMode="auto">
          <a:xfrm>
            <a:off x="3962400" y="4038600"/>
            <a:ext cx="533400" cy="533400"/>
            <a:chOff x="1104" y="1632"/>
            <a:chExt cx="336" cy="336"/>
          </a:xfrm>
        </p:grpSpPr>
        <p:sp>
          <p:nvSpPr>
            <p:cNvPr id="22436" name="AutoShape 74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37" name="AutoShape 74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38" name="AutoShape 74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39" name="AutoShape 74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1996" name="Group 749"/>
          <p:cNvGrpSpPr>
            <a:grpSpLocks/>
          </p:cNvGrpSpPr>
          <p:nvPr/>
        </p:nvGrpSpPr>
        <p:grpSpPr bwMode="auto">
          <a:xfrm>
            <a:off x="4114800" y="3810000"/>
            <a:ext cx="533400" cy="533400"/>
            <a:chOff x="1104" y="1632"/>
            <a:chExt cx="336" cy="336"/>
          </a:xfrm>
        </p:grpSpPr>
        <p:sp>
          <p:nvSpPr>
            <p:cNvPr id="22432" name="AutoShape 75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33" name="AutoShape 75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34" name="AutoShape 75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35" name="AutoShape 75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1997" name="Group 754"/>
          <p:cNvGrpSpPr>
            <a:grpSpLocks/>
          </p:cNvGrpSpPr>
          <p:nvPr/>
        </p:nvGrpSpPr>
        <p:grpSpPr bwMode="auto">
          <a:xfrm rot="-5400000">
            <a:off x="4267200" y="3962400"/>
            <a:ext cx="533400" cy="533400"/>
            <a:chOff x="1104" y="1632"/>
            <a:chExt cx="336" cy="336"/>
          </a:xfrm>
        </p:grpSpPr>
        <p:sp>
          <p:nvSpPr>
            <p:cNvPr id="22428" name="AutoShape 75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29" name="AutoShape 75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30" name="AutoShape 75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31" name="AutoShape 75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1998" name="Group 759"/>
          <p:cNvGrpSpPr>
            <a:grpSpLocks/>
          </p:cNvGrpSpPr>
          <p:nvPr/>
        </p:nvGrpSpPr>
        <p:grpSpPr bwMode="auto">
          <a:xfrm>
            <a:off x="4267200" y="3962400"/>
            <a:ext cx="533400" cy="533400"/>
            <a:chOff x="1104" y="1632"/>
            <a:chExt cx="336" cy="336"/>
          </a:xfrm>
        </p:grpSpPr>
        <p:sp>
          <p:nvSpPr>
            <p:cNvPr id="22424" name="AutoShape 76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25" name="AutoShape 76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26" name="AutoShape 76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27" name="AutoShape 76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1999" name="Group 764"/>
          <p:cNvGrpSpPr>
            <a:grpSpLocks/>
          </p:cNvGrpSpPr>
          <p:nvPr/>
        </p:nvGrpSpPr>
        <p:grpSpPr bwMode="auto">
          <a:xfrm>
            <a:off x="3962400" y="4038600"/>
            <a:ext cx="533400" cy="533400"/>
            <a:chOff x="1104" y="1632"/>
            <a:chExt cx="336" cy="336"/>
          </a:xfrm>
        </p:grpSpPr>
        <p:sp>
          <p:nvSpPr>
            <p:cNvPr id="22420" name="AutoShape 76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21" name="AutoShape 76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22" name="AutoShape 76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23" name="AutoShape 76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00" name="Group 769"/>
          <p:cNvGrpSpPr>
            <a:grpSpLocks/>
          </p:cNvGrpSpPr>
          <p:nvPr/>
        </p:nvGrpSpPr>
        <p:grpSpPr bwMode="auto">
          <a:xfrm rot="-5400000">
            <a:off x="4114800" y="4191000"/>
            <a:ext cx="533400" cy="533400"/>
            <a:chOff x="1104" y="1632"/>
            <a:chExt cx="336" cy="336"/>
          </a:xfrm>
        </p:grpSpPr>
        <p:sp>
          <p:nvSpPr>
            <p:cNvPr id="22416" name="AutoShape 77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17" name="AutoShape 77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18" name="AutoShape 77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19" name="AutoShape 77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01" name="Group 774"/>
          <p:cNvGrpSpPr>
            <a:grpSpLocks/>
          </p:cNvGrpSpPr>
          <p:nvPr/>
        </p:nvGrpSpPr>
        <p:grpSpPr bwMode="auto">
          <a:xfrm>
            <a:off x="4114800" y="4191000"/>
            <a:ext cx="533400" cy="533400"/>
            <a:chOff x="1104" y="1632"/>
            <a:chExt cx="336" cy="336"/>
          </a:xfrm>
        </p:grpSpPr>
        <p:sp>
          <p:nvSpPr>
            <p:cNvPr id="22412" name="AutoShape 77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13" name="AutoShape 77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14" name="AutoShape 77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15" name="AutoShape 77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02" name="Group 779"/>
          <p:cNvGrpSpPr>
            <a:grpSpLocks/>
          </p:cNvGrpSpPr>
          <p:nvPr/>
        </p:nvGrpSpPr>
        <p:grpSpPr bwMode="auto">
          <a:xfrm>
            <a:off x="4267200" y="3962400"/>
            <a:ext cx="533400" cy="533400"/>
            <a:chOff x="1104" y="1632"/>
            <a:chExt cx="336" cy="336"/>
          </a:xfrm>
        </p:grpSpPr>
        <p:sp>
          <p:nvSpPr>
            <p:cNvPr id="22408" name="AutoShape 78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09" name="AutoShape 78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10" name="AutoShape 78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11" name="AutoShape 78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03" name="Group 784"/>
          <p:cNvGrpSpPr>
            <a:grpSpLocks/>
          </p:cNvGrpSpPr>
          <p:nvPr/>
        </p:nvGrpSpPr>
        <p:grpSpPr bwMode="auto">
          <a:xfrm rot="-5400000">
            <a:off x="4419600" y="4114800"/>
            <a:ext cx="533400" cy="533400"/>
            <a:chOff x="1104" y="1632"/>
            <a:chExt cx="336" cy="336"/>
          </a:xfrm>
        </p:grpSpPr>
        <p:sp>
          <p:nvSpPr>
            <p:cNvPr id="22404" name="AutoShape 78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05" name="AutoShape 78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06" name="AutoShape 78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07" name="AutoShape 78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04" name="Group 789"/>
          <p:cNvGrpSpPr>
            <a:grpSpLocks/>
          </p:cNvGrpSpPr>
          <p:nvPr/>
        </p:nvGrpSpPr>
        <p:grpSpPr bwMode="auto">
          <a:xfrm>
            <a:off x="4419600" y="4114800"/>
            <a:ext cx="533400" cy="533400"/>
            <a:chOff x="1104" y="1632"/>
            <a:chExt cx="336" cy="336"/>
          </a:xfrm>
        </p:grpSpPr>
        <p:sp>
          <p:nvSpPr>
            <p:cNvPr id="22400" name="AutoShape 79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01" name="AutoShape 79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02" name="AutoShape 79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403" name="AutoShape 79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05" name="Group 794"/>
          <p:cNvGrpSpPr>
            <a:grpSpLocks/>
          </p:cNvGrpSpPr>
          <p:nvPr/>
        </p:nvGrpSpPr>
        <p:grpSpPr bwMode="auto">
          <a:xfrm>
            <a:off x="4114800" y="4191000"/>
            <a:ext cx="533400" cy="533400"/>
            <a:chOff x="1104" y="1632"/>
            <a:chExt cx="336" cy="336"/>
          </a:xfrm>
        </p:grpSpPr>
        <p:sp>
          <p:nvSpPr>
            <p:cNvPr id="22396" name="AutoShape 79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97" name="AutoShape 79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98" name="AutoShape 79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99" name="AutoShape 79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06" name="Group 799"/>
          <p:cNvGrpSpPr>
            <a:grpSpLocks/>
          </p:cNvGrpSpPr>
          <p:nvPr/>
        </p:nvGrpSpPr>
        <p:grpSpPr bwMode="auto">
          <a:xfrm rot="-5400000">
            <a:off x="4267200" y="4343400"/>
            <a:ext cx="533400" cy="533400"/>
            <a:chOff x="1104" y="1632"/>
            <a:chExt cx="336" cy="336"/>
          </a:xfrm>
        </p:grpSpPr>
        <p:sp>
          <p:nvSpPr>
            <p:cNvPr id="22392" name="AutoShape 80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93" name="AutoShape 80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94" name="AutoShape 80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95" name="AutoShape 80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07" name="Group 804"/>
          <p:cNvGrpSpPr>
            <a:grpSpLocks/>
          </p:cNvGrpSpPr>
          <p:nvPr/>
        </p:nvGrpSpPr>
        <p:grpSpPr bwMode="auto">
          <a:xfrm>
            <a:off x="4267200" y="4343400"/>
            <a:ext cx="533400" cy="533400"/>
            <a:chOff x="1104" y="1632"/>
            <a:chExt cx="336" cy="336"/>
          </a:xfrm>
        </p:grpSpPr>
        <p:sp>
          <p:nvSpPr>
            <p:cNvPr id="22388" name="AutoShape 80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89" name="AutoShape 80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90" name="AutoShape 80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91" name="AutoShape 80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08" name="Group 809"/>
          <p:cNvGrpSpPr>
            <a:grpSpLocks/>
          </p:cNvGrpSpPr>
          <p:nvPr/>
        </p:nvGrpSpPr>
        <p:grpSpPr bwMode="auto">
          <a:xfrm>
            <a:off x="4419600" y="4114800"/>
            <a:ext cx="533400" cy="533400"/>
            <a:chOff x="1104" y="1632"/>
            <a:chExt cx="336" cy="336"/>
          </a:xfrm>
        </p:grpSpPr>
        <p:sp>
          <p:nvSpPr>
            <p:cNvPr id="22384" name="AutoShape 81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85" name="AutoShape 81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86" name="AutoShape 81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87" name="AutoShape 81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09" name="Group 814"/>
          <p:cNvGrpSpPr>
            <a:grpSpLocks/>
          </p:cNvGrpSpPr>
          <p:nvPr/>
        </p:nvGrpSpPr>
        <p:grpSpPr bwMode="auto">
          <a:xfrm rot="-5400000">
            <a:off x="4572000" y="4267200"/>
            <a:ext cx="533400" cy="533400"/>
            <a:chOff x="1104" y="1632"/>
            <a:chExt cx="336" cy="336"/>
          </a:xfrm>
        </p:grpSpPr>
        <p:sp>
          <p:nvSpPr>
            <p:cNvPr id="22380" name="AutoShape 81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81" name="AutoShape 81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82" name="AutoShape 81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83" name="AutoShape 81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10" name="Group 819"/>
          <p:cNvGrpSpPr>
            <a:grpSpLocks/>
          </p:cNvGrpSpPr>
          <p:nvPr/>
        </p:nvGrpSpPr>
        <p:grpSpPr bwMode="auto">
          <a:xfrm>
            <a:off x="4572000" y="4267200"/>
            <a:ext cx="533400" cy="533400"/>
            <a:chOff x="1104" y="1632"/>
            <a:chExt cx="336" cy="336"/>
          </a:xfrm>
        </p:grpSpPr>
        <p:sp>
          <p:nvSpPr>
            <p:cNvPr id="22376" name="AutoShape 82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77" name="AutoShape 82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78" name="AutoShape 82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79" name="AutoShape 82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11" name="Group 824"/>
          <p:cNvGrpSpPr>
            <a:grpSpLocks/>
          </p:cNvGrpSpPr>
          <p:nvPr/>
        </p:nvGrpSpPr>
        <p:grpSpPr bwMode="auto">
          <a:xfrm>
            <a:off x="4267200" y="4343400"/>
            <a:ext cx="533400" cy="533400"/>
            <a:chOff x="1104" y="1632"/>
            <a:chExt cx="336" cy="336"/>
          </a:xfrm>
        </p:grpSpPr>
        <p:sp>
          <p:nvSpPr>
            <p:cNvPr id="22372" name="AutoShape 82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73" name="AutoShape 82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74" name="AutoShape 82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75" name="AutoShape 82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12" name="Group 829"/>
          <p:cNvGrpSpPr>
            <a:grpSpLocks/>
          </p:cNvGrpSpPr>
          <p:nvPr/>
        </p:nvGrpSpPr>
        <p:grpSpPr bwMode="auto">
          <a:xfrm rot="-5400000">
            <a:off x="4419600" y="4495800"/>
            <a:ext cx="533400" cy="533400"/>
            <a:chOff x="1104" y="1632"/>
            <a:chExt cx="336" cy="336"/>
          </a:xfrm>
        </p:grpSpPr>
        <p:sp>
          <p:nvSpPr>
            <p:cNvPr id="22368" name="AutoShape 83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69" name="AutoShape 83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70" name="AutoShape 83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71" name="AutoShape 83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13" name="Group 834"/>
          <p:cNvGrpSpPr>
            <a:grpSpLocks/>
          </p:cNvGrpSpPr>
          <p:nvPr/>
        </p:nvGrpSpPr>
        <p:grpSpPr bwMode="auto">
          <a:xfrm>
            <a:off x="4419600" y="4495800"/>
            <a:ext cx="533400" cy="533400"/>
            <a:chOff x="1104" y="1632"/>
            <a:chExt cx="336" cy="336"/>
          </a:xfrm>
        </p:grpSpPr>
        <p:sp>
          <p:nvSpPr>
            <p:cNvPr id="22364" name="AutoShape 83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65" name="AutoShape 83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66" name="AutoShape 83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67" name="AutoShape 83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14" name="Group 839"/>
          <p:cNvGrpSpPr>
            <a:grpSpLocks/>
          </p:cNvGrpSpPr>
          <p:nvPr/>
        </p:nvGrpSpPr>
        <p:grpSpPr bwMode="auto">
          <a:xfrm>
            <a:off x="4572000" y="4267200"/>
            <a:ext cx="533400" cy="533400"/>
            <a:chOff x="1104" y="1632"/>
            <a:chExt cx="336" cy="336"/>
          </a:xfrm>
        </p:grpSpPr>
        <p:sp>
          <p:nvSpPr>
            <p:cNvPr id="22360" name="AutoShape 84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61" name="AutoShape 84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62" name="AutoShape 84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63" name="AutoShape 84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15" name="Group 844"/>
          <p:cNvGrpSpPr>
            <a:grpSpLocks/>
          </p:cNvGrpSpPr>
          <p:nvPr/>
        </p:nvGrpSpPr>
        <p:grpSpPr bwMode="auto">
          <a:xfrm rot="-5400000">
            <a:off x="4724400" y="4419600"/>
            <a:ext cx="533400" cy="533400"/>
            <a:chOff x="1104" y="1632"/>
            <a:chExt cx="336" cy="336"/>
          </a:xfrm>
        </p:grpSpPr>
        <p:sp>
          <p:nvSpPr>
            <p:cNvPr id="22356" name="AutoShape 84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57" name="AutoShape 84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58" name="AutoShape 84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59" name="AutoShape 84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16" name="Group 849"/>
          <p:cNvGrpSpPr>
            <a:grpSpLocks/>
          </p:cNvGrpSpPr>
          <p:nvPr/>
        </p:nvGrpSpPr>
        <p:grpSpPr bwMode="auto">
          <a:xfrm>
            <a:off x="4724400" y="4419600"/>
            <a:ext cx="533400" cy="533400"/>
            <a:chOff x="1104" y="1632"/>
            <a:chExt cx="336" cy="336"/>
          </a:xfrm>
        </p:grpSpPr>
        <p:sp>
          <p:nvSpPr>
            <p:cNvPr id="22352" name="AutoShape 85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53" name="AutoShape 85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54" name="AutoShape 85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55" name="AutoShape 85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17" name="Group 854"/>
          <p:cNvGrpSpPr>
            <a:grpSpLocks/>
          </p:cNvGrpSpPr>
          <p:nvPr/>
        </p:nvGrpSpPr>
        <p:grpSpPr bwMode="auto">
          <a:xfrm>
            <a:off x="4419600" y="4495800"/>
            <a:ext cx="533400" cy="533400"/>
            <a:chOff x="1104" y="1632"/>
            <a:chExt cx="336" cy="336"/>
          </a:xfrm>
        </p:grpSpPr>
        <p:sp>
          <p:nvSpPr>
            <p:cNvPr id="22348" name="AutoShape 85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49" name="AutoShape 85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50" name="AutoShape 85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51" name="AutoShape 85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18" name="Group 859"/>
          <p:cNvGrpSpPr>
            <a:grpSpLocks/>
          </p:cNvGrpSpPr>
          <p:nvPr/>
        </p:nvGrpSpPr>
        <p:grpSpPr bwMode="auto">
          <a:xfrm rot="-5400000">
            <a:off x="4572000" y="4648200"/>
            <a:ext cx="533400" cy="533400"/>
            <a:chOff x="1104" y="1632"/>
            <a:chExt cx="336" cy="336"/>
          </a:xfrm>
        </p:grpSpPr>
        <p:sp>
          <p:nvSpPr>
            <p:cNvPr id="22344" name="AutoShape 86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45" name="AutoShape 86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46" name="AutoShape 86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47" name="AutoShape 86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19" name="Group 864"/>
          <p:cNvGrpSpPr>
            <a:grpSpLocks/>
          </p:cNvGrpSpPr>
          <p:nvPr/>
        </p:nvGrpSpPr>
        <p:grpSpPr bwMode="auto">
          <a:xfrm>
            <a:off x="4572000" y="4648200"/>
            <a:ext cx="533400" cy="533400"/>
            <a:chOff x="1104" y="1632"/>
            <a:chExt cx="336" cy="336"/>
          </a:xfrm>
        </p:grpSpPr>
        <p:sp>
          <p:nvSpPr>
            <p:cNvPr id="22340" name="AutoShape 86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41" name="AutoShape 86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42" name="AutoShape 86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43" name="AutoShape 86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20" name="Group 869"/>
          <p:cNvGrpSpPr>
            <a:grpSpLocks/>
          </p:cNvGrpSpPr>
          <p:nvPr/>
        </p:nvGrpSpPr>
        <p:grpSpPr bwMode="auto">
          <a:xfrm>
            <a:off x="4572000" y="4267200"/>
            <a:ext cx="533400" cy="533400"/>
            <a:chOff x="1104" y="1632"/>
            <a:chExt cx="336" cy="336"/>
          </a:xfrm>
        </p:grpSpPr>
        <p:sp>
          <p:nvSpPr>
            <p:cNvPr id="22336" name="AutoShape 87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37" name="AutoShape 87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38" name="AutoShape 87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39" name="AutoShape 87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21" name="Group 874"/>
          <p:cNvGrpSpPr>
            <a:grpSpLocks/>
          </p:cNvGrpSpPr>
          <p:nvPr/>
        </p:nvGrpSpPr>
        <p:grpSpPr bwMode="auto">
          <a:xfrm rot="-5400000">
            <a:off x="4724400" y="4419600"/>
            <a:ext cx="533400" cy="533400"/>
            <a:chOff x="1104" y="1632"/>
            <a:chExt cx="336" cy="336"/>
          </a:xfrm>
        </p:grpSpPr>
        <p:sp>
          <p:nvSpPr>
            <p:cNvPr id="22332" name="AutoShape 87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33" name="AutoShape 87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34" name="AutoShape 87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35" name="AutoShape 87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22" name="Group 879"/>
          <p:cNvGrpSpPr>
            <a:grpSpLocks/>
          </p:cNvGrpSpPr>
          <p:nvPr/>
        </p:nvGrpSpPr>
        <p:grpSpPr bwMode="auto">
          <a:xfrm>
            <a:off x="4724400" y="4419600"/>
            <a:ext cx="533400" cy="533400"/>
            <a:chOff x="1104" y="1632"/>
            <a:chExt cx="336" cy="336"/>
          </a:xfrm>
        </p:grpSpPr>
        <p:sp>
          <p:nvSpPr>
            <p:cNvPr id="22328" name="AutoShape 88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29" name="AutoShape 88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30" name="AutoShape 88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31" name="AutoShape 88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23" name="Group 884"/>
          <p:cNvGrpSpPr>
            <a:grpSpLocks/>
          </p:cNvGrpSpPr>
          <p:nvPr/>
        </p:nvGrpSpPr>
        <p:grpSpPr bwMode="auto">
          <a:xfrm rot="-5400000">
            <a:off x="4876800" y="4572000"/>
            <a:ext cx="533400" cy="533400"/>
            <a:chOff x="1104" y="1632"/>
            <a:chExt cx="336" cy="336"/>
          </a:xfrm>
        </p:grpSpPr>
        <p:sp>
          <p:nvSpPr>
            <p:cNvPr id="22324" name="AutoShape 88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25" name="AutoShape 88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26" name="AutoShape 88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27" name="AutoShape 88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24" name="Group 889"/>
          <p:cNvGrpSpPr>
            <a:grpSpLocks/>
          </p:cNvGrpSpPr>
          <p:nvPr/>
        </p:nvGrpSpPr>
        <p:grpSpPr bwMode="auto">
          <a:xfrm>
            <a:off x="4419600" y="4495800"/>
            <a:ext cx="533400" cy="533400"/>
            <a:chOff x="1104" y="1632"/>
            <a:chExt cx="336" cy="336"/>
          </a:xfrm>
        </p:grpSpPr>
        <p:sp>
          <p:nvSpPr>
            <p:cNvPr id="22320" name="AutoShape 89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21" name="AutoShape 89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22" name="AutoShape 89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23" name="AutoShape 89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25" name="Group 894"/>
          <p:cNvGrpSpPr>
            <a:grpSpLocks/>
          </p:cNvGrpSpPr>
          <p:nvPr/>
        </p:nvGrpSpPr>
        <p:grpSpPr bwMode="auto">
          <a:xfrm rot="-5400000">
            <a:off x="4572000" y="4648200"/>
            <a:ext cx="533400" cy="533400"/>
            <a:chOff x="1104" y="1632"/>
            <a:chExt cx="336" cy="336"/>
          </a:xfrm>
        </p:grpSpPr>
        <p:sp>
          <p:nvSpPr>
            <p:cNvPr id="22316" name="AutoShape 89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17" name="AutoShape 89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18" name="AutoShape 89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19" name="AutoShape 89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26" name="Group 899"/>
          <p:cNvGrpSpPr>
            <a:grpSpLocks/>
          </p:cNvGrpSpPr>
          <p:nvPr/>
        </p:nvGrpSpPr>
        <p:grpSpPr bwMode="auto">
          <a:xfrm>
            <a:off x="4572000" y="4648200"/>
            <a:ext cx="533400" cy="533400"/>
            <a:chOff x="1104" y="1632"/>
            <a:chExt cx="336" cy="336"/>
          </a:xfrm>
        </p:grpSpPr>
        <p:sp>
          <p:nvSpPr>
            <p:cNvPr id="22312" name="AutoShape 90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13" name="AutoShape 90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14" name="AutoShape 90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15" name="AutoShape 90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27" name="Group 904"/>
          <p:cNvGrpSpPr>
            <a:grpSpLocks/>
          </p:cNvGrpSpPr>
          <p:nvPr/>
        </p:nvGrpSpPr>
        <p:grpSpPr bwMode="auto">
          <a:xfrm>
            <a:off x="4724400" y="4419600"/>
            <a:ext cx="533400" cy="533400"/>
            <a:chOff x="1104" y="1632"/>
            <a:chExt cx="336" cy="336"/>
          </a:xfrm>
        </p:grpSpPr>
        <p:sp>
          <p:nvSpPr>
            <p:cNvPr id="22308" name="AutoShape 90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09" name="AutoShape 90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10" name="AutoShape 90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11" name="AutoShape 90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28" name="Group 909"/>
          <p:cNvGrpSpPr>
            <a:grpSpLocks/>
          </p:cNvGrpSpPr>
          <p:nvPr/>
        </p:nvGrpSpPr>
        <p:grpSpPr bwMode="auto">
          <a:xfrm rot="-5400000">
            <a:off x="4876800" y="4572000"/>
            <a:ext cx="533400" cy="533400"/>
            <a:chOff x="1104" y="1632"/>
            <a:chExt cx="336" cy="336"/>
          </a:xfrm>
        </p:grpSpPr>
        <p:sp>
          <p:nvSpPr>
            <p:cNvPr id="22304" name="AutoShape 91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05" name="AutoShape 91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06" name="AutoShape 91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07" name="AutoShape 91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29" name="Group 914"/>
          <p:cNvGrpSpPr>
            <a:grpSpLocks/>
          </p:cNvGrpSpPr>
          <p:nvPr/>
        </p:nvGrpSpPr>
        <p:grpSpPr bwMode="auto">
          <a:xfrm>
            <a:off x="4876800" y="4572000"/>
            <a:ext cx="533400" cy="533400"/>
            <a:chOff x="1104" y="1632"/>
            <a:chExt cx="336" cy="336"/>
          </a:xfrm>
        </p:grpSpPr>
        <p:sp>
          <p:nvSpPr>
            <p:cNvPr id="22300" name="AutoShape 91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01" name="AutoShape 91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02" name="AutoShape 91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303" name="AutoShape 91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30" name="Group 919"/>
          <p:cNvGrpSpPr>
            <a:grpSpLocks/>
          </p:cNvGrpSpPr>
          <p:nvPr/>
        </p:nvGrpSpPr>
        <p:grpSpPr bwMode="auto">
          <a:xfrm>
            <a:off x="4572000" y="4648200"/>
            <a:ext cx="533400" cy="533400"/>
            <a:chOff x="1104" y="1632"/>
            <a:chExt cx="336" cy="336"/>
          </a:xfrm>
        </p:grpSpPr>
        <p:sp>
          <p:nvSpPr>
            <p:cNvPr id="22296" name="AutoShape 92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97" name="AutoShape 92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98" name="AutoShape 92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99" name="AutoShape 92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31" name="Group 924"/>
          <p:cNvGrpSpPr>
            <a:grpSpLocks/>
          </p:cNvGrpSpPr>
          <p:nvPr/>
        </p:nvGrpSpPr>
        <p:grpSpPr bwMode="auto">
          <a:xfrm rot="-5400000">
            <a:off x="4800600" y="3505200"/>
            <a:ext cx="533400" cy="533400"/>
            <a:chOff x="1104" y="1632"/>
            <a:chExt cx="336" cy="336"/>
          </a:xfrm>
        </p:grpSpPr>
        <p:sp>
          <p:nvSpPr>
            <p:cNvPr id="22292" name="AutoShape 92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93" name="AutoShape 92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94" name="AutoShape 92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95" name="AutoShape 92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32" name="Group 929"/>
          <p:cNvGrpSpPr>
            <a:grpSpLocks/>
          </p:cNvGrpSpPr>
          <p:nvPr/>
        </p:nvGrpSpPr>
        <p:grpSpPr bwMode="auto">
          <a:xfrm>
            <a:off x="4724400" y="4800600"/>
            <a:ext cx="533400" cy="533400"/>
            <a:chOff x="1104" y="1632"/>
            <a:chExt cx="336" cy="336"/>
          </a:xfrm>
        </p:grpSpPr>
        <p:sp>
          <p:nvSpPr>
            <p:cNvPr id="22288" name="AutoShape 93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89" name="AutoShape 93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90" name="AutoShape 93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91" name="AutoShape 93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33" name="Group 934"/>
          <p:cNvGrpSpPr>
            <a:grpSpLocks/>
          </p:cNvGrpSpPr>
          <p:nvPr/>
        </p:nvGrpSpPr>
        <p:grpSpPr bwMode="auto">
          <a:xfrm>
            <a:off x="4876800" y="4572000"/>
            <a:ext cx="533400" cy="533400"/>
            <a:chOff x="1104" y="1632"/>
            <a:chExt cx="336" cy="336"/>
          </a:xfrm>
        </p:grpSpPr>
        <p:sp>
          <p:nvSpPr>
            <p:cNvPr id="22284" name="AutoShape 93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85" name="AutoShape 93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86" name="AutoShape 93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87" name="AutoShape 93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34" name="Group 939"/>
          <p:cNvGrpSpPr>
            <a:grpSpLocks/>
          </p:cNvGrpSpPr>
          <p:nvPr/>
        </p:nvGrpSpPr>
        <p:grpSpPr bwMode="auto">
          <a:xfrm>
            <a:off x="4724400" y="4800600"/>
            <a:ext cx="533400" cy="533400"/>
            <a:chOff x="1104" y="1632"/>
            <a:chExt cx="336" cy="336"/>
          </a:xfrm>
        </p:grpSpPr>
        <p:sp>
          <p:nvSpPr>
            <p:cNvPr id="22280" name="AutoShape 94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81" name="AutoShape 94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82" name="AutoShape 94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83" name="AutoShape 94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2035" name="Oval 944"/>
          <p:cNvSpPr>
            <a:spLocks noChangeArrowheads="1"/>
          </p:cNvSpPr>
          <p:nvPr/>
        </p:nvSpPr>
        <p:spPr bwMode="auto">
          <a:xfrm>
            <a:off x="6248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036" name="Oval 945"/>
          <p:cNvSpPr>
            <a:spLocks noChangeArrowheads="1"/>
          </p:cNvSpPr>
          <p:nvPr/>
        </p:nvSpPr>
        <p:spPr bwMode="auto">
          <a:xfrm>
            <a:off x="63246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037" name="Oval 946"/>
          <p:cNvSpPr>
            <a:spLocks noChangeArrowheads="1"/>
          </p:cNvSpPr>
          <p:nvPr/>
        </p:nvSpPr>
        <p:spPr bwMode="auto">
          <a:xfrm>
            <a:off x="6248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038" name="Oval 947"/>
          <p:cNvSpPr>
            <a:spLocks noChangeArrowheads="1"/>
          </p:cNvSpPr>
          <p:nvPr/>
        </p:nvSpPr>
        <p:spPr bwMode="auto">
          <a:xfrm>
            <a:off x="63246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039" name="Oval 948"/>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040" name="Oval 949"/>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041" name="Oval 950"/>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042" name="Oval 951"/>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2043" name="Group 952"/>
          <p:cNvGrpSpPr>
            <a:grpSpLocks/>
          </p:cNvGrpSpPr>
          <p:nvPr/>
        </p:nvGrpSpPr>
        <p:grpSpPr bwMode="auto">
          <a:xfrm>
            <a:off x="4724400" y="3657600"/>
            <a:ext cx="533400" cy="533400"/>
            <a:chOff x="1104" y="1632"/>
            <a:chExt cx="336" cy="336"/>
          </a:xfrm>
        </p:grpSpPr>
        <p:sp>
          <p:nvSpPr>
            <p:cNvPr id="22276" name="AutoShape 95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77" name="AutoShape 95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78" name="AutoShape 95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79" name="AutoShape 95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44" name="Group 957"/>
          <p:cNvGrpSpPr>
            <a:grpSpLocks/>
          </p:cNvGrpSpPr>
          <p:nvPr/>
        </p:nvGrpSpPr>
        <p:grpSpPr bwMode="auto">
          <a:xfrm rot="-5400000">
            <a:off x="4953000" y="3657600"/>
            <a:ext cx="533400" cy="533400"/>
            <a:chOff x="1104" y="1632"/>
            <a:chExt cx="336" cy="336"/>
          </a:xfrm>
        </p:grpSpPr>
        <p:sp>
          <p:nvSpPr>
            <p:cNvPr id="22272" name="AutoShape 95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73" name="AutoShape 95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74" name="AutoShape 96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75" name="AutoShape 96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45" name="Group 962"/>
          <p:cNvGrpSpPr>
            <a:grpSpLocks/>
          </p:cNvGrpSpPr>
          <p:nvPr/>
        </p:nvGrpSpPr>
        <p:grpSpPr bwMode="auto">
          <a:xfrm>
            <a:off x="4876800" y="3810000"/>
            <a:ext cx="533400" cy="533400"/>
            <a:chOff x="1104" y="1632"/>
            <a:chExt cx="336" cy="336"/>
          </a:xfrm>
        </p:grpSpPr>
        <p:sp>
          <p:nvSpPr>
            <p:cNvPr id="22268" name="AutoShape 96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69" name="AutoShape 96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70" name="AutoShape 96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71" name="AutoShape 96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46" name="Group 967"/>
          <p:cNvGrpSpPr>
            <a:grpSpLocks/>
          </p:cNvGrpSpPr>
          <p:nvPr/>
        </p:nvGrpSpPr>
        <p:grpSpPr bwMode="auto">
          <a:xfrm rot="-5400000">
            <a:off x="5029200" y="3962400"/>
            <a:ext cx="533400" cy="533400"/>
            <a:chOff x="1104" y="1632"/>
            <a:chExt cx="336" cy="336"/>
          </a:xfrm>
        </p:grpSpPr>
        <p:sp>
          <p:nvSpPr>
            <p:cNvPr id="22264" name="AutoShape 96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65" name="AutoShape 96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66" name="AutoShape 97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67" name="AutoShape 97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47" name="Group 972"/>
          <p:cNvGrpSpPr>
            <a:grpSpLocks/>
          </p:cNvGrpSpPr>
          <p:nvPr/>
        </p:nvGrpSpPr>
        <p:grpSpPr bwMode="auto">
          <a:xfrm>
            <a:off x="4724400" y="3886200"/>
            <a:ext cx="533400" cy="533400"/>
            <a:chOff x="1104" y="1632"/>
            <a:chExt cx="336" cy="336"/>
          </a:xfrm>
        </p:grpSpPr>
        <p:sp>
          <p:nvSpPr>
            <p:cNvPr id="22260" name="AutoShape 97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61" name="AutoShape 97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62" name="AutoShape 97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63" name="AutoShape 97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48" name="Group 977"/>
          <p:cNvGrpSpPr>
            <a:grpSpLocks/>
          </p:cNvGrpSpPr>
          <p:nvPr/>
        </p:nvGrpSpPr>
        <p:grpSpPr bwMode="auto">
          <a:xfrm rot="-5400000">
            <a:off x="4724400" y="4038600"/>
            <a:ext cx="533400" cy="533400"/>
            <a:chOff x="1104" y="1632"/>
            <a:chExt cx="336" cy="336"/>
          </a:xfrm>
        </p:grpSpPr>
        <p:sp>
          <p:nvSpPr>
            <p:cNvPr id="22256" name="AutoShape 97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57" name="AutoShape 97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58" name="AutoShape 98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59" name="AutoShape 98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49" name="Group 982"/>
          <p:cNvGrpSpPr>
            <a:grpSpLocks/>
          </p:cNvGrpSpPr>
          <p:nvPr/>
        </p:nvGrpSpPr>
        <p:grpSpPr bwMode="auto">
          <a:xfrm>
            <a:off x="4724400" y="4038600"/>
            <a:ext cx="533400" cy="533400"/>
            <a:chOff x="1104" y="1632"/>
            <a:chExt cx="336" cy="336"/>
          </a:xfrm>
        </p:grpSpPr>
        <p:sp>
          <p:nvSpPr>
            <p:cNvPr id="22252" name="AutoShape 98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53" name="AutoShape 98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54" name="AutoShape 98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55" name="AutoShape 98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50" name="Group 987"/>
          <p:cNvGrpSpPr>
            <a:grpSpLocks/>
          </p:cNvGrpSpPr>
          <p:nvPr/>
        </p:nvGrpSpPr>
        <p:grpSpPr bwMode="auto">
          <a:xfrm>
            <a:off x="4876800" y="3810000"/>
            <a:ext cx="533400" cy="533400"/>
            <a:chOff x="1104" y="1632"/>
            <a:chExt cx="336" cy="336"/>
          </a:xfrm>
        </p:grpSpPr>
        <p:sp>
          <p:nvSpPr>
            <p:cNvPr id="22248" name="AutoShape 98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49" name="AutoShape 98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50" name="AutoShape 99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51" name="AutoShape 99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51" name="Group 992"/>
          <p:cNvGrpSpPr>
            <a:grpSpLocks/>
          </p:cNvGrpSpPr>
          <p:nvPr/>
        </p:nvGrpSpPr>
        <p:grpSpPr bwMode="auto">
          <a:xfrm rot="-5400000">
            <a:off x="5029200" y="3962400"/>
            <a:ext cx="533400" cy="533400"/>
            <a:chOff x="1104" y="1632"/>
            <a:chExt cx="336" cy="336"/>
          </a:xfrm>
        </p:grpSpPr>
        <p:sp>
          <p:nvSpPr>
            <p:cNvPr id="22244" name="AutoShape 99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45" name="AutoShape 99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46" name="AutoShape 99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47" name="AutoShape 99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52" name="Group 997"/>
          <p:cNvGrpSpPr>
            <a:grpSpLocks/>
          </p:cNvGrpSpPr>
          <p:nvPr/>
        </p:nvGrpSpPr>
        <p:grpSpPr bwMode="auto">
          <a:xfrm>
            <a:off x="5029200" y="3962400"/>
            <a:ext cx="533400" cy="533400"/>
            <a:chOff x="1104" y="1632"/>
            <a:chExt cx="336" cy="336"/>
          </a:xfrm>
        </p:grpSpPr>
        <p:sp>
          <p:nvSpPr>
            <p:cNvPr id="22240" name="AutoShape 99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41" name="AutoShape 99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42" name="AutoShape 100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43" name="AutoShape 100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53" name="Group 1002"/>
          <p:cNvGrpSpPr>
            <a:grpSpLocks/>
          </p:cNvGrpSpPr>
          <p:nvPr/>
        </p:nvGrpSpPr>
        <p:grpSpPr bwMode="auto">
          <a:xfrm>
            <a:off x="4724400" y="4038600"/>
            <a:ext cx="533400" cy="533400"/>
            <a:chOff x="1104" y="1632"/>
            <a:chExt cx="336" cy="336"/>
          </a:xfrm>
        </p:grpSpPr>
        <p:sp>
          <p:nvSpPr>
            <p:cNvPr id="22236" name="AutoShape 100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37" name="AutoShape 100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38" name="AutoShape 100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39" name="AutoShape 100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54" name="Group 1007"/>
          <p:cNvGrpSpPr>
            <a:grpSpLocks/>
          </p:cNvGrpSpPr>
          <p:nvPr/>
        </p:nvGrpSpPr>
        <p:grpSpPr bwMode="auto">
          <a:xfrm rot="-5400000">
            <a:off x="4876800" y="4191000"/>
            <a:ext cx="533400" cy="533400"/>
            <a:chOff x="1104" y="1632"/>
            <a:chExt cx="336" cy="336"/>
          </a:xfrm>
        </p:grpSpPr>
        <p:sp>
          <p:nvSpPr>
            <p:cNvPr id="22232" name="AutoShape 100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33" name="AutoShape 100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34" name="AutoShape 101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35" name="AutoShape 101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55" name="Group 1012"/>
          <p:cNvGrpSpPr>
            <a:grpSpLocks/>
          </p:cNvGrpSpPr>
          <p:nvPr/>
        </p:nvGrpSpPr>
        <p:grpSpPr bwMode="auto">
          <a:xfrm>
            <a:off x="4876800" y="4191000"/>
            <a:ext cx="533400" cy="533400"/>
            <a:chOff x="1104" y="1632"/>
            <a:chExt cx="336" cy="336"/>
          </a:xfrm>
        </p:grpSpPr>
        <p:sp>
          <p:nvSpPr>
            <p:cNvPr id="22228" name="AutoShape 101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29" name="AutoShape 101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30" name="AutoShape 101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31" name="AutoShape 101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56" name="Group 1017"/>
          <p:cNvGrpSpPr>
            <a:grpSpLocks/>
          </p:cNvGrpSpPr>
          <p:nvPr/>
        </p:nvGrpSpPr>
        <p:grpSpPr bwMode="auto">
          <a:xfrm>
            <a:off x="5029200" y="3962400"/>
            <a:ext cx="533400" cy="533400"/>
            <a:chOff x="1104" y="1632"/>
            <a:chExt cx="336" cy="336"/>
          </a:xfrm>
        </p:grpSpPr>
        <p:sp>
          <p:nvSpPr>
            <p:cNvPr id="22224" name="AutoShape 101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25" name="AutoShape 101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26" name="AutoShape 102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27" name="AutoShape 102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57" name="Group 1022"/>
          <p:cNvGrpSpPr>
            <a:grpSpLocks/>
          </p:cNvGrpSpPr>
          <p:nvPr/>
        </p:nvGrpSpPr>
        <p:grpSpPr bwMode="auto">
          <a:xfrm rot="-5400000">
            <a:off x="5181600" y="4114800"/>
            <a:ext cx="533400" cy="533400"/>
            <a:chOff x="1104" y="1632"/>
            <a:chExt cx="336" cy="336"/>
          </a:xfrm>
        </p:grpSpPr>
        <p:sp>
          <p:nvSpPr>
            <p:cNvPr id="22220" name="AutoShape 102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21" name="AutoShape 102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22" name="AutoShape 102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23" name="AutoShape 102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58" name="Group 1027"/>
          <p:cNvGrpSpPr>
            <a:grpSpLocks/>
          </p:cNvGrpSpPr>
          <p:nvPr/>
        </p:nvGrpSpPr>
        <p:grpSpPr bwMode="auto">
          <a:xfrm>
            <a:off x="5181600" y="4114800"/>
            <a:ext cx="533400" cy="533400"/>
            <a:chOff x="1104" y="1632"/>
            <a:chExt cx="336" cy="336"/>
          </a:xfrm>
        </p:grpSpPr>
        <p:sp>
          <p:nvSpPr>
            <p:cNvPr id="22216" name="AutoShape 102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17" name="AutoShape 102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18" name="AutoShape 103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19" name="AutoShape 103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59" name="Group 1032"/>
          <p:cNvGrpSpPr>
            <a:grpSpLocks/>
          </p:cNvGrpSpPr>
          <p:nvPr/>
        </p:nvGrpSpPr>
        <p:grpSpPr bwMode="auto">
          <a:xfrm>
            <a:off x="4876800" y="4191000"/>
            <a:ext cx="533400" cy="533400"/>
            <a:chOff x="1104" y="1632"/>
            <a:chExt cx="336" cy="336"/>
          </a:xfrm>
        </p:grpSpPr>
        <p:sp>
          <p:nvSpPr>
            <p:cNvPr id="22212" name="AutoShape 103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13" name="AutoShape 103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14" name="AutoShape 103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15" name="AutoShape 103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60" name="Group 1037"/>
          <p:cNvGrpSpPr>
            <a:grpSpLocks/>
          </p:cNvGrpSpPr>
          <p:nvPr/>
        </p:nvGrpSpPr>
        <p:grpSpPr bwMode="auto">
          <a:xfrm rot="-5400000">
            <a:off x="4876800" y="4343400"/>
            <a:ext cx="533400" cy="533400"/>
            <a:chOff x="1104" y="1632"/>
            <a:chExt cx="336" cy="336"/>
          </a:xfrm>
        </p:grpSpPr>
        <p:sp>
          <p:nvSpPr>
            <p:cNvPr id="22208" name="AutoShape 103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09" name="AutoShape 103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10" name="AutoShape 104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11" name="AutoShape 104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61" name="Group 1042"/>
          <p:cNvGrpSpPr>
            <a:grpSpLocks/>
          </p:cNvGrpSpPr>
          <p:nvPr/>
        </p:nvGrpSpPr>
        <p:grpSpPr bwMode="auto">
          <a:xfrm>
            <a:off x="4876800" y="4343400"/>
            <a:ext cx="533400" cy="533400"/>
            <a:chOff x="1104" y="1632"/>
            <a:chExt cx="336" cy="336"/>
          </a:xfrm>
        </p:grpSpPr>
        <p:sp>
          <p:nvSpPr>
            <p:cNvPr id="22204" name="AutoShape 104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05" name="AutoShape 104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06" name="AutoShape 104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07" name="AutoShape 104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62" name="Group 1047"/>
          <p:cNvGrpSpPr>
            <a:grpSpLocks/>
          </p:cNvGrpSpPr>
          <p:nvPr/>
        </p:nvGrpSpPr>
        <p:grpSpPr bwMode="auto">
          <a:xfrm>
            <a:off x="5181600" y="4114800"/>
            <a:ext cx="533400" cy="533400"/>
            <a:chOff x="1104" y="1632"/>
            <a:chExt cx="336" cy="336"/>
          </a:xfrm>
        </p:grpSpPr>
        <p:sp>
          <p:nvSpPr>
            <p:cNvPr id="22200" name="AutoShape 104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01" name="AutoShape 104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02" name="AutoShape 105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203" name="AutoShape 105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63" name="Group 1052"/>
          <p:cNvGrpSpPr>
            <a:grpSpLocks/>
          </p:cNvGrpSpPr>
          <p:nvPr/>
        </p:nvGrpSpPr>
        <p:grpSpPr bwMode="auto">
          <a:xfrm rot="-5400000">
            <a:off x="5334000" y="4267200"/>
            <a:ext cx="533400" cy="533400"/>
            <a:chOff x="1104" y="1632"/>
            <a:chExt cx="336" cy="336"/>
          </a:xfrm>
        </p:grpSpPr>
        <p:sp>
          <p:nvSpPr>
            <p:cNvPr id="22196" name="AutoShape 105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97" name="AutoShape 105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98" name="AutoShape 105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99" name="AutoShape 105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64" name="Group 1057"/>
          <p:cNvGrpSpPr>
            <a:grpSpLocks/>
          </p:cNvGrpSpPr>
          <p:nvPr/>
        </p:nvGrpSpPr>
        <p:grpSpPr bwMode="auto">
          <a:xfrm>
            <a:off x="5334000" y="4267200"/>
            <a:ext cx="533400" cy="533400"/>
            <a:chOff x="1104" y="1632"/>
            <a:chExt cx="336" cy="336"/>
          </a:xfrm>
        </p:grpSpPr>
        <p:sp>
          <p:nvSpPr>
            <p:cNvPr id="22192" name="AutoShape 105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93" name="AutoShape 105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94" name="AutoShape 106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95" name="AutoShape 106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65" name="Group 1062"/>
          <p:cNvGrpSpPr>
            <a:grpSpLocks/>
          </p:cNvGrpSpPr>
          <p:nvPr/>
        </p:nvGrpSpPr>
        <p:grpSpPr bwMode="auto">
          <a:xfrm>
            <a:off x="4876800" y="4343400"/>
            <a:ext cx="533400" cy="533400"/>
            <a:chOff x="1104" y="1632"/>
            <a:chExt cx="336" cy="336"/>
          </a:xfrm>
        </p:grpSpPr>
        <p:sp>
          <p:nvSpPr>
            <p:cNvPr id="22188" name="AutoShape 106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89" name="AutoShape 106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90" name="AutoShape 106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91" name="AutoShape 106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66" name="Group 1067"/>
          <p:cNvGrpSpPr>
            <a:grpSpLocks/>
          </p:cNvGrpSpPr>
          <p:nvPr/>
        </p:nvGrpSpPr>
        <p:grpSpPr bwMode="auto">
          <a:xfrm rot="-5400000">
            <a:off x="5181600" y="4495800"/>
            <a:ext cx="533400" cy="533400"/>
            <a:chOff x="1104" y="1632"/>
            <a:chExt cx="336" cy="336"/>
          </a:xfrm>
        </p:grpSpPr>
        <p:sp>
          <p:nvSpPr>
            <p:cNvPr id="22184" name="AutoShape 106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85" name="AutoShape 106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86" name="AutoShape 107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87" name="AutoShape 107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67" name="Group 1072"/>
          <p:cNvGrpSpPr>
            <a:grpSpLocks/>
          </p:cNvGrpSpPr>
          <p:nvPr/>
        </p:nvGrpSpPr>
        <p:grpSpPr bwMode="auto">
          <a:xfrm>
            <a:off x="5181600" y="4495800"/>
            <a:ext cx="533400" cy="533400"/>
            <a:chOff x="1104" y="1632"/>
            <a:chExt cx="336" cy="336"/>
          </a:xfrm>
        </p:grpSpPr>
        <p:sp>
          <p:nvSpPr>
            <p:cNvPr id="22180" name="AutoShape 107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81" name="AutoShape 107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82" name="AutoShape 107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83" name="AutoShape 107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68" name="Group 1077"/>
          <p:cNvGrpSpPr>
            <a:grpSpLocks/>
          </p:cNvGrpSpPr>
          <p:nvPr/>
        </p:nvGrpSpPr>
        <p:grpSpPr bwMode="auto">
          <a:xfrm>
            <a:off x="5334000" y="4267200"/>
            <a:ext cx="533400" cy="533400"/>
            <a:chOff x="1104" y="1632"/>
            <a:chExt cx="336" cy="336"/>
          </a:xfrm>
        </p:grpSpPr>
        <p:sp>
          <p:nvSpPr>
            <p:cNvPr id="22176" name="AutoShape 107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77" name="AutoShape 107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78" name="AutoShape 108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79" name="AutoShape 108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69" name="Group 1082"/>
          <p:cNvGrpSpPr>
            <a:grpSpLocks/>
          </p:cNvGrpSpPr>
          <p:nvPr/>
        </p:nvGrpSpPr>
        <p:grpSpPr bwMode="auto">
          <a:xfrm rot="-5400000">
            <a:off x="5486400" y="4419600"/>
            <a:ext cx="533400" cy="533400"/>
            <a:chOff x="1104" y="1632"/>
            <a:chExt cx="336" cy="336"/>
          </a:xfrm>
        </p:grpSpPr>
        <p:sp>
          <p:nvSpPr>
            <p:cNvPr id="22172" name="AutoShape 108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73" name="AutoShape 108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74" name="AutoShape 108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75" name="AutoShape 108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70" name="Group 1087"/>
          <p:cNvGrpSpPr>
            <a:grpSpLocks/>
          </p:cNvGrpSpPr>
          <p:nvPr/>
        </p:nvGrpSpPr>
        <p:grpSpPr bwMode="auto">
          <a:xfrm>
            <a:off x="5486400" y="4419600"/>
            <a:ext cx="533400" cy="533400"/>
            <a:chOff x="1104" y="1632"/>
            <a:chExt cx="336" cy="336"/>
          </a:xfrm>
        </p:grpSpPr>
        <p:sp>
          <p:nvSpPr>
            <p:cNvPr id="22168" name="AutoShape 108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69" name="AutoShape 108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70" name="AutoShape 109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71" name="AutoShape 109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71" name="Group 1092"/>
          <p:cNvGrpSpPr>
            <a:grpSpLocks/>
          </p:cNvGrpSpPr>
          <p:nvPr/>
        </p:nvGrpSpPr>
        <p:grpSpPr bwMode="auto">
          <a:xfrm>
            <a:off x="5181600" y="4495800"/>
            <a:ext cx="533400" cy="533400"/>
            <a:chOff x="1104" y="1632"/>
            <a:chExt cx="336" cy="336"/>
          </a:xfrm>
        </p:grpSpPr>
        <p:sp>
          <p:nvSpPr>
            <p:cNvPr id="22164" name="AutoShape 109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65" name="AutoShape 109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66" name="AutoShape 109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67" name="AutoShape 109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72" name="Group 1097"/>
          <p:cNvGrpSpPr>
            <a:grpSpLocks/>
          </p:cNvGrpSpPr>
          <p:nvPr/>
        </p:nvGrpSpPr>
        <p:grpSpPr bwMode="auto">
          <a:xfrm rot="-5400000">
            <a:off x="5334000" y="4648200"/>
            <a:ext cx="533400" cy="533400"/>
            <a:chOff x="1104" y="1632"/>
            <a:chExt cx="336" cy="336"/>
          </a:xfrm>
        </p:grpSpPr>
        <p:sp>
          <p:nvSpPr>
            <p:cNvPr id="22160" name="AutoShape 109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61" name="AutoShape 109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62" name="AutoShape 110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63" name="AutoShape 110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73" name="Group 1102"/>
          <p:cNvGrpSpPr>
            <a:grpSpLocks/>
          </p:cNvGrpSpPr>
          <p:nvPr/>
        </p:nvGrpSpPr>
        <p:grpSpPr bwMode="auto">
          <a:xfrm>
            <a:off x="5334000" y="4648200"/>
            <a:ext cx="533400" cy="533400"/>
            <a:chOff x="1104" y="1632"/>
            <a:chExt cx="336" cy="336"/>
          </a:xfrm>
        </p:grpSpPr>
        <p:sp>
          <p:nvSpPr>
            <p:cNvPr id="22156" name="AutoShape 110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57" name="AutoShape 110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58" name="AutoShape 110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59" name="AutoShape 110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74" name="Group 1107"/>
          <p:cNvGrpSpPr>
            <a:grpSpLocks/>
          </p:cNvGrpSpPr>
          <p:nvPr/>
        </p:nvGrpSpPr>
        <p:grpSpPr bwMode="auto">
          <a:xfrm>
            <a:off x="5334000" y="4267200"/>
            <a:ext cx="533400" cy="533400"/>
            <a:chOff x="1104" y="1632"/>
            <a:chExt cx="336" cy="336"/>
          </a:xfrm>
        </p:grpSpPr>
        <p:sp>
          <p:nvSpPr>
            <p:cNvPr id="22152" name="AutoShape 110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53" name="AutoShape 110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54" name="AutoShape 111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55" name="AutoShape 111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75" name="Group 1112"/>
          <p:cNvGrpSpPr>
            <a:grpSpLocks/>
          </p:cNvGrpSpPr>
          <p:nvPr/>
        </p:nvGrpSpPr>
        <p:grpSpPr bwMode="auto">
          <a:xfrm rot="-5400000">
            <a:off x="5562600" y="4267200"/>
            <a:ext cx="533400" cy="533400"/>
            <a:chOff x="1104" y="1632"/>
            <a:chExt cx="336" cy="336"/>
          </a:xfrm>
        </p:grpSpPr>
        <p:sp>
          <p:nvSpPr>
            <p:cNvPr id="22148" name="AutoShape 111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49" name="AutoShape 111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50" name="AutoShape 111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51" name="AutoShape 111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76" name="Group 1117"/>
          <p:cNvGrpSpPr>
            <a:grpSpLocks/>
          </p:cNvGrpSpPr>
          <p:nvPr/>
        </p:nvGrpSpPr>
        <p:grpSpPr bwMode="auto">
          <a:xfrm>
            <a:off x="5486400" y="4419600"/>
            <a:ext cx="533400" cy="533400"/>
            <a:chOff x="1104" y="1632"/>
            <a:chExt cx="336" cy="336"/>
          </a:xfrm>
        </p:grpSpPr>
        <p:sp>
          <p:nvSpPr>
            <p:cNvPr id="22144" name="AutoShape 111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45" name="AutoShape 111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46" name="AutoShape 112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47" name="AutoShape 112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77" name="Group 1122"/>
          <p:cNvGrpSpPr>
            <a:grpSpLocks/>
          </p:cNvGrpSpPr>
          <p:nvPr/>
        </p:nvGrpSpPr>
        <p:grpSpPr bwMode="auto">
          <a:xfrm rot="-5400000">
            <a:off x="5638800" y="4572000"/>
            <a:ext cx="533400" cy="533400"/>
            <a:chOff x="1104" y="1632"/>
            <a:chExt cx="336" cy="336"/>
          </a:xfrm>
        </p:grpSpPr>
        <p:sp>
          <p:nvSpPr>
            <p:cNvPr id="22140" name="AutoShape 112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41" name="AutoShape 112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42" name="AutoShape 112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43" name="AutoShape 112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78" name="Group 1127"/>
          <p:cNvGrpSpPr>
            <a:grpSpLocks/>
          </p:cNvGrpSpPr>
          <p:nvPr/>
        </p:nvGrpSpPr>
        <p:grpSpPr bwMode="auto">
          <a:xfrm>
            <a:off x="5181600" y="4495800"/>
            <a:ext cx="533400" cy="533400"/>
            <a:chOff x="1104" y="1632"/>
            <a:chExt cx="336" cy="336"/>
          </a:xfrm>
        </p:grpSpPr>
        <p:sp>
          <p:nvSpPr>
            <p:cNvPr id="22136" name="AutoShape 112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37" name="AutoShape 112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38" name="AutoShape 113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39" name="AutoShape 113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79" name="Group 1132"/>
          <p:cNvGrpSpPr>
            <a:grpSpLocks/>
          </p:cNvGrpSpPr>
          <p:nvPr/>
        </p:nvGrpSpPr>
        <p:grpSpPr bwMode="auto">
          <a:xfrm rot="-5400000">
            <a:off x="5334000" y="4648200"/>
            <a:ext cx="533400" cy="533400"/>
            <a:chOff x="1104" y="1632"/>
            <a:chExt cx="336" cy="336"/>
          </a:xfrm>
        </p:grpSpPr>
        <p:sp>
          <p:nvSpPr>
            <p:cNvPr id="22132" name="AutoShape 113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33" name="AutoShape 113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34" name="AutoShape 113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35" name="AutoShape 113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80" name="Group 1137"/>
          <p:cNvGrpSpPr>
            <a:grpSpLocks/>
          </p:cNvGrpSpPr>
          <p:nvPr/>
        </p:nvGrpSpPr>
        <p:grpSpPr bwMode="auto">
          <a:xfrm>
            <a:off x="5334000" y="4648200"/>
            <a:ext cx="533400" cy="533400"/>
            <a:chOff x="1104" y="1632"/>
            <a:chExt cx="336" cy="336"/>
          </a:xfrm>
        </p:grpSpPr>
        <p:sp>
          <p:nvSpPr>
            <p:cNvPr id="22128" name="AutoShape 113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29" name="AutoShape 113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30" name="AutoShape 114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31" name="AutoShape 114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81" name="Group 1142"/>
          <p:cNvGrpSpPr>
            <a:grpSpLocks/>
          </p:cNvGrpSpPr>
          <p:nvPr/>
        </p:nvGrpSpPr>
        <p:grpSpPr bwMode="auto">
          <a:xfrm>
            <a:off x="5486400" y="4419600"/>
            <a:ext cx="533400" cy="533400"/>
            <a:chOff x="1104" y="1632"/>
            <a:chExt cx="336" cy="336"/>
          </a:xfrm>
        </p:grpSpPr>
        <p:sp>
          <p:nvSpPr>
            <p:cNvPr id="22124" name="AutoShape 114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25" name="AutoShape 114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26" name="AutoShape 114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27" name="AutoShape 114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82" name="Group 1147"/>
          <p:cNvGrpSpPr>
            <a:grpSpLocks/>
          </p:cNvGrpSpPr>
          <p:nvPr/>
        </p:nvGrpSpPr>
        <p:grpSpPr bwMode="auto">
          <a:xfrm rot="-5400000">
            <a:off x="5638800" y="4419600"/>
            <a:ext cx="533400" cy="533400"/>
            <a:chOff x="1104" y="1632"/>
            <a:chExt cx="336" cy="336"/>
          </a:xfrm>
        </p:grpSpPr>
        <p:sp>
          <p:nvSpPr>
            <p:cNvPr id="22120" name="AutoShape 114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21" name="AutoShape 114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22" name="AutoShape 115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23" name="AutoShape 115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83" name="Group 1152"/>
          <p:cNvGrpSpPr>
            <a:grpSpLocks/>
          </p:cNvGrpSpPr>
          <p:nvPr/>
        </p:nvGrpSpPr>
        <p:grpSpPr bwMode="auto">
          <a:xfrm>
            <a:off x="5638800" y="4572000"/>
            <a:ext cx="533400" cy="533400"/>
            <a:chOff x="1104" y="1632"/>
            <a:chExt cx="336" cy="336"/>
          </a:xfrm>
        </p:grpSpPr>
        <p:sp>
          <p:nvSpPr>
            <p:cNvPr id="22116" name="AutoShape 115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17" name="AutoShape 115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18" name="AutoShape 115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19" name="AutoShape 115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84" name="Group 1157"/>
          <p:cNvGrpSpPr>
            <a:grpSpLocks/>
          </p:cNvGrpSpPr>
          <p:nvPr/>
        </p:nvGrpSpPr>
        <p:grpSpPr bwMode="auto">
          <a:xfrm>
            <a:off x="5334000" y="4648200"/>
            <a:ext cx="533400" cy="533400"/>
            <a:chOff x="1104" y="1632"/>
            <a:chExt cx="336" cy="336"/>
          </a:xfrm>
        </p:grpSpPr>
        <p:sp>
          <p:nvSpPr>
            <p:cNvPr id="22112" name="AutoShape 115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13" name="AutoShape 115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14" name="AutoShape 116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15" name="AutoShape 116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85" name="Group 1162"/>
          <p:cNvGrpSpPr>
            <a:grpSpLocks/>
          </p:cNvGrpSpPr>
          <p:nvPr/>
        </p:nvGrpSpPr>
        <p:grpSpPr bwMode="auto">
          <a:xfrm rot="-5400000">
            <a:off x="5486400" y="4800600"/>
            <a:ext cx="533400" cy="533400"/>
            <a:chOff x="1104" y="1632"/>
            <a:chExt cx="336" cy="336"/>
          </a:xfrm>
        </p:grpSpPr>
        <p:sp>
          <p:nvSpPr>
            <p:cNvPr id="22108" name="AutoShape 116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09" name="AutoShape 116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10" name="AutoShape 116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11" name="AutoShape 116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86" name="Group 1167"/>
          <p:cNvGrpSpPr>
            <a:grpSpLocks/>
          </p:cNvGrpSpPr>
          <p:nvPr/>
        </p:nvGrpSpPr>
        <p:grpSpPr bwMode="auto">
          <a:xfrm>
            <a:off x="5486400" y="4800600"/>
            <a:ext cx="533400" cy="533400"/>
            <a:chOff x="1104" y="1632"/>
            <a:chExt cx="336" cy="336"/>
          </a:xfrm>
        </p:grpSpPr>
        <p:sp>
          <p:nvSpPr>
            <p:cNvPr id="22104" name="AutoShape 116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05" name="AutoShape 116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06" name="AutoShape 117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07" name="AutoShape 117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87" name="Group 1172"/>
          <p:cNvGrpSpPr>
            <a:grpSpLocks/>
          </p:cNvGrpSpPr>
          <p:nvPr/>
        </p:nvGrpSpPr>
        <p:grpSpPr bwMode="auto">
          <a:xfrm>
            <a:off x="5638800" y="4572000"/>
            <a:ext cx="533400" cy="533400"/>
            <a:chOff x="1104" y="1632"/>
            <a:chExt cx="336" cy="336"/>
          </a:xfrm>
        </p:grpSpPr>
        <p:sp>
          <p:nvSpPr>
            <p:cNvPr id="22100" name="AutoShape 117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01" name="AutoShape 117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02" name="AutoShape 117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103" name="AutoShape 117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2088" name="Group 1177"/>
          <p:cNvGrpSpPr>
            <a:grpSpLocks/>
          </p:cNvGrpSpPr>
          <p:nvPr/>
        </p:nvGrpSpPr>
        <p:grpSpPr bwMode="auto">
          <a:xfrm>
            <a:off x="5486400" y="4800600"/>
            <a:ext cx="533400" cy="533400"/>
            <a:chOff x="1104" y="1632"/>
            <a:chExt cx="336" cy="336"/>
          </a:xfrm>
        </p:grpSpPr>
        <p:sp>
          <p:nvSpPr>
            <p:cNvPr id="22096" name="AutoShape 117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097" name="AutoShape 117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098" name="AutoShape 118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099" name="AutoShape 118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2089" name="Freeform 1184"/>
          <p:cNvSpPr>
            <a:spLocks/>
          </p:cNvSpPr>
          <p:nvPr/>
        </p:nvSpPr>
        <p:spPr bwMode="auto">
          <a:xfrm>
            <a:off x="5400675" y="1920875"/>
            <a:ext cx="2051050" cy="3767138"/>
          </a:xfrm>
          <a:custGeom>
            <a:avLst/>
            <a:gdLst>
              <a:gd name="T0" fmla="*/ 0 w 1292"/>
              <a:gd name="T1" fmla="*/ 0 h 2373"/>
              <a:gd name="T2" fmla="*/ 2147483647 w 1292"/>
              <a:gd name="T3" fmla="*/ 2147483647 h 2373"/>
              <a:gd name="T4" fmla="*/ 2147483647 w 1292"/>
              <a:gd name="T5" fmla="*/ 2147483647 h 2373"/>
              <a:gd name="T6" fmla="*/ 0 60000 65536"/>
              <a:gd name="T7" fmla="*/ 0 60000 65536"/>
              <a:gd name="T8" fmla="*/ 0 60000 65536"/>
              <a:gd name="T9" fmla="*/ 0 w 1292"/>
              <a:gd name="T10" fmla="*/ 0 h 2373"/>
              <a:gd name="T11" fmla="*/ 1292 w 1292"/>
              <a:gd name="T12" fmla="*/ 2373 h 2373"/>
            </a:gdLst>
            <a:ahLst/>
            <a:cxnLst>
              <a:cxn ang="T6">
                <a:pos x="T0" y="T1"/>
              </a:cxn>
              <a:cxn ang="T7">
                <a:pos x="T2" y="T3"/>
              </a:cxn>
              <a:cxn ang="T8">
                <a:pos x="T4" y="T5"/>
              </a:cxn>
            </a:cxnLst>
            <a:rect l="T9" t="T10" r="T11" b="T12"/>
            <a:pathLst>
              <a:path w="1292" h="2373">
                <a:moveTo>
                  <a:pt x="0" y="0"/>
                </a:moveTo>
                <a:lnTo>
                  <a:pt x="31" y="1405"/>
                </a:lnTo>
                <a:lnTo>
                  <a:pt x="1292" y="2373"/>
                </a:lnTo>
              </a:path>
            </a:pathLst>
          </a:custGeom>
          <a:noFill/>
          <a:ln w="38100">
            <a:solidFill>
              <a:srgbClr val="FF33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2090" name="Group 1186"/>
          <p:cNvGrpSpPr>
            <a:grpSpLocks/>
          </p:cNvGrpSpPr>
          <p:nvPr/>
        </p:nvGrpSpPr>
        <p:grpSpPr bwMode="auto">
          <a:xfrm flipH="1">
            <a:off x="4800600" y="3276600"/>
            <a:ext cx="533400" cy="533400"/>
            <a:chOff x="1104" y="1632"/>
            <a:chExt cx="336" cy="336"/>
          </a:xfrm>
        </p:grpSpPr>
        <p:sp>
          <p:nvSpPr>
            <p:cNvPr id="22092" name="AutoShape 1187"/>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093" name="AutoShape 1188"/>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094" name="AutoShape 1189"/>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2095" name="AutoShape 1190"/>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2091" name="Text Box 1191"/>
          <p:cNvSpPr txBox="1">
            <a:spLocks noChangeArrowheads="1"/>
          </p:cNvSpPr>
          <p:nvPr/>
        </p:nvSpPr>
        <p:spPr bwMode="auto">
          <a:xfrm>
            <a:off x="8823325" y="6132513"/>
            <a:ext cx="7556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verde</a:t>
            </a:r>
            <a:endParaRPr lang="en-US">
              <a:solidFill>
                <a:srgbClr val="000000"/>
              </a:solidFill>
              <a:latin typeface="Arial" charset="0"/>
            </a:endParaRPr>
          </a:p>
        </p:txBody>
      </p:sp>
    </p:spTree>
    <p:extLst>
      <p:ext uri="{BB962C8B-B14F-4D97-AF65-F5344CB8AC3E}">
        <p14:creationId xmlns:p14="http://schemas.microsoft.com/office/powerpoint/2010/main" val="132538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4400" y="304800"/>
            <a:ext cx="8207375" cy="430887"/>
          </a:xfrm>
        </p:spPr>
        <p:txBody>
          <a:bodyPr/>
          <a:lstStyle/>
          <a:p>
            <a:r>
              <a:rPr lang="es-MX" sz="2800" b="1" spc="-15" dirty="0" err="1"/>
              <a:t>Problematicas</a:t>
            </a:r>
            <a:r>
              <a:rPr lang="es-MX" sz="2800" b="1" spc="-15" dirty="0"/>
              <a:t> en Inteligencia Artificial</a:t>
            </a:r>
            <a:endParaRPr lang="es-PE" altLang="es-CO" b="1" dirty="0"/>
          </a:p>
        </p:txBody>
      </p:sp>
      <p:sp>
        <p:nvSpPr>
          <p:cNvPr id="2" name="Rectangle 2">
            <a:extLst>
              <a:ext uri="{FF2B5EF4-FFF2-40B4-BE49-F238E27FC236}">
                <a16:creationId xmlns:a16="http://schemas.microsoft.com/office/drawing/2014/main" id="{CCEBF018-A54F-4A60-98AF-1C78923DABEC}"/>
              </a:ext>
            </a:extLst>
          </p:cNvPr>
          <p:cNvSpPr>
            <a:spLocks noChangeArrowheads="1"/>
          </p:cNvSpPr>
          <p:nvPr/>
        </p:nvSpPr>
        <p:spPr bwMode="auto">
          <a:xfrm>
            <a:off x="304800" y="2243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13" name="Diagram 12">
            <a:extLst>
              <a:ext uri="{FF2B5EF4-FFF2-40B4-BE49-F238E27FC236}">
                <a16:creationId xmlns:a16="http://schemas.microsoft.com/office/drawing/2014/main" id="{E202F3D7-03E2-4B7F-AD83-EAC912408910}"/>
              </a:ext>
            </a:extLst>
          </p:cNvPr>
          <p:cNvGraphicFramePr/>
          <p:nvPr/>
        </p:nvGraphicFramePr>
        <p:xfrm>
          <a:off x="0" y="391318"/>
          <a:ext cx="7239000" cy="6143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3">
            <a:extLst>
              <a:ext uri="{FF2B5EF4-FFF2-40B4-BE49-F238E27FC236}">
                <a16:creationId xmlns:a16="http://schemas.microsoft.com/office/drawing/2014/main" id="{643C1AF0-2E86-4193-A79B-4A27ABAEBD3C}"/>
              </a:ext>
            </a:extLst>
          </p:cNvPr>
          <p:cNvSpPr>
            <a:spLocks noChangeArrowheads="1"/>
          </p:cNvSpPr>
          <p:nvPr/>
        </p:nvSpPr>
        <p:spPr bwMode="auto">
          <a:xfrm>
            <a:off x="336176" y="61901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altLang="es-MX"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Fuentes: </a:t>
            </a:r>
            <a:r>
              <a:rPr kumimoji="0" lang="es-MX" altLang="es-MX"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hlinkClick r:id="rId7"/>
              </a:rPr>
              <a:t>https://itcl.es/blog/presente-y-futuro-de-la-inteligencia-artificial/</a:t>
            </a:r>
            <a:endParaRPr kumimoji="0" lang="es-MX" altLang="es-MX"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6D51DD81-C665-4F40-8763-3DF477A40B29}"/>
              </a:ext>
            </a:extLst>
          </p:cNvPr>
          <p:cNvSpPr txBox="1"/>
          <p:nvPr/>
        </p:nvSpPr>
        <p:spPr>
          <a:xfrm>
            <a:off x="7037388" y="897173"/>
            <a:ext cx="2971800" cy="41549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400" b="1" i="0" u="sng" strike="noStrike" kern="1200" cap="none" spc="0" normalizeH="0" baseline="0" noProof="0" dirty="0">
                <a:ln>
                  <a:noFill/>
                </a:ln>
                <a:solidFill>
                  <a:prstClr val="black"/>
                </a:solidFill>
                <a:effectLst/>
                <a:uLnTx/>
                <a:uFillTx/>
                <a:latin typeface="Calibri"/>
                <a:ea typeface="+mn-ea"/>
                <a:cs typeface="+mn-cs"/>
              </a:rPr>
              <a:t>Campos de aplicación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V</a:t>
            </a:r>
            <a:r>
              <a:rPr kumimoji="0" lang="es-MX" sz="1400" b="0" i="0" u="none" strike="noStrike" kern="1200" cap="none" spc="0" normalizeH="0" baseline="0" noProof="0" dirty="0" err="1">
                <a:ln>
                  <a:noFill/>
                </a:ln>
                <a:solidFill>
                  <a:prstClr val="black"/>
                </a:solidFill>
                <a:effectLst/>
                <a:uLnTx/>
                <a:uFillTx/>
                <a:latin typeface="Calibri"/>
                <a:ea typeface="+mn-ea"/>
                <a:cs typeface="+mn-cs"/>
              </a:rPr>
              <a:t>isión</a:t>
            </a:r>
            <a:r>
              <a:rPr kumimoji="0" lang="es-MX" sz="1400" b="0" i="0" u="none" strike="noStrike" kern="1200" cap="none" spc="0" normalizeH="0" baseline="0" noProof="0" dirty="0">
                <a:ln>
                  <a:noFill/>
                </a:ln>
                <a:solidFill>
                  <a:prstClr val="black"/>
                </a:solidFill>
                <a:effectLst/>
                <a:uLnTx/>
                <a:uFillTx/>
                <a:latin typeface="Calibri"/>
                <a:ea typeface="+mn-ea"/>
                <a:cs typeface="+mn-cs"/>
              </a:rPr>
              <a:t> por computador.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err="1">
                <a:ln>
                  <a:noFill/>
                </a:ln>
                <a:solidFill>
                  <a:prstClr val="black"/>
                </a:solidFill>
                <a:effectLst/>
                <a:uLnTx/>
                <a:uFillTx/>
                <a:latin typeface="Calibri"/>
                <a:ea typeface="+mn-ea"/>
                <a:cs typeface="+mn-cs"/>
              </a:rPr>
              <a:t>Proc</a:t>
            </a:r>
            <a:r>
              <a:rPr kumimoji="0" lang="es-CO" sz="1400" b="0" i="0" u="none" strike="noStrike" kern="1200" cap="none" spc="0" normalizeH="0" baseline="0" noProof="0" dirty="0">
                <a:ln>
                  <a:noFill/>
                </a:ln>
                <a:solidFill>
                  <a:prstClr val="black"/>
                </a:solidFill>
                <a:effectLst/>
                <a:uLnTx/>
                <a:uFillTx/>
                <a:latin typeface="Calibri"/>
                <a:ea typeface="+mn-ea"/>
                <a:cs typeface="+mn-cs"/>
              </a:rPr>
              <a:t>. de lenguaje natural.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Sistemas de apoyo a la decisión.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Automatización.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Robótica.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Optimización.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Bioinformática.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Interacción humano-máquina.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Minería de datos.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CO" sz="14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1400" b="0" i="0" u="none" strike="noStrike" kern="1200" cap="none" spc="0" normalizeH="0" baseline="0" noProof="0" dirty="0">
                <a:ln>
                  <a:noFill/>
                </a:ln>
                <a:solidFill>
                  <a:prstClr val="black"/>
                </a:solidFill>
                <a:effectLst/>
                <a:uLnTx/>
                <a:uFillTx/>
                <a:latin typeface="Calibri"/>
                <a:ea typeface="+mn-ea"/>
                <a:cs typeface="+mn-cs"/>
              </a:rPr>
              <a:t>…y muchos más.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4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s-MX"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0" name="Text Box 2">
            <a:extLst>
              <a:ext uri="{FF2B5EF4-FFF2-40B4-BE49-F238E27FC236}">
                <a16:creationId xmlns:a16="http://schemas.microsoft.com/office/drawing/2014/main" id="{A156FA61-E31E-469F-B977-4E634938D796}"/>
              </a:ext>
            </a:extLst>
          </p:cNvPr>
          <p:cNvSpPr txBox="1">
            <a:spLocks noChangeArrowheads="1"/>
          </p:cNvSpPr>
          <p:nvPr/>
        </p:nvSpPr>
        <p:spPr bwMode="auto">
          <a:xfrm>
            <a:off x="6624245" y="4728724"/>
            <a:ext cx="4320540" cy="990600"/>
          </a:xfrm>
          <a:prstGeom prst="rect">
            <a:avLst/>
          </a:prstGeom>
          <a:noFill/>
          <a:ln w="9525">
            <a:solidFill>
              <a:schemeClr val="bg1"/>
            </a:solidFill>
            <a:miter lim="800000"/>
            <a:headEnd/>
            <a:tailEnd/>
          </a:ln>
        </p:spPr>
        <p:txBody>
          <a:bodyPr rot="0" vert="horz" wrap="square" lIns="91440" tIns="45720" rIns="91440" bIns="45720" anchor="t" anchorCtr="0">
            <a:no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a:t>
            </a:r>
            <a:r>
              <a:rPr kumimoji="0" lang="en-US" sz="1000" b="1" i="1"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The main objectives of AI are to develop methods and systems for solving problems, usually solved by the intellectual activity of humans, for example, image recognition, language and speech processing, planning, and prediction, thus enhancing computer information systems; and to develop models which simulate living organisms and the human brain in particular, thus improving our understanding of how the human brain works.” </a:t>
            </a:r>
            <a:r>
              <a:rPr kumimoji="0" lang="en-US" sz="1000" b="0" i="1"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 </a:t>
            </a: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a:t>
            </a:r>
            <a:r>
              <a:rPr kumimoji="0" lang="en-US" sz="1000" b="0" i="0" u="none" strike="noStrike" kern="120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Kasabov</a:t>
            </a:r>
            <a:r>
              <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 1998).</a:t>
            </a:r>
            <a:endParaRPr kumimoji="0" lang="es-MX" sz="11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5462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23555" name="Text Box 3"/>
          <p:cNvSpPr txBox="1">
            <a:spLocks noChangeArrowheads="1"/>
          </p:cNvSpPr>
          <p:nvPr/>
        </p:nvSpPr>
        <p:spPr bwMode="auto">
          <a:xfrm>
            <a:off x="1676400" y="838200"/>
            <a:ext cx="2940050" cy="915988"/>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Uso de dos características:</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23556"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23557" name="Line 5"/>
          <p:cNvSpPr>
            <a:spLocks noChangeShapeType="1"/>
          </p:cNvSpPr>
          <p:nvPr/>
        </p:nvSpPr>
        <p:spPr bwMode="auto">
          <a:xfrm flipV="1">
            <a:off x="2590800" y="1447800"/>
            <a:ext cx="0" cy="487680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23558" name="Line 6"/>
          <p:cNvSpPr>
            <a:spLocks noChangeShapeType="1"/>
          </p:cNvSpPr>
          <p:nvPr/>
        </p:nvSpPr>
        <p:spPr bwMode="auto">
          <a:xfrm>
            <a:off x="2286000" y="6096000"/>
            <a:ext cx="68580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23559" name="Text Box 8"/>
          <p:cNvSpPr txBox="1">
            <a:spLocks noChangeArrowheads="1"/>
          </p:cNvSpPr>
          <p:nvPr/>
        </p:nvSpPr>
        <p:spPr bwMode="auto">
          <a:xfrm>
            <a:off x="1584325" y="1560513"/>
            <a:ext cx="6413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23560" name="Oval 9"/>
          <p:cNvSpPr>
            <a:spLocks noChangeArrowheads="1"/>
          </p:cNvSpPr>
          <p:nvPr/>
        </p:nvSpPr>
        <p:spPr bwMode="auto">
          <a:xfrm>
            <a:off x="6400800" y="2362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61" name="Oval 10"/>
          <p:cNvSpPr>
            <a:spLocks noChangeArrowheads="1"/>
          </p:cNvSpPr>
          <p:nvPr/>
        </p:nvSpPr>
        <p:spPr bwMode="auto">
          <a:xfrm>
            <a:off x="6553200" y="2514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62" name="Oval 11"/>
          <p:cNvSpPr>
            <a:spLocks noChangeArrowheads="1"/>
          </p:cNvSpPr>
          <p:nvPr/>
        </p:nvSpPr>
        <p:spPr bwMode="auto">
          <a:xfrm>
            <a:off x="67056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63" name="Oval 12"/>
          <p:cNvSpPr>
            <a:spLocks noChangeArrowheads="1"/>
          </p:cNvSpPr>
          <p:nvPr/>
        </p:nvSpPr>
        <p:spPr bwMode="auto">
          <a:xfrm>
            <a:off x="6858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64" name="Oval 13"/>
          <p:cNvSpPr>
            <a:spLocks noChangeArrowheads="1"/>
          </p:cNvSpPr>
          <p:nvPr/>
        </p:nvSpPr>
        <p:spPr bwMode="auto">
          <a:xfrm>
            <a:off x="6477000" y="2286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65" name="Oval 14"/>
          <p:cNvSpPr>
            <a:spLocks noChangeArrowheads="1"/>
          </p:cNvSpPr>
          <p:nvPr/>
        </p:nvSpPr>
        <p:spPr bwMode="auto">
          <a:xfrm>
            <a:off x="6629400" y="2438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66" name="Oval 15"/>
          <p:cNvSpPr>
            <a:spLocks noChangeArrowheads="1"/>
          </p:cNvSpPr>
          <p:nvPr/>
        </p:nvSpPr>
        <p:spPr bwMode="auto">
          <a:xfrm>
            <a:off x="6781800" y="2590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67" name="Oval 16"/>
          <p:cNvSpPr>
            <a:spLocks noChangeArrowheads="1"/>
          </p:cNvSpPr>
          <p:nvPr/>
        </p:nvSpPr>
        <p:spPr bwMode="auto">
          <a:xfrm>
            <a:off x="6934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568" name="Group 17"/>
          <p:cNvGrpSpPr>
            <a:grpSpLocks/>
          </p:cNvGrpSpPr>
          <p:nvPr/>
        </p:nvGrpSpPr>
        <p:grpSpPr bwMode="auto">
          <a:xfrm flipH="1">
            <a:off x="6477000" y="2590800"/>
            <a:ext cx="304800" cy="304800"/>
            <a:chOff x="3696" y="1728"/>
            <a:chExt cx="192" cy="192"/>
          </a:xfrm>
        </p:grpSpPr>
        <p:sp>
          <p:nvSpPr>
            <p:cNvPr id="24736" name="Oval 1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37" name="Oval 1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38" name="Oval 2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39" name="Oval 2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569" name="Oval 22"/>
          <p:cNvSpPr>
            <a:spLocks noChangeArrowheads="1"/>
          </p:cNvSpPr>
          <p:nvPr/>
        </p:nvSpPr>
        <p:spPr bwMode="auto">
          <a:xfrm>
            <a:off x="6553200" y="2514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70" name="Oval 23"/>
          <p:cNvSpPr>
            <a:spLocks noChangeArrowheads="1"/>
          </p:cNvSpPr>
          <p:nvPr/>
        </p:nvSpPr>
        <p:spPr bwMode="auto">
          <a:xfrm>
            <a:off x="67056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71" name="Oval 24"/>
          <p:cNvSpPr>
            <a:spLocks noChangeArrowheads="1"/>
          </p:cNvSpPr>
          <p:nvPr/>
        </p:nvSpPr>
        <p:spPr bwMode="auto">
          <a:xfrm>
            <a:off x="6858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72" name="Oval 25"/>
          <p:cNvSpPr>
            <a:spLocks noChangeArrowheads="1"/>
          </p:cNvSpPr>
          <p:nvPr/>
        </p:nvSpPr>
        <p:spPr bwMode="auto">
          <a:xfrm>
            <a:off x="7010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73" name="Oval 26"/>
          <p:cNvSpPr>
            <a:spLocks noChangeArrowheads="1"/>
          </p:cNvSpPr>
          <p:nvPr/>
        </p:nvSpPr>
        <p:spPr bwMode="auto">
          <a:xfrm>
            <a:off x="6629400" y="2438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74" name="Oval 27"/>
          <p:cNvSpPr>
            <a:spLocks noChangeArrowheads="1"/>
          </p:cNvSpPr>
          <p:nvPr/>
        </p:nvSpPr>
        <p:spPr bwMode="auto">
          <a:xfrm>
            <a:off x="6781800" y="2590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75" name="Oval 28"/>
          <p:cNvSpPr>
            <a:spLocks noChangeArrowheads="1"/>
          </p:cNvSpPr>
          <p:nvPr/>
        </p:nvSpPr>
        <p:spPr bwMode="auto">
          <a:xfrm>
            <a:off x="6934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76" name="Oval 29"/>
          <p:cNvSpPr>
            <a:spLocks noChangeArrowheads="1"/>
          </p:cNvSpPr>
          <p:nvPr/>
        </p:nvSpPr>
        <p:spPr bwMode="auto">
          <a:xfrm>
            <a:off x="7086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577" name="Group 30"/>
          <p:cNvGrpSpPr>
            <a:grpSpLocks/>
          </p:cNvGrpSpPr>
          <p:nvPr/>
        </p:nvGrpSpPr>
        <p:grpSpPr bwMode="auto">
          <a:xfrm flipH="1">
            <a:off x="6629400" y="2743200"/>
            <a:ext cx="304800" cy="304800"/>
            <a:chOff x="3696" y="1728"/>
            <a:chExt cx="192" cy="192"/>
          </a:xfrm>
        </p:grpSpPr>
        <p:sp>
          <p:nvSpPr>
            <p:cNvPr id="24732" name="Oval 3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33" name="Oval 3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34" name="Oval 3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35" name="Oval 3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578" name="Oval 35"/>
          <p:cNvSpPr>
            <a:spLocks noChangeArrowheads="1"/>
          </p:cNvSpPr>
          <p:nvPr/>
        </p:nvSpPr>
        <p:spPr bwMode="auto">
          <a:xfrm>
            <a:off x="6705600" y="2438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79" name="Oval 36"/>
          <p:cNvSpPr>
            <a:spLocks noChangeArrowheads="1"/>
          </p:cNvSpPr>
          <p:nvPr/>
        </p:nvSpPr>
        <p:spPr bwMode="auto">
          <a:xfrm>
            <a:off x="6858000" y="2590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80" name="Oval 37"/>
          <p:cNvSpPr>
            <a:spLocks noChangeArrowheads="1"/>
          </p:cNvSpPr>
          <p:nvPr/>
        </p:nvSpPr>
        <p:spPr bwMode="auto">
          <a:xfrm>
            <a:off x="70104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81" name="Oval 38"/>
          <p:cNvSpPr>
            <a:spLocks noChangeArrowheads="1"/>
          </p:cNvSpPr>
          <p:nvPr/>
        </p:nvSpPr>
        <p:spPr bwMode="auto">
          <a:xfrm>
            <a:off x="71628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82" name="Oval 39"/>
          <p:cNvSpPr>
            <a:spLocks noChangeArrowheads="1"/>
          </p:cNvSpPr>
          <p:nvPr/>
        </p:nvSpPr>
        <p:spPr bwMode="auto">
          <a:xfrm>
            <a:off x="6781800" y="2362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83" name="Oval 40"/>
          <p:cNvSpPr>
            <a:spLocks noChangeArrowheads="1"/>
          </p:cNvSpPr>
          <p:nvPr/>
        </p:nvSpPr>
        <p:spPr bwMode="auto">
          <a:xfrm>
            <a:off x="6934200" y="2514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84" name="Oval 41"/>
          <p:cNvSpPr>
            <a:spLocks noChangeArrowheads="1"/>
          </p:cNvSpPr>
          <p:nvPr/>
        </p:nvSpPr>
        <p:spPr bwMode="auto">
          <a:xfrm>
            <a:off x="70866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85" name="Oval 42"/>
          <p:cNvSpPr>
            <a:spLocks noChangeArrowheads="1"/>
          </p:cNvSpPr>
          <p:nvPr/>
        </p:nvSpPr>
        <p:spPr bwMode="auto">
          <a:xfrm>
            <a:off x="7239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586" name="Group 43"/>
          <p:cNvGrpSpPr>
            <a:grpSpLocks/>
          </p:cNvGrpSpPr>
          <p:nvPr/>
        </p:nvGrpSpPr>
        <p:grpSpPr bwMode="auto">
          <a:xfrm flipH="1">
            <a:off x="6781800" y="2667000"/>
            <a:ext cx="304800" cy="304800"/>
            <a:chOff x="3696" y="1728"/>
            <a:chExt cx="192" cy="192"/>
          </a:xfrm>
        </p:grpSpPr>
        <p:sp>
          <p:nvSpPr>
            <p:cNvPr id="24728" name="Oval 4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29" name="Oval 4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30" name="Oval 4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31" name="Oval 4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587" name="Oval 48"/>
          <p:cNvSpPr>
            <a:spLocks noChangeArrowheads="1"/>
          </p:cNvSpPr>
          <p:nvPr/>
        </p:nvSpPr>
        <p:spPr bwMode="auto">
          <a:xfrm>
            <a:off x="63246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88" name="Oval 49"/>
          <p:cNvSpPr>
            <a:spLocks noChangeArrowheads="1"/>
          </p:cNvSpPr>
          <p:nvPr/>
        </p:nvSpPr>
        <p:spPr bwMode="auto">
          <a:xfrm>
            <a:off x="64770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89" name="Oval 50"/>
          <p:cNvSpPr>
            <a:spLocks noChangeArrowheads="1"/>
          </p:cNvSpPr>
          <p:nvPr/>
        </p:nvSpPr>
        <p:spPr bwMode="auto">
          <a:xfrm>
            <a:off x="66294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90" name="Oval 51"/>
          <p:cNvSpPr>
            <a:spLocks noChangeArrowheads="1"/>
          </p:cNvSpPr>
          <p:nvPr/>
        </p:nvSpPr>
        <p:spPr bwMode="auto">
          <a:xfrm>
            <a:off x="64008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91" name="Oval 52"/>
          <p:cNvSpPr>
            <a:spLocks noChangeArrowheads="1"/>
          </p:cNvSpPr>
          <p:nvPr/>
        </p:nvSpPr>
        <p:spPr bwMode="auto">
          <a:xfrm>
            <a:off x="65532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92" name="Oval 53"/>
          <p:cNvSpPr>
            <a:spLocks noChangeArrowheads="1"/>
          </p:cNvSpPr>
          <p:nvPr/>
        </p:nvSpPr>
        <p:spPr bwMode="auto">
          <a:xfrm>
            <a:off x="67056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593" name="Group 54"/>
          <p:cNvGrpSpPr>
            <a:grpSpLocks/>
          </p:cNvGrpSpPr>
          <p:nvPr/>
        </p:nvGrpSpPr>
        <p:grpSpPr bwMode="auto">
          <a:xfrm flipH="1">
            <a:off x="6248400" y="2895600"/>
            <a:ext cx="304800" cy="304800"/>
            <a:chOff x="3696" y="1728"/>
            <a:chExt cx="192" cy="192"/>
          </a:xfrm>
        </p:grpSpPr>
        <p:sp>
          <p:nvSpPr>
            <p:cNvPr id="24724" name="Oval 5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25" name="Oval 5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26" name="Oval 5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27" name="Oval 5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594" name="Oval 59"/>
          <p:cNvSpPr>
            <a:spLocks noChangeArrowheads="1"/>
          </p:cNvSpPr>
          <p:nvPr/>
        </p:nvSpPr>
        <p:spPr bwMode="auto">
          <a:xfrm>
            <a:off x="63246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95" name="Oval 60"/>
          <p:cNvSpPr>
            <a:spLocks noChangeArrowheads="1"/>
          </p:cNvSpPr>
          <p:nvPr/>
        </p:nvSpPr>
        <p:spPr bwMode="auto">
          <a:xfrm>
            <a:off x="64770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96" name="Oval 61"/>
          <p:cNvSpPr>
            <a:spLocks noChangeArrowheads="1"/>
          </p:cNvSpPr>
          <p:nvPr/>
        </p:nvSpPr>
        <p:spPr bwMode="auto">
          <a:xfrm>
            <a:off x="66294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97" name="Oval 62"/>
          <p:cNvSpPr>
            <a:spLocks noChangeArrowheads="1"/>
          </p:cNvSpPr>
          <p:nvPr/>
        </p:nvSpPr>
        <p:spPr bwMode="auto">
          <a:xfrm>
            <a:off x="67818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98" name="Oval 63"/>
          <p:cNvSpPr>
            <a:spLocks noChangeArrowheads="1"/>
          </p:cNvSpPr>
          <p:nvPr/>
        </p:nvSpPr>
        <p:spPr bwMode="auto">
          <a:xfrm>
            <a:off x="64008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599" name="Oval 64"/>
          <p:cNvSpPr>
            <a:spLocks noChangeArrowheads="1"/>
          </p:cNvSpPr>
          <p:nvPr/>
        </p:nvSpPr>
        <p:spPr bwMode="auto">
          <a:xfrm>
            <a:off x="65532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00" name="Oval 65"/>
          <p:cNvSpPr>
            <a:spLocks noChangeArrowheads="1"/>
          </p:cNvSpPr>
          <p:nvPr/>
        </p:nvSpPr>
        <p:spPr bwMode="auto">
          <a:xfrm>
            <a:off x="67056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601" name="Group 66"/>
          <p:cNvGrpSpPr>
            <a:grpSpLocks/>
          </p:cNvGrpSpPr>
          <p:nvPr/>
        </p:nvGrpSpPr>
        <p:grpSpPr bwMode="auto">
          <a:xfrm flipH="1">
            <a:off x="6400800" y="3048000"/>
            <a:ext cx="304800" cy="304800"/>
            <a:chOff x="3696" y="1728"/>
            <a:chExt cx="192" cy="192"/>
          </a:xfrm>
        </p:grpSpPr>
        <p:sp>
          <p:nvSpPr>
            <p:cNvPr id="24720" name="Oval 6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21" name="Oval 6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22" name="Oval 6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23" name="Oval 7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602" name="Oval 71"/>
          <p:cNvSpPr>
            <a:spLocks noChangeArrowheads="1"/>
          </p:cNvSpPr>
          <p:nvPr/>
        </p:nvSpPr>
        <p:spPr bwMode="auto">
          <a:xfrm>
            <a:off x="64770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03" name="Oval 72"/>
          <p:cNvSpPr>
            <a:spLocks noChangeArrowheads="1"/>
          </p:cNvSpPr>
          <p:nvPr/>
        </p:nvSpPr>
        <p:spPr bwMode="auto">
          <a:xfrm>
            <a:off x="66294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04" name="Oval 73"/>
          <p:cNvSpPr>
            <a:spLocks noChangeArrowheads="1"/>
          </p:cNvSpPr>
          <p:nvPr/>
        </p:nvSpPr>
        <p:spPr bwMode="auto">
          <a:xfrm>
            <a:off x="67818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05" name="Oval 74"/>
          <p:cNvSpPr>
            <a:spLocks noChangeArrowheads="1"/>
          </p:cNvSpPr>
          <p:nvPr/>
        </p:nvSpPr>
        <p:spPr bwMode="auto">
          <a:xfrm>
            <a:off x="67056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606" name="Group 75"/>
          <p:cNvGrpSpPr>
            <a:grpSpLocks/>
          </p:cNvGrpSpPr>
          <p:nvPr/>
        </p:nvGrpSpPr>
        <p:grpSpPr bwMode="auto">
          <a:xfrm flipH="1">
            <a:off x="6553200" y="2971800"/>
            <a:ext cx="304800" cy="304800"/>
            <a:chOff x="3696" y="1728"/>
            <a:chExt cx="192" cy="192"/>
          </a:xfrm>
        </p:grpSpPr>
        <p:sp>
          <p:nvSpPr>
            <p:cNvPr id="24716" name="Oval 7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17" name="Oval 7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18" name="Oval 7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19" name="Oval 7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607" name="Oval 80"/>
          <p:cNvSpPr>
            <a:spLocks noChangeArrowheads="1"/>
          </p:cNvSpPr>
          <p:nvPr/>
        </p:nvSpPr>
        <p:spPr bwMode="auto">
          <a:xfrm>
            <a:off x="68580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08" name="Oval 81"/>
          <p:cNvSpPr>
            <a:spLocks noChangeArrowheads="1"/>
          </p:cNvSpPr>
          <p:nvPr/>
        </p:nvSpPr>
        <p:spPr bwMode="auto">
          <a:xfrm>
            <a:off x="7010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09" name="Oval 82"/>
          <p:cNvSpPr>
            <a:spLocks noChangeArrowheads="1"/>
          </p:cNvSpPr>
          <p:nvPr/>
        </p:nvSpPr>
        <p:spPr bwMode="auto">
          <a:xfrm>
            <a:off x="7162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10" name="Oval 83"/>
          <p:cNvSpPr>
            <a:spLocks noChangeArrowheads="1"/>
          </p:cNvSpPr>
          <p:nvPr/>
        </p:nvSpPr>
        <p:spPr bwMode="auto">
          <a:xfrm>
            <a:off x="7315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11" name="Oval 84"/>
          <p:cNvSpPr>
            <a:spLocks noChangeArrowheads="1"/>
          </p:cNvSpPr>
          <p:nvPr/>
        </p:nvSpPr>
        <p:spPr bwMode="auto">
          <a:xfrm>
            <a:off x="69342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12" name="Oval 85"/>
          <p:cNvSpPr>
            <a:spLocks noChangeArrowheads="1"/>
          </p:cNvSpPr>
          <p:nvPr/>
        </p:nvSpPr>
        <p:spPr bwMode="auto">
          <a:xfrm>
            <a:off x="70866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13" name="Oval 86"/>
          <p:cNvSpPr>
            <a:spLocks noChangeArrowheads="1"/>
          </p:cNvSpPr>
          <p:nvPr/>
        </p:nvSpPr>
        <p:spPr bwMode="auto">
          <a:xfrm>
            <a:off x="7239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14" name="Oval 87"/>
          <p:cNvSpPr>
            <a:spLocks noChangeArrowheads="1"/>
          </p:cNvSpPr>
          <p:nvPr/>
        </p:nvSpPr>
        <p:spPr bwMode="auto">
          <a:xfrm>
            <a:off x="7391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615" name="Group 88"/>
          <p:cNvGrpSpPr>
            <a:grpSpLocks/>
          </p:cNvGrpSpPr>
          <p:nvPr/>
        </p:nvGrpSpPr>
        <p:grpSpPr bwMode="auto">
          <a:xfrm flipH="1">
            <a:off x="6934200" y="3124200"/>
            <a:ext cx="304800" cy="304800"/>
            <a:chOff x="3696" y="1728"/>
            <a:chExt cx="192" cy="192"/>
          </a:xfrm>
        </p:grpSpPr>
        <p:sp>
          <p:nvSpPr>
            <p:cNvPr id="24712" name="Oval 8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13" name="Oval 9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14" name="Oval 9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15" name="Oval 9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616" name="Oval 93"/>
          <p:cNvSpPr>
            <a:spLocks noChangeArrowheads="1"/>
          </p:cNvSpPr>
          <p:nvPr/>
        </p:nvSpPr>
        <p:spPr bwMode="auto">
          <a:xfrm>
            <a:off x="7010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17" name="Oval 94"/>
          <p:cNvSpPr>
            <a:spLocks noChangeArrowheads="1"/>
          </p:cNvSpPr>
          <p:nvPr/>
        </p:nvSpPr>
        <p:spPr bwMode="auto">
          <a:xfrm>
            <a:off x="7162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18" name="Oval 95"/>
          <p:cNvSpPr>
            <a:spLocks noChangeArrowheads="1"/>
          </p:cNvSpPr>
          <p:nvPr/>
        </p:nvSpPr>
        <p:spPr bwMode="auto">
          <a:xfrm>
            <a:off x="7315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19" name="Oval 96"/>
          <p:cNvSpPr>
            <a:spLocks noChangeArrowheads="1"/>
          </p:cNvSpPr>
          <p:nvPr/>
        </p:nvSpPr>
        <p:spPr bwMode="auto">
          <a:xfrm>
            <a:off x="7467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20" name="Oval 97"/>
          <p:cNvSpPr>
            <a:spLocks noChangeArrowheads="1"/>
          </p:cNvSpPr>
          <p:nvPr/>
        </p:nvSpPr>
        <p:spPr bwMode="auto">
          <a:xfrm>
            <a:off x="70866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21" name="Oval 98"/>
          <p:cNvSpPr>
            <a:spLocks noChangeArrowheads="1"/>
          </p:cNvSpPr>
          <p:nvPr/>
        </p:nvSpPr>
        <p:spPr bwMode="auto">
          <a:xfrm>
            <a:off x="7239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22" name="Oval 99"/>
          <p:cNvSpPr>
            <a:spLocks noChangeArrowheads="1"/>
          </p:cNvSpPr>
          <p:nvPr/>
        </p:nvSpPr>
        <p:spPr bwMode="auto">
          <a:xfrm>
            <a:off x="7391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23" name="Oval 100"/>
          <p:cNvSpPr>
            <a:spLocks noChangeArrowheads="1"/>
          </p:cNvSpPr>
          <p:nvPr/>
        </p:nvSpPr>
        <p:spPr bwMode="auto">
          <a:xfrm>
            <a:off x="7543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624" name="Group 101"/>
          <p:cNvGrpSpPr>
            <a:grpSpLocks/>
          </p:cNvGrpSpPr>
          <p:nvPr/>
        </p:nvGrpSpPr>
        <p:grpSpPr bwMode="auto">
          <a:xfrm flipH="1">
            <a:off x="7086600" y="3276600"/>
            <a:ext cx="304800" cy="304800"/>
            <a:chOff x="3696" y="1728"/>
            <a:chExt cx="192" cy="192"/>
          </a:xfrm>
        </p:grpSpPr>
        <p:sp>
          <p:nvSpPr>
            <p:cNvPr id="24708" name="Oval 10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09" name="Oval 10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10" name="Oval 10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11" name="Oval 10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625" name="Oval 106"/>
          <p:cNvSpPr>
            <a:spLocks noChangeArrowheads="1"/>
          </p:cNvSpPr>
          <p:nvPr/>
        </p:nvSpPr>
        <p:spPr bwMode="auto">
          <a:xfrm>
            <a:off x="71628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26" name="Oval 107"/>
          <p:cNvSpPr>
            <a:spLocks noChangeArrowheads="1"/>
          </p:cNvSpPr>
          <p:nvPr/>
        </p:nvSpPr>
        <p:spPr bwMode="auto">
          <a:xfrm>
            <a:off x="7315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27" name="Oval 108"/>
          <p:cNvSpPr>
            <a:spLocks noChangeArrowheads="1"/>
          </p:cNvSpPr>
          <p:nvPr/>
        </p:nvSpPr>
        <p:spPr bwMode="auto">
          <a:xfrm>
            <a:off x="7467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28" name="Oval 109"/>
          <p:cNvSpPr>
            <a:spLocks noChangeArrowheads="1"/>
          </p:cNvSpPr>
          <p:nvPr/>
        </p:nvSpPr>
        <p:spPr bwMode="auto">
          <a:xfrm>
            <a:off x="7620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29" name="Oval 110"/>
          <p:cNvSpPr>
            <a:spLocks noChangeArrowheads="1"/>
          </p:cNvSpPr>
          <p:nvPr/>
        </p:nvSpPr>
        <p:spPr bwMode="auto">
          <a:xfrm>
            <a:off x="72390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30" name="Oval 111"/>
          <p:cNvSpPr>
            <a:spLocks noChangeArrowheads="1"/>
          </p:cNvSpPr>
          <p:nvPr/>
        </p:nvSpPr>
        <p:spPr bwMode="auto">
          <a:xfrm>
            <a:off x="7391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31" name="Oval 112"/>
          <p:cNvSpPr>
            <a:spLocks noChangeArrowheads="1"/>
          </p:cNvSpPr>
          <p:nvPr/>
        </p:nvSpPr>
        <p:spPr bwMode="auto">
          <a:xfrm>
            <a:off x="7543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32" name="Oval 113"/>
          <p:cNvSpPr>
            <a:spLocks noChangeArrowheads="1"/>
          </p:cNvSpPr>
          <p:nvPr/>
        </p:nvSpPr>
        <p:spPr bwMode="auto">
          <a:xfrm>
            <a:off x="7696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633" name="Group 114"/>
          <p:cNvGrpSpPr>
            <a:grpSpLocks/>
          </p:cNvGrpSpPr>
          <p:nvPr/>
        </p:nvGrpSpPr>
        <p:grpSpPr bwMode="auto">
          <a:xfrm flipH="1">
            <a:off x="7239000" y="3200400"/>
            <a:ext cx="304800" cy="304800"/>
            <a:chOff x="3696" y="1728"/>
            <a:chExt cx="192" cy="192"/>
          </a:xfrm>
        </p:grpSpPr>
        <p:sp>
          <p:nvSpPr>
            <p:cNvPr id="24704" name="Oval 11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05" name="Oval 11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06" name="Oval 11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07" name="Oval 11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634" name="Oval 119"/>
          <p:cNvSpPr>
            <a:spLocks noChangeArrowheads="1"/>
          </p:cNvSpPr>
          <p:nvPr/>
        </p:nvSpPr>
        <p:spPr bwMode="auto">
          <a:xfrm>
            <a:off x="6781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35" name="Oval 120"/>
          <p:cNvSpPr>
            <a:spLocks noChangeArrowheads="1"/>
          </p:cNvSpPr>
          <p:nvPr/>
        </p:nvSpPr>
        <p:spPr bwMode="auto">
          <a:xfrm>
            <a:off x="6934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36" name="Oval 121"/>
          <p:cNvSpPr>
            <a:spLocks noChangeArrowheads="1"/>
          </p:cNvSpPr>
          <p:nvPr/>
        </p:nvSpPr>
        <p:spPr bwMode="auto">
          <a:xfrm>
            <a:off x="7086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37" name="Oval 122"/>
          <p:cNvSpPr>
            <a:spLocks noChangeArrowheads="1"/>
          </p:cNvSpPr>
          <p:nvPr/>
        </p:nvSpPr>
        <p:spPr bwMode="auto">
          <a:xfrm>
            <a:off x="6858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38" name="Oval 123"/>
          <p:cNvSpPr>
            <a:spLocks noChangeArrowheads="1"/>
          </p:cNvSpPr>
          <p:nvPr/>
        </p:nvSpPr>
        <p:spPr bwMode="auto">
          <a:xfrm>
            <a:off x="7010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39" name="Oval 124"/>
          <p:cNvSpPr>
            <a:spLocks noChangeArrowheads="1"/>
          </p:cNvSpPr>
          <p:nvPr/>
        </p:nvSpPr>
        <p:spPr bwMode="auto">
          <a:xfrm>
            <a:off x="7162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640" name="Group 125"/>
          <p:cNvGrpSpPr>
            <a:grpSpLocks/>
          </p:cNvGrpSpPr>
          <p:nvPr/>
        </p:nvGrpSpPr>
        <p:grpSpPr bwMode="auto">
          <a:xfrm flipH="1">
            <a:off x="6705600" y="3429000"/>
            <a:ext cx="304800" cy="304800"/>
            <a:chOff x="3696" y="1728"/>
            <a:chExt cx="192" cy="192"/>
          </a:xfrm>
        </p:grpSpPr>
        <p:sp>
          <p:nvSpPr>
            <p:cNvPr id="24700" name="Oval 12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01" name="Oval 12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02" name="Oval 12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703" name="Oval 12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641" name="Oval 130"/>
          <p:cNvSpPr>
            <a:spLocks noChangeArrowheads="1"/>
          </p:cNvSpPr>
          <p:nvPr/>
        </p:nvSpPr>
        <p:spPr bwMode="auto">
          <a:xfrm>
            <a:off x="6781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42" name="Oval 131"/>
          <p:cNvSpPr>
            <a:spLocks noChangeArrowheads="1"/>
          </p:cNvSpPr>
          <p:nvPr/>
        </p:nvSpPr>
        <p:spPr bwMode="auto">
          <a:xfrm>
            <a:off x="6934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43" name="Oval 132"/>
          <p:cNvSpPr>
            <a:spLocks noChangeArrowheads="1"/>
          </p:cNvSpPr>
          <p:nvPr/>
        </p:nvSpPr>
        <p:spPr bwMode="auto">
          <a:xfrm>
            <a:off x="7086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44" name="Oval 133"/>
          <p:cNvSpPr>
            <a:spLocks noChangeArrowheads="1"/>
          </p:cNvSpPr>
          <p:nvPr/>
        </p:nvSpPr>
        <p:spPr bwMode="auto">
          <a:xfrm>
            <a:off x="7239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45" name="Oval 134"/>
          <p:cNvSpPr>
            <a:spLocks noChangeArrowheads="1"/>
          </p:cNvSpPr>
          <p:nvPr/>
        </p:nvSpPr>
        <p:spPr bwMode="auto">
          <a:xfrm>
            <a:off x="6858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46" name="Oval 135"/>
          <p:cNvSpPr>
            <a:spLocks noChangeArrowheads="1"/>
          </p:cNvSpPr>
          <p:nvPr/>
        </p:nvSpPr>
        <p:spPr bwMode="auto">
          <a:xfrm>
            <a:off x="7010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47" name="Oval 136"/>
          <p:cNvSpPr>
            <a:spLocks noChangeArrowheads="1"/>
          </p:cNvSpPr>
          <p:nvPr/>
        </p:nvSpPr>
        <p:spPr bwMode="auto">
          <a:xfrm>
            <a:off x="7162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648" name="Group 137"/>
          <p:cNvGrpSpPr>
            <a:grpSpLocks/>
          </p:cNvGrpSpPr>
          <p:nvPr/>
        </p:nvGrpSpPr>
        <p:grpSpPr bwMode="auto">
          <a:xfrm flipH="1">
            <a:off x="6858000" y="3581400"/>
            <a:ext cx="304800" cy="304800"/>
            <a:chOff x="3696" y="1728"/>
            <a:chExt cx="192" cy="192"/>
          </a:xfrm>
        </p:grpSpPr>
        <p:sp>
          <p:nvSpPr>
            <p:cNvPr id="24696" name="Oval 13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97" name="Oval 13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98" name="Oval 14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99" name="Oval 14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649" name="Oval 142"/>
          <p:cNvSpPr>
            <a:spLocks noChangeArrowheads="1"/>
          </p:cNvSpPr>
          <p:nvPr/>
        </p:nvSpPr>
        <p:spPr bwMode="auto">
          <a:xfrm>
            <a:off x="69342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50" name="Oval 143"/>
          <p:cNvSpPr>
            <a:spLocks noChangeArrowheads="1"/>
          </p:cNvSpPr>
          <p:nvPr/>
        </p:nvSpPr>
        <p:spPr bwMode="auto">
          <a:xfrm>
            <a:off x="70866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51" name="Oval 144"/>
          <p:cNvSpPr>
            <a:spLocks noChangeArrowheads="1"/>
          </p:cNvSpPr>
          <p:nvPr/>
        </p:nvSpPr>
        <p:spPr bwMode="auto">
          <a:xfrm>
            <a:off x="72390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52" name="Oval 145"/>
          <p:cNvSpPr>
            <a:spLocks noChangeArrowheads="1"/>
          </p:cNvSpPr>
          <p:nvPr/>
        </p:nvSpPr>
        <p:spPr bwMode="auto">
          <a:xfrm>
            <a:off x="7162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653" name="Group 146"/>
          <p:cNvGrpSpPr>
            <a:grpSpLocks/>
          </p:cNvGrpSpPr>
          <p:nvPr/>
        </p:nvGrpSpPr>
        <p:grpSpPr bwMode="auto">
          <a:xfrm flipH="1">
            <a:off x="7010400" y="3505200"/>
            <a:ext cx="304800" cy="304800"/>
            <a:chOff x="3696" y="1728"/>
            <a:chExt cx="192" cy="192"/>
          </a:xfrm>
        </p:grpSpPr>
        <p:sp>
          <p:nvSpPr>
            <p:cNvPr id="24692" name="Oval 14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93" name="Oval 14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94" name="Oval 14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95" name="Oval 15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654" name="Oval 151"/>
          <p:cNvSpPr>
            <a:spLocks noChangeArrowheads="1"/>
          </p:cNvSpPr>
          <p:nvPr/>
        </p:nvSpPr>
        <p:spPr bwMode="auto">
          <a:xfrm>
            <a:off x="6096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55" name="Oval 152"/>
          <p:cNvSpPr>
            <a:spLocks noChangeArrowheads="1"/>
          </p:cNvSpPr>
          <p:nvPr/>
        </p:nvSpPr>
        <p:spPr bwMode="auto">
          <a:xfrm>
            <a:off x="6248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56" name="Oval 153"/>
          <p:cNvSpPr>
            <a:spLocks noChangeArrowheads="1"/>
          </p:cNvSpPr>
          <p:nvPr/>
        </p:nvSpPr>
        <p:spPr bwMode="auto">
          <a:xfrm>
            <a:off x="6324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57" name="Oval 154"/>
          <p:cNvSpPr>
            <a:spLocks noChangeArrowheads="1"/>
          </p:cNvSpPr>
          <p:nvPr/>
        </p:nvSpPr>
        <p:spPr bwMode="auto">
          <a:xfrm>
            <a:off x="6096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58" name="Oval 155"/>
          <p:cNvSpPr>
            <a:spLocks noChangeArrowheads="1"/>
          </p:cNvSpPr>
          <p:nvPr/>
        </p:nvSpPr>
        <p:spPr bwMode="auto">
          <a:xfrm>
            <a:off x="6248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59" name="Oval 156"/>
          <p:cNvSpPr>
            <a:spLocks noChangeArrowheads="1"/>
          </p:cNvSpPr>
          <p:nvPr/>
        </p:nvSpPr>
        <p:spPr bwMode="auto">
          <a:xfrm>
            <a:off x="64008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60" name="Oval 157"/>
          <p:cNvSpPr>
            <a:spLocks noChangeArrowheads="1"/>
          </p:cNvSpPr>
          <p:nvPr/>
        </p:nvSpPr>
        <p:spPr bwMode="auto">
          <a:xfrm>
            <a:off x="6324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61" name="Oval 158"/>
          <p:cNvSpPr>
            <a:spLocks noChangeArrowheads="1"/>
          </p:cNvSpPr>
          <p:nvPr/>
        </p:nvSpPr>
        <p:spPr bwMode="auto">
          <a:xfrm>
            <a:off x="6477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62" name="Oval 159"/>
          <p:cNvSpPr>
            <a:spLocks noChangeArrowheads="1"/>
          </p:cNvSpPr>
          <p:nvPr/>
        </p:nvSpPr>
        <p:spPr bwMode="auto">
          <a:xfrm>
            <a:off x="64008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63" name="Oval 160"/>
          <p:cNvSpPr>
            <a:spLocks noChangeArrowheads="1"/>
          </p:cNvSpPr>
          <p:nvPr/>
        </p:nvSpPr>
        <p:spPr bwMode="auto">
          <a:xfrm>
            <a:off x="65532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64" name="Oval 161"/>
          <p:cNvSpPr>
            <a:spLocks noChangeArrowheads="1"/>
          </p:cNvSpPr>
          <p:nvPr/>
        </p:nvSpPr>
        <p:spPr bwMode="auto">
          <a:xfrm>
            <a:off x="6477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65" name="Oval 162"/>
          <p:cNvSpPr>
            <a:spLocks noChangeArrowheads="1"/>
          </p:cNvSpPr>
          <p:nvPr/>
        </p:nvSpPr>
        <p:spPr bwMode="auto">
          <a:xfrm>
            <a:off x="6629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666" name="Group 163"/>
          <p:cNvGrpSpPr>
            <a:grpSpLocks/>
          </p:cNvGrpSpPr>
          <p:nvPr/>
        </p:nvGrpSpPr>
        <p:grpSpPr bwMode="auto">
          <a:xfrm flipH="1">
            <a:off x="6172200" y="2819400"/>
            <a:ext cx="304800" cy="304800"/>
            <a:chOff x="3696" y="1728"/>
            <a:chExt cx="192" cy="192"/>
          </a:xfrm>
        </p:grpSpPr>
        <p:sp>
          <p:nvSpPr>
            <p:cNvPr id="24688" name="Oval 16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89" name="Oval 16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90" name="Oval 16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91" name="Oval 16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667" name="Oval 168"/>
          <p:cNvSpPr>
            <a:spLocks noChangeArrowheads="1"/>
          </p:cNvSpPr>
          <p:nvPr/>
        </p:nvSpPr>
        <p:spPr bwMode="auto">
          <a:xfrm>
            <a:off x="6096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68" name="Oval 169"/>
          <p:cNvSpPr>
            <a:spLocks noChangeArrowheads="1"/>
          </p:cNvSpPr>
          <p:nvPr/>
        </p:nvSpPr>
        <p:spPr bwMode="auto">
          <a:xfrm>
            <a:off x="61722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69" name="Oval 170"/>
          <p:cNvSpPr>
            <a:spLocks noChangeArrowheads="1"/>
          </p:cNvSpPr>
          <p:nvPr/>
        </p:nvSpPr>
        <p:spPr bwMode="auto">
          <a:xfrm>
            <a:off x="6096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70" name="Oval 171"/>
          <p:cNvSpPr>
            <a:spLocks noChangeArrowheads="1"/>
          </p:cNvSpPr>
          <p:nvPr/>
        </p:nvSpPr>
        <p:spPr bwMode="auto">
          <a:xfrm>
            <a:off x="61722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71" name="Oval 172"/>
          <p:cNvSpPr>
            <a:spLocks noChangeArrowheads="1"/>
          </p:cNvSpPr>
          <p:nvPr/>
        </p:nvSpPr>
        <p:spPr bwMode="auto">
          <a:xfrm>
            <a:off x="60960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72" name="Oval 173"/>
          <p:cNvSpPr>
            <a:spLocks noChangeArrowheads="1"/>
          </p:cNvSpPr>
          <p:nvPr/>
        </p:nvSpPr>
        <p:spPr bwMode="auto">
          <a:xfrm>
            <a:off x="6248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73" name="Oval 174"/>
          <p:cNvSpPr>
            <a:spLocks noChangeArrowheads="1"/>
          </p:cNvSpPr>
          <p:nvPr/>
        </p:nvSpPr>
        <p:spPr bwMode="auto">
          <a:xfrm>
            <a:off x="6400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74" name="Oval 175"/>
          <p:cNvSpPr>
            <a:spLocks noChangeArrowheads="1"/>
          </p:cNvSpPr>
          <p:nvPr/>
        </p:nvSpPr>
        <p:spPr bwMode="auto">
          <a:xfrm>
            <a:off x="6553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75" name="Oval 176"/>
          <p:cNvSpPr>
            <a:spLocks noChangeArrowheads="1"/>
          </p:cNvSpPr>
          <p:nvPr/>
        </p:nvSpPr>
        <p:spPr bwMode="auto">
          <a:xfrm>
            <a:off x="6705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76" name="Oval 177"/>
          <p:cNvSpPr>
            <a:spLocks noChangeArrowheads="1"/>
          </p:cNvSpPr>
          <p:nvPr/>
        </p:nvSpPr>
        <p:spPr bwMode="auto">
          <a:xfrm>
            <a:off x="63246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77" name="Oval 178"/>
          <p:cNvSpPr>
            <a:spLocks noChangeArrowheads="1"/>
          </p:cNvSpPr>
          <p:nvPr/>
        </p:nvSpPr>
        <p:spPr bwMode="auto">
          <a:xfrm>
            <a:off x="6477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78" name="Oval 179"/>
          <p:cNvSpPr>
            <a:spLocks noChangeArrowheads="1"/>
          </p:cNvSpPr>
          <p:nvPr/>
        </p:nvSpPr>
        <p:spPr bwMode="auto">
          <a:xfrm>
            <a:off x="6629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79" name="Oval 180"/>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680" name="Group 181"/>
          <p:cNvGrpSpPr>
            <a:grpSpLocks/>
          </p:cNvGrpSpPr>
          <p:nvPr/>
        </p:nvGrpSpPr>
        <p:grpSpPr bwMode="auto">
          <a:xfrm flipH="1">
            <a:off x="6324600" y="3276600"/>
            <a:ext cx="304800" cy="304800"/>
            <a:chOff x="3696" y="1728"/>
            <a:chExt cx="192" cy="192"/>
          </a:xfrm>
        </p:grpSpPr>
        <p:sp>
          <p:nvSpPr>
            <p:cNvPr id="24684" name="Oval 18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85" name="Oval 18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86" name="Oval 18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87" name="Oval 18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681" name="Oval 186"/>
          <p:cNvSpPr>
            <a:spLocks noChangeArrowheads="1"/>
          </p:cNvSpPr>
          <p:nvPr/>
        </p:nvSpPr>
        <p:spPr bwMode="auto">
          <a:xfrm>
            <a:off x="6400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82" name="Oval 187"/>
          <p:cNvSpPr>
            <a:spLocks noChangeArrowheads="1"/>
          </p:cNvSpPr>
          <p:nvPr/>
        </p:nvSpPr>
        <p:spPr bwMode="auto">
          <a:xfrm>
            <a:off x="6553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83" name="Oval 188"/>
          <p:cNvSpPr>
            <a:spLocks noChangeArrowheads="1"/>
          </p:cNvSpPr>
          <p:nvPr/>
        </p:nvSpPr>
        <p:spPr bwMode="auto">
          <a:xfrm>
            <a:off x="6705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84" name="Oval 189"/>
          <p:cNvSpPr>
            <a:spLocks noChangeArrowheads="1"/>
          </p:cNvSpPr>
          <p:nvPr/>
        </p:nvSpPr>
        <p:spPr bwMode="auto">
          <a:xfrm>
            <a:off x="6858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85" name="Oval 190"/>
          <p:cNvSpPr>
            <a:spLocks noChangeArrowheads="1"/>
          </p:cNvSpPr>
          <p:nvPr/>
        </p:nvSpPr>
        <p:spPr bwMode="auto">
          <a:xfrm>
            <a:off x="6477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86" name="Oval 191"/>
          <p:cNvSpPr>
            <a:spLocks noChangeArrowheads="1"/>
          </p:cNvSpPr>
          <p:nvPr/>
        </p:nvSpPr>
        <p:spPr bwMode="auto">
          <a:xfrm>
            <a:off x="6629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87" name="Oval 192"/>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88" name="Oval 193"/>
          <p:cNvSpPr>
            <a:spLocks noChangeArrowheads="1"/>
          </p:cNvSpPr>
          <p:nvPr/>
        </p:nvSpPr>
        <p:spPr bwMode="auto">
          <a:xfrm>
            <a:off x="6934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689" name="Group 194"/>
          <p:cNvGrpSpPr>
            <a:grpSpLocks/>
          </p:cNvGrpSpPr>
          <p:nvPr/>
        </p:nvGrpSpPr>
        <p:grpSpPr bwMode="auto">
          <a:xfrm flipH="1">
            <a:off x="6477000" y="3429000"/>
            <a:ext cx="304800" cy="304800"/>
            <a:chOff x="3696" y="1728"/>
            <a:chExt cx="192" cy="192"/>
          </a:xfrm>
        </p:grpSpPr>
        <p:sp>
          <p:nvSpPr>
            <p:cNvPr id="24680" name="Oval 19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81" name="Oval 19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82" name="Oval 19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83" name="Oval 19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690" name="Oval 199"/>
          <p:cNvSpPr>
            <a:spLocks noChangeArrowheads="1"/>
          </p:cNvSpPr>
          <p:nvPr/>
        </p:nvSpPr>
        <p:spPr bwMode="auto">
          <a:xfrm>
            <a:off x="6553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91" name="Oval 200"/>
          <p:cNvSpPr>
            <a:spLocks noChangeArrowheads="1"/>
          </p:cNvSpPr>
          <p:nvPr/>
        </p:nvSpPr>
        <p:spPr bwMode="auto">
          <a:xfrm>
            <a:off x="6705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92" name="Oval 201"/>
          <p:cNvSpPr>
            <a:spLocks noChangeArrowheads="1"/>
          </p:cNvSpPr>
          <p:nvPr/>
        </p:nvSpPr>
        <p:spPr bwMode="auto">
          <a:xfrm>
            <a:off x="6858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93" name="Oval 202"/>
          <p:cNvSpPr>
            <a:spLocks noChangeArrowheads="1"/>
          </p:cNvSpPr>
          <p:nvPr/>
        </p:nvSpPr>
        <p:spPr bwMode="auto">
          <a:xfrm>
            <a:off x="7010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94" name="Oval 203"/>
          <p:cNvSpPr>
            <a:spLocks noChangeArrowheads="1"/>
          </p:cNvSpPr>
          <p:nvPr/>
        </p:nvSpPr>
        <p:spPr bwMode="auto">
          <a:xfrm>
            <a:off x="6629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95" name="Oval 204"/>
          <p:cNvSpPr>
            <a:spLocks noChangeArrowheads="1"/>
          </p:cNvSpPr>
          <p:nvPr/>
        </p:nvSpPr>
        <p:spPr bwMode="auto">
          <a:xfrm>
            <a:off x="6781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96" name="Oval 205"/>
          <p:cNvSpPr>
            <a:spLocks noChangeArrowheads="1"/>
          </p:cNvSpPr>
          <p:nvPr/>
        </p:nvSpPr>
        <p:spPr bwMode="auto">
          <a:xfrm>
            <a:off x="6934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697" name="Oval 206"/>
          <p:cNvSpPr>
            <a:spLocks noChangeArrowheads="1"/>
          </p:cNvSpPr>
          <p:nvPr/>
        </p:nvSpPr>
        <p:spPr bwMode="auto">
          <a:xfrm>
            <a:off x="7086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698" name="Group 207"/>
          <p:cNvGrpSpPr>
            <a:grpSpLocks/>
          </p:cNvGrpSpPr>
          <p:nvPr/>
        </p:nvGrpSpPr>
        <p:grpSpPr bwMode="auto">
          <a:xfrm flipH="1">
            <a:off x="6629400" y="3352800"/>
            <a:ext cx="304800" cy="304800"/>
            <a:chOff x="3696" y="1728"/>
            <a:chExt cx="192" cy="192"/>
          </a:xfrm>
        </p:grpSpPr>
        <p:sp>
          <p:nvSpPr>
            <p:cNvPr id="24676" name="Oval 20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77" name="Oval 20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78" name="Oval 21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79" name="Oval 21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699" name="Oval 212"/>
          <p:cNvSpPr>
            <a:spLocks noChangeArrowheads="1"/>
          </p:cNvSpPr>
          <p:nvPr/>
        </p:nvSpPr>
        <p:spPr bwMode="auto">
          <a:xfrm>
            <a:off x="6172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00" name="Oval 213"/>
          <p:cNvSpPr>
            <a:spLocks noChangeArrowheads="1"/>
          </p:cNvSpPr>
          <p:nvPr/>
        </p:nvSpPr>
        <p:spPr bwMode="auto">
          <a:xfrm>
            <a:off x="6324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01" name="Oval 214"/>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02" name="Oval 215"/>
          <p:cNvSpPr>
            <a:spLocks noChangeArrowheads="1"/>
          </p:cNvSpPr>
          <p:nvPr/>
        </p:nvSpPr>
        <p:spPr bwMode="auto">
          <a:xfrm>
            <a:off x="6248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03" name="Oval 216"/>
          <p:cNvSpPr>
            <a:spLocks noChangeArrowheads="1"/>
          </p:cNvSpPr>
          <p:nvPr/>
        </p:nvSpPr>
        <p:spPr bwMode="auto">
          <a:xfrm>
            <a:off x="6400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04" name="Oval 217"/>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705" name="Group 218"/>
          <p:cNvGrpSpPr>
            <a:grpSpLocks/>
          </p:cNvGrpSpPr>
          <p:nvPr/>
        </p:nvGrpSpPr>
        <p:grpSpPr bwMode="auto">
          <a:xfrm flipH="1">
            <a:off x="6096000" y="3581400"/>
            <a:ext cx="304800" cy="304800"/>
            <a:chOff x="3696" y="1728"/>
            <a:chExt cx="192" cy="192"/>
          </a:xfrm>
        </p:grpSpPr>
        <p:sp>
          <p:nvSpPr>
            <p:cNvPr id="24672" name="Oval 21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73" name="Oval 22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74" name="Oval 22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75" name="Oval 22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706" name="Oval 223"/>
          <p:cNvSpPr>
            <a:spLocks noChangeArrowheads="1"/>
          </p:cNvSpPr>
          <p:nvPr/>
        </p:nvSpPr>
        <p:spPr bwMode="auto">
          <a:xfrm>
            <a:off x="6172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07" name="Oval 224"/>
          <p:cNvSpPr>
            <a:spLocks noChangeArrowheads="1"/>
          </p:cNvSpPr>
          <p:nvPr/>
        </p:nvSpPr>
        <p:spPr bwMode="auto">
          <a:xfrm>
            <a:off x="6324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08" name="Oval 225"/>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09" name="Oval 226"/>
          <p:cNvSpPr>
            <a:spLocks noChangeArrowheads="1"/>
          </p:cNvSpPr>
          <p:nvPr/>
        </p:nvSpPr>
        <p:spPr bwMode="auto">
          <a:xfrm>
            <a:off x="6629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10" name="Oval 227"/>
          <p:cNvSpPr>
            <a:spLocks noChangeArrowheads="1"/>
          </p:cNvSpPr>
          <p:nvPr/>
        </p:nvSpPr>
        <p:spPr bwMode="auto">
          <a:xfrm>
            <a:off x="6248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11" name="Oval 228"/>
          <p:cNvSpPr>
            <a:spLocks noChangeArrowheads="1"/>
          </p:cNvSpPr>
          <p:nvPr/>
        </p:nvSpPr>
        <p:spPr bwMode="auto">
          <a:xfrm>
            <a:off x="6400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12" name="Oval 229"/>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713" name="Group 230"/>
          <p:cNvGrpSpPr>
            <a:grpSpLocks/>
          </p:cNvGrpSpPr>
          <p:nvPr/>
        </p:nvGrpSpPr>
        <p:grpSpPr bwMode="auto">
          <a:xfrm flipH="1">
            <a:off x="6248400" y="3733800"/>
            <a:ext cx="304800" cy="304800"/>
            <a:chOff x="3696" y="1728"/>
            <a:chExt cx="192" cy="192"/>
          </a:xfrm>
        </p:grpSpPr>
        <p:sp>
          <p:nvSpPr>
            <p:cNvPr id="24668" name="Oval 23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69" name="Oval 23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70" name="Oval 23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71" name="Oval 23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714" name="Oval 235"/>
          <p:cNvSpPr>
            <a:spLocks noChangeArrowheads="1"/>
          </p:cNvSpPr>
          <p:nvPr/>
        </p:nvSpPr>
        <p:spPr bwMode="auto">
          <a:xfrm>
            <a:off x="63246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15" name="Oval 236"/>
          <p:cNvSpPr>
            <a:spLocks noChangeArrowheads="1"/>
          </p:cNvSpPr>
          <p:nvPr/>
        </p:nvSpPr>
        <p:spPr bwMode="auto">
          <a:xfrm>
            <a:off x="64770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16" name="Oval 237"/>
          <p:cNvSpPr>
            <a:spLocks noChangeArrowheads="1"/>
          </p:cNvSpPr>
          <p:nvPr/>
        </p:nvSpPr>
        <p:spPr bwMode="auto">
          <a:xfrm>
            <a:off x="66294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17" name="Oval 238"/>
          <p:cNvSpPr>
            <a:spLocks noChangeArrowheads="1"/>
          </p:cNvSpPr>
          <p:nvPr/>
        </p:nvSpPr>
        <p:spPr bwMode="auto">
          <a:xfrm>
            <a:off x="6553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718" name="Group 239"/>
          <p:cNvGrpSpPr>
            <a:grpSpLocks/>
          </p:cNvGrpSpPr>
          <p:nvPr/>
        </p:nvGrpSpPr>
        <p:grpSpPr bwMode="auto">
          <a:xfrm flipH="1">
            <a:off x="6400800" y="3657600"/>
            <a:ext cx="304800" cy="304800"/>
            <a:chOff x="3696" y="1728"/>
            <a:chExt cx="192" cy="192"/>
          </a:xfrm>
        </p:grpSpPr>
        <p:sp>
          <p:nvSpPr>
            <p:cNvPr id="24664" name="Oval 24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65" name="Oval 24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66" name="Oval 24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67" name="Oval 24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719" name="Oval 244"/>
          <p:cNvSpPr>
            <a:spLocks noChangeArrowheads="1"/>
          </p:cNvSpPr>
          <p:nvPr/>
        </p:nvSpPr>
        <p:spPr bwMode="auto">
          <a:xfrm>
            <a:off x="5791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20" name="Oval 245"/>
          <p:cNvSpPr>
            <a:spLocks noChangeArrowheads="1"/>
          </p:cNvSpPr>
          <p:nvPr/>
        </p:nvSpPr>
        <p:spPr bwMode="auto">
          <a:xfrm>
            <a:off x="5943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21" name="Oval 246"/>
          <p:cNvSpPr>
            <a:spLocks noChangeArrowheads="1"/>
          </p:cNvSpPr>
          <p:nvPr/>
        </p:nvSpPr>
        <p:spPr bwMode="auto">
          <a:xfrm>
            <a:off x="6096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22" name="Oval 247"/>
          <p:cNvSpPr>
            <a:spLocks noChangeArrowheads="1"/>
          </p:cNvSpPr>
          <p:nvPr/>
        </p:nvSpPr>
        <p:spPr bwMode="auto">
          <a:xfrm>
            <a:off x="6248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23" name="Oval 248"/>
          <p:cNvSpPr>
            <a:spLocks noChangeArrowheads="1"/>
          </p:cNvSpPr>
          <p:nvPr/>
        </p:nvSpPr>
        <p:spPr bwMode="auto">
          <a:xfrm>
            <a:off x="58674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24" name="Oval 249"/>
          <p:cNvSpPr>
            <a:spLocks noChangeArrowheads="1"/>
          </p:cNvSpPr>
          <p:nvPr/>
        </p:nvSpPr>
        <p:spPr bwMode="auto">
          <a:xfrm>
            <a:off x="60198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25" name="Oval 250"/>
          <p:cNvSpPr>
            <a:spLocks noChangeArrowheads="1"/>
          </p:cNvSpPr>
          <p:nvPr/>
        </p:nvSpPr>
        <p:spPr bwMode="auto">
          <a:xfrm>
            <a:off x="61722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26" name="Oval 251"/>
          <p:cNvSpPr>
            <a:spLocks noChangeArrowheads="1"/>
          </p:cNvSpPr>
          <p:nvPr/>
        </p:nvSpPr>
        <p:spPr bwMode="auto">
          <a:xfrm>
            <a:off x="63246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727" name="Group 252"/>
          <p:cNvGrpSpPr>
            <a:grpSpLocks/>
          </p:cNvGrpSpPr>
          <p:nvPr/>
        </p:nvGrpSpPr>
        <p:grpSpPr bwMode="auto">
          <a:xfrm flipH="1">
            <a:off x="5867400" y="2971800"/>
            <a:ext cx="304800" cy="304800"/>
            <a:chOff x="3696" y="1728"/>
            <a:chExt cx="192" cy="192"/>
          </a:xfrm>
        </p:grpSpPr>
        <p:sp>
          <p:nvSpPr>
            <p:cNvPr id="24660" name="Oval 25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61" name="Oval 25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62" name="Oval 25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63" name="Oval 25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728" name="Oval 257"/>
          <p:cNvSpPr>
            <a:spLocks noChangeArrowheads="1"/>
          </p:cNvSpPr>
          <p:nvPr/>
        </p:nvSpPr>
        <p:spPr bwMode="auto">
          <a:xfrm>
            <a:off x="5943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29" name="Oval 258"/>
          <p:cNvSpPr>
            <a:spLocks noChangeArrowheads="1"/>
          </p:cNvSpPr>
          <p:nvPr/>
        </p:nvSpPr>
        <p:spPr bwMode="auto">
          <a:xfrm>
            <a:off x="6096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30" name="Oval 259"/>
          <p:cNvSpPr>
            <a:spLocks noChangeArrowheads="1"/>
          </p:cNvSpPr>
          <p:nvPr/>
        </p:nvSpPr>
        <p:spPr bwMode="auto">
          <a:xfrm>
            <a:off x="6248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31" name="Oval 260"/>
          <p:cNvSpPr>
            <a:spLocks noChangeArrowheads="1"/>
          </p:cNvSpPr>
          <p:nvPr/>
        </p:nvSpPr>
        <p:spPr bwMode="auto">
          <a:xfrm>
            <a:off x="6400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32" name="Oval 261"/>
          <p:cNvSpPr>
            <a:spLocks noChangeArrowheads="1"/>
          </p:cNvSpPr>
          <p:nvPr/>
        </p:nvSpPr>
        <p:spPr bwMode="auto">
          <a:xfrm>
            <a:off x="60198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33" name="Oval 262"/>
          <p:cNvSpPr>
            <a:spLocks noChangeArrowheads="1"/>
          </p:cNvSpPr>
          <p:nvPr/>
        </p:nvSpPr>
        <p:spPr bwMode="auto">
          <a:xfrm>
            <a:off x="61722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34" name="Oval 263"/>
          <p:cNvSpPr>
            <a:spLocks noChangeArrowheads="1"/>
          </p:cNvSpPr>
          <p:nvPr/>
        </p:nvSpPr>
        <p:spPr bwMode="auto">
          <a:xfrm>
            <a:off x="63246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35" name="Oval 264"/>
          <p:cNvSpPr>
            <a:spLocks noChangeArrowheads="1"/>
          </p:cNvSpPr>
          <p:nvPr/>
        </p:nvSpPr>
        <p:spPr bwMode="auto">
          <a:xfrm>
            <a:off x="6477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736" name="Group 265"/>
          <p:cNvGrpSpPr>
            <a:grpSpLocks/>
          </p:cNvGrpSpPr>
          <p:nvPr/>
        </p:nvGrpSpPr>
        <p:grpSpPr bwMode="auto">
          <a:xfrm flipH="1">
            <a:off x="6019800" y="3124200"/>
            <a:ext cx="304800" cy="304800"/>
            <a:chOff x="3696" y="1728"/>
            <a:chExt cx="192" cy="192"/>
          </a:xfrm>
        </p:grpSpPr>
        <p:sp>
          <p:nvSpPr>
            <p:cNvPr id="24656" name="Oval 26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57" name="Oval 26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58" name="Oval 26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59" name="Oval 26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737" name="Oval 270"/>
          <p:cNvSpPr>
            <a:spLocks noChangeArrowheads="1"/>
          </p:cNvSpPr>
          <p:nvPr/>
        </p:nvSpPr>
        <p:spPr bwMode="auto">
          <a:xfrm>
            <a:off x="6096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38" name="Oval 271"/>
          <p:cNvSpPr>
            <a:spLocks noChangeArrowheads="1"/>
          </p:cNvSpPr>
          <p:nvPr/>
        </p:nvSpPr>
        <p:spPr bwMode="auto">
          <a:xfrm>
            <a:off x="6248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39" name="Oval 272"/>
          <p:cNvSpPr>
            <a:spLocks noChangeArrowheads="1"/>
          </p:cNvSpPr>
          <p:nvPr/>
        </p:nvSpPr>
        <p:spPr bwMode="auto">
          <a:xfrm>
            <a:off x="64008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40" name="Oval 273"/>
          <p:cNvSpPr>
            <a:spLocks noChangeArrowheads="1"/>
          </p:cNvSpPr>
          <p:nvPr/>
        </p:nvSpPr>
        <p:spPr bwMode="auto">
          <a:xfrm>
            <a:off x="65532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41" name="Oval 274"/>
          <p:cNvSpPr>
            <a:spLocks noChangeArrowheads="1"/>
          </p:cNvSpPr>
          <p:nvPr/>
        </p:nvSpPr>
        <p:spPr bwMode="auto">
          <a:xfrm>
            <a:off x="6172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42" name="Oval 275"/>
          <p:cNvSpPr>
            <a:spLocks noChangeArrowheads="1"/>
          </p:cNvSpPr>
          <p:nvPr/>
        </p:nvSpPr>
        <p:spPr bwMode="auto">
          <a:xfrm>
            <a:off x="6324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43" name="Oval 276"/>
          <p:cNvSpPr>
            <a:spLocks noChangeArrowheads="1"/>
          </p:cNvSpPr>
          <p:nvPr/>
        </p:nvSpPr>
        <p:spPr bwMode="auto">
          <a:xfrm>
            <a:off x="6477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44" name="Oval 277"/>
          <p:cNvSpPr>
            <a:spLocks noChangeArrowheads="1"/>
          </p:cNvSpPr>
          <p:nvPr/>
        </p:nvSpPr>
        <p:spPr bwMode="auto">
          <a:xfrm>
            <a:off x="6629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745" name="Group 278"/>
          <p:cNvGrpSpPr>
            <a:grpSpLocks/>
          </p:cNvGrpSpPr>
          <p:nvPr/>
        </p:nvGrpSpPr>
        <p:grpSpPr bwMode="auto">
          <a:xfrm flipH="1">
            <a:off x="6172200" y="3048000"/>
            <a:ext cx="304800" cy="304800"/>
            <a:chOff x="3696" y="1728"/>
            <a:chExt cx="192" cy="192"/>
          </a:xfrm>
        </p:grpSpPr>
        <p:sp>
          <p:nvSpPr>
            <p:cNvPr id="24652" name="Oval 27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53" name="Oval 28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54" name="Oval 28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55" name="Oval 28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746" name="Oval 283"/>
          <p:cNvSpPr>
            <a:spLocks noChangeArrowheads="1"/>
          </p:cNvSpPr>
          <p:nvPr/>
        </p:nvSpPr>
        <p:spPr bwMode="auto">
          <a:xfrm>
            <a:off x="5715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47" name="Oval 284"/>
          <p:cNvSpPr>
            <a:spLocks noChangeArrowheads="1"/>
          </p:cNvSpPr>
          <p:nvPr/>
        </p:nvSpPr>
        <p:spPr bwMode="auto">
          <a:xfrm>
            <a:off x="58674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48" name="Oval 285"/>
          <p:cNvSpPr>
            <a:spLocks noChangeArrowheads="1"/>
          </p:cNvSpPr>
          <p:nvPr/>
        </p:nvSpPr>
        <p:spPr bwMode="auto">
          <a:xfrm>
            <a:off x="60198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49" name="Oval 286"/>
          <p:cNvSpPr>
            <a:spLocks noChangeArrowheads="1"/>
          </p:cNvSpPr>
          <p:nvPr/>
        </p:nvSpPr>
        <p:spPr bwMode="auto">
          <a:xfrm>
            <a:off x="5791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50" name="Oval 287"/>
          <p:cNvSpPr>
            <a:spLocks noChangeArrowheads="1"/>
          </p:cNvSpPr>
          <p:nvPr/>
        </p:nvSpPr>
        <p:spPr bwMode="auto">
          <a:xfrm>
            <a:off x="5943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51" name="Oval 288"/>
          <p:cNvSpPr>
            <a:spLocks noChangeArrowheads="1"/>
          </p:cNvSpPr>
          <p:nvPr/>
        </p:nvSpPr>
        <p:spPr bwMode="auto">
          <a:xfrm>
            <a:off x="6096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752" name="Group 289"/>
          <p:cNvGrpSpPr>
            <a:grpSpLocks/>
          </p:cNvGrpSpPr>
          <p:nvPr/>
        </p:nvGrpSpPr>
        <p:grpSpPr bwMode="auto">
          <a:xfrm flipH="1">
            <a:off x="5638800" y="3276600"/>
            <a:ext cx="304800" cy="304800"/>
            <a:chOff x="3696" y="1728"/>
            <a:chExt cx="192" cy="192"/>
          </a:xfrm>
        </p:grpSpPr>
        <p:sp>
          <p:nvSpPr>
            <p:cNvPr id="24648" name="Oval 29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49" name="Oval 29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50" name="Oval 29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51" name="Oval 29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753" name="Oval 294"/>
          <p:cNvSpPr>
            <a:spLocks noChangeArrowheads="1"/>
          </p:cNvSpPr>
          <p:nvPr/>
        </p:nvSpPr>
        <p:spPr bwMode="auto">
          <a:xfrm>
            <a:off x="5715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54" name="Oval 295"/>
          <p:cNvSpPr>
            <a:spLocks noChangeArrowheads="1"/>
          </p:cNvSpPr>
          <p:nvPr/>
        </p:nvSpPr>
        <p:spPr bwMode="auto">
          <a:xfrm>
            <a:off x="58674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55" name="Oval 296"/>
          <p:cNvSpPr>
            <a:spLocks noChangeArrowheads="1"/>
          </p:cNvSpPr>
          <p:nvPr/>
        </p:nvSpPr>
        <p:spPr bwMode="auto">
          <a:xfrm>
            <a:off x="60198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56" name="Oval 297"/>
          <p:cNvSpPr>
            <a:spLocks noChangeArrowheads="1"/>
          </p:cNvSpPr>
          <p:nvPr/>
        </p:nvSpPr>
        <p:spPr bwMode="auto">
          <a:xfrm>
            <a:off x="61722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57" name="Oval 298"/>
          <p:cNvSpPr>
            <a:spLocks noChangeArrowheads="1"/>
          </p:cNvSpPr>
          <p:nvPr/>
        </p:nvSpPr>
        <p:spPr bwMode="auto">
          <a:xfrm>
            <a:off x="5791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58" name="Oval 299"/>
          <p:cNvSpPr>
            <a:spLocks noChangeArrowheads="1"/>
          </p:cNvSpPr>
          <p:nvPr/>
        </p:nvSpPr>
        <p:spPr bwMode="auto">
          <a:xfrm>
            <a:off x="5943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59" name="Oval 300"/>
          <p:cNvSpPr>
            <a:spLocks noChangeArrowheads="1"/>
          </p:cNvSpPr>
          <p:nvPr/>
        </p:nvSpPr>
        <p:spPr bwMode="auto">
          <a:xfrm>
            <a:off x="6096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760" name="Group 301"/>
          <p:cNvGrpSpPr>
            <a:grpSpLocks/>
          </p:cNvGrpSpPr>
          <p:nvPr/>
        </p:nvGrpSpPr>
        <p:grpSpPr bwMode="auto">
          <a:xfrm flipH="1">
            <a:off x="5791200" y="3429000"/>
            <a:ext cx="304800" cy="304800"/>
            <a:chOff x="3696" y="1728"/>
            <a:chExt cx="192" cy="192"/>
          </a:xfrm>
        </p:grpSpPr>
        <p:sp>
          <p:nvSpPr>
            <p:cNvPr id="24644" name="Oval 30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45" name="Oval 30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46" name="Oval 30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47" name="Oval 30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761" name="Oval 306"/>
          <p:cNvSpPr>
            <a:spLocks noChangeArrowheads="1"/>
          </p:cNvSpPr>
          <p:nvPr/>
        </p:nvSpPr>
        <p:spPr bwMode="auto">
          <a:xfrm>
            <a:off x="58674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62" name="Oval 307"/>
          <p:cNvSpPr>
            <a:spLocks noChangeArrowheads="1"/>
          </p:cNvSpPr>
          <p:nvPr/>
        </p:nvSpPr>
        <p:spPr bwMode="auto">
          <a:xfrm>
            <a:off x="60198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63" name="Oval 308"/>
          <p:cNvSpPr>
            <a:spLocks noChangeArrowheads="1"/>
          </p:cNvSpPr>
          <p:nvPr/>
        </p:nvSpPr>
        <p:spPr bwMode="auto">
          <a:xfrm>
            <a:off x="61722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64" name="Oval 309"/>
          <p:cNvSpPr>
            <a:spLocks noChangeArrowheads="1"/>
          </p:cNvSpPr>
          <p:nvPr/>
        </p:nvSpPr>
        <p:spPr bwMode="auto">
          <a:xfrm>
            <a:off x="6096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765" name="Group 310"/>
          <p:cNvGrpSpPr>
            <a:grpSpLocks/>
          </p:cNvGrpSpPr>
          <p:nvPr/>
        </p:nvGrpSpPr>
        <p:grpSpPr bwMode="auto">
          <a:xfrm flipH="1">
            <a:off x="5943600" y="3352800"/>
            <a:ext cx="304800" cy="304800"/>
            <a:chOff x="3696" y="1728"/>
            <a:chExt cx="192" cy="192"/>
          </a:xfrm>
        </p:grpSpPr>
        <p:sp>
          <p:nvSpPr>
            <p:cNvPr id="24640" name="Oval 31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41" name="Oval 31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42" name="Oval 31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43" name="Oval 31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766" name="Oval 315"/>
          <p:cNvSpPr>
            <a:spLocks noChangeArrowheads="1"/>
          </p:cNvSpPr>
          <p:nvPr/>
        </p:nvSpPr>
        <p:spPr bwMode="auto">
          <a:xfrm>
            <a:off x="6248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67" name="Oval 316"/>
          <p:cNvSpPr>
            <a:spLocks noChangeArrowheads="1"/>
          </p:cNvSpPr>
          <p:nvPr/>
        </p:nvSpPr>
        <p:spPr bwMode="auto">
          <a:xfrm>
            <a:off x="6400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68" name="Oval 317"/>
          <p:cNvSpPr>
            <a:spLocks noChangeArrowheads="1"/>
          </p:cNvSpPr>
          <p:nvPr/>
        </p:nvSpPr>
        <p:spPr bwMode="auto">
          <a:xfrm>
            <a:off x="6553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69" name="Oval 318"/>
          <p:cNvSpPr>
            <a:spLocks noChangeArrowheads="1"/>
          </p:cNvSpPr>
          <p:nvPr/>
        </p:nvSpPr>
        <p:spPr bwMode="auto">
          <a:xfrm>
            <a:off x="6705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70" name="Oval 319"/>
          <p:cNvSpPr>
            <a:spLocks noChangeArrowheads="1"/>
          </p:cNvSpPr>
          <p:nvPr/>
        </p:nvSpPr>
        <p:spPr bwMode="auto">
          <a:xfrm>
            <a:off x="63246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71" name="Oval 320"/>
          <p:cNvSpPr>
            <a:spLocks noChangeArrowheads="1"/>
          </p:cNvSpPr>
          <p:nvPr/>
        </p:nvSpPr>
        <p:spPr bwMode="auto">
          <a:xfrm>
            <a:off x="64770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72" name="Oval 321"/>
          <p:cNvSpPr>
            <a:spLocks noChangeArrowheads="1"/>
          </p:cNvSpPr>
          <p:nvPr/>
        </p:nvSpPr>
        <p:spPr bwMode="auto">
          <a:xfrm>
            <a:off x="6629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73" name="Oval 322"/>
          <p:cNvSpPr>
            <a:spLocks noChangeArrowheads="1"/>
          </p:cNvSpPr>
          <p:nvPr/>
        </p:nvSpPr>
        <p:spPr bwMode="auto">
          <a:xfrm>
            <a:off x="6781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774" name="Group 323"/>
          <p:cNvGrpSpPr>
            <a:grpSpLocks/>
          </p:cNvGrpSpPr>
          <p:nvPr/>
        </p:nvGrpSpPr>
        <p:grpSpPr bwMode="auto">
          <a:xfrm flipH="1">
            <a:off x="6324600" y="3505200"/>
            <a:ext cx="304800" cy="304800"/>
            <a:chOff x="3696" y="1728"/>
            <a:chExt cx="192" cy="192"/>
          </a:xfrm>
        </p:grpSpPr>
        <p:sp>
          <p:nvSpPr>
            <p:cNvPr id="24636" name="Oval 32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37" name="Oval 32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38" name="Oval 32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39" name="Oval 32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775" name="Oval 328"/>
          <p:cNvSpPr>
            <a:spLocks noChangeArrowheads="1"/>
          </p:cNvSpPr>
          <p:nvPr/>
        </p:nvSpPr>
        <p:spPr bwMode="auto">
          <a:xfrm>
            <a:off x="6400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76" name="Oval 329"/>
          <p:cNvSpPr>
            <a:spLocks noChangeArrowheads="1"/>
          </p:cNvSpPr>
          <p:nvPr/>
        </p:nvSpPr>
        <p:spPr bwMode="auto">
          <a:xfrm>
            <a:off x="6553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77" name="Oval 330"/>
          <p:cNvSpPr>
            <a:spLocks noChangeArrowheads="1"/>
          </p:cNvSpPr>
          <p:nvPr/>
        </p:nvSpPr>
        <p:spPr bwMode="auto">
          <a:xfrm>
            <a:off x="6705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78" name="Oval 331"/>
          <p:cNvSpPr>
            <a:spLocks noChangeArrowheads="1"/>
          </p:cNvSpPr>
          <p:nvPr/>
        </p:nvSpPr>
        <p:spPr bwMode="auto">
          <a:xfrm>
            <a:off x="6858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79" name="Oval 332"/>
          <p:cNvSpPr>
            <a:spLocks noChangeArrowheads="1"/>
          </p:cNvSpPr>
          <p:nvPr/>
        </p:nvSpPr>
        <p:spPr bwMode="auto">
          <a:xfrm>
            <a:off x="64770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80" name="Oval 333"/>
          <p:cNvSpPr>
            <a:spLocks noChangeArrowheads="1"/>
          </p:cNvSpPr>
          <p:nvPr/>
        </p:nvSpPr>
        <p:spPr bwMode="auto">
          <a:xfrm>
            <a:off x="6629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81" name="Oval 334"/>
          <p:cNvSpPr>
            <a:spLocks noChangeArrowheads="1"/>
          </p:cNvSpPr>
          <p:nvPr/>
        </p:nvSpPr>
        <p:spPr bwMode="auto">
          <a:xfrm>
            <a:off x="6781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82" name="Oval 335"/>
          <p:cNvSpPr>
            <a:spLocks noChangeArrowheads="1"/>
          </p:cNvSpPr>
          <p:nvPr/>
        </p:nvSpPr>
        <p:spPr bwMode="auto">
          <a:xfrm>
            <a:off x="6934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783" name="Group 336"/>
          <p:cNvGrpSpPr>
            <a:grpSpLocks/>
          </p:cNvGrpSpPr>
          <p:nvPr/>
        </p:nvGrpSpPr>
        <p:grpSpPr bwMode="auto">
          <a:xfrm flipH="1">
            <a:off x="6477000" y="3657600"/>
            <a:ext cx="304800" cy="304800"/>
            <a:chOff x="3696" y="1728"/>
            <a:chExt cx="192" cy="192"/>
          </a:xfrm>
        </p:grpSpPr>
        <p:sp>
          <p:nvSpPr>
            <p:cNvPr id="24632" name="Oval 33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33" name="Oval 33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34" name="Oval 33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35" name="Oval 34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784" name="Oval 341"/>
          <p:cNvSpPr>
            <a:spLocks noChangeArrowheads="1"/>
          </p:cNvSpPr>
          <p:nvPr/>
        </p:nvSpPr>
        <p:spPr bwMode="auto">
          <a:xfrm>
            <a:off x="6553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85" name="Oval 342"/>
          <p:cNvSpPr>
            <a:spLocks noChangeArrowheads="1"/>
          </p:cNvSpPr>
          <p:nvPr/>
        </p:nvSpPr>
        <p:spPr bwMode="auto">
          <a:xfrm>
            <a:off x="6705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86" name="Oval 343"/>
          <p:cNvSpPr>
            <a:spLocks noChangeArrowheads="1"/>
          </p:cNvSpPr>
          <p:nvPr/>
        </p:nvSpPr>
        <p:spPr bwMode="auto">
          <a:xfrm>
            <a:off x="6858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87" name="Oval 344"/>
          <p:cNvSpPr>
            <a:spLocks noChangeArrowheads="1"/>
          </p:cNvSpPr>
          <p:nvPr/>
        </p:nvSpPr>
        <p:spPr bwMode="auto">
          <a:xfrm>
            <a:off x="7010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88" name="Oval 345"/>
          <p:cNvSpPr>
            <a:spLocks noChangeArrowheads="1"/>
          </p:cNvSpPr>
          <p:nvPr/>
        </p:nvSpPr>
        <p:spPr bwMode="auto">
          <a:xfrm>
            <a:off x="6629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89" name="Oval 346"/>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90" name="Oval 347"/>
          <p:cNvSpPr>
            <a:spLocks noChangeArrowheads="1"/>
          </p:cNvSpPr>
          <p:nvPr/>
        </p:nvSpPr>
        <p:spPr bwMode="auto">
          <a:xfrm>
            <a:off x="6934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91" name="Oval 348"/>
          <p:cNvSpPr>
            <a:spLocks noChangeArrowheads="1"/>
          </p:cNvSpPr>
          <p:nvPr/>
        </p:nvSpPr>
        <p:spPr bwMode="auto">
          <a:xfrm>
            <a:off x="7086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792" name="Group 349"/>
          <p:cNvGrpSpPr>
            <a:grpSpLocks/>
          </p:cNvGrpSpPr>
          <p:nvPr/>
        </p:nvGrpSpPr>
        <p:grpSpPr bwMode="auto">
          <a:xfrm flipH="1">
            <a:off x="6629400" y="3581400"/>
            <a:ext cx="304800" cy="304800"/>
            <a:chOff x="3696" y="1728"/>
            <a:chExt cx="192" cy="192"/>
          </a:xfrm>
        </p:grpSpPr>
        <p:sp>
          <p:nvSpPr>
            <p:cNvPr id="24628" name="Oval 35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29" name="Oval 35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30" name="Oval 35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31" name="Oval 35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793" name="Oval 354"/>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94" name="Oval 355"/>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95" name="Oval 356"/>
          <p:cNvSpPr>
            <a:spLocks noChangeArrowheads="1"/>
          </p:cNvSpPr>
          <p:nvPr/>
        </p:nvSpPr>
        <p:spPr bwMode="auto">
          <a:xfrm>
            <a:off x="6477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96" name="Oval 357"/>
          <p:cNvSpPr>
            <a:spLocks noChangeArrowheads="1"/>
          </p:cNvSpPr>
          <p:nvPr/>
        </p:nvSpPr>
        <p:spPr bwMode="auto">
          <a:xfrm>
            <a:off x="6248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97" name="Oval 358"/>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798" name="Oval 359"/>
          <p:cNvSpPr>
            <a:spLocks noChangeArrowheads="1"/>
          </p:cNvSpPr>
          <p:nvPr/>
        </p:nvSpPr>
        <p:spPr bwMode="auto">
          <a:xfrm>
            <a:off x="6553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799" name="Group 360"/>
          <p:cNvGrpSpPr>
            <a:grpSpLocks/>
          </p:cNvGrpSpPr>
          <p:nvPr/>
        </p:nvGrpSpPr>
        <p:grpSpPr bwMode="auto">
          <a:xfrm flipH="1">
            <a:off x="6096000" y="3810000"/>
            <a:ext cx="304800" cy="304800"/>
            <a:chOff x="3696" y="1728"/>
            <a:chExt cx="192" cy="192"/>
          </a:xfrm>
        </p:grpSpPr>
        <p:sp>
          <p:nvSpPr>
            <p:cNvPr id="24624" name="Oval 36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25" name="Oval 36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26" name="Oval 36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27" name="Oval 36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800" name="Oval 365"/>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01" name="Oval 366"/>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02" name="Oval 367"/>
          <p:cNvSpPr>
            <a:spLocks noChangeArrowheads="1"/>
          </p:cNvSpPr>
          <p:nvPr/>
        </p:nvSpPr>
        <p:spPr bwMode="auto">
          <a:xfrm>
            <a:off x="6477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03" name="Oval 368"/>
          <p:cNvSpPr>
            <a:spLocks noChangeArrowheads="1"/>
          </p:cNvSpPr>
          <p:nvPr/>
        </p:nvSpPr>
        <p:spPr bwMode="auto">
          <a:xfrm>
            <a:off x="6629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04" name="Oval 369"/>
          <p:cNvSpPr>
            <a:spLocks noChangeArrowheads="1"/>
          </p:cNvSpPr>
          <p:nvPr/>
        </p:nvSpPr>
        <p:spPr bwMode="auto">
          <a:xfrm>
            <a:off x="6248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05" name="Oval 370"/>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06" name="Oval 371"/>
          <p:cNvSpPr>
            <a:spLocks noChangeArrowheads="1"/>
          </p:cNvSpPr>
          <p:nvPr/>
        </p:nvSpPr>
        <p:spPr bwMode="auto">
          <a:xfrm>
            <a:off x="6553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807" name="Group 372"/>
          <p:cNvGrpSpPr>
            <a:grpSpLocks/>
          </p:cNvGrpSpPr>
          <p:nvPr/>
        </p:nvGrpSpPr>
        <p:grpSpPr bwMode="auto">
          <a:xfrm flipH="1">
            <a:off x="6248400" y="3962400"/>
            <a:ext cx="304800" cy="304800"/>
            <a:chOff x="3696" y="1728"/>
            <a:chExt cx="192" cy="192"/>
          </a:xfrm>
        </p:grpSpPr>
        <p:sp>
          <p:nvSpPr>
            <p:cNvPr id="24620" name="Oval 37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21" name="Oval 37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22" name="Oval 37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23" name="Oval 37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808" name="Oval 377"/>
          <p:cNvSpPr>
            <a:spLocks noChangeArrowheads="1"/>
          </p:cNvSpPr>
          <p:nvPr/>
        </p:nvSpPr>
        <p:spPr bwMode="auto">
          <a:xfrm>
            <a:off x="6324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09" name="Oval 378"/>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10" name="Oval 379"/>
          <p:cNvSpPr>
            <a:spLocks noChangeArrowheads="1"/>
          </p:cNvSpPr>
          <p:nvPr/>
        </p:nvSpPr>
        <p:spPr bwMode="auto">
          <a:xfrm>
            <a:off x="6629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11" name="Oval 380"/>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812" name="Group 381"/>
          <p:cNvGrpSpPr>
            <a:grpSpLocks/>
          </p:cNvGrpSpPr>
          <p:nvPr/>
        </p:nvGrpSpPr>
        <p:grpSpPr bwMode="auto">
          <a:xfrm flipH="1">
            <a:off x="6400800" y="3886200"/>
            <a:ext cx="304800" cy="304800"/>
            <a:chOff x="3696" y="1728"/>
            <a:chExt cx="192" cy="192"/>
          </a:xfrm>
        </p:grpSpPr>
        <p:sp>
          <p:nvSpPr>
            <p:cNvPr id="24616" name="Oval 38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17" name="Oval 38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18" name="Oval 38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19" name="Oval 38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813" name="Oval 386"/>
          <p:cNvSpPr>
            <a:spLocks noChangeArrowheads="1"/>
          </p:cNvSpPr>
          <p:nvPr/>
        </p:nvSpPr>
        <p:spPr bwMode="auto">
          <a:xfrm>
            <a:off x="5486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14" name="Oval 387"/>
          <p:cNvSpPr>
            <a:spLocks noChangeArrowheads="1"/>
          </p:cNvSpPr>
          <p:nvPr/>
        </p:nvSpPr>
        <p:spPr bwMode="auto">
          <a:xfrm>
            <a:off x="5638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15" name="Oval 388"/>
          <p:cNvSpPr>
            <a:spLocks noChangeArrowheads="1"/>
          </p:cNvSpPr>
          <p:nvPr/>
        </p:nvSpPr>
        <p:spPr bwMode="auto">
          <a:xfrm>
            <a:off x="5715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16" name="Oval 389"/>
          <p:cNvSpPr>
            <a:spLocks noChangeArrowheads="1"/>
          </p:cNvSpPr>
          <p:nvPr/>
        </p:nvSpPr>
        <p:spPr bwMode="auto">
          <a:xfrm>
            <a:off x="5486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17" name="Oval 390"/>
          <p:cNvSpPr>
            <a:spLocks noChangeArrowheads="1"/>
          </p:cNvSpPr>
          <p:nvPr/>
        </p:nvSpPr>
        <p:spPr bwMode="auto">
          <a:xfrm>
            <a:off x="5638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18" name="Oval 391"/>
          <p:cNvSpPr>
            <a:spLocks noChangeArrowheads="1"/>
          </p:cNvSpPr>
          <p:nvPr/>
        </p:nvSpPr>
        <p:spPr bwMode="auto">
          <a:xfrm>
            <a:off x="5791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19" name="Oval 392"/>
          <p:cNvSpPr>
            <a:spLocks noChangeArrowheads="1"/>
          </p:cNvSpPr>
          <p:nvPr/>
        </p:nvSpPr>
        <p:spPr bwMode="auto">
          <a:xfrm>
            <a:off x="5715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20" name="Oval 393"/>
          <p:cNvSpPr>
            <a:spLocks noChangeArrowheads="1"/>
          </p:cNvSpPr>
          <p:nvPr/>
        </p:nvSpPr>
        <p:spPr bwMode="auto">
          <a:xfrm>
            <a:off x="5867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21" name="Oval 394"/>
          <p:cNvSpPr>
            <a:spLocks noChangeArrowheads="1"/>
          </p:cNvSpPr>
          <p:nvPr/>
        </p:nvSpPr>
        <p:spPr bwMode="auto">
          <a:xfrm>
            <a:off x="57912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22" name="Oval 395"/>
          <p:cNvSpPr>
            <a:spLocks noChangeArrowheads="1"/>
          </p:cNvSpPr>
          <p:nvPr/>
        </p:nvSpPr>
        <p:spPr bwMode="auto">
          <a:xfrm>
            <a:off x="59436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23" name="Oval 396"/>
          <p:cNvSpPr>
            <a:spLocks noChangeArrowheads="1"/>
          </p:cNvSpPr>
          <p:nvPr/>
        </p:nvSpPr>
        <p:spPr bwMode="auto">
          <a:xfrm>
            <a:off x="5867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24" name="Oval 397"/>
          <p:cNvSpPr>
            <a:spLocks noChangeArrowheads="1"/>
          </p:cNvSpPr>
          <p:nvPr/>
        </p:nvSpPr>
        <p:spPr bwMode="auto">
          <a:xfrm>
            <a:off x="6019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825" name="Group 398"/>
          <p:cNvGrpSpPr>
            <a:grpSpLocks/>
          </p:cNvGrpSpPr>
          <p:nvPr/>
        </p:nvGrpSpPr>
        <p:grpSpPr bwMode="auto">
          <a:xfrm flipH="1">
            <a:off x="5562600" y="3200400"/>
            <a:ext cx="304800" cy="304800"/>
            <a:chOff x="3696" y="1728"/>
            <a:chExt cx="192" cy="192"/>
          </a:xfrm>
        </p:grpSpPr>
        <p:sp>
          <p:nvSpPr>
            <p:cNvPr id="24612" name="Oval 39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13" name="Oval 40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14" name="Oval 40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15" name="Oval 40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826" name="Oval 403"/>
          <p:cNvSpPr>
            <a:spLocks noChangeArrowheads="1"/>
          </p:cNvSpPr>
          <p:nvPr/>
        </p:nvSpPr>
        <p:spPr bwMode="auto">
          <a:xfrm>
            <a:off x="5486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27" name="Oval 404"/>
          <p:cNvSpPr>
            <a:spLocks noChangeArrowheads="1"/>
          </p:cNvSpPr>
          <p:nvPr/>
        </p:nvSpPr>
        <p:spPr bwMode="auto">
          <a:xfrm>
            <a:off x="55626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28" name="Oval 405"/>
          <p:cNvSpPr>
            <a:spLocks noChangeArrowheads="1"/>
          </p:cNvSpPr>
          <p:nvPr/>
        </p:nvSpPr>
        <p:spPr bwMode="auto">
          <a:xfrm>
            <a:off x="5486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29" name="Oval 406"/>
          <p:cNvSpPr>
            <a:spLocks noChangeArrowheads="1"/>
          </p:cNvSpPr>
          <p:nvPr/>
        </p:nvSpPr>
        <p:spPr bwMode="auto">
          <a:xfrm>
            <a:off x="55626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30" name="Oval 407"/>
          <p:cNvSpPr>
            <a:spLocks noChangeArrowheads="1"/>
          </p:cNvSpPr>
          <p:nvPr/>
        </p:nvSpPr>
        <p:spPr bwMode="auto">
          <a:xfrm>
            <a:off x="54864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31" name="Oval 408"/>
          <p:cNvSpPr>
            <a:spLocks noChangeArrowheads="1"/>
          </p:cNvSpPr>
          <p:nvPr/>
        </p:nvSpPr>
        <p:spPr bwMode="auto">
          <a:xfrm>
            <a:off x="5638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32" name="Oval 409"/>
          <p:cNvSpPr>
            <a:spLocks noChangeArrowheads="1"/>
          </p:cNvSpPr>
          <p:nvPr/>
        </p:nvSpPr>
        <p:spPr bwMode="auto">
          <a:xfrm>
            <a:off x="5791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33" name="Oval 410"/>
          <p:cNvSpPr>
            <a:spLocks noChangeArrowheads="1"/>
          </p:cNvSpPr>
          <p:nvPr/>
        </p:nvSpPr>
        <p:spPr bwMode="auto">
          <a:xfrm>
            <a:off x="5943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34" name="Oval 411"/>
          <p:cNvSpPr>
            <a:spLocks noChangeArrowheads="1"/>
          </p:cNvSpPr>
          <p:nvPr/>
        </p:nvSpPr>
        <p:spPr bwMode="auto">
          <a:xfrm>
            <a:off x="6096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35" name="Oval 412"/>
          <p:cNvSpPr>
            <a:spLocks noChangeArrowheads="1"/>
          </p:cNvSpPr>
          <p:nvPr/>
        </p:nvSpPr>
        <p:spPr bwMode="auto">
          <a:xfrm>
            <a:off x="57150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36" name="Oval 413"/>
          <p:cNvSpPr>
            <a:spLocks noChangeArrowheads="1"/>
          </p:cNvSpPr>
          <p:nvPr/>
        </p:nvSpPr>
        <p:spPr bwMode="auto">
          <a:xfrm>
            <a:off x="5867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37" name="Oval 414"/>
          <p:cNvSpPr>
            <a:spLocks noChangeArrowheads="1"/>
          </p:cNvSpPr>
          <p:nvPr/>
        </p:nvSpPr>
        <p:spPr bwMode="auto">
          <a:xfrm>
            <a:off x="6019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38" name="Oval 415"/>
          <p:cNvSpPr>
            <a:spLocks noChangeArrowheads="1"/>
          </p:cNvSpPr>
          <p:nvPr/>
        </p:nvSpPr>
        <p:spPr bwMode="auto">
          <a:xfrm>
            <a:off x="6172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839" name="Group 416"/>
          <p:cNvGrpSpPr>
            <a:grpSpLocks/>
          </p:cNvGrpSpPr>
          <p:nvPr/>
        </p:nvGrpSpPr>
        <p:grpSpPr bwMode="auto">
          <a:xfrm flipH="1">
            <a:off x="5715000" y="3657600"/>
            <a:ext cx="304800" cy="304800"/>
            <a:chOff x="3696" y="1728"/>
            <a:chExt cx="192" cy="192"/>
          </a:xfrm>
        </p:grpSpPr>
        <p:sp>
          <p:nvSpPr>
            <p:cNvPr id="24608" name="Oval 41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09" name="Oval 41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10" name="Oval 41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11" name="Oval 42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840" name="Oval 421"/>
          <p:cNvSpPr>
            <a:spLocks noChangeArrowheads="1"/>
          </p:cNvSpPr>
          <p:nvPr/>
        </p:nvSpPr>
        <p:spPr bwMode="auto">
          <a:xfrm>
            <a:off x="5791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41" name="Oval 422"/>
          <p:cNvSpPr>
            <a:spLocks noChangeArrowheads="1"/>
          </p:cNvSpPr>
          <p:nvPr/>
        </p:nvSpPr>
        <p:spPr bwMode="auto">
          <a:xfrm>
            <a:off x="5943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42" name="Oval 423"/>
          <p:cNvSpPr>
            <a:spLocks noChangeArrowheads="1"/>
          </p:cNvSpPr>
          <p:nvPr/>
        </p:nvSpPr>
        <p:spPr bwMode="auto">
          <a:xfrm>
            <a:off x="6096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43" name="Oval 424"/>
          <p:cNvSpPr>
            <a:spLocks noChangeArrowheads="1"/>
          </p:cNvSpPr>
          <p:nvPr/>
        </p:nvSpPr>
        <p:spPr bwMode="auto">
          <a:xfrm>
            <a:off x="62484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44" name="Oval 425"/>
          <p:cNvSpPr>
            <a:spLocks noChangeArrowheads="1"/>
          </p:cNvSpPr>
          <p:nvPr/>
        </p:nvSpPr>
        <p:spPr bwMode="auto">
          <a:xfrm>
            <a:off x="5867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45" name="Oval 426"/>
          <p:cNvSpPr>
            <a:spLocks noChangeArrowheads="1"/>
          </p:cNvSpPr>
          <p:nvPr/>
        </p:nvSpPr>
        <p:spPr bwMode="auto">
          <a:xfrm>
            <a:off x="6019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46" name="Oval 427"/>
          <p:cNvSpPr>
            <a:spLocks noChangeArrowheads="1"/>
          </p:cNvSpPr>
          <p:nvPr/>
        </p:nvSpPr>
        <p:spPr bwMode="auto">
          <a:xfrm>
            <a:off x="6172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47" name="Oval 428"/>
          <p:cNvSpPr>
            <a:spLocks noChangeArrowheads="1"/>
          </p:cNvSpPr>
          <p:nvPr/>
        </p:nvSpPr>
        <p:spPr bwMode="auto">
          <a:xfrm>
            <a:off x="6324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848" name="Group 429"/>
          <p:cNvGrpSpPr>
            <a:grpSpLocks/>
          </p:cNvGrpSpPr>
          <p:nvPr/>
        </p:nvGrpSpPr>
        <p:grpSpPr bwMode="auto">
          <a:xfrm flipH="1">
            <a:off x="5867400" y="3810000"/>
            <a:ext cx="304800" cy="304800"/>
            <a:chOff x="3696" y="1728"/>
            <a:chExt cx="192" cy="192"/>
          </a:xfrm>
        </p:grpSpPr>
        <p:sp>
          <p:nvSpPr>
            <p:cNvPr id="24604" name="Oval 43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05" name="Oval 43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06" name="Oval 43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07" name="Oval 43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849" name="Oval 434"/>
          <p:cNvSpPr>
            <a:spLocks noChangeArrowheads="1"/>
          </p:cNvSpPr>
          <p:nvPr/>
        </p:nvSpPr>
        <p:spPr bwMode="auto">
          <a:xfrm>
            <a:off x="5943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50" name="Oval 435"/>
          <p:cNvSpPr>
            <a:spLocks noChangeArrowheads="1"/>
          </p:cNvSpPr>
          <p:nvPr/>
        </p:nvSpPr>
        <p:spPr bwMode="auto">
          <a:xfrm>
            <a:off x="6096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51" name="Oval 436"/>
          <p:cNvSpPr>
            <a:spLocks noChangeArrowheads="1"/>
          </p:cNvSpPr>
          <p:nvPr/>
        </p:nvSpPr>
        <p:spPr bwMode="auto">
          <a:xfrm>
            <a:off x="6248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52" name="Oval 437"/>
          <p:cNvSpPr>
            <a:spLocks noChangeArrowheads="1"/>
          </p:cNvSpPr>
          <p:nvPr/>
        </p:nvSpPr>
        <p:spPr bwMode="auto">
          <a:xfrm>
            <a:off x="64008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53" name="Oval 438"/>
          <p:cNvSpPr>
            <a:spLocks noChangeArrowheads="1"/>
          </p:cNvSpPr>
          <p:nvPr/>
        </p:nvSpPr>
        <p:spPr bwMode="auto">
          <a:xfrm>
            <a:off x="6019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54" name="Oval 439"/>
          <p:cNvSpPr>
            <a:spLocks noChangeArrowheads="1"/>
          </p:cNvSpPr>
          <p:nvPr/>
        </p:nvSpPr>
        <p:spPr bwMode="auto">
          <a:xfrm>
            <a:off x="6172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55" name="Oval 440"/>
          <p:cNvSpPr>
            <a:spLocks noChangeArrowheads="1"/>
          </p:cNvSpPr>
          <p:nvPr/>
        </p:nvSpPr>
        <p:spPr bwMode="auto">
          <a:xfrm>
            <a:off x="6324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56" name="Oval 441"/>
          <p:cNvSpPr>
            <a:spLocks noChangeArrowheads="1"/>
          </p:cNvSpPr>
          <p:nvPr/>
        </p:nvSpPr>
        <p:spPr bwMode="auto">
          <a:xfrm>
            <a:off x="6477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857" name="Group 442"/>
          <p:cNvGrpSpPr>
            <a:grpSpLocks/>
          </p:cNvGrpSpPr>
          <p:nvPr/>
        </p:nvGrpSpPr>
        <p:grpSpPr bwMode="auto">
          <a:xfrm flipH="1">
            <a:off x="6019800" y="3733800"/>
            <a:ext cx="304800" cy="304800"/>
            <a:chOff x="3696" y="1728"/>
            <a:chExt cx="192" cy="192"/>
          </a:xfrm>
        </p:grpSpPr>
        <p:sp>
          <p:nvSpPr>
            <p:cNvPr id="24600" name="Oval 44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01" name="Oval 44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02" name="Oval 44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603" name="Oval 44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858" name="Oval 447"/>
          <p:cNvSpPr>
            <a:spLocks noChangeArrowheads="1"/>
          </p:cNvSpPr>
          <p:nvPr/>
        </p:nvSpPr>
        <p:spPr bwMode="auto">
          <a:xfrm>
            <a:off x="5562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59" name="Oval 448"/>
          <p:cNvSpPr>
            <a:spLocks noChangeArrowheads="1"/>
          </p:cNvSpPr>
          <p:nvPr/>
        </p:nvSpPr>
        <p:spPr bwMode="auto">
          <a:xfrm>
            <a:off x="5715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60" name="Oval 449"/>
          <p:cNvSpPr>
            <a:spLocks noChangeArrowheads="1"/>
          </p:cNvSpPr>
          <p:nvPr/>
        </p:nvSpPr>
        <p:spPr bwMode="auto">
          <a:xfrm>
            <a:off x="5867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61" name="Oval 450"/>
          <p:cNvSpPr>
            <a:spLocks noChangeArrowheads="1"/>
          </p:cNvSpPr>
          <p:nvPr/>
        </p:nvSpPr>
        <p:spPr bwMode="auto">
          <a:xfrm>
            <a:off x="5638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62" name="Oval 451"/>
          <p:cNvSpPr>
            <a:spLocks noChangeArrowheads="1"/>
          </p:cNvSpPr>
          <p:nvPr/>
        </p:nvSpPr>
        <p:spPr bwMode="auto">
          <a:xfrm>
            <a:off x="5791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63" name="Oval 452"/>
          <p:cNvSpPr>
            <a:spLocks noChangeArrowheads="1"/>
          </p:cNvSpPr>
          <p:nvPr/>
        </p:nvSpPr>
        <p:spPr bwMode="auto">
          <a:xfrm>
            <a:off x="59436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864" name="Group 453"/>
          <p:cNvGrpSpPr>
            <a:grpSpLocks/>
          </p:cNvGrpSpPr>
          <p:nvPr/>
        </p:nvGrpSpPr>
        <p:grpSpPr bwMode="auto">
          <a:xfrm flipH="1">
            <a:off x="5486400" y="3962400"/>
            <a:ext cx="304800" cy="304800"/>
            <a:chOff x="3696" y="1728"/>
            <a:chExt cx="192" cy="192"/>
          </a:xfrm>
        </p:grpSpPr>
        <p:sp>
          <p:nvSpPr>
            <p:cNvPr id="24596" name="Oval 45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97" name="Oval 45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98" name="Oval 45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99" name="Oval 45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865" name="Oval 458"/>
          <p:cNvSpPr>
            <a:spLocks noChangeArrowheads="1"/>
          </p:cNvSpPr>
          <p:nvPr/>
        </p:nvSpPr>
        <p:spPr bwMode="auto">
          <a:xfrm>
            <a:off x="5562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66" name="Oval 459"/>
          <p:cNvSpPr>
            <a:spLocks noChangeArrowheads="1"/>
          </p:cNvSpPr>
          <p:nvPr/>
        </p:nvSpPr>
        <p:spPr bwMode="auto">
          <a:xfrm>
            <a:off x="5715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67" name="Oval 460"/>
          <p:cNvSpPr>
            <a:spLocks noChangeArrowheads="1"/>
          </p:cNvSpPr>
          <p:nvPr/>
        </p:nvSpPr>
        <p:spPr bwMode="auto">
          <a:xfrm>
            <a:off x="5867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68" name="Oval 461"/>
          <p:cNvSpPr>
            <a:spLocks noChangeArrowheads="1"/>
          </p:cNvSpPr>
          <p:nvPr/>
        </p:nvSpPr>
        <p:spPr bwMode="auto">
          <a:xfrm>
            <a:off x="60198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69" name="Oval 462"/>
          <p:cNvSpPr>
            <a:spLocks noChangeArrowheads="1"/>
          </p:cNvSpPr>
          <p:nvPr/>
        </p:nvSpPr>
        <p:spPr bwMode="auto">
          <a:xfrm>
            <a:off x="5638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70" name="Oval 463"/>
          <p:cNvSpPr>
            <a:spLocks noChangeArrowheads="1"/>
          </p:cNvSpPr>
          <p:nvPr/>
        </p:nvSpPr>
        <p:spPr bwMode="auto">
          <a:xfrm>
            <a:off x="5791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71" name="Oval 464"/>
          <p:cNvSpPr>
            <a:spLocks noChangeArrowheads="1"/>
          </p:cNvSpPr>
          <p:nvPr/>
        </p:nvSpPr>
        <p:spPr bwMode="auto">
          <a:xfrm>
            <a:off x="59436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872" name="Group 465"/>
          <p:cNvGrpSpPr>
            <a:grpSpLocks/>
          </p:cNvGrpSpPr>
          <p:nvPr/>
        </p:nvGrpSpPr>
        <p:grpSpPr bwMode="auto">
          <a:xfrm flipH="1">
            <a:off x="5638800" y="4114800"/>
            <a:ext cx="304800" cy="304800"/>
            <a:chOff x="3696" y="1728"/>
            <a:chExt cx="192" cy="192"/>
          </a:xfrm>
        </p:grpSpPr>
        <p:sp>
          <p:nvSpPr>
            <p:cNvPr id="24592" name="Oval 46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93" name="Oval 46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94" name="Oval 46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95" name="Oval 46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873" name="Oval 470"/>
          <p:cNvSpPr>
            <a:spLocks noChangeArrowheads="1"/>
          </p:cNvSpPr>
          <p:nvPr/>
        </p:nvSpPr>
        <p:spPr bwMode="auto">
          <a:xfrm>
            <a:off x="5715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74" name="Oval 471"/>
          <p:cNvSpPr>
            <a:spLocks noChangeArrowheads="1"/>
          </p:cNvSpPr>
          <p:nvPr/>
        </p:nvSpPr>
        <p:spPr bwMode="auto">
          <a:xfrm>
            <a:off x="5867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75" name="Oval 472"/>
          <p:cNvSpPr>
            <a:spLocks noChangeArrowheads="1"/>
          </p:cNvSpPr>
          <p:nvPr/>
        </p:nvSpPr>
        <p:spPr bwMode="auto">
          <a:xfrm>
            <a:off x="60198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76" name="Oval 473"/>
          <p:cNvSpPr>
            <a:spLocks noChangeArrowheads="1"/>
          </p:cNvSpPr>
          <p:nvPr/>
        </p:nvSpPr>
        <p:spPr bwMode="auto">
          <a:xfrm>
            <a:off x="5943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877" name="Group 474"/>
          <p:cNvGrpSpPr>
            <a:grpSpLocks/>
          </p:cNvGrpSpPr>
          <p:nvPr/>
        </p:nvGrpSpPr>
        <p:grpSpPr bwMode="auto">
          <a:xfrm flipH="1">
            <a:off x="5791200" y="4038600"/>
            <a:ext cx="304800" cy="304800"/>
            <a:chOff x="3696" y="1728"/>
            <a:chExt cx="192" cy="192"/>
          </a:xfrm>
        </p:grpSpPr>
        <p:sp>
          <p:nvSpPr>
            <p:cNvPr id="24588" name="Oval 47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89" name="Oval 47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90" name="Oval 47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91" name="Oval 47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878" name="Oval 479"/>
          <p:cNvSpPr>
            <a:spLocks noChangeArrowheads="1"/>
          </p:cNvSpPr>
          <p:nvPr/>
        </p:nvSpPr>
        <p:spPr bwMode="auto">
          <a:xfrm>
            <a:off x="6477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79" name="Oval 480"/>
          <p:cNvSpPr>
            <a:spLocks noChangeArrowheads="1"/>
          </p:cNvSpPr>
          <p:nvPr/>
        </p:nvSpPr>
        <p:spPr bwMode="auto">
          <a:xfrm>
            <a:off x="6629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80" name="Oval 481"/>
          <p:cNvSpPr>
            <a:spLocks noChangeArrowheads="1"/>
          </p:cNvSpPr>
          <p:nvPr/>
        </p:nvSpPr>
        <p:spPr bwMode="auto">
          <a:xfrm>
            <a:off x="6781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81" name="Oval 482"/>
          <p:cNvSpPr>
            <a:spLocks noChangeArrowheads="1"/>
          </p:cNvSpPr>
          <p:nvPr/>
        </p:nvSpPr>
        <p:spPr bwMode="auto">
          <a:xfrm>
            <a:off x="6934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82" name="Oval 483"/>
          <p:cNvSpPr>
            <a:spLocks noChangeArrowheads="1"/>
          </p:cNvSpPr>
          <p:nvPr/>
        </p:nvSpPr>
        <p:spPr bwMode="auto">
          <a:xfrm>
            <a:off x="65532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83" name="Oval 484"/>
          <p:cNvSpPr>
            <a:spLocks noChangeArrowheads="1"/>
          </p:cNvSpPr>
          <p:nvPr/>
        </p:nvSpPr>
        <p:spPr bwMode="auto">
          <a:xfrm>
            <a:off x="67056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84" name="Oval 485"/>
          <p:cNvSpPr>
            <a:spLocks noChangeArrowheads="1"/>
          </p:cNvSpPr>
          <p:nvPr/>
        </p:nvSpPr>
        <p:spPr bwMode="auto">
          <a:xfrm>
            <a:off x="68580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85" name="Oval 486"/>
          <p:cNvSpPr>
            <a:spLocks noChangeArrowheads="1"/>
          </p:cNvSpPr>
          <p:nvPr/>
        </p:nvSpPr>
        <p:spPr bwMode="auto">
          <a:xfrm>
            <a:off x="7010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886" name="Group 487"/>
          <p:cNvGrpSpPr>
            <a:grpSpLocks/>
          </p:cNvGrpSpPr>
          <p:nvPr/>
        </p:nvGrpSpPr>
        <p:grpSpPr bwMode="auto">
          <a:xfrm flipH="1">
            <a:off x="6553200" y="3505200"/>
            <a:ext cx="304800" cy="304800"/>
            <a:chOff x="3696" y="1728"/>
            <a:chExt cx="192" cy="192"/>
          </a:xfrm>
        </p:grpSpPr>
        <p:sp>
          <p:nvSpPr>
            <p:cNvPr id="24584" name="Oval 48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85" name="Oval 48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86" name="Oval 49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87" name="Oval 49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887" name="Oval 492"/>
          <p:cNvSpPr>
            <a:spLocks noChangeArrowheads="1"/>
          </p:cNvSpPr>
          <p:nvPr/>
        </p:nvSpPr>
        <p:spPr bwMode="auto">
          <a:xfrm>
            <a:off x="6629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88" name="Oval 493"/>
          <p:cNvSpPr>
            <a:spLocks noChangeArrowheads="1"/>
          </p:cNvSpPr>
          <p:nvPr/>
        </p:nvSpPr>
        <p:spPr bwMode="auto">
          <a:xfrm>
            <a:off x="6781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89" name="Oval 494"/>
          <p:cNvSpPr>
            <a:spLocks noChangeArrowheads="1"/>
          </p:cNvSpPr>
          <p:nvPr/>
        </p:nvSpPr>
        <p:spPr bwMode="auto">
          <a:xfrm>
            <a:off x="6934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90" name="Oval 495"/>
          <p:cNvSpPr>
            <a:spLocks noChangeArrowheads="1"/>
          </p:cNvSpPr>
          <p:nvPr/>
        </p:nvSpPr>
        <p:spPr bwMode="auto">
          <a:xfrm>
            <a:off x="7086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91" name="Oval 496"/>
          <p:cNvSpPr>
            <a:spLocks noChangeArrowheads="1"/>
          </p:cNvSpPr>
          <p:nvPr/>
        </p:nvSpPr>
        <p:spPr bwMode="auto">
          <a:xfrm>
            <a:off x="67056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92" name="Oval 497"/>
          <p:cNvSpPr>
            <a:spLocks noChangeArrowheads="1"/>
          </p:cNvSpPr>
          <p:nvPr/>
        </p:nvSpPr>
        <p:spPr bwMode="auto">
          <a:xfrm>
            <a:off x="68580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93" name="Oval 498"/>
          <p:cNvSpPr>
            <a:spLocks noChangeArrowheads="1"/>
          </p:cNvSpPr>
          <p:nvPr/>
        </p:nvSpPr>
        <p:spPr bwMode="auto">
          <a:xfrm>
            <a:off x="7010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94" name="Oval 499"/>
          <p:cNvSpPr>
            <a:spLocks noChangeArrowheads="1"/>
          </p:cNvSpPr>
          <p:nvPr/>
        </p:nvSpPr>
        <p:spPr bwMode="auto">
          <a:xfrm>
            <a:off x="7162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895" name="Group 500"/>
          <p:cNvGrpSpPr>
            <a:grpSpLocks/>
          </p:cNvGrpSpPr>
          <p:nvPr/>
        </p:nvGrpSpPr>
        <p:grpSpPr bwMode="auto">
          <a:xfrm flipH="1">
            <a:off x="6705600" y="3657600"/>
            <a:ext cx="304800" cy="304800"/>
            <a:chOff x="3696" y="1728"/>
            <a:chExt cx="192" cy="192"/>
          </a:xfrm>
        </p:grpSpPr>
        <p:sp>
          <p:nvSpPr>
            <p:cNvPr id="24580" name="Oval 50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81" name="Oval 50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82" name="Oval 50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83" name="Oval 50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896" name="Oval 505"/>
          <p:cNvSpPr>
            <a:spLocks noChangeArrowheads="1"/>
          </p:cNvSpPr>
          <p:nvPr/>
        </p:nvSpPr>
        <p:spPr bwMode="auto">
          <a:xfrm>
            <a:off x="6781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97" name="Oval 506"/>
          <p:cNvSpPr>
            <a:spLocks noChangeArrowheads="1"/>
          </p:cNvSpPr>
          <p:nvPr/>
        </p:nvSpPr>
        <p:spPr bwMode="auto">
          <a:xfrm>
            <a:off x="6934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98" name="Oval 507"/>
          <p:cNvSpPr>
            <a:spLocks noChangeArrowheads="1"/>
          </p:cNvSpPr>
          <p:nvPr/>
        </p:nvSpPr>
        <p:spPr bwMode="auto">
          <a:xfrm>
            <a:off x="7086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899" name="Oval 508"/>
          <p:cNvSpPr>
            <a:spLocks noChangeArrowheads="1"/>
          </p:cNvSpPr>
          <p:nvPr/>
        </p:nvSpPr>
        <p:spPr bwMode="auto">
          <a:xfrm>
            <a:off x="7239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00" name="Oval 509"/>
          <p:cNvSpPr>
            <a:spLocks noChangeArrowheads="1"/>
          </p:cNvSpPr>
          <p:nvPr/>
        </p:nvSpPr>
        <p:spPr bwMode="auto">
          <a:xfrm>
            <a:off x="6858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01" name="Oval 510"/>
          <p:cNvSpPr>
            <a:spLocks noChangeArrowheads="1"/>
          </p:cNvSpPr>
          <p:nvPr/>
        </p:nvSpPr>
        <p:spPr bwMode="auto">
          <a:xfrm>
            <a:off x="7010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02" name="Oval 511"/>
          <p:cNvSpPr>
            <a:spLocks noChangeArrowheads="1"/>
          </p:cNvSpPr>
          <p:nvPr/>
        </p:nvSpPr>
        <p:spPr bwMode="auto">
          <a:xfrm>
            <a:off x="7162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03" name="Oval 512"/>
          <p:cNvSpPr>
            <a:spLocks noChangeArrowheads="1"/>
          </p:cNvSpPr>
          <p:nvPr/>
        </p:nvSpPr>
        <p:spPr bwMode="auto">
          <a:xfrm>
            <a:off x="7315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904" name="Group 513"/>
          <p:cNvGrpSpPr>
            <a:grpSpLocks/>
          </p:cNvGrpSpPr>
          <p:nvPr/>
        </p:nvGrpSpPr>
        <p:grpSpPr bwMode="auto">
          <a:xfrm flipH="1">
            <a:off x="6858000" y="3581400"/>
            <a:ext cx="304800" cy="304800"/>
            <a:chOff x="3696" y="1728"/>
            <a:chExt cx="192" cy="192"/>
          </a:xfrm>
        </p:grpSpPr>
        <p:sp>
          <p:nvSpPr>
            <p:cNvPr id="24576" name="Oval 51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77" name="Oval 51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78" name="Oval 51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79" name="Oval 51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905" name="Oval 518"/>
          <p:cNvSpPr>
            <a:spLocks noChangeArrowheads="1"/>
          </p:cNvSpPr>
          <p:nvPr/>
        </p:nvSpPr>
        <p:spPr bwMode="auto">
          <a:xfrm>
            <a:off x="64008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06" name="Oval 519"/>
          <p:cNvSpPr>
            <a:spLocks noChangeArrowheads="1"/>
          </p:cNvSpPr>
          <p:nvPr/>
        </p:nvSpPr>
        <p:spPr bwMode="auto">
          <a:xfrm>
            <a:off x="65532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07" name="Oval 520"/>
          <p:cNvSpPr>
            <a:spLocks noChangeArrowheads="1"/>
          </p:cNvSpPr>
          <p:nvPr/>
        </p:nvSpPr>
        <p:spPr bwMode="auto">
          <a:xfrm>
            <a:off x="67056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08" name="Oval 521"/>
          <p:cNvSpPr>
            <a:spLocks noChangeArrowheads="1"/>
          </p:cNvSpPr>
          <p:nvPr/>
        </p:nvSpPr>
        <p:spPr bwMode="auto">
          <a:xfrm>
            <a:off x="6477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09" name="Oval 522"/>
          <p:cNvSpPr>
            <a:spLocks noChangeArrowheads="1"/>
          </p:cNvSpPr>
          <p:nvPr/>
        </p:nvSpPr>
        <p:spPr bwMode="auto">
          <a:xfrm>
            <a:off x="6629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10" name="Oval 523"/>
          <p:cNvSpPr>
            <a:spLocks noChangeArrowheads="1"/>
          </p:cNvSpPr>
          <p:nvPr/>
        </p:nvSpPr>
        <p:spPr bwMode="auto">
          <a:xfrm>
            <a:off x="67818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911" name="Group 524"/>
          <p:cNvGrpSpPr>
            <a:grpSpLocks/>
          </p:cNvGrpSpPr>
          <p:nvPr/>
        </p:nvGrpSpPr>
        <p:grpSpPr bwMode="auto">
          <a:xfrm flipH="1">
            <a:off x="6324600" y="3810000"/>
            <a:ext cx="304800" cy="304800"/>
            <a:chOff x="3696" y="1728"/>
            <a:chExt cx="192" cy="192"/>
          </a:xfrm>
        </p:grpSpPr>
        <p:sp>
          <p:nvSpPr>
            <p:cNvPr id="24572" name="Oval 52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73" name="Oval 52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74" name="Oval 52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75" name="Oval 52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912" name="Oval 529"/>
          <p:cNvSpPr>
            <a:spLocks noChangeArrowheads="1"/>
          </p:cNvSpPr>
          <p:nvPr/>
        </p:nvSpPr>
        <p:spPr bwMode="auto">
          <a:xfrm>
            <a:off x="64008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13" name="Oval 530"/>
          <p:cNvSpPr>
            <a:spLocks noChangeArrowheads="1"/>
          </p:cNvSpPr>
          <p:nvPr/>
        </p:nvSpPr>
        <p:spPr bwMode="auto">
          <a:xfrm>
            <a:off x="65532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14" name="Oval 531"/>
          <p:cNvSpPr>
            <a:spLocks noChangeArrowheads="1"/>
          </p:cNvSpPr>
          <p:nvPr/>
        </p:nvSpPr>
        <p:spPr bwMode="auto">
          <a:xfrm>
            <a:off x="67056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15" name="Oval 532"/>
          <p:cNvSpPr>
            <a:spLocks noChangeArrowheads="1"/>
          </p:cNvSpPr>
          <p:nvPr/>
        </p:nvSpPr>
        <p:spPr bwMode="auto">
          <a:xfrm>
            <a:off x="68580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16" name="Oval 533"/>
          <p:cNvSpPr>
            <a:spLocks noChangeArrowheads="1"/>
          </p:cNvSpPr>
          <p:nvPr/>
        </p:nvSpPr>
        <p:spPr bwMode="auto">
          <a:xfrm>
            <a:off x="6477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17" name="Oval 534"/>
          <p:cNvSpPr>
            <a:spLocks noChangeArrowheads="1"/>
          </p:cNvSpPr>
          <p:nvPr/>
        </p:nvSpPr>
        <p:spPr bwMode="auto">
          <a:xfrm>
            <a:off x="6629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18" name="Oval 535"/>
          <p:cNvSpPr>
            <a:spLocks noChangeArrowheads="1"/>
          </p:cNvSpPr>
          <p:nvPr/>
        </p:nvSpPr>
        <p:spPr bwMode="auto">
          <a:xfrm>
            <a:off x="67818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919" name="Group 536"/>
          <p:cNvGrpSpPr>
            <a:grpSpLocks/>
          </p:cNvGrpSpPr>
          <p:nvPr/>
        </p:nvGrpSpPr>
        <p:grpSpPr bwMode="auto">
          <a:xfrm flipH="1">
            <a:off x="6477000" y="3962400"/>
            <a:ext cx="304800" cy="304800"/>
            <a:chOff x="3696" y="1728"/>
            <a:chExt cx="192" cy="192"/>
          </a:xfrm>
        </p:grpSpPr>
        <p:sp>
          <p:nvSpPr>
            <p:cNvPr id="24568" name="Oval 53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69" name="Oval 53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70" name="Oval 53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71" name="Oval 54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920" name="Oval 541"/>
          <p:cNvSpPr>
            <a:spLocks noChangeArrowheads="1"/>
          </p:cNvSpPr>
          <p:nvPr/>
        </p:nvSpPr>
        <p:spPr bwMode="auto">
          <a:xfrm>
            <a:off x="65532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21" name="Oval 542"/>
          <p:cNvSpPr>
            <a:spLocks noChangeArrowheads="1"/>
          </p:cNvSpPr>
          <p:nvPr/>
        </p:nvSpPr>
        <p:spPr bwMode="auto">
          <a:xfrm>
            <a:off x="67056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22" name="Oval 543"/>
          <p:cNvSpPr>
            <a:spLocks noChangeArrowheads="1"/>
          </p:cNvSpPr>
          <p:nvPr/>
        </p:nvSpPr>
        <p:spPr bwMode="auto">
          <a:xfrm>
            <a:off x="68580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23" name="Oval 544"/>
          <p:cNvSpPr>
            <a:spLocks noChangeArrowheads="1"/>
          </p:cNvSpPr>
          <p:nvPr/>
        </p:nvSpPr>
        <p:spPr bwMode="auto">
          <a:xfrm>
            <a:off x="67818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924" name="Group 545"/>
          <p:cNvGrpSpPr>
            <a:grpSpLocks/>
          </p:cNvGrpSpPr>
          <p:nvPr/>
        </p:nvGrpSpPr>
        <p:grpSpPr bwMode="auto">
          <a:xfrm flipH="1">
            <a:off x="6629400" y="3886200"/>
            <a:ext cx="304800" cy="304800"/>
            <a:chOff x="3696" y="1728"/>
            <a:chExt cx="192" cy="192"/>
          </a:xfrm>
        </p:grpSpPr>
        <p:sp>
          <p:nvSpPr>
            <p:cNvPr id="24564" name="Oval 54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65" name="Oval 54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66" name="Oval 54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67" name="Oval 54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925" name="Oval 550"/>
          <p:cNvSpPr>
            <a:spLocks noChangeArrowheads="1"/>
          </p:cNvSpPr>
          <p:nvPr/>
        </p:nvSpPr>
        <p:spPr bwMode="auto">
          <a:xfrm>
            <a:off x="6934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26" name="Oval 551"/>
          <p:cNvSpPr>
            <a:spLocks noChangeArrowheads="1"/>
          </p:cNvSpPr>
          <p:nvPr/>
        </p:nvSpPr>
        <p:spPr bwMode="auto">
          <a:xfrm>
            <a:off x="7086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27" name="Oval 552"/>
          <p:cNvSpPr>
            <a:spLocks noChangeArrowheads="1"/>
          </p:cNvSpPr>
          <p:nvPr/>
        </p:nvSpPr>
        <p:spPr bwMode="auto">
          <a:xfrm>
            <a:off x="7239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28" name="Oval 553"/>
          <p:cNvSpPr>
            <a:spLocks noChangeArrowheads="1"/>
          </p:cNvSpPr>
          <p:nvPr/>
        </p:nvSpPr>
        <p:spPr bwMode="auto">
          <a:xfrm>
            <a:off x="7391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29" name="Oval 554"/>
          <p:cNvSpPr>
            <a:spLocks noChangeArrowheads="1"/>
          </p:cNvSpPr>
          <p:nvPr/>
        </p:nvSpPr>
        <p:spPr bwMode="auto">
          <a:xfrm>
            <a:off x="70104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30" name="Oval 555"/>
          <p:cNvSpPr>
            <a:spLocks noChangeArrowheads="1"/>
          </p:cNvSpPr>
          <p:nvPr/>
        </p:nvSpPr>
        <p:spPr bwMode="auto">
          <a:xfrm>
            <a:off x="71628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31" name="Oval 556"/>
          <p:cNvSpPr>
            <a:spLocks noChangeArrowheads="1"/>
          </p:cNvSpPr>
          <p:nvPr/>
        </p:nvSpPr>
        <p:spPr bwMode="auto">
          <a:xfrm>
            <a:off x="7315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32" name="Oval 557"/>
          <p:cNvSpPr>
            <a:spLocks noChangeArrowheads="1"/>
          </p:cNvSpPr>
          <p:nvPr/>
        </p:nvSpPr>
        <p:spPr bwMode="auto">
          <a:xfrm>
            <a:off x="7467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933" name="Group 558"/>
          <p:cNvGrpSpPr>
            <a:grpSpLocks/>
          </p:cNvGrpSpPr>
          <p:nvPr/>
        </p:nvGrpSpPr>
        <p:grpSpPr bwMode="auto">
          <a:xfrm flipH="1">
            <a:off x="7010400" y="4038600"/>
            <a:ext cx="304800" cy="304800"/>
            <a:chOff x="3696" y="1728"/>
            <a:chExt cx="192" cy="192"/>
          </a:xfrm>
        </p:grpSpPr>
        <p:sp>
          <p:nvSpPr>
            <p:cNvPr id="24560" name="Oval 55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61" name="Oval 56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62" name="Oval 56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63" name="Oval 56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934" name="Oval 563"/>
          <p:cNvSpPr>
            <a:spLocks noChangeArrowheads="1"/>
          </p:cNvSpPr>
          <p:nvPr/>
        </p:nvSpPr>
        <p:spPr bwMode="auto">
          <a:xfrm>
            <a:off x="7086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35" name="Oval 564"/>
          <p:cNvSpPr>
            <a:spLocks noChangeArrowheads="1"/>
          </p:cNvSpPr>
          <p:nvPr/>
        </p:nvSpPr>
        <p:spPr bwMode="auto">
          <a:xfrm>
            <a:off x="7239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36" name="Oval 565"/>
          <p:cNvSpPr>
            <a:spLocks noChangeArrowheads="1"/>
          </p:cNvSpPr>
          <p:nvPr/>
        </p:nvSpPr>
        <p:spPr bwMode="auto">
          <a:xfrm>
            <a:off x="7391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37" name="Oval 566"/>
          <p:cNvSpPr>
            <a:spLocks noChangeArrowheads="1"/>
          </p:cNvSpPr>
          <p:nvPr/>
        </p:nvSpPr>
        <p:spPr bwMode="auto">
          <a:xfrm>
            <a:off x="7543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38" name="Oval 567"/>
          <p:cNvSpPr>
            <a:spLocks noChangeArrowheads="1"/>
          </p:cNvSpPr>
          <p:nvPr/>
        </p:nvSpPr>
        <p:spPr bwMode="auto">
          <a:xfrm>
            <a:off x="71628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39" name="Oval 568"/>
          <p:cNvSpPr>
            <a:spLocks noChangeArrowheads="1"/>
          </p:cNvSpPr>
          <p:nvPr/>
        </p:nvSpPr>
        <p:spPr bwMode="auto">
          <a:xfrm>
            <a:off x="7315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40" name="Oval 569"/>
          <p:cNvSpPr>
            <a:spLocks noChangeArrowheads="1"/>
          </p:cNvSpPr>
          <p:nvPr/>
        </p:nvSpPr>
        <p:spPr bwMode="auto">
          <a:xfrm>
            <a:off x="7467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41" name="Oval 570"/>
          <p:cNvSpPr>
            <a:spLocks noChangeArrowheads="1"/>
          </p:cNvSpPr>
          <p:nvPr/>
        </p:nvSpPr>
        <p:spPr bwMode="auto">
          <a:xfrm>
            <a:off x="76200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942" name="Group 571"/>
          <p:cNvGrpSpPr>
            <a:grpSpLocks/>
          </p:cNvGrpSpPr>
          <p:nvPr/>
        </p:nvGrpSpPr>
        <p:grpSpPr bwMode="auto">
          <a:xfrm flipH="1">
            <a:off x="7162800" y="4191000"/>
            <a:ext cx="304800" cy="304800"/>
            <a:chOff x="3696" y="1728"/>
            <a:chExt cx="192" cy="192"/>
          </a:xfrm>
        </p:grpSpPr>
        <p:sp>
          <p:nvSpPr>
            <p:cNvPr id="24556" name="Oval 57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57" name="Oval 57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58" name="Oval 57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59" name="Oval 57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943" name="Oval 576"/>
          <p:cNvSpPr>
            <a:spLocks noChangeArrowheads="1"/>
          </p:cNvSpPr>
          <p:nvPr/>
        </p:nvSpPr>
        <p:spPr bwMode="auto">
          <a:xfrm>
            <a:off x="7239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44" name="Oval 577"/>
          <p:cNvSpPr>
            <a:spLocks noChangeArrowheads="1"/>
          </p:cNvSpPr>
          <p:nvPr/>
        </p:nvSpPr>
        <p:spPr bwMode="auto">
          <a:xfrm>
            <a:off x="73914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45" name="Oval 578"/>
          <p:cNvSpPr>
            <a:spLocks noChangeArrowheads="1"/>
          </p:cNvSpPr>
          <p:nvPr/>
        </p:nvSpPr>
        <p:spPr bwMode="auto">
          <a:xfrm>
            <a:off x="75438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46" name="Oval 579"/>
          <p:cNvSpPr>
            <a:spLocks noChangeArrowheads="1"/>
          </p:cNvSpPr>
          <p:nvPr/>
        </p:nvSpPr>
        <p:spPr bwMode="auto">
          <a:xfrm>
            <a:off x="76962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47" name="Oval 580"/>
          <p:cNvSpPr>
            <a:spLocks noChangeArrowheads="1"/>
          </p:cNvSpPr>
          <p:nvPr/>
        </p:nvSpPr>
        <p:spPr bwMode="auto">
          <a:xfrm>
            <a:off x="7315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48" name="Oval 581"/>
          <p:cNvSpPr>
            <a:spLocks noChangeArrowheads="1"/>
          </p:cNvSpPr>
          <p:nvPr/>
        </p:nvSpPr>
        <p:spPr bwMode="auto">
          <a:xfrm>
            <a:off x="7467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49" name="Oval 582"/>
          <p:cNvSpPr>
            <a:spLocks noChangeArrowheads="1"/>
          </p:cNvSpPr>
          <p:nvPr/>
        </p:nvSpPr>
        <p:spPr bwMode="auto">
          <a:xfrm>
            <a:off x="7620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50" name="Oval 583"/>
          <p:cNvSpPr>
            <a:spLocks noChangeArrowheads="1"/>
          </p:cNvSpPr>
          <p:nvPr/>
        </p:nvSpPr>
        <p:spPr bwMode="auto">
          <a:xfrm>
            <a:off x="7772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951" name="Group 584"/>
          <p:cNvGrpSpPr>
            <a:grpSpLocks/>
          </p:cNvGrpSpPr>
          <p:nvPr/>
        </p:nvGrpSpPr>
        <p:grpSpPr bwMode="auto">
          <a:xfrm flipH="1">
            <a:off x="7315200" y="4114800"/>
            <a:ext cx="304800" cy="304800"/>
            <a:chOff x="3696" y="1728"/>
            <a:chExt cx="192" cy="192"/>
          </a:xfrm>
        </p:grpSpPr>
        <p:sp>
          <p:nvSpPr>
            <p:cNvPr id="24552" name="Oval 58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53" name="Oval 58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54" name="Oval 58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55" name="Oval 58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952" name="Oval 589"/>
          <p:cNvSpPr>
            <a:spLocks noChangeArrowheads="1"/>
          </p:cNvSpPr>
          <p:nvPr/>
        </p:nvSpPr>
        <p:spPr bwMode="auto">
          <a:xfrm>
            <a:off x="68580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53" name="Oval 590"/>
          <p:cNvSpPr>
            <a:spLocks noChangeArrowheads="1"/>
          </p:cNvSpPr>
          <p:nvPr/>
        </p:nvSpPr>
        <p:spPr bwMode="auto">
          <a:xfrm>
            <a:off x="7010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54" name="Oval 591"/>
          <p:cNvSpPr>
            <a:spLocks noChangeArrowheads="1"/>
          </p:cNvSpPr>
          <p:nvPr/>
        </p:nvSpPr>
        <p:spPr bwMode="auto">
          <a:xfrm>
            <a:off x="7162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55" name="Oval 592"/>
          <p:cNvSpPr>
            <a:spLocks noChangeArrowheads="1"/>
          </p:cNvSpPr>
          <p:nvPr/>
        </p:nvSpPr>
        <p:spPr bwMode="auto">
          <a:xfrm>
            <a:off x="69342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56" name="Oval 593"/>
          <p:cNvSpPr>
            <a:spLocks noChangeArrowheads="1"/>
          </p:cNvSpPr>
          <p:nvPr/>
        </p:nvSpPr>
        <p:spPr bwMode="auto">
          <a:xfrm>
            <a:off x="7086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57" name="Oval 594"/>
          <p:cNvSpPr>
            <a:spLocks noChangeArrowheads="1"/>
          </p:cNvSpPr>
          <p:nvPr/>
        </p:nvSpPr>
        <p:spPr bwMode="auto">
          <a:xfrm>
            <a:off x="7239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958" name="Group 595"/>
          <p:cNvGrpSpPr>
            <a:grpSpLocks/>
          </p:cNvGrpSpPr>
          <p:nvPr/>
        </p:nvGrpSpPr>
        <p:grpSpPr bwMode="auto">
          <a:xfrm flipH="1">
            <a:off x="6781800" y="4343400"/>
            <a:ext cx="304800" cy="304800"/>
            <a:chOff x="3696" y="1728"/>
            <a:chExt cx="192" cy="192"/>
          </a:xfrm>
        </p:grpSpPr>
        <p:sp>
          <p:nvSpPr>
            <p:cNvPr id="24548" name="Oval 59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49" name="Oval 59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50" name="Oval 59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51" name="Oval 59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959" name="Oval 600"/>
          <p:cNvSpPr>
            <a:spLocks noChangeArrowheads="1"/>
          </p:cNvSpPr>
          <p:nvPr/>
        </p:nvSpPr>
        <p:spPr bwMode="auto">
          <a:xfrm>
            <a:off x="68580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60" name="Oval 601"/>
          <p:cNvSpPr>
            <a:spLocks noChangeArrowheads="1"/>
          </p:cNvSpPr>
          <p:nvPr/>
        </p:nvSpPr>
        <p:spPr bwMode="auto">
          <a:xfrm>
            <a:off x="7010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61" name="Oval 602"/>
          <p:cNvSpPr>
            <a:spLocks noChangeArrowheads="1"/>
          </p:cNvSpPr>
          <p:nvPr/>
        </p:nvSpPr>
        <p:spPr bwMode="auto">
          <a:xfrm>
            <a:off x="7162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62" name="Oval 603"/>
          <p:cNvSpPr>
            <a:spLocks noChangeArrowheads="1"/>
          </p:cNvSpPr>
          <p:nvPr/>
        </p:nvSpPr>
        <p:spPr bwMode="auto">
          <a:xfrm>
            <a:off x="7315200" y="4724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63" name="Oval 604"/>
          <p:cNvSpPr>
            <a:spLocks noChangeArrowheads="1"/>
          </p:cNvSpPr>
          <p:nvPr/>
        </p:nvSpPr>
        <p:spPr bwMode="auto">
          <a:xfrm>
            <a:off x="69342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64" name="Oval 605"/>
          <p:cNvSpPr>
            <a:spLocks noChangeArrowheads="1"/>
          </p:cNvSpPr>
          <p:nvPr/>
        </p:nvSpPr>
        <p:spPr bwMode="auto">
          <a:xfrm>
            <a:off x="7086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65" name="Oval 606"/>
          <p:cNvSpPr>
            <a:spLocks noChangeArrowheads="1"/>
          </p:cNvSpPr>
          <p:nvPr/>
        </p:nvSpPr>
        <p:spPr bwMode="auto">
          <a:xfrm>
            <a:off x="7239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966" name="Group 607"/>
          <p:cNvGrpSpPr>
            <a:grpSpLocks/>
          </p:cNvGrpSpPr>
          <p:nvPr/>
        </p:nvGrpSpPr>
        <p:grpSpPr bwMode="auto">
          <a:xfrm flipH="1">
            <a:off x="6934200" y="4495800"/>
            <a:ext cx="304800" cy="304800"/>
            <a:chOff x="3696" y="1728"/>
            <a:chExt cx="192" cy="192"/>
          </a:xfrm>
        </p:grpSpPr>
        <p:sp>
          <p:nvSpPr>
            <p:cNvPr id="24544" name="Oval 60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45" name="Oval 60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46" name="Oval 61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47" name="Oval 61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967" name="Oval 612"/>
          <p:cNvSpPr>
            <a:spLocks noChangeArrowheads="1"/>
          </p:cNvSpPr>
          <p:nvPr/>
        </p:nvSpPr>
        <p:spPr bwMode="auto">
          <a:xfrm>
            <a:off x="7010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68" name="Oval 613"/>
          <p:cNvSpPr>
            <a:spLocks noChangeArrowheads="1"/>
          </p:cNvSpPr>
          <p:nvPr/>
        </p:nvSpPr>
        <p:spPr bwMode="auto">
          <a:xfrm>
            <a:off x="71628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69" name="Oval 614"/>
          <p:cNvSpPr>
            <a:spLocks noChangeArrowheads="1"/>
          </p:cNvSpPr>
          <p:nvPr/>
        </p:nvSpPr>
        <p:spPr bwMode="auto">
          <a:xfrm>
            <a:off x="73152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70" name="Oval 615"/>
          <p:cNvSpPr>
            <a:spLocks noChangeArrowheads="1"/>
          </p:cNvSpPr>
          <p:nvPr/>
        </p:nvSpPr>
        <p:spPr bwMode="auto">
          <a:xfrm>
            <a:off x="72390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971" name="Group 616"/>
          <p:cNvGrpSpPr>
            <a:grpSpLocks/>
          </p:cNvGrpSpPr>
          <p:nvPr/>
        </p:nvGrpSpPr>
        <p:grpSpPr bwMode="auto">
          <a:xfrm flipH="1">
            <a:off x="7086600" y="4419600"/>
            <a:ext cx="304800" cy="304800"/>
            <a:chOff x="3696" y="1728"/>
            <a:chExt cx="192" cy="192"/>
          </a:xfrm>
        </p:grpSpPr>
        <p:sp>
          <p:nvSpPr>
            <p:cNvPr id="24540" name="Oval 61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41" name="Oval 61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42" name="Oval 61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43" name="Oval 62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972" name="Oval 621"/>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73" name="Oval 622"/>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74" name="Oval 623"/>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75" name="Oval 624"/>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76" name="Oval 625"/>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77" name="Oval 626"/>
          <p:cNvSpPr>
            <a:spLocks noChangeArrowheads="1"/>
          </p:cNvSpPr>
          <p:nvPr/>
        </p:nvSpPr>
        <p:spPr bwMode="auto">
          <a:xfrm>
            <a:off x="6477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78" name="Oval 627"/>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79" name="Oval 628"/>
          <p:cNvSpPr>
            <a:spLocks noChangeArrowheads="1"/>
          </p:cNvSpPr>
          <p:nvPr/>
        </p:nvSpPr>
        <p:spPr bwMode="auto">
          <a:xfrm>
            <a:off x="6553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80" name="Oval 629"/>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81" name="Oval 630"/>
          <p:cNvSpPr>
            <a:spLocks noChangeArrowheads="1"/>
          </p:cNvSpPr>
          <p:nvPr/>
        </p:nvSpPr>
        <p:spPr bwMode="auto">
          <a:xfrm>
            <a:off x="6629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82" name="Oval 631"/>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83" name="Oval 632"/>
          <p:cNvSpPr>
            <a:spLocks noChangeArrowheads="1"/>
          </p:cNvSpPr>
          <p:nvPr/>
        </p:nvSpPr>
        <p:spPr bwMode="auto">
          <a:xfrm>
            <a:off x="6705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984" name="Group 633"/>
          <p:cNvGrpSpPr>
            <a:grpSpLocks/>
          </p:cNvGrpSpPr>
          <p:nvPr/>
        </p:nvGrpSpPr>
        <p:grpSpPr bwMode="auto">
          <a:xfrm flipH="1">
            <a:off x="6248400" y="3733800"/>
            <a:ext cx="304800" cy="304800"/>
            <a:chOff x="3696" y="1728"/>
            <a:chExt cx="192" cy="192"/>
          </a:xfrm>
        </p:grpSpPr>
        <p:sp>
          <p:nvSpPr>
            <p:cNvPr id="24536" name="Oval 63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37" name="Oval 63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38" name="Oval 63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39" name="Oval 63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985" name="Oval 638"/>
          <p:cNvSpPr>
            <a:spLocks noChangeArrowheads="1"/>
          </p:cNvSpPr>
          <p:nvPr/>
        </p:nvSpPr>
        <p:spPr bwMode="auto">
          <a:xfrm>
            <a:off x="61722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86" name="Oval 639"/>
          <p:cNvSpPr>
            <a:spLocks noChangeArrowheads="1"/>
          </p:cNvSpPr>
          <p:nvPr/>
        </p:nvSpPr>
        <p:spPr bwMode="auto">
          <a:xfrm>
            <a:off x="62484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87" name="Oval 640"/>
          <p:cNvSpPr>
            <a:spLocks noChangeArrowheads="1"/>
          </p:cNvSpPr>
          <p:nvPr/>
        </p:nvSpPr>
        <p:spPr bwMode="auto">
          <a:xfrm>
            <a:off x="61722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88" name="Oval 641"/>
          <p:cNvSpPr>
            <a:spLocks noChangeArrowheads="1"/>
          </p:cNvSpPr>
          <p:nvPr/>
        </p:nvSpPr>
        <p:spPr bwMode="auto">
          <a:xfrm>
            <a:off x="62484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89" name="Oval 642"/>
          <p:cNvSpPr>
            <a:spLocks noChangeArrowheads="1"/>
          </p:cNvSpPr>
          <p:nvPr/>
        </p:nvSpPr>
        <p:spPr bwMode="auto">
          <a:xfrm>
            <a:off x="61722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90" name="Oval 643"/>
          <p:cNvSpPr>
            <a:spLocks noChangeArrowheads="1"/>
          </p:cNvSpPr>
          <p:nvPr/>
        </p:nvSpPr>
        <p:spPr bwMode="auto">
          <a:xfrm>
            <a:off x="6324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91" name="Oval 644"/>
          <p:cNvSpPr>
            <a:spLocks noChangeArrowheads="1"/>
          </p:cNvSpPr>
          <p:nvPr/>
        </p:nvSpPr>
        <p:spPr bwMode="auto">
          <a:xfrm>
            <a:off x="6477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92" name="Oval 645"/>
          <p:cNvSpPr>
            <a:spLocks noChangeArrowheads="1"/>
          </p:cNvSpPr>
          <p:nvPr/>
        </p:nvSpPr>
        <p:spPr bwMode="auto">
          <a:xfrm>
            <a:off x="6629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93" name="Oval 646"/>
          <p:cNvSpPr>
            <a:spLocks noChangeArrowheads="1"/>
          </p:cNvSpPr>
          <p:nvPr/>
        </p:nvSpPr>
        <p:spPr bwMode="auto">
          <a:xfrm>
            <a:off x="6781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94" name="Oval 647"/>
          <p:cNvSpPr>
            <a:spLocks noChangeArrowheads="1"/>
          </p:cNvSpPr>
          <p:nvPr/>
        </p:nvSpPr>
        <p:spPr bwMode="auto">
          <a:xfrm>
            <a:off x="64008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95" name="Oval 648"/>
          <p:cNvSpPr>
            <a:spLocks noChangeArrowheads="1"/>
          </p:cNvSpPr>
          <p:nvPr/>
        </p:nvSpPr>
        <p:spPr bwMode="auto">
          <a:xfrm>
            <a:off x="6553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96" name="Oval 649"/>
          <p:cNvSpPr>
            <a:spLocks noChangeArrowheads="1"/>
          </p:cNvSpPr>
          <p:nvPr/>
        </p:nvSpPr>
        <p:spPr bwMode="auto">
          <a:xfrm>
            <a:off x="6705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3997" name="Oval 650"/>
          <p:cNvSpPr>
            <a:spLocks noChangeArrowheads="1"/>
          </p:cNvSpPr>
          <p:nvPr/>
        </p:nvSpPr>
        <p:spPr bwMode="auto">
          <a:xfrm>
            <a:off x="68580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3998" name="Group 651"/>
          <p:cNvGrpSpPr>
            <a:grpSpLocks/>
          </p:cNvGrpSpPr>
          <p:nvPr/>
        </p:nvGrpSpPr>
        <p:grpSpPr bwMode="auto">
          <a:xfrm flipH="1">
            <a:off x="6400800" y="4191000"/>
            <a:ext cx="304800" cy="304800"/>
            <a:chOff x="3696" y="1728"/>
            <a:chExt cx="192" cy="192"/>
          </a:xfrm>
        </p:grpSpPr>
        <p:sp>
          <p:nvSpPr>
            <p:cNvPr id="24532" name="Oval 65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33" name="Oval 65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34" name="Oval 65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35" name="Oval 65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3999" name="Oval 656"/>
          <p:cNvSpPr>
            <a:spLocks noChangeArrowheads="1"/>
          </p:cNvSpPr>
          <p:nvPr/>
        </p:nvSpPr>
        <p:spPr bwMode="auto">
          <a:xfrm>
            <a:off x="6477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00" name="Oval 657"/>
          <p:cNvSpPr>
            <a:spLocks noChangeArrowheads="1"/>
          </p:cNvSpPr>
          <p:nvPr/>
        </p:nvSpPr>
        <p:spPr bwMode="auto">
          <a:xfrm>
            <a:off x="6629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01" name="Oval 658"/>
          <p:cNvSpPr>
            <a:spLocks noChangeArrowheads="1"/>
          </p:cNvSpPr>
          <p:nvPr/>
        </p:nvSpPr>
        <p:spPr bwMode="auto">
          <a:xfrm>
            <a:off x="6781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02" name="Oval 659"/>
          <p:cNvSpPr>
            <a:spLocks noChangeArrowheads="1"/>
          </p:cNvSpPr>
          <p:nvPr/>
        </p:nvSpPr>
        <p:spPr bwMode="auto">
          <a:xfrm>
            <a:off x="69342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03" name="Oval 660"/>
          <p:cNvSpPr>
            <a:spLocks noChangeArrowheads="1"/>
          </p:cNvSpPr>
          <p:nvPr/>
        </p:nvSpPr>
        <p:spPr bwMode="auto">
          <a:xfrm>
            <a:off x="6553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04" name="Oval 661"/>
          <p:cNvSpPr>
            <a:spLocks noChangeArrowheads="1"/>
          </p:cNvSpPr>
          <p:nvPr/>
        </p:nvSpPr>
        <p:spPr bwMode="auto">
          <a:xfrm>
            <a:off x="6705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05" name="Oval 662"/>
          <p:cNvSpPr>
            <a:spLocks noChangeArrowheads="1"/>
          </p:cNvSpPr>
          <p:nvPr/>
        </p:nvSpPr>
        <p:spPr bwMode="auto">
          <a:xfrm>
            <a:off x="68580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06" name="Oval 663"/>
          <p:cNvSpPr>
            <a:spLocks noChangeArrowheads="1"/>
          </p:cNvSpPr>
          <p:nvPr/>
        </p:nvSpPr>
        <p:spPr bwMode="auto">
          <a:xfrm>
            <a:off x="70104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4007" name="Group 664"/>
          <p:cNvGrpSpPr>
            <a:grpSpLocks/>
          </p:cNvGrpSpPr>
          <p:nvPr/>
        </p:nvGrpSpPr>
        <p:grpSpPr bwMode="auto">
          <a:xfrm flipH="1">
            <a:off x="6553200" y="4343400"/>
            <a:ext cx="304800" cy="304800"/>
            <a:chOff x="3696" y="1728"/>
            <a:chExt cx="192" cy="192"/>
          </a:xfrm>
        </p:grpSpPr>
        <p:sp>
          <p:nvSpPr>
            <p:cNvPr id="24528" name="Oval 66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29" name="Oval 66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30" name="Oval 66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31" name="Oval 66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4008" name="Oval 669"/>
          <p:cNvSpPr>
            <a:spLocks noChangeArrowheads="1"/>
          </p:cNvSpPr>
          <p:nvPr/>
        </p:nvSpPr>
        <p:spPr bwMode="auto">
          <a:xfrm>
            <a:off x="66294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09" name="Oval 670"/>
          <p:cNvSpPr>
            <a:spLocks noChangeArrowheads="1"/>
          </p:cNvSpPr>
          <p:nvPr/>
        </p:nvSpPr>
        <p:spPr bwMode="auto">
          <a:xfrm>
            <a:off x="67818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10" name="Oval 671"/>
          <p:cNvSpPr>
            <a:spLocks noChangeArrowheads="1"/>
          </p:cNvSpPr>
          <p:nvPr/>
        </p:nvSpPr>
        <p:spPr bwMode="auto">
          <a:xfrm>
            <a:off x="69342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11" name="Oval 672"/>
          <p:cNvSpPr>
            <a:spLocks noChangeArrowheads="1"/>
          </p:cNvSpPr>
          <p:nvPr/>
        </p:nvSpPr>
        <p:spPr bwMode="auto">
          <a:xfrm>
            <a:off x="70866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12" name="Oval 673"/>
          <p:cNvSpPr>
            <a:spLocks noChangeArrowheads="1"/>
          </p:cNvSpPr>
          <p:nvPr/>
        </p:nvSpPr>
        <p:spPr bwMode="auto">
          <a:xfrm>
            <a:off x="6705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13" name="Oval 674"/>
          <p:cNvSpPr>
            <a:spLocks noChangeArrowheads="1"/>
          </p:cNvSpPr>
          <p:nvPr/>
        </p:nvSpPr>
        <p:spPr bwMode="auto">
          <a:xfrm>
            <a:off x="6858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14" name="Oval 675"/>
          <p:cNvSpPr>
            <a:spLocks noChangeArrowheads="1"/>
          </p:cNvSpPr>
          <p:nvPr/>
        </p:nvSpPr>
        <p:spPr bwMode="auto">
          <a:xfrm>
            <a:off x="7010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15" name="Oval 676"/>
          <p:cNvSpPr>
            <a:spLocks noChangeArrowheads="1"/>
          </p:cNvSpPr>
          <p:nvPr/>
        </p:nvSpPr>
        <p:spPr bwMode="auto">
          <a:xfrm>
            <a:off x="7162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4016" name="Group 677"/>
          <p:cNvGrpSpPr>
            <a:grpSpLocks/>
          </p:cNvGrpSpPr>
          <p:nvPr/>
        </p:nvGrpSpPr>
        <p:grpSpPr bwMode="auto">
          <a:xfrm flipH="1">
            <a:off x="6705600" y="4267200"/>
            <a:ext cx="304800" cy="304800"/>
            <a:chOff x="3696" y="1728"/>
            <a:chExt cx="192" cy="192"/>
          </a:xfrm>
        </p:grpSpPr>
        <p:sp>
          <p:nvSpPr>
            <p:cNvPr id="24524" name="Oval 67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25" name="Oval 67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26" name="Oval 68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27" name="Oval 68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4017" name="Oval 682"/>
          <p:cNvSpPr>
            <a:spLocks noChangeArrowheads="1"/>
          </p:cNvSpPr>
          <p:nvPr/>
        </p:nvSpPr>
        <p:spPr bwMode="auto">
          <a:xfrm>
            <a:off x="6248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18" name="Oval 683"/>
          <p:cNvSpPr>
            <a:spLocks noChangeArrowheads="1"/>
          </p:cNvSpPr>
          <p:nvPr/>
        </p:nvSpPr>
        <p:spPr bwMode="auto">
          <a:xfrm>
            <a:off x="6400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19" name="Oval 684"/>
          <p:cNvSpPr>
            <a:spLocks noChangeArrowheads="1"/>
          </p:cNvSpPr>
          <p:nvPr/>
        </p:nvSpPr>
        <p:spPr bwMode="auto">
          <a:xfrm>
            <a:off x="6553200" y="4724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20" name="Oval 685"/>
          <p:cNvSpPr>
            <a:spLocks noChangeArrowheads="1"/>
          </p:cNvSpPr>
          <p:nvPr/>
        </p:nvSpPr>
        <p:spPr bwMode="auto">
          <a:xfrm>
            <a:off x="6324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21" name="Oval 686"/>
          <p:cNvSpPr>
            <a:spLocks noChangeArrowheads="1"/>
          </p:cNvSpPr>
          <p:nvPr/>
        </p:nvSpPr>
        <p:spPr bwMode="auto">
          <a:xfrm>
            <a:off x="6477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22" name="Oval 687"/>
          <p:cNvSpPr>
            <a:spLocks noChangeArrowheads="1"/>
          </p:cNvSpPr>
          <p:nvPr/>
        </p:nvSpPr>
        <p:spPr bwMode="auto">
          <a:xfrm>
            <a:off x="6629400" y="4648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4023" name="Group 688"/>
          <p:cNvGrpSpPr>
            <a:grpSpLocks/>
          </p:cNvGrpSpPr>
          <p:nvPr/>
        </p:nvGrpSpPr>
        <p:grpSpPr bwMode="auto">
          <a:xfrm flipH="1">
            <a:off x="6172200" y="4495800"/>
            <a:ext cx="304800" cy="304800"/>
            <a:chOff x="3696" y="1728"/>
            <a:chExt cx="192" cy="192"/>
          </a:xfrm>
        </p:grpSpPr>
        <p:sp>
          <p:nvSpPr>
            <p:cNvPr id="24520" name="Oval 68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21" name="Oval 69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22" name="Oval 69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23" name="Oval 69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4024" name="Oval 693"/>
          <p:cNvSpPr>
            <a:spLocks noChangeArrowheads="1"/>
          </p:cNvSpPr>
          <p:nvPr/>
        </p:nvSpPr>
        <p:spPr bwMode="auto">
          <a:xfrm>
            <a:off x="6248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25" name="Oval 694"/>
          <p:cNvSpPr>
            <a:spLocks noChangeArrowheads="1"/>
          </p:cNvSpPr>
          <p:nvPr/>
        </p:nvSpPr>
        <p:spPr bwMode="auto">
          <a:xfrm>
            <a:off x="6400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26" name="Oval 695"/>
          <p:cNvSpPr>
            <a:spLocks noChangeArrowheads="1"/>
          </p:cNvSpPr>
          <p:nvPr/>
        </p:nvSpPr>
        <p:spPr bwMode="auto">
          <a:xfrm>
            <a:off x="6553200" y="4724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27" name="Oval 696"/>
          <p:cNvSpPr>
            <a:spLocks noChangeArrowheads="1"/>
          </p:cNvSpPr>
          <p:nvPr/>
        </p:nvSpPr>
        <p:spPr bwMode="auto">
          <a:xfrm>
            <a:off x="6705600" y="4876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28" name="Oval 697"/>
          <p:cNvSpPr>
            <a:spLocks noChangeArrowheads="1"/>
          </p:cNvSpPr>
          <p:nvPr/>
        </p:nvSpPr>
        <p:spPr bwMode="auto">
          <a:xfrm>
            <a:off x="6324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29" name="Oval 698"/>
          <p:cNvSpPr>
            <a:spLocks noChangeArrowheads="1"/>
          </p:cNvSpPr>
          <p:nvPr/>
        </p:nvSpPr>
        <p:spPr bwMode="auto">
          <a:xfrm>
            <a:off x="6477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30" name="Oval 699"/>
          <p:cNvSpPr>
            <a:spLocks noChangeArrowheads="1"/>
          </p:cNvSpPr>
          <p:nvPr/>
        </p:nvSpPr>
        <p:spPr bwMode="auto">
          <a:xfrm>
            <a:off x="6629400" y="4648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4031" name="Group 700"/>
          <p:cNvGrpSpPr>
            <a:grpSpLocks/>
          </p:cNvGrpSpPr>
          <p:nvPr/>
        </p:nvGrpSpPr>
        <p:grpSpPr bwMode="auto">
          <a:xfrm flipH="1">
            <a:off x="6324600" y="4648200"/>
            <a:ext cx="304800" cy="304800"/>
            <a:chOff x="3696" y="1728"/>
            <a:chExt cx="192" cy="192"/>
          </a:xfrm>
        </p:grpSpPr>
        <p:sp>
          <p:nvSpPr>
            <p:cNvPr id="24516" name="Oval 70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17" name="Oval 70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18" name="Oval 70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19" name="Oval 70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4032" name="Oval 705"/>
          <p:cNvSpPr>
            <a:spLocks noChangeArrowheads="1"/>
          </p:cNvSpPr>
          <p:nvPr/>
        </p:nvSpPr>
        <p:spPr bwMode="auto">
          <a:xfrm>
            <a:off x="64008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33" name="Oval 706"/>
          <p:cNvSpPr>
            <a:spLocks noChangeArrowheads="1"/>
          </p:cNvSpPr>
          <p:nvPr/>
        </p:nvSpPr>
        <p:spPr bwMode="auto">
          <a:xfrm>
            <a:off x="65532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34" name="Oval 707"/>
          <p:cNvSpPr>
            <a:spLocks noChangeArrowheads="1"/>
          </p:cNvSpPr>
          <p:nvPr/>
        </p:nvSpPr>
        <p:spPr bwMode="auto">
          <a:xfrm>
            <a:off x="6705600" y="4648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35" name="Oval 708"/>
          <p:cNvSpPr>
            <a:spLocks noChangeArrowheads="1"/>
          </p:cNvSpPr>
          <p:nvPr/>
        </p:nvSpPr>
        <p:spPr bwMode="auto">
          <a:xfrm>
            <a:off x="6629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4036" name="Group 709"/>
          <p:cNvGrpSpPr>
            <a:grpSpLocks/>
          </p:cNvGrpSpPr>
          <p:nvPr/>
        </p:nvGrpSpPr>
        <p:grpSpPr bwMode="auto">
          <a:xfrm flipH="1">
            <a:off x="6477000" y="4572000"/>
            <a:ext cx="304800" cy="304800"/>
            <a:chOff x="3696" y="1728"/>
            <a:chExt cx="192" cy="192"/>
          </a:xfrm>
        </p:grpSpPr>
        <p:sp>
          <p:nvSpPr>
            <p:cNvPr id="24512" name="Oval 71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13" name="Oval 71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14" name="Oval 71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15" name="Oval 71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37" name="Group 714"/>
          <p:cNvGrpSpPr>
            <a:grpSpLocks/>
          </p:cNvGrpSpPr>
          <p:nvPr/>
        </p:nvGrpSpPr>
        <p:grpSpPr bwMode="auto">
          <a:xfrm>
            <a:off x="3962400" y="3657600"/>
            <a:ext cx="533400" cy="533400"/>
            <a:chOff x="1104" y="1632"/>
            <a:chExt cx="336" cy="336"/>
          </a:xfrm>
        </p:grpSpPr>
        <p:sp>
          <p:nvSpPr>
            <p:cNvPr id="24508" name="AutoShape 71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09" name="AutoShape 71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10" name="AutoShape 71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11" name="AutoShape 71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38" name="Group 719"/>
          <p:cNvGrpSpPr>
            <a:grpSpLocks/>
          </p:cNvGrpSpPr>
          <p:nvPr/>
        </p:nvGrpSpPr>
        <p:grpSpPr bwMode="auto">
          <a:xfrm rot="-5400000">
            <a:off x="4572000" y="4267200"/>
            <a:ext cx="533400" cy="533400"/>
            <a:chOff x="1104" y="1632"/>
            <a:chExt cx="336" cy="336"/>
          </a:xfrm>
        </p:grpSpPr>
        <p:sp>
          <p:nvSpPr>
            <p:cNvPr id="24504" name="AutoShape 72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05" name="AutoShape 72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06" name="AutoShape 72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07" name="AutoShape 72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39" name="Group 724"/>
          <p:cNvGrpSpPr>
            <a:grpSpLocks/>
          </p:cNvGrpSpPr>
          <p:nvPr/>
        </p:nvGrpSpPr>
        <p:grpSpPr bwMode="auto">
          <a:xfrm>
            <a:off x="4114800" y="3810000"/>
            <a:ext cx="533400" cy="533400"/>
            <a:chOff x="1104" y="1632"/>
            <a:chExt cx="336" cy="336"/>
          </a:xfrm>
        </p:grpSpPr>
        <p:sp>
          <p:nvSpPr>
            <p:cNvPr id="24500" name="AutoShape 72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01" name="AutoShape 72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02" name="AutoShape 72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503" name="AutoShape 72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40" name="Group 729"/>
          <p:cNvGrpSpPr>
            <a:grpSpLocks/>
          </p:cNvGrpSpPr>
          <p:nvPr/>
        </p:nvGrpSpPr>
        <p:grpSpPr bwMode="auto">
          <a:xfrm rot="-5400000">
            <a:off x="4267200" y="3962400"/>
            <a:ext cx="533400" cy="533400"/>
            <a:chOff x="1104" y="1632"/>
            <a:chExt cx="336" cy="336"/>
          </a:xfrm>
        </p:grpSpPr>
        <p:sp>
          <p:nvSpPr>
            <p:cNvPr id="24496" name="AutoShape 73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97" name="AutoShape 73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98" name="AutoShape 73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99" name="AutoShape 73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41" name="Group 734"/>
          <p:cNvGrpSpPr>
            <a:grpSpLocks/>
          </p:cNvGrpSpPr>
          <p:nvPr/>
        </p:nvGrpSpPr>
        <p:grpSpPr bwMode="auto">
          <a:xfrm>
            <a:off x="3810000" y="3886200"/>
            <a:ext cx="533400" cy="533400"/>
            <a:chOff x="1104" y="1632"/>
            <a:chExt cx="336" cy="336"/>
          </a:xfrm>
        </p:grpSpPr>
        <p:sp>
          <p:nvSpPr>
            <p:cNvPr id="24492" name="AutoShape 73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93" name="AutoShape 73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94" name="AutoShape 73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95" name="AutoShape 73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42" name="Group 739"/>
          <p:cNvGrpSpPr>
            <a:grpSpLocks/>
          </p:cNvGrpSpPr>
          <p:nvPr/>
        </p:nvGrpSpPr>
        <p:grpSpPr bwMode="auto">
          <a:xfrm rot="-5400000">
            <a:off x="3962400" y="4038600"/>
            <a:ext cx="533400" cy="533400"/>
            <a:chOff x="1104" y="1632"/>
            <a:chExt cx="336" cy="336"/>
          </a:xfrm>
        </p:grpSpPr>
        <p:sp>
          <p:nvSpPr>
            <p:cNvPr id="24488" name="AutoShape 74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89" name="AutoShape 74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90" name="AutoShape 74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91" name="AutoShape 74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43" name="Group 744"/>
          <p:cNvGrpSpPr>
            <a:grpSpLocks/>
          </p:cNvGrpSpPr>
          <p:nvPr/>
        </p:nvGrpSpPr>
        <p:grpSpPr bwMode="auto">
          <a:xfrm>
            <a:off x="3962400" y="4038600"/>
            <a:ext cx="533400" cy="533400"/>
            <a:chOff x="1104" y="1632"/>
            <a:chExt cx="336" cy="336"/>
          </a:xfrm>
        </p:grpSpPr>
        <p:sp>
          <p:nvSpPr>
            <p:cNvPr id="24484" name="AutoShape 74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85" name="AutoShape 74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86" name="AutoShape 74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87" name="AutoShape 74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44" name="Group 749"/>
          <p:cNvGrpSpPr>
            <a:grpSpLocks/>
          </p:cNvGrpSpPr>
          <p:nvPr/>
        </p:nvGrpSpPr>
        <p:grpSpPr bwMode="auto">
          <a:xfrm>
            <a:off x="4114800" y="3810000"/>
            <a:ext cx="533400" cy="533400"/>
            <a:chOff x="1104" y="1632"/>
            <a:chExt cx="336" cy="336"/>
          </a:xfrm>
        </p:grpSpPr>
        <p:sp>
          <p:nvSpPr>
            <p:cNvPr id="24480" name="AutoShape 75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81" name="AutoShape 75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82" name="AutoShape 75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83" name="AutoShape 75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45" name="Group 754"/>
          <p:cNvGrpSpPr>
            <a:grpSpLocks/>
          </p:cNvGrpSpPr>
          <p:nvPr/>
        </p:nvGrpSpPr>
        <p:grpSpPr bwMode="auto">
          <a:xfrm rot="-5400000">
            <a:off x="4267200" y="3962400"/>
            <a:ext cx="533400" cy="533400"/>
            <a:chOff x="1104" y="1632"/>
            <a:chExt cx="336" cy="336"/>
          </a:xfrm>
        </p:grpSpPr>
        <p:sp>
          <p:nvSpPr>
            <p:cNvPr id="24476" name="AutoShape 75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77" name="AutoShape 75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78" name="AutoShape 75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79" name="AutoShape 75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46" name="Group 759"/>
          <p:cNvGrpSpPr>
            <a:grpSpLocks/>
          </p:cNvGrpSpPr>
          <p:nvPr/>
        </p:nvGrpSpPr>
        <p:grpSpPr bwMode="auto">
          <a:xfrm>
            <a:off x="4267200" y="3962400"/>
            <a:ext cx="533400" cy="533400"/>
            <a:chOff x="1104" y="1632"/>
            <a:chExt cx="336" cy="336"/>
          </a:xfrm>
        </p:grpSpPr>
        <p:sp>
          <p:nvSpPr>
            <p:cNvPr id="24472" name="AutoShape 76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73" name="AutoShape 76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74" name="AutoShape 76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75" name="AutoShape 76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47" name="Group 764"/>
          <p:cNvGrpSpPr>
            <a:grpSpLocks/>
          </p:cNvGrpSpPr>
          <p:nvPr/>
        </p:nvGrpSpPr>
        <p:grpSpPr bwMode="auto">
          <a:xfrm>
            <a:off x="3962400" y="4038600"/>
            <a:ext cx="533400" cy="533400"/>
            <a:chOff x="1104" y="1632"/>
            <a:chExt cx="336" cy="336"/>
          </a:xfrm>
        </p:grpSpPr>
        <p:sp>
          <p:nvSpPr>
            <p:cNvPr id="24468" name="AutoShape 76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69" name="AutoShape 76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70" name="AutoShape 76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71" name="AutoShape 76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48" name="Group 769"/>
          <p:cNvGrpSpPr>
            <a:grpSpLocks/>
          </p:cNvGrpSpPr>
          <p:nvPr/>
        </p:nvGrpSpPr>
        <p:grpSpPr bwMode="auto">
          <a:xfrm rot="-5400000">
            <a:off x="4114800" y="4191000"/>
            <a:ext cx="533400" cy="533400"/>
            <a:chOff x="1104" y="1632"/>
            <a:chExt cx="336" cy="336"/>
          </a:xfrm>
        </p:grpSpPr>
        <p:sp>
          <p:nvSpPr>
            <p:cNvPr id="24464" name="AutoShape 77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65" name="AutoShape 77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66" name="AutoShape 77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67" name="AutoShape 77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49" name="Group 774"/>
          <p:cNvGrpSpPr>
            <a:grpSpLocks/>
          </p:cNvGrpSpPr>
          <p:nvPr/>
        </p:nvGrpSpPr>
        <p:grpSpPr bwMode="auto">
          <a:xfrm>
            <a:off x="4114800" y="4191000"/>
            <a:ext cx="533400" cy="533400"/>
            <a:chOff x="1104" y="1632"/>
            <a:chExt cx="336" cy="336"/>
          </a:xfrm>
        </p:grpSpPr>
        <p:sp>
          <p:nvSpPr>
            <p:cNvPr id="24460" name="AutoShape 77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61" name="AutoShape 77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62" name="AutoShape 77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63" name="AutoShape 77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50" name="Group 779"/>
          <p:cNvGrpSpPr>
            <a:grpSpLocks/>
          </p:cNvGrpSpPr>
          <p:nvPr/>
        </p:nvGrpSpPr>
        <p:grpSpPr bwMode="auto">
          <a:xfrm>
            <a:off x="4267200" y="3962400"/>
            <a:ext cx="533400" cy="533400"/>
            <a:chOff x="1104" y="1632"/>
            <a:chExt cx="336" cy="336"/>
          </a:xfrm>
        </p:grpSpPr>
        <p:sp>
          <p:nvSpPr>
            <p:cNvPr id="24456" name="AutoShape 78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57" name="AutoShape 78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58" name="AutoShape 78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59" name="AutoShape 78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51" name="Group 784"/>
          <p:cNvGrpSpPr>
            <a:grpSpLocks/>
          </p:cNvGrpSpPr>
          <p:nvPr/>
        </p:nvGrpSpPr>
        <p:grpSpPr bwMode="auto">
          <a:xfrm rot="-5400000">
            <a:off x="4419600" y="4114800"/>
            <a:ext cx="533400" cy="533400"/>
            <a:chOff x="1104" y="1632"/>
            <a:chExt cx="336" cy="336"/>
          </a:xfrm>
        </p:grpSpPr>
        <p:sp>
          <p:nvSpPr>
            <p:cNvPr id="24452" name="AutoShape 78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53" name="AutoShape 78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54" name="AutoShape 78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55" name="AutoShape 78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52" name="Group 789"/>
          <p:cNvGrpSpPr>
            <a:grpSpLocks/>
          </p:cNvGrpSpPr>
          <p:nvPr/>
        </p:nvGrpSpPr>
        <p:grpSpPr bwMode="auto">
          <a:xfrm>
            <a:off x="4419600" y="4114800"/>
            <a:ext cx="533400" cy="533400"/>
            <a:chOff x="1104" y="1632"/>
            <a:chExt cx="336" cy="336"/>
          </a:xfrm>
        </p:grpSpPr>
        <p:sp>
          <p:nvSpPr>
            <p:cNvPr id="24448" name="AutoShape 79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49" name="AutoShape 79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50" name="AutoShape 79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51" name="AutoShape 79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53" name="Group 794"/>
          <p:cNvGrpSpPr>
            <a:grpSpLocks/>
          </p:cNvGrpSpPr>
          <p:nvPr/>
        </p:nvGrpSpPr>
        <p:grpSpPr bwMode="auto">
          <a:xfrm>
            <a:off x="4114800" y="4191000"/>
            <a:ext cx="533400" cy="533400"/>
            <a:chOff x="1104" y="1632"/>
            <a:chExt cx="336" cy="336"/>
          </a:xfrm>
        </p:grpSpPr>
        <p:sp>
          <p:nvSpPr>
            <p:cNvPr id="24444" name="AutoShape 79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45" name="AutoShape 79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46" name="AutoShape 79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47" name="AutoShape 79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54" name="Group 799"/>
          <p:cNvGrpSpPr>
            <a:grpSpLocks/>
          </p:cNvGrpSpPr>
          <p:nvPr/>
        </p:nvGrpSpPr>
        <p:grpSpPr bwMode="auto">
          <a:xfrm rot="-5400000">
            <a:off x="4267200" y="4343400"/>
            <a:ext cx="533400" cy="533400"/>
            <a:chOff x="1104" y="1632"/>
            <a:chExt cx="336" cy="336"/>
          </a:xfrm>
        </p:grpSpPr>
        <p:sp>
          <p:nvSpPr>
            <p:cNvPr id="24440" name="AutoShape 80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41" name="AutoShape 80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42" name="AutoShape 80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43" name="AutoShape 80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55" name="Group 804"/>
          <p:cNvGrpSpPr>
            <a:grpSpLocks/>
          </p:cNvGrpSpPr>
          <p:nvPr/>
        </p:nvGrpSpPr>
        <p:grpSpPr bwMode="auto">
          <a:xfrm>
            <a:off x="4267200" y="4343400"/>
            <a:ext cx="533400" cy="533400"/>
            <a:chOff x="1104" y="1632"/>
            <a:chExt cx="336" cy="336"/>
          </a:xfrm>
        </p:grpSpPr>
        <p:sp>
          <p:nvSpPr>
            <p:cNvPr id="24436" name="AutoShape 80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37" name="AutoShape 80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38" name="AutoShape 80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39" name="AutoShape 80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56" name="Group 809"/>
          <p:cNvGrpSpPr>
            <a:grpSpLocks/>
          </p:cNvGrpSpPr>
          <p:nvPr/>
        </p:nvGrpSpPr>
        <p:grpSpPr bwMode="auto">
          <a:xfrm>
            <a:off x="4419600" y="4114800"/>
            <a:ext cx="533400" cy="533400"/>
            <a:chOff x="1104" y="1632"/>
            <a:chExt cx="336" cy="336"/>
          </a:xfrm>
        </p:grpSpPr>
        <p:sp>
          <p:nvSpPr>
            <p:cNvPr id="24432" name="AutoShape 81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33" name="AutoShape 81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34" name="AutoShape 81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35" name="AutoShape 81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57" name="Group 814"/>
          <p:cNvGrpSpPr>
            <a:grpSpLocks/>
          </p:cNvGrpSpPr>
          <p:nvPr/>
        </p:nvGrpSpPr>
        <p:grpSpPr bwMode="auto">
          <a:xfrm rot="-5400000">
            <a:off x="4572000" y="4267200"/>
            <a:ext cx="533400" cy="533400"/>
            <a:chOff x="1104" y="1632"/>
            <a:chExt cx="336" cy="336"/>
          </a:xfrm>
        </p:grpSpPr>
        <p:sp>
          <p:nvSpPr>
            <p:cNvPr id="24428" name="AutoShape 81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29" name="AutoShape 81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30" name="AutoShape 81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31" name="AutoShape 81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58" name="Group 819"/>
          <p:cNvGrpSpPr>
            <a:grpSpLocks/>
          </p:cNvGrpSpPr>
          <p:nvPr/>
        </p:nvGrpSpPr>
        <p:grpSpPr bwMode="auto">
          <a:xfrm>
            <a:off x="4572000" y="4267200"/>
            <a:ext cx="533400" cy="533400"/>
            <a:chOff x="1104" y="1632"/>
            <a:chExt cx="336" cy="336"/>
          </a:xfrm>
        </p:grpSpPr>
        <p:sp>
          <p:nvSpPr>
            <p:cNvPr id="24424" name="AutoShape 82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25" name="AutoShape 82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26" name="AutoShape 82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27" name="AutoShape 82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59" name="Group 824"/>
          <p:cNvGrpSpPr>
            <a:grpSpLocks/>
          </p:cNvGrpSpPr>
          <p:nvPr/>
        </p:nvGrpSpPr>
        <p:grpSpPr bwMode="auto">
          <a:xfrm>
            <a:off x="4267200" y="4343400"/>
            <a:ext cx="533400" cy="533400"/>
            <a:chOff x="1104" y="1632"/>
            <a:chExt cx="336" cy="336"/>
          </a:xfrm>
        </p:grpSpPr>
        <p:sp>
          <p:nvSpPr>
            <p:cNvPr id="24420" name="AutoShape 82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21" name="AutoShape 82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22" name="AutoShape 82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23" name="AutoShape 82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60" name="Group 829"/>
          <p:cNvGrpSpPr>
            <a:grpSpLocks/>
          </p:cNvGrpSpPr>
          <p:nvPr/>
        </p:nvGrpSpPr>
        <p:grpSpPr bwMode="auto">
          <a:xfrm rot="-5400000">
            <a:off x="4419600" y="4495800"/>
            <a:ext cx="533400" cy="533400"/>
            <a:chOff x="1104" y="1632"/>
            <a:chExt cx="336" cy="336"/>
          </a:xfrm>
        </p:grpSpPr>
        <p:sp>
          <p:nvSpPr>
            <p:cNvPr id="24416" name="AutoShape 83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17" name="AutoShape 83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18" name="AutoShape 83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19" name="AutoShape 83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61" name="Group 834"/>
          <p:cNvGrpSpPr>
            <a:grpSpLocks/>
          </p:cNvGrpSpPr>
          <p:nvPr/>
        </p:nvGrpSpPr>
        <p:grpSpPr bwMode="auto">
          <a:xfrm>
            <a:off x="4419600" y="4495800"/>
            <a:ext cx="533400" cy="533400"/>
            <a:chOff x="1104" y="1632"/>
            <a:chExt cx="336" cy="336"/>
          </a:xfrm>
        </p:grpSpPr>
        <p:sp>
          <p:nvSpPr>
            <p:cNvPr id="24412" name="AutoShape 83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13" name="AutoShape 83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14" name="AutoShape 83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15" name="AutoShape 83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62" name="Group 839"/>
          <p:cNvGrpSpPr>
            <a:grpSpLocks/>
          </p:cNvGrpSpPr>
          <p:nvPr/>
        </p:nvGrpSpPr>
        <p:grpSpPr bwMode="auto">
          <a:xfrm>
            <a:off x="4572000" y="4267200"/>
            <a:ext cx="533400" cy="533400"/>
            <a:chOff x="1104" y="1632"/>
            <a:chExt cx="336" cy="336"/>
          </a:xfrm>
        </p:grpSpPr>
        <p:sp>
          <p:nvSpPr>
            <p:cNvPr id="24408" name="AutoShape 84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09" name="AutoShape 84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10" name="AutoShape 84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11" name="AutoShape 84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63" name="Group 844"/>
          <p:cNvGrpSpPr>
            <a:grpSpLocks/>
          </p:cNvGrpSpPr>
          <p:nvPr/>
        </p:nvGrpSpPr>
        <p:grpSpPr bwMode="auto">
          <a:xfrm rot="-5400000">
            <a:off x="4724400" y="4419600"/>
            <a:ext cx="533400" cy="533400"/>
            <a:chOff x="1104" y="1632"/>
            <a:chExt cx="336" cy="336"/>
          </a:xfrm>
        </p:grpSpPr>
        <p:sp>
          <p:nvSpPr>
            <p:cNvPr id="24404" name="AutoShape 84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05" name="AutoShape 84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06" name="AutoShape 84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07" name="AutoShape 84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64" name="Group 849"/>
          <p:cNvGrpSpPr>
            <a:grpSpLocks/>
          </p:cNvGrpSpPr>
          <p:nvPr/>
        </p:nvGrpSpPr>
        <p:grpSpPr bwMode="auto">
          <a:xfrm>
            <a:off x="4724400" y="4419600"/>
            <a:ext cx="533400" cy="533400"/>
            <a:chOff x="1104" y="1632"/>
            <a:chExt cx="336" cy="336"/>
          </a:xfrm>
        </p:grpSpPr>
        <p:sp>
          <p:nvSpPr>
            <p:cNvPr id="24400" name="AutoShape 85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01" name="AutoShape 85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02" name="AutoShape 85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403" name="AutoShape 85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65" name="Group 854"/>
          <p:cNvGrpSpPr>
            <a:grpSpLocks/>
          </p:cNvGrpSpPr>
          <p:nvPr/>
        </p:nvGrpSpPr>
        <p:grpSpPr bwMode="auto">
          <a:xfrm>
            <a:off x="4419600" y="4495800"/>
            <a:ext cx="533400" cy="533400"/>
            <a:chOff x="1104" y="1632"/>
            <a:chExt cx="336" cy="336"/>
          </a:xfrm>
        </p:grpSpPr>
        <p:sp>
          <p:nvSpPr>
            <p:cNvPr id="24396" name="AutoShape 85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97" name="AutoShape 85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98" name="AutoShape 85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99" name="AutoShape 85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66" name="Group 859"/>
          <p:cNvGrpSpPr>
            <a:grpSpLocks/>
          </p:cNvGrpSpPr>
          <p:nvPr/>
        </p:nvGrpSpPr>
        <p:grpSpPr bwMode="auto">
          <a:xfrm rot="-5400000">
            <a:off x="4572000" y="4648200"/>
            <a:ext cx="533400" cy="533400"/>
            <a:chOff x="1104" y="1632"/>
            <a:chExt cx="336" cy="336"/>
          </a:xfrm>
        </p:grpSpPr>
        <p:sp>
          <p:nvSpPr>
            <p:cNvPr id="24392" name="AutoShape 86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93" name="AutoShape 86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94" name="AutoShape 86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95" name="AutoShape 86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67" name="Group 864"/>
          <p:cNvGrpSpPr>
            <a:grpSpLocks/>
          </p:cNvGrpSpPr>
          <p:nvPr/>
        </p:nvGrpSpPr>
        <p:grpSpPr bwMode="auto">
          <a:xfrm>
            <a:off x="4572000" y="4648200"/>
            <a:ext cx="533400" cy="533400"/>
            <a:chOff x="1104" y="1632"/>
            <a:chExt cx="336" cy="336"/>
          </a:xfrm>
        </p:grpSpPr>
        <p:sp>
          <p:nvSpPr>
            <p:cNvPr id="24388" name="AutoShape 86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89" name="AutoShape 86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90" name="AutoShape 86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91" name="AutoShape 86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68" name="Group 869"/>
          <p:cNvGrpSpPr>
            <a:grpSpLocks/>
          </p:cNvGrpSpPr>
          <p:nvPr/>
        </p:nvGrpSpPr>
        <p:grpSpPr bwMode="auto">
          <a:xfrm>
            <a:off x="4572000" y="4267200"/>
            <a:ext cx="533400" cy="533400"/>
            <a:chOff x="1104" y="1632"/>
            <a:chExt cx="336" cy="336"/>
          </a:xfrm>
        </p:grpSpPr>
        <p:sp>
          <p:nvSpPr>
            <p:cNvPr id="24384" name="AutoShape 87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85" name="AutoShape 87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86" name="AutoShape 87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87" name="AutoShape 87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69" name="Group 874"/>
          <p:cNvGrpSpPr>
            <a:grpSpLocks/>
          </p:cNvGrpSpPr>
          <p:nvPr/>
        </p:nvGrpSpPr>
        <p:grpSpPr bwMode="auto">
          <a:xfrm rot="-5400000">
            <a:off x="4724400" y="4419600"/>
            <a:ext cx="533400" cy="533400"/>
            <a:chOff x="1104" y="1632"/>
            <a:chExt cx="336" cy="336"/>
          </a:xfrm>
        </p:grpSpPr>
        <p:sp>
          <p:nvSpPr>
            <p:cNvPr id="24380" name="AutoShape 87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81" name="AutoShape 87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82" name="AutoShape 87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83" name="AutoShape 87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70" name="Group 879"/>
          <p:cNvGrpSpPr>
            <a:grpSpLocks/>
          </p:cNvGrpSpPr>
          <p:nvPr/>
        </p:nvGrpSpPr>
        <p:grpSpPr bwMode="auto">
          <a:xfrm>
            <a:off x="4724400" y="4419600"/>
            <a:ext cx="533400" cy="533400"/>
            <a:chOff x="1104" y="1632"/>
            <a:chExt cx="336" cy="336"/>
          </a:xfrm>
        </p:grpSpPr>
        <p:sp>
          <p:nvSpPr>
            <p:cNvPr id="24376" name="AutoShape 88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77" name="AutoShape 88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78" name="AutoShape 88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79" name="AutoShape 88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71" name="Group 884"/>
          <p:cNvGrpSpPr>
            <a:grpSpLocks/>
          </p:cNvGrpSpPr>
          <p:nvPr/>
        </p:nvGrpSpPr>
        <p:grpSpPr bwMode="auto">
          <a:xfrm rot="-5400000">
            <a:off x="4876800" y="4572000"/>
            <a:ext cx="533400" cy="533400"/>
            <a:chOff x="1104" y="1632"/>
            <a:chExt cx="336" cy="336"/>
          </a:xfrm>
        </p:grpSpPr>
        <p:sp>
          <p:nvSpPr>
            <p:cNvPr id="24372" name="AutoShape 88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73" name="AutoShape 88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74" name="AutoShape 88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75" name="AutoShape 88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72" name="Group 889"/>
          <p:cNvGrpSpPr>
            <a:grpSpLocks/>
          </p:cNvGrpSpPr>
          <p:nvPr/>
        </p:nvGrpSpPr>
        <p:grpSpPr bwMode="auto">
          <a:xfrm>
            <a:off x="4419600" y="4495800"/>
            <a:ext cx="533400" cy="533400"/>
            <a:chOff x="1104" y="1632"/>
            <a:chExt cx="336" cy="336"/>
          </a:xfrm>
        </p:grpSpPr>
        <p:sp>
          <p:nvSpPr>
            <p:cNvPr id="24368" name="AutoShape 89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69" name="AutoShape 89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70" name="AutoShape 89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71" name="AutoShape 89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73" name="Group 894"/>
          <p:cNvGrpSpPr>
            <a:grpSpLocks/>
          </p:cNvGrpSpPr>
          <p:nvPr/>
        </p:nvGrpSpPr>
        <p:grpSpPr bwMode="auto">
          <a:xfrm rot="-5400000">
            <a:off x="4572000" y="4648200"/>
            <a:ext cx="533400" cy="533400"/>
            <a:chOff x="1104" y="1632"/>
            <a:chExt cx="336" cy="336"/>
          </a:xfrm>
        </p:grpSpPr>
        <p:sp>
          <p:nvSpPr>
            <p:cNvPr id="24364" name="AutoShape 89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65" name="AutoShape 89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66" name="AutoShape 89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67" name="AutoShape 89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74" name="Group 899"/>
          <p:cNvGrpSpPr>
            <a:grpSpLocks/>
          </p:cNvGrpSpPr>
          <p:nvPr/>
        </p:nvGrpSpPr>
        <p:grpSpPr bwMode="auto">
          <a:xfrm>
            <a:off x="4572000" y="4648200"/>
            <a:ext cx="533400" cy="533400"/>
            <a:chOff x="1104" y="1632"/>
            <a:chExt cx="336" cy="336"/>
          </a:xfrm>
        </p:grpSpPr>
        <p:sp>
          <p:nvSpPr>
            <p:cNvPr id="24360" name="AutoShape 90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61" name="AutoShape 90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62" name="AutoShape 90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63" name="AutoShape 90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75" name="Group 904"/>
          <p:cNvGrpSpPr>
            <a:grpSpLocks/>
          </p:cNvGrpSpPr>
          <p:nvPr/>
        </p:nvGrpSpPr>
        <p:grpSpPr bwMode="auto">
          <a:xfrm>
            <a:off x="4724400" y="4419600"/>
            <a:ext cx="533400" cy="533400"/>
            <a:chOff x="1104" y="1632"/>
            <a:chExt cx="336" cy="336"/>
          </a:xfrm>
        </p:grpSpPr>
        <p:sp>
          <p:nvSpPr>
            <p:cNvPr id="24356" name="AutoShape 90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57" name="AutoShape 90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58" name="AutoShape 90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59" name="AutoShape 90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76" name="Group 909"/>
          <p:cNvGrpSpPr>
            <a:grpSpLocks/>
          </p:cNvGrpSpPr>
          <p:nvPr/>
        </p:nvGrpSpPr>
        <p:grpSpPr bwMode="auto">
          <a:xfrm rot="-5400000">
            <a:off x="4876800" y="4572000"/>
            <a:ext cx="533400" cy="533400"/>
            <a:chOff x="1104" y="1632"/>
            <a:chExt cx="336" cy="336"/>
          </a:xfrm>
        </p:grpSpPr>
        <p:sp>
          <p:nvSpPr>
            <p:cNvPr id="24352" name="AutoShape 91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53" name="AutoShape 91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54" name="AutoShape 91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55" name="AutoShape 91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77" name="Group 914"/>
          <p:cNvGrpSpPr>
            <a:grpSpLocks/>
          </p:cNvGrpSpPr>
          <p:nvPr/>
        </p:nvGrpSpPr>
        <p:grpSpPr bwMode="auto">
          <a:xfrm>
            <a:off x="4876800" y="4572000"/>
            <a:ext cx="533400" cy="533400"/>
            <a:chOff x="1104" y="1632"/>
            <a:chExt cx="336" cy="336"/>
          </a:xfrm>
        </p:grpSpPr>
        <p:sp>
          <p:nvSpPr>
            <p:cNvPr id="24348" name="AutoShape 91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49" name="AutoShape 91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50" name="AutoShape 91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51" name="AutoShape 91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78" name="Group 919"/>
          <p:cNvGrpSpPr>
            <a:grpSpLocks/>
          </p:cNvGrpSpPr>
          <p:nvPr/>
        </p:nvGrpSpPr>
        <p:grpSpPr bwMode="auto">
          <a:xfrm>
            <a:off x="4572000" y="4648200"/>
            <a:ext cx="533400" cy="533400"/>
            <a:chOff x="1104" y="1632"/>
            <a:chExt cx="336" cy="336"/>
          </a:xfrm>
        </p:grpSpPr>
        <p:sp>
          <p:nvSpPr>
            <p:cNvPr id="24344" name="AutoShape 92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45" name="AutoShape 92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46" name="AutoShape 92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47" name="AutoShape 92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79" name="Group 924"/>
          <p:cNvGrpSpPr>
            <a:grpSpLocks/>
          </p:cNvGrpSpPr>
          <p:nvPr/>
        </p:nvGrpSpPr>
        <p:grpSpPr bwMode="auto">
          <a:xfrm rot="-5400000">
            <a:off x="4800600" y="3505200"/>
            <a:ext cx="533400" cy="533400"/>
            <a:chOff x="1104" y="1632"/>
            <a:chExt cx="336" cy="336"/>
          </a:xfrm>
        </p:grpSpPr>
        <p:sp>
          <p:nvSpPr>
            <p:cNvPr id="24340" name="AutoShape 92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41" name="AutoShape 92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42" name="AutoShape 92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43" name="AutoShape 92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80" name="Group 929"/>
          <p:cNvGrpSpPr>
            <a:grpSpLocks/>
          </p:cNvGrpSpPr>
          <p:nvPr/>
        </p:nvGrpSpPr>
        <p:grpSpPr bwMode="auto">
          <a:xfrm>
            <a:off x="4724400" y="4800600"/>
            <a:ext cx="533400" cy="533400"/>
            <a:chOff x="1104" y="1632"/>
            <a:chExt cx="336" cy="336"/>
          </a:xfrm>
        </p:grpSpPr>
        <p:sp>
          <p:nvSpPr>
            <p:cNvPr id="24336" name="AutoShape 93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37" name="AutoShape 93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38" name="AutoShape 93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39" name="AutoShape 93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81" name="Group 934"/>
          <p:cNvGrpSpPr>
            <a:grpSpLocks/>
          </p:cNvGrpSpPr>
          <p:nvPr/>
        </p:nvGrpSpPr>
        <p:grpSpPr bwMode="auto">
          <a:xfrm>
            <a:off x="4876800" y="4572000"/>
            <a:ext cx="533400" cy="533400"/>
            <a:chOff x="1104" y="1632"/>
            <a:chExt cx="336" cy="336"/>
          </a:xfrm>
        </p:grpSpPr>
        <p:sp>
          <p:nvSpPr>
            <p:cNvPr id="24332" name="AutoShape 93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33" name="AutoShape 93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34" name="AutoShape 93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35" name="AutoShape 93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82" name="Group 939"/>
          <p:cNvGrpSpPr>
            <a:grpSpLocks/>
          </p:cNvGrpSpPr>
          <p:nvPr/>
        </p:nvGrpSpPr>
        <p:grpSpPr bwMode="auto">
          <a:xfrm>
            <a:off x="4724400" y="4800600"/>
            <a:ext cx="533400" cy="533400"/>
            <a:chOff x="1104" y="1632"/>
            <a:chExt cx="336" cy="336"/>
          </a:xfrm>
        </p:grpSpPr>
        <p:sp>
          <p:nvSpPr>
            <p:cNvPr id="24328" name="AutoShape 94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29" name="AutoShape 94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30" name="AutoShape 94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31" name="AutoShape 94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4083" name="Oval 944"/>
          <p:cNvSpPr>
            <a:spLocks noChangeArrowheads="1"/>
          </p:cNvSpPr>
          <p:nvPr/>
        </p:nvSpPr>
        <p:spPr bwMode="auto">
          <a:xfrm>
            <a:off x="6248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84" name="Oval 945"/>
          <p:cNvSpPr>
            <a:spLocks noChangeArrowheads="1"/>
          </p:cNvSpPr>
          <p:nvPr/>
        </p:nvSpPr>
        <p:spPr bwMode="auto">
          <a:xfrm>
            <a:off x="63246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85" name="Oval 946"/>
          <p:cNvSpPr>
            <a:spLocks noChangeArrowheads="1"/>
          </p:cNvSpPr>
          <p:nvPr/>
        </p:nvSpPr>
        <p:spPr bwMode="auto">
          <a:xfrm>
            <a:off x="6248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86" name="Oval 947"/>
          <p:cNvSpPr>
            <a:spLocks noChangeArrowheads="1"/>
          </p:cNvSpPr>
          <p:nvPr/>
        </p:nvSpPr>
        <p:spPr bwMode="auto">
          <a:xfrm>
            <a:off x="63246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87" name="Oval 948"/>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88" name="Oval 949"/>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89" name="Oval 950"/>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090" name="Oval 951"/>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4091" name="Group 952"/>
          <p:cNvGrpSpPr>
            <a:grpSpLocks/>
          </p:cNvGrpSpPr>
          <p:nvPr/>
        </p:nvGrpSpPr>
        <p:grpSpPr bwMode="auto">
          <a:xfrm>
            <a:off x="4724400" y="3657600"/>
            <a:ext cx="533400" cy="533400"/>
            <a:chOff x="1104" y="1632"/>
            <a:chExt cx="336" cy="336"/>
          </a:xfrm>
        </p:grpSpPr>
        <p:sp>
          <p:nvSpPr>
            <p:cNvPr id="24324" name="AutoShape 95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25" name="AutoShape 95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26" name="AutoShape 95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27" name="AutoShape 95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92" name="Group 957"/>
          <p:cNvGrpSpPr>
            <a:grpSpLocks/>
          </p:cNvGrpSpPr>
          <p:nvPr/>
        </p:nvGrpSpPr>
        <p:grpSpPr bwMode="auto">
          <a:xfrm rot="-5400000">
            <a:off x="4953000" y="3657600"/>
            <a:ext cx="533400" cy="533400"/>
            <a:chOff x="1104" y="1632"/>
            <a:chExt cx="336" cy="336"/>
          </a:xfrm>
        </p:grpSpPr>
        <p:sp>
          <p:nvSpPr>
            <p:cNvPr id="24320" name="AutoShape 95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21" name="AutoShape 95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22" name="AutoShape 96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23" name="AutoShape 96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93" name="Group 962"/>
          <p:cNvGrpSpPr>
            <a:grpSpLocks/>
          </p:cNvGrpSpPr>
          <p:nvPr/>
        </p:nvGrpSpPr>
        <p:grpSpPr bwMode="auto">
          <a:xfrm>
            <a:off x="4876800" y="3810000"/>
            <a:ext cx="533400" cy="533400"/>
            <a:chOff x="1104" y="1632"/>
            <a:chExt cx="336" cy="336"/>
          </a:xfrm>
        </p:grpSpPr>
        <p:sp>
          <p:nvSpPr>
            <p:cNvPr id="24316" name="AutoShape 96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17" name="AutoShape 96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18" name="AutoShape 96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19" name="AutoShape 96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94" name="Group 967"/>
          <p:cNvGrpSpPr>
            <a:grpSpLocks/>
          </p:cNvGrpSpPr>
          <p:nvPr/>
        </p:nvGrpSpPr>
        <p:grpSpPr bwMode="auto">
          <a:xfrm rot="-5400000">
            <a:off x="5029200" y="3962400"/>
            <a:ext cx="533400" cy="533400"/>
            <a:chOff x="1104" y="1632"/>
            <a:chExt cx="336" cy="336"/>
          </a:xfrm>
        </p:grpSpPr>
        <p:sp>
          <p:nvSpPr>
            <p:cNvPr id="24312" name="AutoShape 96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13" name="AutoShape 96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14" name="AutoShape 97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15" name="AutoShape 97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95" name="Group 972"/>
          <p:cNvGrpSpPr>
            <a:grpSpLocks/>
          </p:cNvGrpSpPr>
          <p:nvPr/>
        </p:nvGrpSpPr>
        <p:grpSpPr bwMode="auto">
          <a:xfrm>
            <a:off x="4724400" y="3886200"/>
            <a:ext cx="533400" cy="533400"/>
            <a:chOff x="1104" y="1632"/>
            <a:chExt cx="336" cy="336"/>
          </a:xfrm>
        </p:grpSpPr>
        <p:sp>
          <p:nvSpPr>
            <p:cNvPr id="24308" name="AutoShape 97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09" name="AutoShape 97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10" name="AutoShape 97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11" name="AutoShape 97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96" name="Group 977"/>
          <p:cNvGrpSpPr>
            <a:grpSpLocks/>
          </p:cNvGrpSpPr>
          <p:nvPr/>
        </p:nvGrpSpPr>
        <p:grpSpPr bwMode="auto">
          <a:xfrm rot="-5400000">
            <a:off x="4724400" y="4038600"/>
            <a:ext cx="533400" cy="533400"/>
            <a:chOff x="1104" y="1632"/>
            <a:chExt cx="336" cy="336"/>
          </a:xfrm>
        </p:grpSpPr>
        <p:sp>
          <p:nvSpPr>
            <p:cNvPr id="24304" name="AutoShape 97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05" name="AutoShape 97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06" name="AutoShape 98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07" name="AutoShape 98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97" name="Group 982"/>
          <p:cNvGrpSpPr>
            <a:grpSpLocks/>
          </p:cNvGrpSpPr>
          <p:nvPr/>
        </p:nvGrpSpPr>
        <p:grpSpPr bwMode="auto">
          <a:xfrm>
            <a:off x="4724400" y="4038600"/>
            <a:ext cx="533400" cy="533400"/>
            <a:chOff x="1104" y="1632"/>
            <a:chExt cx="336" cy="336"/>
          </a:xfrm>
        </p:grpSpPr>
        <p:sp>
          <p:nvSpPr>
            <p:cNvPr id="24300" name="AutoShape 98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01" name="AutoShape 98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02" name="AutoShape 98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303" name="AutoShape 98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98" name="Group 987"/>
          <p:cNvGrpSpPr>
            <a:grpSpLocks/>
          </p:cNvGrpSpPr>
          <p:nvPr/>
        </p:nvGrpSpPr>
        <p:grpSpPr bwMode="auto">
          <a:xfrm>
            <a:off x="4876800" y="3810000"/>
            <a:ext cx="533400" cy="533400"/>
            <a:chOff x="1104" y="1632"/>
            <a:chExt cx="336" cy="336"/>
          </a:xfrm>
        </p:grpSpPr>
        <p:sp>
          <p:nvSpPr>
            <p:cNvPr id="24296" name="AutoShape 98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97" name="AutoShape 98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98" name="AutoShape 99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99" name="AutoShape 99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099" name="Group 992"/>
          <p:cNvGrpSpPr>
            <a:grpSpLocks/>
          </p:cNvGrpSpPr>
          <p:nvPr/>
        </p:nvGrpSpPr>
        <p:grpSpPr bwMode="auto">
          <a:xfrm rot="-5400000">
            <a:off x="5029200" y="3962400"/>
            <a:ext cx="533400" cy="533400"/>
            <a:chOff x="1104" y="1632"/>
            <a:chExt cx="336" cy="336"/>
          </a:xfrm>
        </p:grpSpPr>
        <p:sp>
          <p:nvSpPr>
            <p:cNvPr id="24292" name="AutoShape 99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93" name="AutoShape 99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94" name="AutoShape 99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95" name="AutoShape 99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00" name="Group 997"/>
          <p:cNvGrpSpPr>
            <a:grpSpLocks/>
          </p:cNvGrpSpPr>
          <p:nvPr/>
        </p:nvGrpSpPr>
        <p:grpSpPr bwMode="auto">
          <a:xfrm>
            <a:off x="5029200" y="3962400"/>
            <a:ext cx="533400" cy="533400"/>
            <a:chOff x="1104" y="1632"/>
            <a:chExt cx="336" cy="336"/>
          </a:xfrm>
        </p:grpSpPr>
        <p:sp>
          <p:nvSpPr>
            <p:cNvPr id="24288" name="AutoShape 99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89" name="AutoShape 99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90" name="AutoShape 100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91" name="AutoShape 100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01" name="Group 1002"/>
          <p:cNvGrpSpPr>
            <a:grpSpLocks/>
          </p:cNvGrpSpPr>
          <p:nvPr/>
        </p:nvGrpSpPr>
        <p:grpSpPr bwMode="auto">
          <a:xfrm>
            <a:off x="4724400" y="4038600"/>
            <a:ext cx="533400" cy="533400"/>
            <a:chOff x="1104" y="1632"/>
            <a:chExt cx="336" cy="336"/>
          </a:xfrm>
        </p:grpSpPr>
        <p:sp>
          <p:nvSpPr>
            <p:cNvPr id="24284" name="AutoShape 100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85" name="AutoShape 100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86" name="AutoShape 100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87" name="AutoShape 100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02" name="Group 1007"/>
          <p:cNvGrpSpPr>
            <a:grpSpLocks/>
          </p:cNvGrpSpPr>
          <p:nvPr/>
        </p:nvGrpSpPr>
        <p:grpSpPr bwMode="auto">
          <a:xfrm rot="-5400000">
            <a:off x="4876800" y="4191000"/>
            <a:ext cx="533400" cy="533400"/>
            <a:chOff x="1104" y="1632"/>
            <a:chExt cx="336" cy="336"/>
          </a:xfrm>
        </p:grpSpPr>
        <p:sp>
          <p:nvSpPr>
            <p:cNvPr id="24280" name="AutoShape 100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81" name="AutoShape 100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82" name="AutoShape 101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83" name="AutoShape 101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03" name="Group 1012"/>
          <p:cNvGrpSpPr>
            <a:grpSpLocks/>
          </p:cNvGrpSpPr>
          <p:nvPr/>
        </p:nvGrpSpPr>
        <p:grpSpPr bwMode="auto">
          <a:xfrm>
            <a:off x="4876800" y="4191000"/>
            <a:ext cx="533400" cy="533400"/>
            <a:chOff x="1104" y="1632"/>
            <a:chExt cx="336" cy="336"/>
          </a:xfrm>
        </p:grpSpPr>
        <p:sp>
          <p:nvSpPr>
            <p:cNvPr id="24276" name="AutoShape 101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77" name="AutoShape 101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78" name="AutoShape 101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79" name="AutoShape 101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04" name="Group 1017"/>
          <p:cNvGrpSpPr>
            <a:grpSpLocks/>
          </p:cNvGrpSpPr>
          <p:nvPr/>
        </p:nvGrpSpPr>
        <p:grpSpPr bwMode="auto">
          <a:xfrm>
            <a:off x="5029200" y="3962400"/>
            <a:ext cx="533400" cy="533400"/>
            <a:chOff x="1104" y="1632"/>
            <a:chExt cx="336" cy="336"/>
          </a:xfrm>
        </p:grpSpPr>
        <p:sp>
          <p:nvSpPr>
            <p:cNvPr id="24272" name="AutoShape 101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73" name="AutoShape 101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74" name="AutoShape 102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75" name="AutoShape 102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05" name="Group 1022"/>
          <p:cNvGrpSpPr>
            <a:grpSpLocks/>
          </p:cNvGrpSpPr>
          <p:nvPr/>
        </p:nvGrpSpPr>
        <p:grpSpPr bwMode="auto">
          <a:xfrm rot="-5400000">
            <a:off x="5181600" y="4114800"/>
            <a:ext cx="533400" cy="533400"/>
            <a:chOff x="1104" y="1632"/>
            <a:chExt cx="336" cy="336"/>
          </a:xfrm>
        </p:grpSpPr>
        <p:sp>
          <p:nvSpPr>
            <p:cNvPr id="24268" name="AutoShape 102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69" name="AutoShape 102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70" name="AutoShape 102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71" name="AutoShape 102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06" name="Group 1027"/>
          <p:cNvGrpSpPr>
            <a:grpSpLocks/>
          </p:cNvGrpSpPr>
          <p:nvPr/>
        </p:nvGrpSpPr>
        <p:grpSpPr bwMode="auto">
          <a:xfrm>
            <a:off x="5181600" y="4114800"/>
            <a:ext cx="533400" cy="533400"/>
            <a:chOff x="1104" y="1632"/>
            <a:chExt cx="336" cy="336"/>
          </a:xfrm>
        </p:grpSpPr>
        <p:sp>
          <p:nvSpPr>
            <p:cNvPr id="24264" name="AutoShape 102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65" name="AutoShape 102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66" name="AutoShape 103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67" name="AutoShape 103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07" name="Group 1032"/>
          <p:cNvGrpSpPr>
            <a:grpSpLocks/>
          </p:cNvGrpSpPr>
          <p:nvPr/>
        </p:nvGrpSpPr>
        <p:grpSpPr bwMode="auto">
          <a:xfrm>
            <a:off x="4876800" y="4191000"/>
            <a:ext cx="533400" cy="533400"/>
            <a:chOff x="1104" y="1632"/>
            <a:chExt cx="336" cy="336"/>
          </a:xfrm>
        </p:grpSpPr>
        <p:sp>
          <p:nvSpPr>
            <p:cNvPr id="24260" name="AutoShape 103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61" name="AutoShape 103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62" name="AutoShape 103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63" name="AutoShape 103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08" name="Group 1037"/>
          <p:cNvGrpSpPr>
            <a:grpSpLocks/>
          </p:cNvGrpSpPr>
          <p:nvPr/>
        </p:nvGrpSpPr>
        <p:grpSpPr bwMode="auto">
          <a:xfrm rot="-5400000">
            <a:off x="4876800" y="4343400"/>
            <a:ext cx="533400" cy="533400"/>
            <a:chOff x="1104" y="1632"/>
            <a:chExt cx="336" cy="336"/>
          </a:xfrm>
        </p:grpSpPr>
        <p:sp>
          <p:nvSpPr>
            <p:cNvPr id="24256" name="AutoShape 103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57" name="AutoShape 103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58" name="AutoShape 104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59" name="AutoShape 104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09" name="Group 1042"/>
          <p:cNvGrpSpPr>
            <a:grpSpLocks/>
          </p:cNvGrpSpPr>
          <p:nvPr/>
        </p:nvGrpSpPr>
        <p:grpSpPr bwMode="auto">
          <a:xfrm>
            <a:off x="4876800" y="4343400"/>
            <a:ext cx="533400" cy="533400"/>
            <a:chOff x="1104" y="1632"/>
            <a:chExt cx="336" cy="336"/>
          </a:xfrm>
        </p:grpSpPr>
        <p:sp>
          <p:nvSpPr>
            <p:cNvPr id="24252" name="AutoShape 104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53" name="AutoShape 104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54" name="AutoShape 104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55" name="AutoShape 104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10" name="Group 1047"/>
          <p:cNvGrpSpPr>
            <a:grpSpLocks/>
          </p:cNvGrpSpPr>
          <p:nvPr/>
        </p:nvGrpSpPr>
        <p:grpSpPr bwMode="auto">
          <a:xfrm>
            <a:off x="5181600" y="4114800"/>
            <a:ext cx="533400" cy="533400"/>
            <a:chOff x="1104" y="1632"/>
            <a:chExt cx="336" cy="336"/>
          </a:xfrm>
        </p:grpSpPr>
        <p:sp>
          <p:nvSpPr>
            <p:cNvPr id="24248" name="AutoShape 104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49" name="AutoShape 104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50" name="AutoShape 105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51" name="AutoShape 105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11" name="Group 1052"/>
          <p:cNvGrpSpPr>
            <a:grpSpLocks/>
          </p:cNvGrpSpPr>
          <p:nvPr/>
        </p:nvGrpSpPr>
        <p:grpSpPr bwMode="auto">
          <a:xfrm rot="-5400000">
            <a:off x="5334000" y="4267200"/>
            <a:ext cx="533400" cy="533400"/>
            <a:chOff x="1104" y="1632"/>
            <a:chExt cx="336" cy="336"/>
          </a:xfrm>
        </p:grpSpPr>
        <p:sp>
          <p:nvSpPr>
            <p:cNvPr id="24244" name="AutoShape 105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45" name="AutoShape 105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46" name="AutoShape 105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47" name="AutoShape 105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12" name="Group 1057"/>
          <p:cNvGrpSpPr>
            <a:grpSpLocks/>
          </p:cNvGrpSpPr>
          <p:nvPr/>
        </p:nvGrpSpPr>
        <p:grpSpPr bwMode="auto">
          <a:xfrm>
            <a:off x="5334000" y="4267200"/>
            <a:ext cx="533400" cy="533400"/>
            <a:chOff x="1104" y="1632"/>
            <a:chExt cx="336" cy="336"/>
          </a:xfrm>
        </p:grpSpPr>
        <p:sp>
          <p:nvSpPr>
            <p:cNvPr id="24240" name="AutoShape 105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41" name="AutoShape 105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42" name="AutoShape 106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43" name="AutoShape 106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13" name="Group 1062"/>
          <p:cNvGrpSpPr>
            <a:grpSpLocks/>
          </p:cNvGrpSpPr>
          <p:nvPr/>
        </p:nvGrpSpPr>
        <p:grpSpPr bwMode="auto">
          <a:xfrm>
            <a:off x="4876800" y="4343400"/>
            <a:ext cx="533400" cy="533400"/>
            <a:chOff x="1104" y="1632"/>
            <a:chExt cx="336" cy="336"/>
          </a:xfrm>
        </p:grpSpPr>
        <p:sp>
          <p:nvSpPr>
            <p:cNvPr id="24236" name="AutoShape 106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37" name="AutoShape 106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38" name="AutoShape 106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39" name="AutoShape 106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14" name="Group 1067"/>
          <p:cNvGrpSpPr>
            <a:grpSpLocks/>
          </p:cNvGrpSpPr>
          <p:nvPr/>
        </p:nvGrpSpPr>
        <p:grpSpPr bwMode="auto">
          <a:xfrm rot="-5400000">
            <a:off x="5181600" y="4495800"/>
            <a:ext cx="533400" cy="533400"/>
            <a:chOff x="1104" y="1632"/>
            <a:chExt cx="336" cy="336"/>
          </a:xfrm>
        </p:grpSpPr>
        <p:sp>
          <p:nvSpPr>
            <p:cNvPr id="24232" name="AutoShape 106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33" name="AutoShape 106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34" name="AutoShape 107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35" name="AutoShape 107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15" name="Group 1072"/>
          <p:cNvGrpSpPr>
            <a:grpSpLocks/>
          </p:cNvGrpSpPr>
          <p:nvPr/>
        </p:nvGrpSpPr>
        <p:grpSpPr bwMode="auto">
          <a:xfrm>
            <a:off x="5181600" y="4495800"/>
            <a:ext cx="533400" cy="533400"/>
            <a:chOff x="1104" y="1632"/>
            <a:chExt cx="336" cy="336"/>
          </a:xfrm>
        </p:grpSpPr>
        <p:sp>
          <p:nvSpPr>
            <p:cNvPr id="24228" name="AutoShape 107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29" name="AutoShape 107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30" name="AutoShape 107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31" name="AutoShape 107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16" name="Group 1077"/>
          <p:cNvGrpSpPr>
            <a:grpSpLocks/>
          </p:cNvGrpSpPr>
          <p:nvPr/>
        </p:nvGrpSpPr>
        <p:grpSpPr bwMode="auto">
          <a:xfrm>
            <a:off x="5334000" y="4267200"/>
            <a:ext cx="533400" cy="533400"/>
            <a:chOff x="1104" y="1632"/>
            <a:chExt cx="336" cy="336"/>
          </a:xfrm>
        </p:grpSpPr>
        <p:sp>
          <p:nvSpPr>
            <p:cNvPr id="24224" name="AutoShape 107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25" name="AutoShape 107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26" name="AutoShape 108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27" name="AutoShape 108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17" name="Group 1082"/>
          <p:cNvGrpSpPr>
            <a:grpSpLocks/>
          </p:cNvGrpSpPr>
          <p:nvPr/>
        </p:nvGrpSpPr>
        <p:grpSpPr bwMode="auto">
          <a:xfrm rot="-5400000">
            <a:off x="5486400" y="4419600"/>
            <a:ext cx="533400" cy="533400"/>
            <a:chOff x="1104" y="1632"/>
            <a:chExt cx="336" cy="336"/>
          </a:xfrm>
        </p:grpSpPr>
        <p:sp>
          <p:nvSpPr>
            <p:cNvPr id="24220" name="AutoShape 108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21" name="AutoShape 108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22" name="AutoShape 108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23" name="AutoShape 108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18" name="Group 1087"/>
          <p:cNvGrpSpPr>
            <a:grpSpLocks/>
          </p:cNvGrpSpPr>
          <p:nvPr/>
        </p:nvGrpSpPr>
        <p:grpSpPr bwMode="auto">
          <a:xfrm>
            <a:off x="5486400" y="4419600"/>
            <a:ext cx="533400" cy="533400"/>
            <a:chOff x="1104" y="1632"/>
            <a:chExt cx="336" cy="336"/>
          </a:xfrm>
        </p:grpSpPr>
        <p:sp>
          <p:nvSpPr>
            <p:cNvPr id="24216" name="AutoShape 108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17" name="AutoShape 108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18" name="AutoShape 109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19" name="AutoShape 109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19" name="Group 1092"/>
          <p:cNvGrpSpPr>
            <a:grpSpLocks/>
          </p:cNvGrpSpPr>
          <p:nvPr/>
        </p:nvGrpSpPr>
        <p:grpSpPr bwMode="auto">
          <a:xfrm>
            <a:off x="5181600" y="4495800"/>
            <a:ext cx="533400" cy="533400"/>
            <a:chOff x="1104" y="1632"/>
            <a:chExt cx="336" cy="336"/>
          </a:xfrm>
        </p:grpSpPr>
        <p:sp>
          <p:nvSpPr>
            <p:cNvPr id="24212" name="AutoShape 109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13" name="AutoShape 109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14" name="AutoShape 109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15" name="AutoShape 109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20" name="Group 1097"/>
          <p:cNvGrpSpPr>
            <a:grpSpLocks/>
          </p:cNvGrpSpPr>
          <p:nvPr/>
        </p:nvGrpSpPr>
        <p:grpSpPr bwMode="auto">
          <a:xfrm rot="-5400000">
            <a:off x="5334000" y="4648200"/>
            <a:ext cx="533400" cy="533400"/>
            <a:chOff x="1104" y="1632"/>
            <a:chExt cx="336" cy="336"/>
          </a:xfrm>
        </p:grpSpPr>
        <p:sp>
          <p:nvSpPr>
            <p:cNvPr id="24208" name="AutoShape 109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09" name="AutoShape 109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10" name="AutoShape 110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11" name="AutoShape 110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21" name="Group 1102"/>
          <p:cNvGrpSpPr>
            <a:grpSpLocks/>
          </p:cNvGrpSpPr>
          <p:nvPr/>
        </p:nvGrpSpPr>
        <p:grpSpPr bwMode="auto">
          <a:xfrm>
            <a:off x="5334000" y="4648200"/>
            <a:ext cx="533400" cy="533400"/>
            <a:chOff x="1104" y="1632"/>
            <a:chExt cx="336" cy="336"/>
          </a:xfrm>
        </p:grpSpPr>
        <p:sp>
          <p:nvSpPr>
            <p:cNvPr id="24204" name="AutoShape 110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05" name="AutoShape 110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06" name="AutoShape 110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07" name="AutoShape 110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22" name="Group 1107"/>
          <p:cNvGrpSpPr>
            <a:grpSpLocks/>
          </p:cNvGrpSpPr>
          <p:nvPr/>
        </p:nvGrpSpPr>
        <p:grpSpPr bwMode="auto">
          <a:xfrm>
            <a:off x="5334000" y="4267200"/>
            <a:ext cx="533400" cy="533400"/>
            <a:chOff x="1104" y="1632"/>
            <a:chExt cx="336" cy="336"/>
          </a:xfrm>
        </p:grpSpPr>
        <p:sp>
          <p:nvSpPr>
            <p:cNvPr id="24200" name="AutoShape 110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01" name="AutoShape 110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02" name="AutoShape 111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203" name="AutoShape 111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23" name="Group 1112"/>
          <p:cNvGrpSpPr>
            <a:grpSpLocks/>
          </p:cNvGrpSpPr>
          <p:nvPr/>
        </p:nvGrpSpPr>
        <p:grpSpPr bwMode="auto">
          <a:xfrm rot="-5400000">
            <a:off x="5562600" y="4267200"/>
            <a:ext cx="533400" cy="533400"/>
            <a:chOff x="1104" y="1632"/>
            <a:chExt cx="336" cy="336"/>
          </a:xfrm>
        </p:grpSpPr>
        <p:sp>
          <p:nvSpPr>
            <p:cNvPr id="24196" name="AutoShape 111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97" name="AutoShape 111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98" name="AutoShape 111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99" name="AutoShape 111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24" name="Group 1117"/>
          <p:cNvGrpSpPr>
            <a:grpSpLocks/>
          </p:cNvGrpSpPr>
          <p:nvPr/>
        </p:nvGrpSpPr>
        <p:grpSpPr bwMode="auto">
          <a:xfrm>
            <a:off x="5486400" y="4419600"/>
            <a:ext cx="533400" cy="533400"/>
            <a:chOff x="1104" y="1632"/>
            <a:chExt cx="336" cy="336"/>
          </a:xfrm>
        </p:grpSpPr>
        <p:sp>
          <p:nvSpPr>
            <p:cNvPr id="24192" name="AutoShape 111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93" name="AutoShape 111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94" name="AutoShape 112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95" name="AutoShape 112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25" name="Group 1122"/>
          <p:cNvGrpSpPr>
            <a:grpSpLocks/>
          </p:cNvGrpSpPr>
          <p:nvPr/>
        </p:nvGrpSpPr>
        <p:grpSpPr bwMode="auto">
          <a:xfrm rot="-5400000">
            <a:off x="5638800" y="4572000"/>
            <a:ext cx="533400" cy="533400"/>
            <a:chOff x="1104" y="1632"/>
            <a:chExt cx="336" cy="336"/>
          </a:xfrm>
        </p:grpSpPr>
        <p:sp>
          <p:nvSpPr>
            <p:cNvPr id="24188" name="AutoShape 112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89" name="AutoShape 112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90" name="AutoShape 112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91" name="AutoShape 112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26" name="Group 1127"/>
          <p:cNvGrpSpPr>
            <a:grpSpLocks/>
          </p:cNvGrpSpPr>
          <p:nvPr/>
        </p:nvGrpSpPr>
        <p:grpSpPr bwMode="auto">
          <a:xfrm>
            <a:off x="5181600" y="4495800"/>
            <a:ext cx="533400" cy="533400"/>
            <a:chOff x="1104" y="1632"/>
            <a:chExt cx="336" cy="336"/>
          </a:xfrm>
        </p:grpSpPr>
        <p:sp>
          <p:nvSpPr>
            <p:cNvPr id="24184" name="AutoShape 112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85" name="AutoShape 112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86" name="AutoShape 113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87" name="AutoShape 113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27" name="Group 1132"/>
          <p:cNvGrpSpPr>
            <a:grpSpLocks/>
          </p:cNvGrpSpPr>
          <p:nvPr/>
        </p:nvGrpSpPr>
        <p:grpSpPr bwMode="auto">
          <a:xfrm rot="-5400000">
            <a:off x="5334000" y="4648200"/>
            <a:ext cx="533400" cy="533400"/>
            <a:chOff x="1104" y="1632"/>
            <a:chExt cx="336" cy="336"/>
          </a:xfrm>
        </p:grpSpPr>
        <p:sp>
          <p:nvSpPr>
            <p:cNvPr id="24180" name="AutoShape 113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81" name="AutoShape 113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82" name="AutoShape 113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83" name="AutoShape 113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28" name="Group 1137"/>
          <p:cNvGrpSpPr>
            <a:grpSpLocks/>
          </p:cNvGrpSpPr>
          <p:nvPr/>
        </p:nvGrpSpPr>
        <p:grpSpPr bwMode="auto">
          <a:xfrm>
            <a:off x="5334000" y="4648200"/>
            <a:ext cx="533400" cy="533400"/>
            <a:chOff x="1104" y="1632"/>
            <a:chExt cx="336" cy="336"/>
          </a:xfrm>
        </p:grpSpPr>
        <p:sp>
          <p:nvSpPr>
            <p:cNvPr id="24176" name="AutoShape 113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77" name="AutoShape 113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78" name="AutoShape 114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79" name="AutoShape 114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29" name="Group 1142"/>
          <p:cNvGrpSpPr>
            <a:grpSpLocks/>
          </p:cNvGrpSpPr>
          <p:nvPr/>
        </p:nvGrpSpPr>
        <p:grpSpPr bwMode="auto">
          <a:xfrm>
            <a:off x="5486400" y="4419600"/>
            <a:ext cx="533400" cy="533400"/>
            <a:chOff x="1104" y="1632"/>
            <a:chExt cx="336" cy="336"/>
          </a:xfrm>
        </p:grpSpPr>
        <p:sp>
          <p:nvSpPr>
            <p:cNvPr id="24172" name="AutoShape 114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73" name="AutoShape 114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74" name="AutoShape 114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75" name="AutoShape 114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30" name="Group 1147"/>
          <p:cNvGrpSpPr>
            <a:grpSpLocks/>
          </p:cNvGrpSpPr>
          <p:nvPr/>
        </p:nvGrpSpPr>
        <p:grpSpPr bwMode="auto">
          <a:xfrm rot="-5400000">
            <a:off x="5638800" y="4419600"/>
            <a:ext cx="533400" cy="533400"/>
            <a:chOff x="1104" y="1632"/>
            <a:chExt cx="336" cy="336"/>
          </a:xfrm>
        </p:grpSpPr>
        <p:sp>
          <p:nvSpPr>
            <p:cNvPr id="24168" name="AutoShape 114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69" name="AutoShape 114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70" name="AutoShape 115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71" name="AutoShape 115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31" name="Group 1152"/>
          <p:cNvGrpSpPr>
            <a:grpSpLocks/>
          </p:cNvGrpSpPr>
          <p:nvPr/>
        </p:nvGrpSpPr>
        <p:grpSpPr bwMode="auto">
          <a:xfrm>
            <a:off x="5638800" y="4572000"/>
            <a:ext cx="533400" cy="533400"/>
            <a:chOff x="1104" y="1632"/>
            <a:chExt cx="336" cy="336"/>
          </a:xfrm>
        </p:grpSpPr>
        <p:sp>
          <p:nvSpPr>
            <p:cNvPr id="24164" name="AutoShape 115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65" name="AutoShape 115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66" name="AutoShape 115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67" name="AutoShape 115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32" name="Group 1157"/>
          <p:cNvGrpSpPr>
            <a:grpSpLocks/>
          </p:cNvGrpSpPr>
          <p:nvPr/>
        </p:nvGrpSpPr>
        <p:grpSpPr bwMode="auto">
          <a:xfrm>
            <a:off x="5334000" y="4648200"/>
            <a:ext cx="533400" cy="533400"/>
            <a:chOff x="1104" y="1632"/>
            <a:chExt cx="336" cy="336"/>
          </a:xfrm>
        </p:grpSpPr>
        <p:sp>
          <p:nvSpPr>
            <p:cNvPr id="24160" name="AutoShape 115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61" name="AutoShape 115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62" name="AutoShape 116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63" name="AutoShape 116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33" name="Group 1162"/>
          <p:cNvGrpSpPr>
            <a:grpSpLocks/>
          </p:cNvGrpSpPr>
          <p:nvPr/>
        </p:nvGrpSpPr>
        <p:grpSpPr bwMode="auto">
          <a:xfrm rot="-5400000">
            <a:off x="5486400" y="4800600"/>
            <a:ext cx="533400" cy="533400"/>
            <a:chOff x="1104" y="1632"/>
            <a:chExt cx="336" cy="336"/>
          </a:xfrm>
        </p:grpSpPr>
        <p:sp>
          <p:nvSpPr>
            <p:cNvPr id="24156" name="AutoShape 116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57" name="AutoShape 116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58" name="AutoShape 116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59" name="AutoShape 116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34" name="Group 1167"/>
          <p:cNvGrpSpPr>
            <a:grpSpLocks/>
          </p:cNvGrpSpPr>
          <p:nvPr/>
        </p:nvGrpSpPr>
        <p:grpSpPr bwMode="auto">
          <a:xfrm>
            <a:off x="5486400" y="4800600"/>
            <a:ext cx="533400" cy="533400"/>
            <a:chOff x="1104" y="1632"/>
            <a:chExt cx="336" cy="336"/>
          </a:xfrm>
        </p:grpSpPr>
        <p:sp>
          <p:nvSpPr>
            <p:cNvPr id="24152" name="AutoShape 116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53" name="AutoShape 116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54" name="AutoShape 117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55" name="AutoShape 117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35" name="Group 1172"/>
          <p:cNvGrpSpPr>
            <a:grpSpLocks/>
          </p:cNvGrpSpPr>
          <p:nvPr/>
        </p:nvGrpSpPr>
        <p:grpSpPr bwMode="auto">
          <a:xfrm>
            <a:off x="5638800" y="4572000"/>
            <a:ext cx="533400" cy="533400"/>
            <a:chOff x="1104" y="1632"/>
            <a:chExt cx="336" cy="336"/>
          </a:xfrm>
        </p:grpSpPr>
        <p:sp>
          <p:nvSpPr>
            <p:cNvPr id="24148" name="AutoShape 117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49" name="AutoShape 117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50" name="AutoShape 117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51" name="AutoShape 117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36" name="Group 1177"/>
          <p:cNvGrpSpPr>
            <a:grpSpLocks/>
          </p:cNvGrpSpPr>
          <p:nvPr/>
        </p:nvGrpSpPr>
        <p:grpSpPr bwMode="auto">
          <a:xfrm>
            <a:off x="5486400" y="4800600"/>
            <a:ext cx="533400" cy="533400"/>
            <a:chOff x="1104" y="1632"/>
            <a:chExt cx="336" cy="336"/>
          </a:xfrm>
        </p:grpSpPr>
        <p:sp>
          <p:nvSpPr>
            <p:cNvPr id="24144" name="AutoShape 117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45" name="AutoShape 117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46" name="AutoShape 118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47" name="AutoShape 118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4137" name="Group 1183"/>
          <p:cNvGrpSpPr>
            <a:grpSpLocks/>
          </p:cNvGrpSpPr>
          <p:nvPr/>
        </p:nvGrpSpPr>
        <p:grpSpPr bwMode="auto">
          <a:xfrm flipH="1">
            <a:off x="4800600" y="3276600"/>
            <a:ext cx="533400" cy="533400"/>
            <a:chOff x="1104" y="1632"/>
            <a:chExt cx="336" cy="336"/>
          </a:xfrm>
        </p:grpSpPr>
        <p:sp>
          <p:nvSpPr>
            <p:cNvPr id="24140" name="AutoShape 1184"/>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41" name="AutoShape 1185"/>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42" name="AutoShape 1186"/>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43" name="AutoShape 1187"/>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4138" name="Freeform 1188"/>
          <p:cNvSpPr>
            <a:spLocks/>
          </p:cNvSpPr>
          <p:nvPr/>
        </p:nvSpPr>
        <p:spPr bwMode="auto">
          <a:xfrm>
            <a:off x="5321300" y="1981200"/>
            <a:ext cx="2603500" cy="3543300"/>
          </a:xfrm>
          <a:custGeom>
            <a:avLst/>
            <a:gdLst>
              <a:gd name="T0" fmla="*/ 2147483647 w 1640"/>
              <a:gd name="T1" fmla="*/ 0 h 2232"/>
              <a:gd name="T2" fmla="*/ 2147483647 w 1640"/>
              <a:gd name="T3" fmla="*/ 2147483647 h 2232"/>
              <a:gd name="T4" fmla="*/ 2147483647 w 1640"/>
              <a:gd name="T5" fmla="*/ 2147483647 h 2232"/>
              <a:gd name="T6" fmla="*/ 2147483647 w 1640"/>
              <a:gd name="T7" fmla="*/ 2147483647 h 2232"/>
              <a:gd name="T8" fmla="*/ 2147483647 w 1640"/>
              <a:gd name="T9" fmla="*/ 2147483647 h 2232"/>
              <a:gd name="T10" fmla="*/ 0 60000 65536"/>
              <a:gd name="T11" fmla="*/ 0 60000 65536"/>
              <a:gd name="T12" fmla="*/ 0 60000 65536"/>
              <a:gd name="T13" fmla="*/ 0 60000 65536"/>
              <a:gd name="T14" fmla="*/ 0 60000 65536"/>
              <a:gd name="T15" fmla="*/ 0 w 1640"/>
              <a:gd name="T16" fmla="*/ 0 h 2232"/>
              <a:gd name="T17" fmla="*/ 1640 w 1640"/>
              <a:gd name="T18" fmla="*/ 2232 h 2232"/>
            </a:gdLst>
            <a:ahLst/>
            <a:cxnLst>
              <a:cxn ang="T10">
                <a:pos x="T0" y="T1"/>
              </a:cxn>
              <a:cxn ang="T11">
                <a:pos x="T2" y="T3"/>
              </a:cxn>
              <a:cxn ang="T12">
                <a:pos x="T4" y="T5"/>
              </a:cxn>
              <a:cxn ang="T13">
                <a:pos x="T6" y="T7"/>
              </a:cxn>
              <a:cxn ang="T14">
                <a:pos x="T8" y="T9"/>
              </a:cxn>
            </a:cxnLst>
            <a:rect l="T15" t="T16" r="T17" b="T18"/>
            <a:pathLst>
              <a:path w="1640" h="2232">
                <a:moveTo>
                  <a:pt x="248" y="0"/>
                </a:moveTo>
                <a:cubicBezTo>
                  <a:pt x="124" y="332"/>
                  <a:pt x="0" y="664"/>
                  <a:pt x="8" y="912"/>
                </a:cubicBezTo>
                <a:cubicBezTo>
                  <a:pt x="16" y="1160"/>
                  <a:pt x="152" y="1288"/>
                  <a:pt x="296" y="1488"/>
                </a:cubicBezTo>
                <a:cubicBezTo>
                  <a:pt x="440" y="1688"/>
                  <a:pt x="648" y="1992"/>
                  <a:pt x="872" y="2112"/>
                </a:cubicBezTo>
                <a:cubicBezTo>
                  <a:pt x="1096" y="2232"/>
                  <a:pt x="1368" y="2220"/>
                  <a:pt x="1640" y="2208"/>
                </a:cubicBezTo>
              </a:path>
            </a:pathLst>
          </a:custGeom>
          <a:noFill/>
          <a:ln w="38100">
            <a:solidFill>
              <a:srgbClr val="FF33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4139" name="Text Box 1189"/>
          <p:cNvSpPr txBox="1">
            <a:spLocks noChangeArrowheads="1"/>
          </p:cNvSpPr>
          <p:nvPr/>
        </p:nvSpPr>
        <p:spPr bwMode="auto">
          <a:xfrm>
            <a:off x="8823325" y="6132513"/>
            <a:ext cx="7556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verde</a:t>
            </a:r>
            <a:endParaRPr lang="en-US">
              <a:solidFill>
                <a:srgbClr val="000000"/>
              </a:solidFill>
              <a:latin typeface="Arial" charset="0"/>
            </a:endParaRPr>
          </a:p>
        </p:txBody>
      </p:sp>
    </p:spTree>
    <p:extLst>
      <p:ext uri="{BB962C8B-B14F-4D97-AF65-F5344CB8AC3E}">
        <p14:creationId xmlns:p14="http://schemas.microsoft.com/office/powerpoint/2010/main" val="2654741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752600" y="152401"/>
            <a:ext cx="2203450" cy="366713"/>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Un ejemplo práctico</a:t>
            </a:r>
            <a:endParaRPr lang="en-US">
              <a:solidFill>
                <a:srgbClr val="000000"/>
              </a:solidFill>
              <a:latin typeface="Arial" charset="0"/>
            </a:endParaRPr>
          </a:p>
        </p:txBody>
      </p:sp>
      <p:sp>
        <p:nvSpPr>
          <p:cNvPr id="25603" name="Text Box 3"/>
          <p:cNvSpPr txBox="1">
            <a:spLocks noChangeArrowheads="1"/>
          </p:cNvSpPr>
          <p:nvPr/>
        </p:nvSpPr>
        <p:spPr bwMode="auto">
          <a:xfrm>
            <a:off x="1676400" y="838200"/>
            <a:ext cx="2940050" cy="915988"/>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Uso de dos características:</a:t>
            </a:r>
          </a:p>
          <a:p>
            <a:pPr fontAlgn="base">
              <a:spcBef>
                <a:spcPct val="0"/>
              </a:spcBef>
              <a:spcAft>
                <a:spcPct val="0"/>
              </a:spcAft>
              <a:defRPr/>
            </a:pPr>
            <a:endParaRPr lang="es-CL">
              <a:solidFill>
                <a:srgbClr val="000000"/>
              </a:solidFill>
              <a:latin typeface="Arial" charset="0"/>
            </a:endParaRPr>
          </a:p>
          <a:p>
            <a:pPr fontAlgn="base">
              <a:spcBef>
                <a:spcPct val="0"/>
              </a:spcBef>
              <a:spcAft>
                <a:spcPct val="0"/>
              </a:spcAft>
              <a:defRPr/>
            </a:pPr>
            <a:endParaRPr lang="en-US">
              <a:solidFill>
                <a:srgbClr val="000000"/>
              </a:solidFill>
              <a:latin typeface="Arial" charset="0"/>
            </a:endParaRPr>
          </a:p>
        </p:txBody>
      </p:sp>
      <p:sp>
        <p:nvSpPr>
          <p:cNvPr id="25604" name="Line 4"/>
          <p:cNvSpPr>
            <a:spLocks noChangeShapeType="1"/>
          </p:cNvSpPr>
          <p:nvPr/>
        </p:nvSpPr>
        <p:spPr bwMode="auto">
          <a:xfrm>
            <a:off x="1524000" y="609600"/>
            <a:ext cx="9144000" cy="0"/>
          </a:xfrm>
          <a:prstGeom prst="line">
            <a:avLst/>
          </a:prstGeom>
          <a:noFill/>
          <a:ln w="9525">
            <a:solidFill>
              <a:schemeClr val="tx1"/>
            </a:solidFill>
            <a:round/>
            <a:headEnd/>
            <a:tailEn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25605" name="Line 5"/>
          <p:cNvSpPr>
            <a:spLocks noChangeShapeType="1"/>
          </p:cNvSpPr>
          <p:nvPr/>
        </p:nvSpPr>
        <p:spPr bwMode="auto">
          <a:xfrm flipV="1">
            <a:off x="2590800" y="1447800"/>
            <a:ext cx="0" cy="487680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25606" name="Line 6"/>
          <p:cNvSpPr>
            <a:spLocks noChangeShapeType="1"/>
          </p:cNvSpPr>
          <p:nvPr/>
        </p:nvSpPr>
        <p:spPr bwMode="auto">
          <a:xfrm>
            <a:off x="2286000" y="6096000"/>
            <a:ext cx="6858000" cy="0"/>
          </a:xfrm>
          <a:prstGeom prst="line">
            <a:avLst/>
          </a:prstGeom>
          <a:noFill/>
          <a:ln w="9525">
            <a:solidFill>
              <a:schemeClr val="tx1"/>
            </a:solidFill>
            <a:round/>
            <a:headEnd/>
            <a:tailEnd type="triangle" w="med" len="med"/>
          </a:ln>
        </p:spPr>
        <p:txBody>
          <a:bodyPr>
            <a:prstTxWarp prst="textNoShape">
              <a:avLst/>
            </a:prstTxWarp>
          </a:bodyPr>
          <a:lstStyle/>
          <a:p>
            <a:pPr algn="ctr" fontAlgn="base">
              <a:spcBef>
                <a:spcPct val="0"/>
              </a:spcBef>
              <a:spcAft>
                <a:spcPct val="0"/>
              </a:spcAft>
              <a:defRPr/>
            </a:pPr>
            <a:endParaRPr lang="en-US">
              <a:solidFill>
                <a:srgbClr val="000000"/>
              </a:solidFill>
              <a:latin typeface="Arial" charset="0"/>
            </a:endParaRPr>
          </a:p>
        </p:txBody>
      </p:sp>
      <p:sp>
        <p:nvSpPr>
          <p:cNvPr id="25607" name="Text Box 8"/>
          <p:cNvSpPr txBox="1">
            <a:spLocks noChangeArrowheads="1"/>
          </p:cNvSpPr>
          <p:nvPr/>
        </p:nvSpPr>
        <p:spPr bwMode="auto">
          <a:xfrm>
            <a:off x="1584325" y="1560513"/>
            <a:ext cx="6413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área</a:t>
            </a:r>
            <a:endParaRPr lang="en-US">
              <a:solidFill>
                <a:srgbClr val="000000"/>
              </a:solidFill>
              <a:latin typeface="Arial" charset="0"/>
            </a:endParaRPr>
          </a:p>
        </p:txBody>
      </p:sp>
      <p:sp>
        <p:nvSpPr>
          <p:cNvPr id="25608" name="Oval 9"/>
          <p:cNvSpPr>
            <a:spLocks noChangeArrowheads="1"/>
          </p:cNvSpPr>
          <p:nvPr/>
        </p:nvSpPr>
        <p:spPr bwMode="auto">
          <a:xfrm>
            <a:off x="6400800" y="2362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09" name="Oval 10"/>
          <p:cNvSpPr>
            <a:spLocks noChangeArrowheads="1"/>
          </p:cNvSpPr>
          <p:nvPr/>
        </p:nvSpPr>
        <p:spPr bwMode="auto">
          <a:xfrm>
            <a:off x="6553200" y="2514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10" name="Oval 11"/>
          <p:cNvSpPr>
            <a:spLocks noChangeArrowheads="1"/>
          </p:cNvSpPr>
          <p:nvPr/>
        </p:nvSpPr>
        <p:spPr bwMode="auto">
          <a:xfrm>
            <a:off x="67056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11" name="Oval 12"/>
          <p:cNvSpPr>
            <a:spLocks noChangeArrowheads="1"/>
          </p:cNvSpPr>
          <p:nvPr/>
        </p:nvSpPr>
        <p:spPr bwMode="auto">
          <a:xfrm>
            <a:off x="6858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12" name="Oval 13"/>
          <p:cNvSpPr>
            <a:spLocks noChangeArrowheads="1"/>
          </p:cNvSpPr>
          <p:nvPr/>
        </p:nvSpPr>
        <p:spPr bwMode="auto">
          <a:xfrm>
            <a:off x="6477000" y="2286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13" name="Oval 14"/>
          <p:cNvSpPr>
            <a:spLocks noChangeArrowheads="1"/>
          </p:cNvSpPr>
          <p:nvPr/>
        </p:nvSpPr>
        <p:spPr bwMode="auto">
          <a:xfrm>
            <a:off x="6629400" y="2438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14" name="Oval 15"/>
          <p:cNvSpPr>
            <a:spLocks noChangeArrowheads="1"/>
          </p:cNvSpPr>
          <p:nvPr/>
        </p:nvSpPr>
        <p:spPr bwMode="auto">
          <a:xfrm>
            <a:off x="6781800" y="2590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15" name="Oval 16"/>
          <p:cNvSpPr>
            <a:spLocks noChangeArrowheads="1"/>
          </p:cNvSpPr>
          <p:nvPr/>
        </p:nvSpPr>
        <p:spPr bwMode="auto">
          <a:xfrm>
            <a:off x="6934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616" name="Group 17"/>
          <p:cNvGrpSpPr>
            <a:grpSpLocks/>
          </p:cNvGrpSpPr>
          <p:nvPr/>
        </p:nvGrpSpPr>
        <p:grpSpPr bwMode="auto">
          <a:xfrm flipH="1">
            <a:off x="6477000" y="2590800"/>
            <a:ext cx="304800" cy="304800"/>
            <a:chOff x="3696" y="1728"/>
            <a:chExt cx="192" cy="192"/>
          </a:xfrm>
        </p:grpSpPr>
        <p:sp>
          <p:nvSpPr>
            <p:cNvPr id="26785" name="Oval 1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86" name="Oval 1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87" name="Oval 2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88" name="Oval 2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617" name="Oval 22"/>
          <p:cNvSpPr>
            <a:spLocks noChangeArrowheads="1"/>
          </p:cNvSpPr>
          <p:nvPr/>
        </p:nvSpPr>
        <p:spPr bwMode="auto">
          <a:xfrm>
            <a:off x="6553200" y="2514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18" name="Oval 23"/>
          <p:cNvSpPr>
            <a:spLocks noChangeArrowheads="1"/>
          </p:cNvSpPr>
          <p:nvPr/>
        </p:nvSpPr>
        <p:spPr bwMode="auto">
          <a:xfrm>
            <a:off x="67056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19" name="Oval 24"/>
          <p:cNvSpPr>
            <a:spLocks noChangeArrowheads="1"/>
          </p:cNvSpPr>
          <p:nvPr/>
        </p:nvSpPr>
        <p:spPr bwMode="auto">
          <a:xfrm>
            <a:off x="6858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20" name="Oval 25"/>
          <p:cNvSpPr>
            <a:spLocks noChangeArrowheads="1"/>
          </p:cNvSpPr>
          <p:nvPr/>
        </p:nvSpPr>
        <p:spPr bwMode="auto">
          <a:xfrm>
            <a:off x="7010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21" name="Oval 26"/>
          <p:cNvSpPr>
            <a:spLocks noChangeArrowheads="1"/>
          </p:cNvSpPr>
          <p:nvPr/>
        </p:nvSpPr>
        <p:spPr bwMode="auto">
          <a:xfrm>
            <a:off x="6629400" y="2438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22" name="Oval 27"/>
          <p:cNvSpPr>
            <a:spLocks noChangeArrowheads="1"/>
          </p:cNvSpPr>
          <p:nvPr/>
        </p:nvSpPr>
        <p:spPr bwMode="auto">
          <a:xfrm>
            <a:off x="6781800" y="2590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23" name="Oval 28"/>
          <p:cNvSpPr>
            <a:spLocks noChangeArrowheads="1"/>
          </p:cNvSpPr>
          <p:nvPr/>
        </p:nvSpPr>
        <p:spPr bwMode="auto">
          <a:xfrm>
            <a:off x="6934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24" name="Oval 29"/>
          <p:cNvSpPr>
            <a:spLocks noChangeArrowheads="1"/>
          </p:cNvSpPr>
          <p:nvPr/>
        </p:nvSpPr>
        <p:spPr bwMode="auto">
          <a:xfrm>
            <a:off x="7086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625" name="Group 30"/>
          <p:cNvGrpSpPr>
            <a:grpSpLocks/>
          </p:cNvGrpSpPr>
          <p:nvPr/>
        </p:nvGrpSpPr>
        <p:grpSpPr bwMode="auto">
          <a:xfrm flipH="1">
            <a:off x="6629400" y="2743200"/>
            <a:ext cx="304800" cy="304800"/>
            <a:chOff x="3696" y="1728"/>
            <a:chExt cx="192" cy="192"/>
          </a:xfrm>
        </p:grpSpPr>
        <p:sp>
          <p:nvSpPr>
            <p:cNvPr id="26781" name="Oval 3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82" name="Oval 3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83" name="Oval 3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84" name="Oval 3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626" name="Oval 35"/>
          <p:cNvSpPr>
            <a:spLocks noChangeArrowheads="1"/>
          </p:cNvSpPr>
          <p:nvPr/>
        </p:nvSpPr>
        <p:spPr bwMode="auto">
          <a:xfrm>
            <a:off x="6705600" y="2438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27" name="Oval 36"/>
          <p:cNvSpPr>
            <a:spLocks noChangeArrowheads="1"/>
          </p:cNvSpPr>
          <p:nvPr/>
        </p:nvSpPr>
        <p:spPr bwMode="auto">
          <a:xfrm>
            <a:off x="6858000" y="2590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28" name="Oval 37"/>
          <p:cNvSpPr>
            <a:spLocks noChangeArrowheads="1"/>
          </p:cNvSpPr>
          <p:nvPr/>
        </p:nvSpPr>
        <p:spPr bwMode="auto">
          <a:xfrm>
            <a:off x="70104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29" name="Oval 38"/>
          <p:cNvSpPr>
            <a:spLocks noChangeArrowheads="1"/>
          </p:cNvSpPr>
          <p:nvPr/>
        </p:nvSpPr>
        <p:spPr bwMode="auto">
          <a:xfrm>
            <a:off x="71628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30" name="Oval 39"/>
          <p:cNvSpPr>
            <a:spLocks noChangeArrowheads="1"/>
          </p:cNvSpPr>
          <p:nvPr/>
        </p:nvSpPr>
        <p:spPr bwMode="auto">
          <a:xfrm>
            <a:off x="6781800" y="2362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31" name="Oval 40"/>
          <p:cNvSpPr>
            <a:spLocks noChangeArrowheads="1"/>
          </p:cNvSpPr>
          <p:nvPr/>
        </p:nvSpPr>
        <p:spPr bwMode="auto">
          <a:xfrm>
            <a:off x="6934200" y="2514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32" name="Oval 41"/>
          <p:cNvSpPr>
            <a:spLocks noChangeArrowheads="1"/>
          </p:cNvSpPr>
          <p:nvPr/>
        </p:nvSpPr>
        <p:spPr bwMode="auto">
          <a:xfrm>
            <a:off x="70866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33" name="Oval 42"/>
          <p:cNvSpPr>
            <a:spLocks noChangeArrowheads="1"/>
          </p:cNvSpPr>
          <p:nvPr/>
        </p:nvSpPr>
        <p:spPr bwMode="auto">
          <a:xfrm>
            <a:off x="7239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634" name="Group 43"/>
          <p:cNvGrpSpPr>
            <a:grpSpLocks/>
          </p:cNvGrpSpPr>
          <p:nvPr/>
        </p:nvGrpSpPr>
        <p:grpSpPr bwMode="auto">
          <a:xfrm flipH="1">
            <a:off x="6781800" y="2667000"/>
            <a:ext cx="304800" cy="304800"/>
            <a:chOff x="3696" y="1728"/>
            <a:chExt cx="192" cy="192"/>
          </a:xfrm>
        </p:grpSpPr>
        <p:sp>
          <p:nvSpPr>
            <p:cNvPr id="26777" name="Oval 4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78" name="Oval 4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79" name="Oval 4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80" name="Oval 4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635" name="Oval 48"/>
          <p:cNvSpPr>
            <a:spLocks noChangeArrowheads="1"/>
          </p:cNvSpPr>
          <p:nvPr/>
        </p:nvSpPr>
        <p:spPr bwMode="auto">
          <a:xfrm>
            <a:off x="63246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36" name="Oval 49"/>
          <p:cNvSpPr>
            <a:spLocks noChangeArrowheads="1"/>
          </p:cNvSpPr>
          <p:nvPr/>
        </p:nvSpPr>
        <p:spPr bwMode="auto">
          <a:xfrm>
            <a:off x="64770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37" name="Oval 50"/>
          <p:cNvSpPr>
            <a:spLocks noChangeArrowheads="1"/>
          </p:cNvSpPr>
          <p:nvPr/>
        </p:nvSpPr>
        <p:spPr bwMode="auto">
          <a:xfrm>
            <a:off x="66294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38" name="Oval 51"/>
          <p:cNvSpPr>
            <a:spLocks noChangeArrowheads="1"/>
          </p:cNvSpPr>
          <p:nvPr/>
        </p:nvSpPr>
        <p:spPr bwMode="auto">
          <a:xfrm>
            <a:off x="64008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39" name="Oval 52"/>
          <p:cNvSpPr>
            <a:spLocks noChangeArrowheads="1"/>
          </p:cNvSpPr>
          <p:nvPr/>
        </p:nvSpPr>
        <p:spPr bwMode="auto">
          <a:xfrm>
            <a:off x="65532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40" name="Oval 53"/>
          <p:cNvSpPr>
            <a:spLocks noChangeArrowheads="1"/>
          </p:cNvSpPr>
          <p:nvPr/>
        </p:nvSpPr>
        <p:spPr bwMode="auto">
          <a:xfrm>
            <a:off x="67056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641" name="Group 54"/>
          <p:cNvGrpSpPr>
            <a:grpSpLocks/>
          </p:cNvGrpSpPr>
          <p:nvPr/>
        </p:nvGrpSpPr>
        <p:grpSpPr bwMode="auto">
          <a:xfrm flipH="1">
            <a:off x="6248400" y="2895600"/>
            <a:ext cx="304800" cy="304800"/>
            <a:chOff x="3696" y="1728"/>
            <a:chExt cx="192" cy="192"/>
          </a:xfrm>
        </p:grpSpPr>
        <p:sp>
          <p:nvSpPr>
            <p:cNvPr id="26773" name="Oval 5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74" name="Oval 5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75" name="Oval 5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76" name="Oval 5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642" name="Oval 59"/>
          <p:cNvSpPr>
            <a:spLocks noChangeArrowheads="1"/>
          </p:cNvSpPr>
          <p:nvPr/>
        </p:nvSpPr>
        <p:spPr bwMode="auto">
          <a:xfrm>
            <a:off x="63246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43" name="Oval 60"/>
          <p:cNvSpPr>
            <a:spLocks noChangeArrowheads="1"/>
          </p:cNvSpPr>
          <p:nvPr/>
        </p:nvSpPr>
        <p:spPr bwMode="auto">
          <a:xfrm>
            <a:off x="64770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44" name="Oval 61"/>
          <p:cNvSpPr>
            <a:spLocks noChangeArrowheads="1"/>
          </p:cNvSpPr>
          <p:nvPr/>
        </p:nvSpPr>
        <p:spPr bwMode="auto">
          <a:xfrm>
            <a:off x="66294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45" name="Oval 62"/>
          <p:cNvSpPr>
            <a:spLocks noChangeArrowheads="1"/>
          </p:cNvSpPr>
          <p:nvPr/>
        </p:nvSpPr>
        <p:spPr bwMode="auto">
          <a:xfrm>
            <a:off x="67818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46" name="Oval 63"/>
          <p:cNvSpPr>
            <a:spLocks noChangeArrowheads="1"/>
          </p:cNvSpPr>
          <p:nvPr/>
        </p:nvSpPr>
        <p:spPr bwMode="auto">
          <a:xfrm>
            <a:off x="64008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47" name="Oval 64"/>
          <p:cNvSpPr>
            <a:spLocks noChangeArrowheads="1"/>
          </p:cNvSpPr>
          <p:nvPr/>
        </p:nvSpPr>
        <p:spPr bwMode="auto">
          <a:xfrm>
            <a:off x="65532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48" name="Oval 65"/>
          <p:cNvSpPr>
            <a:spLocks noChangeArrowheads="1"/>
          </p:cNvSpPr>
          <p:nvPr/>
        </p:nvSpPr>
        <p:spPr bwMode="auto">
          <a:xfrm>
            <a:off x="67056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649" name="Group 66"/>
          <p:cNvGrpSpPr>
            <a:grpSpLocks/>
          </p:cNvGrpSpPr>
          <p:nvPr/>
        </p:nvGrpSpPr>
        <p:grpSpPr bwMode="auto">
          <a:xfrm flipH="1">
            <a:off x="6400800" y="3048000"/>
            <a:ext cx="304800" cy="304800"/>
            <a:chOff x="3696" y="1728"/>
            <a:chExt cx="192" cy="192"/>
          </a:xfrm>
        </p:grpSpPr>
        <p:sp>
          <p:nvSpPr>
            <p:cNvPr id="26769" name="Oval 6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70" name="Oval 6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71" name="Oval 6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72" name="Oval 7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650" name="Oval 71"/>
          <p:cNvSpPr>
            <a:spLocks noChangeArrowheads="1"/>
          </p:cNvSpPr>
          <p:nvPr/>
        </p:nvSpPr>
        <p:spPr bwMode="auto">
          <a:xfrm>
            <a:off x="64770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51" name="Oval 72"/>
          <p:cNvSpPr>
            <a:spLocks noChangeArrowheads="1"/>
          </p:cNvSpPr>
          <p:nvPr/>
        </p:nvSpPr>
        <p:spPr bwMode="auto">
          <a:xfrm>
            <a:off x="66294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52" name="Oval 73"/>
          <p:cNvSpPr>
            <a:spLocks noChangeArrowheads="1"/>
          </p:cNvSpPr>
          <p:nvPr/>
        </p:nvSpPr>
        <p:spPr bwMode="auto">
          <a:xfrm>
            <a:off x="67818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53" name="Oval 74"/>
          <p:cNvSpPr>
            <a:spLocks noChangeArrowheads="1"/>
          </p:cNvSpPr>
          <p:nvPr/>
        </p:nvSpPr>
        <p:spPr bwMode="auto">
          <a:xfrm>
            <a:off x="67056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654" name="Group 75"/>
          <p:cNvGrpSpPr>
            <a:grpSpLocks/>
          </p:cNvGrpSpPr>
          <p:nvPr/>
        </p:nvGrpSpPr>
        <p:grpSpPr bwMode="auto">
          <a:xfrm flipH="1">
            <a:off x="6553200" y="2971800"/>
            <a:ext cx="304800" cy="304800"/>
            <a:chOff x="3696" y="1728"/>
            <a:chExt cx="192" cy="192"/>
          </a:xfrm>
        </p:grpSpPr>
        <p:sp>
          <p:nvSpPr>
            <p:cNvPr id="26765" name="Oval 7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66" name="Oval 7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67" name="Oval 7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68" name="Oval 7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655" name="Oval 80"/>
          <p:cNvSpPr>
            <a:spLocks noChangeArrowheads="1"/>
          </p:cNvSpPr>
          <p:nvPr/>
        </p:nvSpPr>
        <p:spPr bwMode="auto">
          <a:xfrm>
            <a:off x="68580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56" name="Oval 81"/>
          <p:cNvSpPr>
            <a:spLocks noChangeArrowheads="1"/>
          </p:cNvSpPr>
          <p:nvPr/>
        </p:nvSpPr>
        <p:spPr bwMode="auto">
          <a:xfrm>
            <a:off x="7010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57" name="Oval 82"/>
          <p:cNvSpPr>
            <a:spLocks noChangeArrowheads="1"/>
          </p:cNvSpPr>
          <p:nvPr/>
        </p:nvSpPr>
        <p:spPr bwMode="auto">
          <a:xfrm>
            <a:off x="7162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58" name="Oval 83"/>
          <p:cNvSpPr>
            <a:spLocks noChangeArrowheads="1"/>
          </p:cNvSpPr>
          <p:nvPr/>
        </p:nvSpPr>
        <p:spPr bwMode="auto">
          <a:xfrm>
            <a:off x="7315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59" name="Oval 84"/>
          <p:cNvSpPr>
            <a:spLocks noChangeArrowheads="1"/>
          </p:cNvSpPr>
          <p:nvPr/>
        </p:nvSpPr>
        <p:spPr bwMode="auto">
          <a:xfrm>
            <a:off x="69342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60" name="Oval 85"/>
          <p:cNvSpPr>
            <a:spLocks noChangeArrowheads="1"/>
          </p:cNvSpPr>
          <p:nvPr/>
        </p:nvSpPr>
        <p:spPr bwMode="auto">
          <a:xfrm>
            <a:off x="70866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61" name="Oval 86"/>
          <p:cNvSpPr>
            <a:spLocks noChangeArrowheads="1"/>
          </p:cNvSpPr>
          <p:nvPr/>
        </p:nvSpPr>
        <p:spPr bwMode="auto">
          <a:xfrm>
            <a:off x="7239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62" name="Oval 87"/>
          <p:cNvSpPr>
            <a:spLocks noChangeArrowheads="1"/>
          </p:cNvSpPr>
          <p:nvPr/>
        </p:nvSpPr>
        <p:spPr bwMode="auto">
          <a:xfrm>
            <a:off x="7391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663" name="Group 88"/>
          <p:cNvGrpSpPr>
            <a:grpSpLocks/>
          </p:cNvGrpSpPr>
          <p:nvPr/>
        </p:nvGrpSpPr>
        <p:grpSpPr bwMode="auto">
          <a:xfrm flipH="1">
            <a:off x="6934200" y="3124200"/>
            <a:ext cx="304800" cy="304800"/>
            <a:chOff x="3696" y="1728"/>
            <a:chExt cx="192" cy="192"/>
          </a:xfrm>
        </p:grpSpPr>
        <p:sp>
          <p:nvSpPr>
            <p:cNvPr id="26761" name="Oval 8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62" name="Oval 9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63" name="Oval 9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64" name="Oval 9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664" name="Oval 93"/>
          <p:cNvSpPr>
            <a:spLocks noChangeArrowheads="1"/>
          </p:cNvSpPr>
          <p:nvPr/>
        </p:nvSpPr>
        <p:spPr bwMode="auto">
          <a:xfrm>
            <a:off x="7010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65" name="Oval 94"/>
          <p:cNvSpPr>
            <a:spLocks noChangeArrowheads="1"/>
          </p:cNvSpPr>
          <p:nvPr/>
        </p:nvSpPr>
        <p:spPr bwMode="auto">
          <a:xfrm>
            <a:off x="7162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66" name="Oval 95"/>
          <p:cNvSpPr>
            <a:spLocks noChangeArrowheads="1"/>
          </p:cNvSpPr>
          <p:nvPr/>
        </p:nvSpPr>
        <p:spPr bwMode="auto">
          <a:xfrm>
            <a:off x="7315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67" name="Oval 96"/>
          <p:cNvSpPr>
            <a:spLocks noChangeArrowheads="1"/>
          </p:cNvSpPr>
          <p:nvPr/>
        </p:nvSpPr>
        <p:spPr bwMode="auto">
          <a:xfrm>
            <a:off x="7467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68" name="Oval 97"/>
          <p:cNvSpPr>
            <a:spLocks noChangeArrowheads="1"/>
          </p:cNvSpPr>
          <p:nvPr/>
        </p:nvSpPr>
        <p:spPr bwMode="auto">
          <a:xfrm>
            <a:off x="70866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69" name="Oval 98"/>
          <p:cNvSpPr>
            <a:spLocks noChangeArrowheads="1"/>
          </p:cNvSpPr>
          <p:nvPr/>
        </p:nvSpPr>
        <p:spPr bwMode="auto">
          <a:xfrm>
            <a:off x="7239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70" name="Oval 99"/>
          <p:cNvSpPr>
            <a:spLocks noChangeArrowheads="1"/>
          </p:cNvSpPr>
          <p:nvPr/>
        </p:nvSpPr>
        <p:spPr bwMode="auto">
          <a:xfrm>
            <a:off x="7391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71" name="Oval 100"/>
          <p:cNvSpPr>
            <a:spLocks noChangeArrowheads="1"/>
          </p:cNvSpPr>
          <p:nvPr/>
        </p:nvSpPr>
        <p:spPr bwMode="auto">
          <a:xfrm>
            <a:off x="7543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672" name="Group 101"/>
          <p:cNvGrpSpPr>
            <a:grpSpLocks/>
          </p:cNvGrpSpPr>
          <p:nvPr/>
        </p:nvGrpSpPr>
        <p:grpSpPr bwMode="auto">
          <a:xfrm flipH="1">
            <a:off x="7086600" y="3276600"/>
            <a:ext cx="304800" cy="304800"/>
            <a:chOff x="3696" y="1728"/>
            <a:chExt cx="192" cy="192"/>
          </a:xfrm>
        </p:grpSpPr>
        <p:sp>
          <p:nvSpPr>
            <p:cNvPr id="26757" name="Oval 10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58" name="Oval 10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59" name="Oval 10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60" name="Oval 10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673" name="Oval 106"/>
          <p:cNvSpPr>
            <a:spLocks noChangeArrowheads="1"/>
          </p:cNvSpPr>
          <p:nvPr/>
        </p:nvSpPr>
        <p:spPr bwMode="auto">
          <a:xfrm>
            <a:off x="71628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74" name="Oval 107"/>
          <p:cNvSpPr>
            <a:spLocks noChangeArrowheads="1"/>
          </p:cNvSpPr>
          <p:nvPr/>
        </p:nvSpPr>
        <p:spPr bwMode="auto">
          <a:xfrm>
            <a:off x="7315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75" name="Oval 108"/>
          <p:cNvSpPr>
            <a:spLocks noChangeArrowheads="1"/>
          </p:cNvSpPr>
          <p:nvPr/>
        </p:nvSpPr>
        <p:spPr bwMode="auto">
          <a:xfrm>
            <a:off x="7467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76" name="Oval 109"/>
          <p:cNvSpPr>
            <a:spLocks noChangeArrowheads="1"/>
          </p:cNvSpPr>
          <p:nvPr/>
        </p:nvSpPr>
        <p:spPr bwMode="auto">
          <a:xfrm>
            <a:off x="7620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77" name="Oval 110"/>
          <p:cNvSpPr>
            <a:spLocks noChangeArrowheads="1"/>
          </p:cNvSpPr>
          <p:nvPr/>
        </p:nvSpPr>
        <p:spPr bwMode="auto">
          <a:xfrm>
            <a:off x="72390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78" name="Oval 111"/>
          <p:cNvSpPr>
            <a:spLocks noChangeArrowheads="1"/>
          </p:cNvSpPr>
          <p:nvPr/>
        </p:nvSpPr>
        <p:spPr bwMode="auto">
          <a:xfrm>
            <a:off x="7391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79" name="Oval 112"/>
          <p:cNvSpPr>
            <a:spLocks noChangeArrowheads="1"/>
          </p:cNvSpPr>
          <p:nvPr/>
        </p:nvSpPr>
        <p:spPr bwMode="auto">
          <a:xfrm>
            <a:off x="7543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80" name="Oval 113"/>
          <p:cNvSpPr>
            <a:spLocks noChangeArrowheads="1"/>
          </p:cNvSpPr>
          <p:nvPr/>
        </p:nvSpPr>
        <p:spPr bwMode="auto">
          <a:xfrm>
            <a:off x="7696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681" name="Group 114"/>
          <p:cNvGrpSpPr>
            <a:grpSpLocks/>
          </p:cNvGrpSpPr>
          <p:nvPr/>
        </p:nvGrpSpPr>
        <p:grpSpPr bwMode="auto">
          <a:xfrm flipH="1">
            <a:off x="7239000" y="3200400"/>
            <a:ext cx="304800" cy="304800"/>
            <a:chOff x="3696" y="1728"/>
            <a:chExt cx="192" cy="192"/>
          </a:xfrm>
        </p:grpSpPr>
        <p:sp>
          <p:nvSpPr>
            <p:cNvPr id="26753" name="Oval 11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54" name="Oval 11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55" name="Oval 11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56" name="Oval 11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682" name="Oval 119"/>
          <p:cNvSpPr>
            <a:spLocks noChangeArrowheads="1"/>
          </p:cNvSpPr>
          <p:nvPr/>
        </p:nvSpPr>
        <p:spPr bwMode="auto">
          <a:xfrm>
            <a:off x="6781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83" name="Oval 120"/>
          <p:cNvSpPr>
            <a:spLocks noChangeArrowheads="1"/>
          </p:cNvSpPr>
          <p:nvPr/>
        </p:nvSpPr>
        <p:spPr bwMode="auto">
          <a:xfrm>
            <a:off x="6934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84" name="Oval 121"/>
          <p:cNvSpPr>
            <a:spLocks noChangeArrowheads="1"/>
          </p:cNvSpPr>
          <p:nvPr/>
        </p:nvSpPr>
        <p:spPr bwMode="auto">
          <a:xfrm>
            <a:off x="7086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85" name="Oval 122"/>
          <p:cNvSpPr>
            <a:spLocks noChangeArrowheads="1"/>
          </p:cNvSpPr>
          <p:nvPr/>
        </p:nvSpPr>
        <p:spPr bwMode="auto">
          <a:xfrm>
            <a:off x="6858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86" name="Oval 123"/>
          <p:cNvSpPr>
            <a:spLocks noChangeArrowheads="1"/>
          </p:cNvSpPr>
          <p:nvPr/>
        </p:nvSpPr>
        <p:spPr bwMode="auto">
          <a:xfrm>
            <a:off x="7010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87" name="Oval 124"/>
          <p:cNvSpPr>
            <a:spLocks noChangeArrowheads="1"/>
          </p:cNvSpPr>
          <p:nvPr/>
        </p:nvSpPr>
        <p:spPr bwMode="auto">
          <a:xfrm>
            <a:off x="7162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688" name="Group 125"/>
          <p:cNvGrpSpPr>
            <a:grpSpLocks/>
          </p:cNvGrpSpPr>
          <p:nvPr/>
        </p:nvGrpSpPr>
        <p:grpSpPr bwMode="auto">
          <a:xfrm flipH="1">
            <a:off x="6705600" y="3429000"/>
            <a:ext cx="304800" cy="304800"/>
            <a:chOff x="3696" y="1728"/>
            <a:chExt cx="192" cy="192"/>
          </a:xfrm>
        </p:grpSpPr>
        <p:sp>
          <p:nvSpPr>
            <p:cNvPr id="26749" name="Oval 12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50" name="Oval 12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51" name="Oval 12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52" name="Oval 12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689" name="Oval 130"/>
          <p:cNvSpPr>
            <a:spLocks noChangeArrowheads="1"/>
          </p:cNvSpPr>
          <p:nvPr/>
        </p:nvSpPr>
        <p:spPr bwMode="auto">
          <a:xfrm>
            <a:off x="6781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90" name="Oval 131"/>
          <p:cNvSpPr>
            <a:spLocks noChangeArrowheads="1"/>
          </p:cNvSpPr>
          <p:nvPr/>
        </p:nvSpPr>
        <p:spPr bwMode="auto">
          <a:xfrm>
            <a:off x="6934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91" name="Oval 132"/>
          <p:cNvSpPr>
            <a:spLocks noChangeArrowheads="1"/>
          </p:cNvSpPr>
          <p:nvPr/>
        </p:nvSpPr>
        <p:spPr bwMode="auto">
          <a:xfrm>
            <a:off x="7086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92" name="Oval 133"/>
          <p:cNvSpPr>
            <a:spLocks noChangeArrowheads="1"/>
          </p:cNvSpPr>
          <p:nvPr/>
        </p:nvSpPr>
        <p:spPr bwMode="auto">
          <a:xfrm>
            <a:off x="7239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93" name="Oval 134"/>
          <p:cNvSpPr>
            <a:spLocks noChangeArrowheads="1"/>
          </p:cNvSpPr>
          <p:nvPr/>
        </p:nvSpPr>
        <p:spPr bwMode="auto">
          <a:xfrm>
            <a:off x="6858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94" name="Oval 135"/>
          <p:cNvSpPr>
            <a:spLocks noChangeArrowheads="1"/>
          </p:cNvSpPr>
          <p:nvPr/>
        </p:nvSpPr>
        <p:spPr bwMode="auto">
          <a:xfrm>
            <a:off x="7010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95" name="Oval 136"/>
          <p:cNvSpPr>
            <a:spLocks noChangeArrowheads="1"/>
          </p:cNvSpPr>
          <p:nvPr/>
        </p:nvSpPr>
        <p:spPr bwMode="auto">
          <a:xfrm>
            <a:off x="7162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696" name="Group 137"/>
          <p:cNvGrpSpPr>
            <a:grpSpLocks/>
          </p:cNvGrpSpPr>
          <p:nvPr/>
        </p:nvGrpSpPr>
        <p:grpSpPr bwMode="auto">
          <a:xfrm flipH="1">
            <a:off x="6858000" y="3581400"/>
            <a:ext cx="304800" cy="304800"/>
            <a:chOff x="3696" y="1728"/>
            <a:chExt cx="192" cy="192"/>
          </a:xfrm>
        </p:grpSpPr>
        <p:sp>
          <p:nvSpPr>
            <p:cNvPr id="26745" name="Oval 13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46" name="Oval 13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47" name="Oval 14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48" name="Oval 14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697" name="Oval 142"/>
          <p:cNvSpPr>
            <a:spLocks noChangeArrowheads="1"/>
          </p:cNvSpPr>
          <p:nvPr/>
        </p:nvSpPr>
        <p:spPr bwMode="auto">
          <a:xfrm>
            <a:off x="69342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98" name="Oval 143"/>
          <p:cNvSpPr>
            <a:spLocks noChangeArrowheads="1"/>
          </p:cNvSpPr>
          <p:nvPr/>
        </p:nvSpPr>
        <p:spPr bwMode="auto">
          <a:xfrm>
            <a:off x="70866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699" name="Oval 144"/>
          <p:cNvSpPr>
            <a:spLocks noChangeArrowheads="1"/>
          </p:cNvSpPr>
          <p:nvPr/>
        </p:nvSpPr>
        <p:spPr bwMode="auto">
          <a:xfrm>
            <a:off x="72390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00" name="Oval 145"/>
          <p:cNvSpPr>
            <a:spLocks noChangeArrowheads="1"/>
          </p:cNvSpPr>
          <p:nvPr/>
        </p:nvSpPr>
        <p:spPr bwMode="auto">
          <a:xfrm>
            <a:off x="7162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701" name="Group 146"/>
          <p:cNvGrpSpPr>
            <a:grpSpLocks/>
          </p:cNvGrpSpPr>
          <p:nvPr/>
        </p:nvGrpSpPr>
        <p:grpSpPr bwMode="auto">
          <a:xfrm flipH="1">
            <a:off x="7010400" y="3505200"/>
            <a:ext cx="304800" cy="304800"/>
            <a:chOff x="3696" y="1728"/>
            <a:chExt cx="192" cy="192"/>
          </a:xfrm>
        </p:grpSpPr>
        <p:sp>
          <p:nvSpPr>
            <p:cNvPr id="26741" name="Oval 14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42" name="Oval 14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43" name="Oval 14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44" name="Oval 15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702" name="Oval 151"/>
          <p:cNvSpPr>
            <a:spLocks noChangeArrowheads="1"/>
          </p:cNvSpPr>
          <p:nvPr/>
        </p:nvSpPr>
        <p:spPr bwMode="auto">
          <a:xfrm>
            <a:off x="6096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03" name="Oval 152"/>
          <p:cNvSpPr>
            <a:spLocks noChangeArrowheads="1"/>
          </p:cNvSpPr>
          <p:nvPr/>
        </p:nvSpPr>
        <p:spPr bwMode="auto">
          <a:xfrm>
            <a:off x="6248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04" name="Oval 153"/>
          <p:cNvSpPr>
            <a:spLocks noChangeArrowheads="1"/>
          </p:cNvSpPr>
          <p:nvPr/>
        </p:nvSpPr>
        <p:spPr bwMode="auto">
          <a:xfrm>
            <a:off x="6324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05" name="Oval 154"/>
          <p:cNvSpPr>
            <a:spLocks noChangeArrowheads="1"/>
          </p:cNvSpPr>
          <p:nvPr/>
        </p:nvSpPr>
        <p:spPr bwMode="auto">
          <a:xfrm>
            <a:off x="6096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06" name="Oval 155"/>
          <p:cNvSpPr>
            <a:spLocks noChangeArrowheads="1"/>
          </p:cNvSpPr>
          <p:nvPr/>
        </p:nvSpPr>
        <p:spPr bwMode="auto">
          <a:xfrm>
            <a:off x="6248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07" name="Oval 156"/>
          <p:cNvSpPr>
            <a:spLocks noChangeArrowheads="1"/>
          </p:cNvSpPr>
          <p:nvPr/>
        </p:nvSpPr>
        <p:spPr bwMode="auto">
          <a:xfrm>
            <a:off x="64008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08" name="Oval 157"/>
          <p:cNvSpPr>
            <a:spLocks noChangeArrowheads="1"/>
          </p:cNvSpPr>
          <p:nvPr/>
        </p:nvSpPr>
        <p:spPr bwMode="auto">
          <a:xfrm>
            <a:off x="6324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09" name="Oval 158"/>
          <p:cNvSpPr>
            <a:spLocks noChangeArrowheads="1"/>
          </p:cNvSpPr>
          <p:nvPr/>
        </p:nvSpPr>
        <p:spPr bwMode="auto">
          <a:xfrm>
            <a:off x="6477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10" name="Oval 159"/>
          <p:cNvSpPr>
            <a:spLocks noChangeArrowheads="1"/>
          </p:cNvSpPr>
          <p:nvPr/>
        </p:nvSpPr>
        <p:spPr bwMode="auto">
          <a:xfrm>
            <a:off x="64008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11" name="Oval 160"/>
          <p:cNvSpPr>
            <a:spLocks noChangeArrowheads="1"/>
          </p:cNvSpPr>
          <p:nvPr/>
        </p:nvSpPr>
        <p:spPr bwMode="auto">
          <a:xfrm>
            <a:off x="65532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12" name="Oval 161"/>
          <p:cNvSpPr>
            <a:spLocks noChangeArrowheads="1"/>
          </p:cNvSpPr>
          <p:nvPr/>
        </p:nvSpPr>
        <p:spPr bwMode="auto">
          <a:xfrm>
            <a:off x="6477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13" name="Oval 162"/>
          <p:cNvSpPr>
            <a:spLocks noChangeArrowheads="1"/>
          </p:cNvSpPr>
          <p:nvPr/>
        </p:nvSpPr>
        <p:spPr bwMode="auto">
          <a:xfrm>
            <a:off x="6629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714" name="Group 163"/>
          <p:cNvGrpSpPr>
            <a:grpSpLocks/>
          </p:cNvGrpSpPr>
          <p:nvPr/>
        </p:nvGrpSpPr>
        <p:grpSpPr bwMode="auto">
          <a:xfrm flipH="1">
            <a:off x="6172200" y="2819400"/>
            <a:ext cx="304800" cy="304800"/>
            <a:chOff x="3696" y="1728"/>
            <a:chExt cx="192" cy="192"/>
          </a:xfrm>
        </p:grpSpPr>
        <p:sp>
          <p:nvSpPr>
            <p:cNvPr id="26737" name="Oval 16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38" name="Oval 16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39" name="Oval 16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40" name="Oval 16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715" name="Oval 168"/>
          <p:cNvSpPr>
            <a:spLocks noChangeArrowheads="1"/>
          </p:cNvSpPr>
          <p:nvPr/>
        </p:nvSpPr>
        <p:spPr bwMode="auto">
          <a:xfrm>
            <a:off x="6096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16" name="Oval 169"/>
          <p:cNvSpPr>
            <a:spLocks noChangeArrowheads="1"/>
          </p:cNvSpPr>
          <p:nvPr/>
        </p:nvSpPr>
        <p:spPr bwMode="auto">
          <a:xfrm>
            <a:off x="61722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17" name="Oval 170"/>
          <p:cNvSpPr>
            <a:spLocks noChangeArrowheads="1"/>
          </p:cNvSpPr>
          <p:nvPr/>
        </p:nvSpPr>
        <p:spPr bwMode="auto">
          <a:xfrm>
            <a:off x="6096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18" name="Oval 171"/>
          <p:cNvSpPr>
            <a:spLocks noChangeArrowheads="1"/>
          </p:cNvSpPr>
          <p:nvPr/>
        </p:nvSpPr>
        <p:spPr bwMode="auto">
          <a:xfrm>
            <a:off x="61722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19" name="Oval 172"/>
          <p:cNvSpPr>
            <a:spLocks noChangeArrowheads="1"/>
          </p:cNvSpPr>
          <p:nvPr/>
        </p:nvSpPr>
        <p:spPr bwMode="auto">
          <a:xfrm>
            <a:off x="60960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20" name="Oval 173"/>
          <p:cNvSpPr>
            <a:spLocks noChangeArrowheads="1"/>
          </p:cNvSpPr>
          <p:nvPr/>
        </p:nvSpPr>
        <p:spPr bwMode="auto">
          <a:xfrm>
            <a:off x="6248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21" name="Oval 174"/>
          <p:cNvSpPr>
            <a:spLocks noChangeArrowheads="1"/>
          </p:cNvSpPr>
          <p:nvPr/>
        </p:nvSpPr>
        <p:spPr bwMode="auto">
          <a:xfrm>
            <a:off x="6400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22" name="Oval 175"/>
          <p:cNvSpPr>
            <a:spLocks noChangeArrowheads="1"/>
          </p:cNvSpPr>
          <p:nvPr/>
        </p:nvSpPr>
        <p:spPr bwMode="auto">
          <a:xfrm>
            <a:off x="6553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23" name="Oval 176"/>
          <p:cNvSpPr>
            <a:spLocks noChangeArrowheads="1"/>
          </p:cNvSpPr>
          <p:nvPr/>
        </p:nvSpPr>
        <p:spPr bwMode="auto">
          <a:xfrm>
            <a:off x="6705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24" name="Oval 177"/>
          <p:cNvSpPr>
            <a:spLocks noChangeArrowheads="1"/>
          </p:cNvSpPr>
          <p:nvPr/>
        </p:nvSpPr>
        <p:spPr bwMode="auto">
          <a:xfrm>
            <a:off x="63246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25" name="Oval 178"/>
          <p:cNvSpPr>
            <a:spLocks noChangeArrowheads="1"/>
          </p:cNvSpPr>
          <p:nvPr/>
        </p:nvSpPr>
        <p:spPr bwMode="auto">
          <a:xfrm>
            <a:off x="6477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26" name="Oval 179"/>
          <p:cNvSpPr>
            <a:spLocks noChangeArrowheads="1"/>
          </p:cNvSpPr>
          <p:nvPr/>
        </p:nvSpPr>
        <p:spPr bwMode="auto">
          <a:xfrm>
            <a:off x="6629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27" name="Oval 180"/>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728" name="Group 181"/>
          <p:cNvGrpSpPr>
            <a:grpSpLocks/>
          </p:cNvGrpSpPr>
          <p:nvPr/>
        </p:nvGrpSpPr>
        <p:grpSpPr bwMode="auto">
          <a:xfrm flipH="1">
            <a:off x="6324600" y="3276600"/>
            <a:ext cx="304800" cy="304800"/>
            <a:chOff x="3696" y="1728"/>
            <a:chExt cx="192" cy="192"/>
          </a:xfrm>
        </p:grpSpPr>
        <p:sp>
          <p:nvSpPr>
            <p:cNvPr id="26733" name="Oval 18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34" name="Oval 18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35" name="Oval 18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36" name="Oval 18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729" name="Oval 186"/>
          <p:cNvSpPr>
            <a:spLocks noChangeArrowheads="1"/>
          </p:cNvSpPr>
          <p:nvPr/>
        </p:nvSpPr>
        <p:spPr bwMode="auto">
          <a:xfrm>
            <a:off x="6400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30" name="Oval 187"/>
          <p:cNvSpPr>
            <a:spLocks noChangeArrowheads="1"/>
          </p:cNvSpPr>
          <p:nvPr/>
        </p:nvSpPr>
        <p:spPr bwMode="auto">
          <a:xfrm>
            <a:off x="6553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31" name="Oval 188"/>
          <p:cNvSpPr>
            <a:spLocks noChangeArrowheads="1"/>
          </p:cNvSpPr>
          <p:nvPr/>
        </p:nvSpPr>
        <p:spPr bwMode="auto">
          <a:xfrm>
            <a:off x="6705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32" name="Oval 189"/>
          <p:cNvSpPr>
            <a:spLocks noChangeArrowheads="1"/>
          </p:cNvSpPr>
          <p:nvPr/>
        </p:nvSpPr>
        <p:spPr bwMode="auto">
          <a:xfrm>
            <a:off x="6858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33" name="Oval 190"/>
          <p:cNvSpPr>
            <a:spLocks noChangeArrowheads="1"/>
          </p:cNvSpPr>
          <p:nvPr/>
        </p:nvSpPr>
        <p:spPr bwMode="auto">
          <a:xfrm>
            <a:off x="64770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34" name="Oval 191"/>
          <p:cNvSpPr>
            <a:spLocks noChangeArrowheads="1"/>
          </p:cNvSpPr>
          <p:nvPr/>
        </p:nvSpPr>
        <p:spPr bwMode="auto">
          <a:xfrm>
            <a:off x="6629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35" name="Oval 192"/>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36" name="Oval 193"/>
          <p:cNvSpPr>
            <a:spLocks noChangeArrowheads="1"/>
          </p:cNvSpPr>
          <p:nvPr/>
        </p:nvSpPr>
        <p:spPr bwMode="auto">
          <a:xfrm>
            <a:off x="6934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737" name="Group 194"/>
          <p:cNvGrpSpPr>
            <a:grpSpLocks/>
          </p:cNvGrpSpPr>
          <p:nvPr/>
        </p:nvGrpSpPr>
        <p:grpSpPr bwMode="auto">
          <a:xfrm flipH="1">
            <a:off x="6477000" y="3429000"/>
            <a:ext cx="304800" cy="304800"/>
            <a:chOff x="3696" y="1728"/>
            <a:chExt cx="192" cy="192"/>
          </a:xfrm>
        </p:grpSpPr>
        <p:sp>
          <p:nvSpPr>
            <p:cNvPr id="26729" name="Oval 19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30" name="Oval 19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31" name="Oval 19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32" name="Oval 19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738" name="Oval 199"/>
          <p:cNvSpPr>
            <a:spLocks noChangeArrowheads="1"/>
          </p:cNvSpPr>
          <p:nvPr/>
        </p:nvSpPr>
        <p:spPr bwMode="auto">
          <a:xfrm>
            <a:off x="6553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39" name="Oval 200"/>
          <p:cNvSpPr>
            <a:spLocks noChangeArrowheads="1"/>
          </p:cNvSpPr>
          <p:nvPr/>
        </p:nvSpPr>
        <p:spPr bwMode="auto">
          <a:xfrm>
            <a:off x="6705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40" name="Oval 201"/>
          <p:cNvSpPr>
            <a:spLocks noChangeArrowheads="1"/>
          </p:cNvSpPr>
          <p:nvPr/>
        </p:nvSpPr>
        <p:spPr bwMode="auto">
          <a:xfrm>
            <a:off x="6858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41" name="Oval 202"/>
          <p:cNvSpPr>
            <a:spLocks noChangeArrowheads="1"/>
          </p:cNvSpPr>
          <p:nvPr/>
        </p:nvSpPr>
        <p:spPr bwMode="auto">
          <a:xfrm>
            <a:off x="7010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42" name="Oval 203"/>
          <p:cNvSpPr>
            <a:spLocks noChangeArrowheads="1"/>
          </p:cNvSpPr>
          <p:nvPr/>
        </p:nvSpPr>
        <p:spPr bwMode="auto">
          <a:xfrm>
            <a:off x="66294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43" name="Oval 204"/>
          <p:cNvSpPr>
            <a:spLocks noChangeArrowheads="1"/>
          </p:cNvSpPr>
          <p:nvPr/>
        </p:nvSpPr>
        <p:spPr bwMode="auto">
          <a:xfrm>
            <a:off x="67818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44" name="Oval 205"/>
          <p:cNvSpPr>
            <a:spLocks noChangeArrowheads="1"/>
          </p:cNvSpPr>
          <p:nvPr/>
        </p:nvSpPr>
        <p:spPr bwMode="auto">
          <a:xfrm>
            <a:off x="6934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45" name="Oval 206"/>
          <p:cNvSpPr>
            <a:spLocks noChangeArrowheads="1"/>
          </p:cNvSpPr>
          <p:nvPr/>
        </p:nvSpPr>
        <p:spPr bwMode="auto">
          <a:xfrm>
            <a:off x="7086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746" name="Group 207"/>
          <p:cNvGrpSpPr>
            <a:grpSpLocks/>
          </p:cNvGrpSpPr>
          <p:nvPr/>
        </p:nvGrpSpPr>
        <p:grpSpPr bwMode="auto">
          <a:xfrm flipH="1">
            <a:off x="6629400" y="3352800"/>
            <a:ext cx="304800" cy="304800"/>
            <a:chOff x="3696" y="1728"/>
            <a:chExt cx="192" cy="192"/>
          </a:xfrm>
        </p:grpSpPr>
        <p:sp>
          <p:nvSpPr>
            <p:cNvPr id="26725" name="Oval 20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26" name="Oval 20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27" name="Oval 21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28" name="Oval 21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747" name="Oval 212"/>
          <p:cNvSpPr>
            <a:spLocks noChangeArrowheads="1"/>
          </p:cNvSpPr>
          <p:nvPr/>
        </p:nvSpPr>
        <p:spPr bwMode="auto">
          <a:xfrm>
            <a:off x="6172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48" name="Oval 213"/>
          <p:cNvSpPr>
            <a:spLocks noChangeArrowheads="1"/>
          </p:cNvSpPr>
          <p:nvPr/>
        </p:nvSpPr>
        <p:spPr bwMode="auto">
          <a:xfrm>
            <a:off x="6324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49" name="Oval 214"/>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50" name="Oval 215"/>
          <p:cNvSpPr>
            <a:spLocks noChangeArrowheads="1"/>
          </p:cNvSpPr>
          <p:nvPr/>
        </p:nvSpPr>
        <p:spPr bwMode="auto">
          <a:xfrm>
            <a:off x="6248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51" name="Oval 216"/>
          <p:cNvSpPr>
            <a:spLocks noChangeArrowheads="1"/>
          </p:cNvSpPr>
          <p:nvPr/>
        </p:nvSpPr>
        <p:spPr bwMode="auto">
          <a:xfrm>
            <a:off x="6400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52" name="Oval 217"/>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753" name="Group 218"/>
          <p:cNvGrpSpPr>
            <a:grpSpLocks/>
          </p:cNvGrpSpPr>
          <p:nvPr/>
        </p:nvGrpSpPr>
        <p:grpSpPr bwMode="auto">
          <a:xfrm flipH="1">
            <a:off x="6096000" y="3581400"/>
            <a:ext cx="304800" cy="304800"/>
            <a:chOff x="3696" y="1728"/>
            <a:chExt cx="192" cy="192"/>
          </a:xfrm>
        </p:grpSpPr>
        <p:sp>
          <p:nvSpPr>
            <p:cNvPr id="26721" name="Oval 21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22" name="Oval 22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23" name="Oval 22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24" name="Oval 22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754" name="Oval 223"/>
          <p:cNvSpPr>
            <a:spLocks noChangeArrowheads="1"/>
          </p:cNvSpPr>
          <p:nvPr/>
        </p:nvSpPr>
        <p:spPr bwMode="auto">
          <a:xfrm>
            <a:off x="6172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55" name="Oval 224"/>
          <p:cNvSpPr>
            <a:spLocks noChangeArrowheads="1"/>
          </p:cNvSpPr>
          <p:nvPr/>
        </p:nvSpPr>
        <p:spPr bwMode="auto">
          <a:xfrm>
            <a:off x="6324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56" name="Oval 225"/>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57" name="Oval 226"/>
          <p:cNvSpPr>
            <a:spLocks noChangeArrowheads="1"/>
          </p:cNvSpPr>
          <p:nvPr/>
        </p:nvSpPr>
        <p:spPr bwMode="auto">
          <a:xfrm>
            <a:off x="6629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58" name="Oval 227"/>
          <p:cNvSpPr>
            <a:spLocks noChangeArrowheads="1"/>
          </p:cNvSpPr>
          <p:nvPr/>
        </p:nvSpPr>
        <p:spPr bwMode="auto">
          <a:xfrm>
            <a:off x="6248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59" name="Oval 228"/>
          <p:cNvSpPr>
            <a:spLocks noChangeArrowheads="1"/>
          </p:cNvSpPr>
          <p:nvPr/>
        </p:nvSpPr>
        <p:spPr bwMode="auto">
          <a:xfrm>
            <a:off x="6400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60" name="Oval 229"/>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761" name="Group 230"/>
          <p:cNvGrpSpPr>
            <a:grpSpLocks/>
          </p:cNvGrpSpPr>
          <p:nvPr/>
        </p:nvGrpSpPr>
        <p:grpSpPr bwMode="auto">
          <a:xfrm flipH="1">
            <a:off x="6248400" y="3733800"/>
            <a:ext cx="304800" cy="304800"/>
            <a:chOff x="3696" y="1728"/>
            <a:chExt cx="192" cy="192"/>
          </a:xfrm>
        </p:grpSpPr>
        <p:sp>
          <p:nvSpPr>
            <p:cNvPr id="26717" name="Oval 23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18" name="Oval 23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19" name="Oval 23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20" name="Oval 23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762" name="Oval 235"/>
          <p:cNvSpPr>
            <a:spLocks noChangeArrowheads="1"/>
          </p:cNvSpPr>
          <p:nvPr/>
        </p:nvSpPr>
        <p:spPr bwMode="auto">
          <a:xfrm>
            <a:off x="63246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63" name="Oval 236"/>
          <p:cNvSpPr>
            <a:spLocks noChangeArrowheads="1"/>
          </p:cNvSpPr>
          <p:nvPr/>
        </p:nvSpPr>
        <p:spPr bwMode="auto">
          <a:xfrm>
            <a:off x="64770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64" name="Oval 237"/>
          <p:cNvSpPr>
            <a:spLocks noChangeArrowheads="1"/>
          </p:cNvSpPr>
          <p:nvPr/>
        </p:nvSpPr>
        <p:spPr bwMode="auto">
          <a:xfrm>
            <a:off x="66294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65" name="Oval 238"/>
          <p:cNvSpPr>
            <a:spLocks noChangeArrowheads="1"/>
          </p:cNvSpPr>
          <p:nvPr/>
        </p:nvSpPr>
        <p:spPr bwMode="auto">
          <a:xfrm>
            <a:off x="6553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766" name="Group 239"/>
          <p:cNvGrpSpPr>
            <a:grpSpLocks/>
          </p:cNvGrpSpPr>
          <p:nvPr/>
        </p:nvGrpSpPr>
        <p:grpSpPr bwMode="auto">
          <a:xfrm flipH="1">
            <a:off x="6400800" y="3657600"/>
            <a:ext cx="304800" cy="304800"/>
            <a:chOff x="3696" y="1728"/>
            <a:chExt cx="192" cy="192"/>
          </a:xfrm>
        </p:grpSpPr>
        <p:sp>
          <p:nvSpPr>
            <p:cNvPr id="26713" name="Oval 24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14" name="Oval 24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15" name="Oval 24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16" name="Oval 24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767" name="Oval 244"/>
          <p:cNvSpPr>
            <a:spLocks noChangeArrowheads="1"/>
          </p:cNvSpPr>
          <p:nvPr/>
        </p:nvSpPr>
        <p:spPr bwMode="auto">
          <a:xfrm>
            <a:off x="5791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68" name="Oval 245"/>
          <p:cNvSpPr>
            <a:spLocks noChangeArrowheads="1"/>
          </p:cNvSpPr>
          <p:nvPr/>
        </p:nvSpPr>
        <p:spPr bwMode="auto">
          <a:xfrm>
            <a:off x="5943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69" name="Oval 246"/>
          <p:cNvSpPr>
            <a:spLocks noChangeArrowheads="1"/>
          </p:cNvSpPr>
          <p:nvPr/>
        </p:nvSpPr>
        <p:spPr bwMode="auto">
          <a:xfrm>
            <a:off x="6096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70" name="Oval 247"/>
          <p:cNvSpPr>
            <a:spLocks noChangeArrowheads="1"/>
          </p:cNvSpPr>
          <p:nvPr/>
        </p:nvSpPr>
        <p:spPr bwMode="auto">
          <a:xfrm>
            <a:off x="6248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71" name="Oval 248"/>
          <p:cNvSpPr>
            <a:spLocks noChangeArrowheads="1"/>
          </p:cNvSpPr>
          <p:nvPr/>
        </p:nvSpPr>
        <p:spPr bwMode="auto">
          <a:xfrm>
            <a:off x="5867400" y="2667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72" name="Oval 249"/>
          <p:cNvSpPr>
            <a:spLocks noChangeArrowheads="1"/>
          </p:cNvSpPr>
          <p:nvPr/>
        </p:nvSpPr>
        <p:spPr bwMode="auto">
          <a:xfrm>
            <a:off x="60198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73" name="Oval 250"/>
          <p:cNvSpPr>
            <a:spLocks noChangeArrowheads="1"/>
          </p:cNvSpPr>
          <p:nvPr/>
        </p:nvSpPr>
        <p:spPr bwMode="auto">
          <a:xfrm>
            <a:off x="61722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74" name="Oval 251"/>
          <p:cNvSpPr>
            <a:spLocks noChangeArrowheads="1"/>
          </p:cNvSpPr>
          <p:nvPr/>
        </p:nvSpPr>
        <p:spPr bwMode="auto">
          <a:xfrm>
            <a:off x="63246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775" name="Group 252"/>
          <p:cNvGrpSpPr>
            <a:grpSpLocks/>
          </p:cNvGrpSpPr>
          <p:nvPr/>
        </p:nvGrpSpPr>
        <p:grpSpPr bwMode="auto">
          <a:xfrm flipH="1">
            <a:off x="5867400" y="2971800"/>
            <a:ext cx="304800" cy="304800"/>
            <a:chOff x="3696" y="1728"/>
            <a:chExt cx="192" cy="192"/>
          </a:xfrm>
        </p:grpSpPr>
        <p:sp>
          <p:nvSpPr>
            <p:cNvPr id="26709" name="Oval 25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10" name="Oval 25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11" name="Oval 25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12" name="Oval 25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776" name="Oval 257"/>
          <p:cNvSpPr>
            <a:spLocks noChangeArrowheads="1"/>
          </p:cNvSpPr>
          <p:nvPr/>
        </p:nvSpPr>
        <p:spPr bwMode="auto">
          <a:xfrm>
            <a:off x="5943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77" name="Oval 258"/>
          <p:cNvSpPr>
            <a:spLocks noChangeArrowheads="1"/>
          </p:cNvSpPr>
          <p:nvPr/>
        </p:nvSpPr>
        <p:spPr bwMode="auto">
          <a:xfrm>
            <a:off x="6096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78" name="Oval 259"/>
          <p:cNvSpPr>
            <a:spLocks noChangeArrowheads="1"/>
          </p:cNvSpPr>
          <p:nvPr/>
        </p:nvSpPr>
        <p:spPr bwMode="auto">
          <a:xfrm>
            <a:off x="6248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79" name="Oval 260"/>
          <p:cNvSpPr>
            <a:spLocks noChangeArrowheads="1"/>
          </p:cNvSpPr>
          <p:nvPr/>
        </p:nvSpPr>
        <p:spPr bwMode="auto">
          <a:xfrm>
            <a:off x="6400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80" name="Oval 261"/>
          <p:cNvSpPr>
            <a:spLocks noChangeArrowheads="1"/>
          </p:cNvSpPr>
          <p:nvPr/>
        </p:nvSpPr>
        <p:spPr bwMode="auto">
          <a:xfrm>
            <a:off x="60198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81" name="Oval 262"/>
          <p:cNvSpPr>
            <a:spLocks noChangeArrowheads="1"/>
          </p:cNvSpPr>
          <p:nvPr/>
        </p:nvSpPr>
        <p:spPr bwMode="auto">
          <a:xfrm>
            <a:off x="61722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82" name="Oval 263"/>
          <p:cNvSpPr>
            <a:spLocks noChangeArrowheads="1"/>
          </p:cNvSpPr>
          <p:nvPr/>
        </p:nvSpPr>
        <p:spPr bwMode="auto">
          <a:xfrm>
            <a:off x="63246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83" name="Oval 264"/>
          <p:cNvSpPr>
            <a:spLocks noChangeArrowheads="1"/>
          </p:cNvSpPr>
          <p:nvPr/>
        </p:nvSpPr>
        <p:spPr bwMode="auto">
          <a:xfrm>
            <a:off x="6477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784" name="Group 265"/>
          <p:cNvGrpSpPr>
            <a:grpSpLocks/>
          </p:cNvGrpSpPr>
          <p:nvPr/>
        </p:nvGrpSpPr>
        <p:grpSpPr bwMode="auto">
          <a:xfrm flipH="1">
            <a:off x="6019800" y="3124200"/>
            <a:ext cx="304800" cy="304800"/>
            <a:chOff x="3696" y="1728"/>
            <a:chExt cx="192" cy="192"/>
          </a:xfrm>
        </p:grpSpPr>
        <p:sp>
          <p:nvSpPr>
            <p:cNvPr id="26705" name="Oval 26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06" name="Oval 26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07" name="Oval 26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08" name="Oval 26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785" name="Oval 270"/>
          <p:cNvSpPr>
            <a:spLocks noChangeArrowheads="1"/>
          </p:cNvSpPr>
          <p:nvPr/>
        </p:nvSpPr>
        <p:spPr bwMode="auto">
          <a:xfrm>
            <a:off x="6096000" y="2819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86" name="Oval 271"/>
          <p:cNvSpPr>
            <a:spLocks noChangeArrowheads="1"/>
          </p:cNvSpPr>
          <p:nvPr/>
        </p:nvSpPr>
        <p:spPr bwMode="auto">
          <a:xfrm>
            <a:off x="6248400" y="2971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87" name="Oval 272"/>
          <p:cNvSpPr>
            <a:spLocks noChangeArrowheads="1"/>
          </p:cNvSpPr>
          <p:nvPr/>
        </p:nvSpPr>
        <p:spPr bwMode="auto">
          <a:xfrm>
            <a:off x="64008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88" name="Oval 273"/>
          <p:cNvSpPr>
            <a:spLocks noChangeArrowheads="1"/>
          </p:cNvSpPr>
          <p:nvPr/>
        </p:nvSpPr>
        <p:spPr bwMode="auto">
          <a:xfrm>
            <a:off x="65532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89" name="Oval 274"/>
          <p:cNvSpPr>
            <a:spLocks noChangeArrowheads="1"/>
          </p:cNvSpPr>
          <p:nvPr/>
        </p:nvSpPr>
        <p:spPr bwMode="auto">
          <a:xfrm>
            <a:off x="6172200" y="2743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90" name="Oval 275"/>
          <p:cNvSpPr>
            <a:spLocks noChangeArrowheads="1"/>
          </p:cNvSpPr>
          <p:nvPr/>
        </p:nvSpPr>
        <p:spPr bwMode="auto">
          <a:xfrm>
            <a:off x="6324600" y="2895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91" name="Oval 276"/>
          <p:cNvSpPr>
            <a:spLocks noChangeArrowheads="1"/>
          </p:cNvSpPr>
          <p:nvPr/>
        </p:nvSpPr>
        <p:spPr bwMode="auto">
          <a:xfrm>
            <a:off x="6477000" y="3048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92" name="Oval 277"/>
          <p:cNvSpPr>
            <a:spLocks noChangeArrowheads="1"/>
          </p:cNvSpPr>
          <p:nvPr/>
        </p:nvSpPr>
        <p:spPr bwMode="auto">
          <a:xfrm>
            <a:off x="6629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793" name="Group 278"/>
          <p:cNvGrpSpPr>
            <a:grpSpLocks/>
          </p:cNvGrpSpPr>
          <p:nvPr/>
        </p:nvGrpSpPr>
        <p:grpSpPr bwMode="auto">
          <a:xfrm flipH="1">
            <a:off x="6172200" y="3048000"/>
            <a:ext cx="304800" cy="304800"/>
            <a:chOff x="3696" y="1728"/>
            <a:chExt cx="192" cy="192"/>
          </a:xfrm>
        </p:grpSpPr>
        <p:sp>
          <p:nvSpPr>
            <p:cNvPr id="26701" name="Oval 27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02" name="Oval 28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03" name="Oval 28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04" name="Oval 28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794" name="Oval 283"/>
          <p:cNvSpPr>
            <a:spLocks noChangeArrowheads="1"/>
          </p:cNvSpPr>
          <p:nvPr/>
        </p:nvSpPr>
        <p:spPr bwMode="auto">
          <a:xfrm>
            <a:off x="5715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95" name="Oval 284"/>
          <p:cNvSpPr>
            <a:spLocks noChangeArrowheads="1"/>
          </p:cNvSpPr>
          <p:nvPr/>
        </p:nvSpPr>
        <p:spPr bwMode="auto">
          <a:xfrm>
            <a:off x="58674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96" name="Oval 285"/>
          <p:cNvSpPr>
            <a:spLocks noChangeArrowheads="1"/>
          </p:cNvSpPr>
          <p:nvPr/>
        </p:nvSpPr>
        <p:spPr bwMode="auto">
          <a:xfrm>
            <a:off x="60198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97" name="Oval 286"/>
          <p:cNvSpPr>
            <a:spLocks noChangeArrowheads="1"/>
          </p:cNvSpPr>
          <p:nvPr/>
        </p:nvSpPr>
        <p:spPr bwMode="auto">
          <a:xfrm>
            <a:off x="5791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98" name="Oval 287"/>
          <p:cNvSpPr>
            <a:spLocks noChangeArrowheads="1"/>
          </p:cNvSpPr>
          <p:nvPr/>
        </p:nvSpPr>
        <p:spPr bwMode="auto">
          <a:xfrm>
            <a:off x="5943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799" name="Oval 288"/>
          <p:cNvSpPr>
            <a:spLocks noChangeArrowheads="1"/>
          </p:cNvSpPr>
          <p:nvPr/>
        </p:nvSpPr>
        <p:spPr bwMode="auto">
          <a:xfrm>
            <a:off x="6096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800" name="Group 289"/>
          <p:cNvGrpSpPr>
            <a:grpSpLocks/>
          </p:cNvGrpSpPr>
          <p:nvPr/>
        </p:nvGrpSpPr>
        <p:grpSpPr bwMode="auto">
          <a:xfrm flipH="1">
            <a:off x="5638800" y="3276600"/>
            <a:ext cx="304800" cy="304800"/>
            <a:chOff x="3696" y="1728"/>
            <a:chExt cx="192" cy="192"/>
          </a:xfrm>
        </p:grpSpPr>
        <p:sp>
          <p:nvSpPr>
            <p:cNvPr id="26697" name="Oval 29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98" name="Oval 29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99" name="Oval 29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700" name="Oval 29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801" name="Oval 294"/>
          <p:cNvSpPr>
            <a:spLocks noChangeArrowheads="1"/>
          </p:cNvSpPr>
          <p:nvPr/>
        </p:nvSpPr>
        <p:spPr bwMode="auto">
          <a:xfrm>
            <a:off x="5715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02" name="Oval 295"/>
          <p:cNvSpPr>
            <a:spLocks noChangeArrowheads="1"/>
          </p:cNvSpPr>
          <p:nvPr/>
        </p:nvSpPr>
        <p:spPr bwMode="auto">
          <a:xfrm>
            <a:off x="58674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03" name="Oval 296"/>
          <p:cNvSpPr>
            <a:spLocks noChangeArrowheads="1"/>
          </p:cNvSpPr>
          <p:nvPr/>
        </p:nvSpPr>
        <p:spPr bwMode="auto">
          <a:xfrm>
            <a:off x="60198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04" name="Oval 297"/>
          <p:cNvSpPr>
            <a:spLocks noChangeArrowheads="1"/>
          </p:cNvSpPr>
          <p:nvPr/>
        </p:nvSpPr>
        <p:spPr bwMode="auto">
          <a:xfrm>
            <a:off x="61722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05" name="Oval 298"/>
          <p:cNvSpPr>
            <a:spLocks noChangeArrowheads="1"/>
          </p:cNvSpPr>
          <p:nvPr/>
        </p:nvSpPr>
        <p:spPr bwMode="auto">
          <a:xfrm>
            <a:off x="57912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06" name="Oval 299"/>
          <p:cNvSpPr>
            <a:spLocks noChangeArrowheads="1"/>
          </p:cNvSpPr>
          <p:nvPr/>
        </p:nvSpPr>
        <p:spPr bwMode="auto">
          <a:xfrm>
            <a:off x="59436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07" name="Oval 300"/>
          <p:cNvSpPr>
            <a:spLocks noChangeArrowheads="1"/>
          </p:cNvSpPr>
          <p:nvPr/>
        </p:nvSpPr>
        <p:spPr bwMode="auto">
          <a:xfrm>
            <a:off x="60960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808" name="Group 301"/>
          <p:cNvGrpSpPr>
            <a:grpSpLocks/>
          </p:cNvGrpSpPr>
          <p:nvPr/>
        </p:nvGrpSpPr>
        <p:grpSpPr bwMode="auto">
          <a:xfrm flipH="1">
            <a:off x="5791200" y="3429000"/>
            <a:ext cx="304800" cy="304800"/>
            <a:chOff x="3696" y="1728"/>
            <a:chExt cx="192" cy="192"/>
          </a:xfrm>
        </p:grpSpPr>
        <p:sp>
          <p:nvSpPr>
            <p:cNvPr id="26693" name="Oval 30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94" name="Oval 30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95" name="Oval 30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96" name="Oval 30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809" name="Oval 306"/>
          <p:cNvSpPr>
            <a:spLocks noChangeArrowheads="1"/>
          </p:cNvSpPr>
          <p:nvPr/>
        </p:nvSpPr>
        <p:spPr bwMode="auto">
          <a:xfrm>
            <a:off x="5867400" y="3124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10" name="Oval 307"/>
          <p:cNvSpPr>
            <a:spLocks noChangeArrowheads="1"/>
          </p:cNvSpPr>
          <p:nvPr/>
        </p:nvSpPr>
        <p:spPr bwMode="auto">
          <a:xfrm>
            <a:off x="60198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11" name="Oval 308"/>
          <p:cNvSpPr>
            <a:spLocks noChangeArrowheads="1"/>
          </p:cNvSpPr>
          <p:nvPr/>
        </p:nvSpPr>
        <p:spPr bwMode="auto">
          <a:xfrm>
            <a:off x="61722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12" name="Oval 309"/>
          <p:cNvSpPr>
            <a:spLocks noChangeArrowheads="1"/>
          </p:cNvSpPr>
          <p:nvPr/>
        </p:nvSpPr>
        <p:spPr bwMode="auto">
          <a:xfrm>
            <a:off x="60960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813" name="Group 310"/>
          <p:cNvGrpSpPr>
            <a:grpSpLocks/>
          </p:cNvGrpSpPr>
          <p:nvPr/>
        </p:nvGrpSpPr>
        <p:grpSpPr bwMode="auto">
          <a:xfrm flipH="1">
            <a:off x="5943600" y="3352800"/>
            <a:ext cx="304800" cy="304800"/>
            <a:chOff x="3696" y="1728"/>
            <a:chExt cx="192" cy="192"/>
          </a:xfrm>
        </p:grpSpPr>
        <p:sp>
          <p:nvSpPr>
            <p:cNvPr id="26689" name="Oval 31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90" name="Oval 31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91" name="Oval 31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92" name="Oval 31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814" name="Oval 315"/>
          <p:cNvSpPr>
            <a:spLocks noChangeArrowheads="1"/>
          </p:cNvSpPr>
          <p:nvPr/>
        </p:nvSpPr>
        <p:spPr bwMode="auto">
          <a:xfrm>
            <a:off x="6248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15" name="Oval 316"/>
          <p:cNvSpPr>
            <a:spLocks noChangeArrowheads="1"/>
          </p:cNvSpPr>
          <p:nvPr/>
        </p:nvSpPr>
        <p:spPr bwMode="auto">
          <a:xfrm>
            <a:off x="6400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16" name="Oval 317"/>
          <p:cNvSpPr>
            <a:spLocks noChangeArrowheads="1"/>
          </p:cNvSpPr>
          <p:nvPr/>
        </p:nvSpPr>
        <p:spPr bwMode="auto">
          <a:xfrm>
            <a:off x="6553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17" name="Oval 318"/>
          <p:cNvSpPr>
            <a:spLocks noChangeArrowheads="1"/>
          </p:cNvSpPr>
          <p:nvPr/>
        </p:nvSpPr>
        <p:spPr bwMode="auto">
          <a:xfrm>
            <a:off x="6705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18" name="Oval 319"/>
          <p:cNvSpPr>
            <a:spLocks noChangeArrowheads="1"/>
          </p:cNvSpPr>
          <p:nvPr/>
        </p:nvSpPr>
        <p:spPr bwMode="auto">
          <a:xfrm>
            <a:off x="63246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19" name="Oval 320"/>
          <p:cNvSpPr>
            <a:spLocks noChangeArrowheads="1"/>
          </p:cNvSpPr>
          <p:nvPr/>
        </p:nvSpPr>
        <p:spPr bwMode="auto">
          <a:xfrm>
            <a:off x="64770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20" name="Oval 321"/>
          <p:cNvSpPr>
            <a:spLocks noChangeArrowheads="1"/>
          </p:cNvSpPr>
          <p:nvPr/>
        </p:nvSpPr>
        <p:spPr bwMode="auto">
          <a:xfrm>
            <a:off x="6629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21" name="Oval 322"/>
          <p:cNvSpPr>
            <a:spLocks noChangeArrowheads="1"/>
          </p:cNvSpPr>
          <p:nvPr/>
        </p:nvSpPr>
        <p:spPr bwMode="auto">
          <a:xfrm>
            <a:off x="6781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822" name="Group 323"/>
          <p:cNvGrpSpPr>
            <a:grpSpLocks/>
          </p:cNvGrpSpPr>
          <p:nvPr/>
        </p:nvGrpSpPr>
        <p:grpSpPr bwMode="auto">
          <a:xfrm flipH="1">
            <a:off x="6324600" y="3505200"/>
            <a:ext cx="304800" cy="304800"/>
            <a:chOff x="3696" y="1728"/>
            <a:chExt cx="192" cy="192"/>
          </a:xfrm>
        </p:grpSpPr>
        <p:sp>
          <p:nvSpPr>
            <p:cNvPr id="26685" name="Oval 32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86" name="Oval 32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87" name="Oval 32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88" name="Oval 32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823" name="Oval 328"/>
          <p:cNvSpPr>
            <a:spLocks noChangeArrowheads="1"/>
          </p:cNvSpPr>
          <p:nvPr/>
        </p:nvSpPr>
        <p:spPr bwMode="auto">
          <a:xfrm>
            <a:off x="6400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24" name="Oval 329"/>
          <p:cNvSpPr>
            <a:spLocks noChangeArrowheads="1"/>
          </p:cNvSpPr>
          <p:nvPr/>
        </p:nvSpPr>
        <p:spPr bwMode="auto">
          <a:xfrm>
            <a:off x="6553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25" name="Oval 330"/>
          <p:cNvSpPr>
            <a:spLocks noChangeArrowheads="1"/>
          </p:cNvSpPr>
          <p:nvPr/>
        </p:nvSpPr>
        <p:spPr bwMode="auto">
          <a:xfrm>
            <a:off x="6705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26" name="Oval 331"/>
          <p:cNvSpPr>
            <a:spLocks noChangeArrowheads="1"/>
          </p:cNvSpPr>
          <p:nvPr/>
        </p:nvSpPr>
        <p:spPr bwMode="auto">
          <a:xfrm>
            <a:off x="6858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27" name="Oval 332"/>
          <p:cNvSpPr>
            <a:spLocks noChangeArrowheads="1"/>
          </p:cNvSpPr>
          <p:nvPr/>
        </p:nvSpPr>
        <p:spPr bwMode="auto">
          <a:xfrm>
            <a:off x="64770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28" name="Oval 333"/>
          <p:cNvSpPr>
            <a:spLocks noChangeArrowheads="1"/>
          </p:cNvSpPr>
          <p:nvPr/>
        </p:nvSpPr>
        <p:spPr bwMode="auto">
          <a:xfrm>
            <a:off x="6629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29" name="Oval 334"/>
          <p:cNvSpPr>
            <a:spLocks noChangeArrowheads="1"/>
          </p:cNvSpPr>
          <p:nvPr/>
        </p:nvSpPr>
        <p:spPr bwMode="auto">
          <a:xfrm>
            <a:off x="6781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30" name="Oval 335"/>
          <p:cNvSpPr>
            <a:spLocks noChangeArrowheads="1"/>
          </p:cNvSpPr>
          <p:nvPr/>
        </p:nvSpPr>
        <p:spPr bwMode="auto">
          <a:xfrm>
            <a:off x="6934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831" name="Group 336"/>
          <p:cNvGrpSpPr>
            <a:grpSpLocks/>
          </p:cNvGrpSpPr>
          <p:nvPr/>
        </p:nvGrpSpPr>
        <p:grpSpPr bwMode="auto">
          <a:xfrm flipH="1">
            <a:off x="6477000" y="3657600"/>
            <a:ext cx="304800" cy="304800"/>
            <a:chOff x="3696" y="1728"/>
            <a:chExt cx="192" cy="192"/>
          </a:xfrm>
        </p:grpSpPr>
        <p:sp>
          <p:nvSpPr>
            <p:cNvPr id="26681" name="Oval 33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82" name="Oval 33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83" name="Oval 33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84" name="Oval 34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832" name="Oval 341"/>
          <p:cNvSpPr>
            <a:spLocks noChangeArrowheads="1"/>
          </p:cNvSpPr>
          <p:nvPr/>
        </p:nvSpPr>
        <p:spPr bwMode="auto">
          <a:xfrm>
            <a:off x="65532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33" name="Oval 342"/>
          <p:cNvSpPr>
            <a:spLocks noChangeArrowheads="1"/>
          </p:cNvSpPr>
          <p:nvPr/>
        </p:nvSpPr>
        <p:spPr bwMode="auto">
          <a:xfrm>
            <a:off x="6705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34" name="Oval 343"/>
          <p:cNvSpPr>
            <a:spLocks noChangeArrowheads="1"/>
          </p:cNvSpPr>
          <p:nvPr/>
        </p:nvSpPr>
        <p:spPr bwMode="auto">
          <a:xfrm>
            <a:off x="6858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35" name="Oval 344"/>
          <p:cNvSpPr>
            <a:spLocks noChangeArrowheads="1"/>
          </p:cNvSpPr>
          <p:nvPr/>
        </p:nvSpPr>
        <p:spPr bwMode="auto">
          <a:xfrm>
            <a:off x="7010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36" name="Oval 345"/>
          <p:cNvSpPr>
            <a:spLocks noChangeArrowheads="1"/>
          </p:cNvSpPr>
          <p:nvPr/>
        </p:nvSpPr>
        <p:spPr bwMode="auto">
          <a:xfrm>
            <a:off x="66294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37" name="Oval 346"/>
          <p:cNvSpPr>
            <a:spLocks noChangeArrowheads="1"/>
          </p:cNvSpPr>
          <p:nvPr/>
        </p:nvSpPr>
        <p:spPr bwMode="auto">
          <a:xfrm>
            <a:off x="6781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38" name="Oval 347"/>
          <p:cNvSpPr>
            <a:spLocks noChangeArrowheads="1"/>
          </p:cNvSpPr>
          <p:nvPr/>
        </p:nvSpPr>
        <p:spPr bwMode="auto">
          <a:xfrm>
            <a:off x="6934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39" name="Oval 348"/>
          <p:cNvSpPr>
            <a:spLocks noChangeArrowheads="1"/>
          </p:cNvSpPr>
          <p:nvPr/>
        </p:nvSpPr>
        <p:spPr bwMode="auto">
          <a:xfrm>
            <a:off x="7086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840" name="Group 349"/>
          <p:cNvGrpSpPr>
            <a:grpSpLocks/>
          </p:cNvGrpSpPr>
          <p:nvPr/>
        </p:nvGrpSpPr>
        <p:grpSpPr bwMode="auto">
          <a:xfrm flipH="1">
            <a:off x="6629400" y="3581400"/>
            <a:ext cx="304800" cy="304800"/>
            <a:chOff x="3696" y="1728"/>
            <a:chExt cx="192" cy="192"/>
          </a:xfrm>
        </p:grpSpPr>
        <p:sp>
          <p:nvSpPr>
            <p:cNvPr id="26677" name="Oval 35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78" name="Oval 35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79" name="Oval 35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80" name="Oval 35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841" name="Oval 354"/>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42" name="Oval 355"/>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43" name="Oval 356"/>
          <p:cNvSpPr>
            <a:spLocks noChangeArrowheads="1"/>
          </p:cNvSpPr>
          <p:nvPr/>
        </p:nvSpPr>
        <p:spPr bwMode="auto">
          <a:xfrm>
            <a:off x="6477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44" name="Oval 357"/>
          <p:cNvSpPr>
            <a:spLocks noChangeArrowheads="1"/>
          </p:cNvSpPr>
          <p:nvPr/>
        </p:nvSpPr>
        <p:spPr bwMode="auto">
          <a:xfrm>
            <a:off x="6248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45" name="Oval 358"/>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46" name="Oval 359"/>
          <p:cNvSpPr>
            <a:spLocks noChangeArrowheads="1"/>
          </p:cNvSpPr>
          <p:nvPr/>
        </p:nvSpPr>
        <p:spPr bwMode="auto">
          <a:xfrm>
            <a:off x="6553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847" name="Group 360"/>
          <p:cNvGrpSpPr>
            <a:grpSpLocks/>
          </p:cNvGrpSpPr>
          <p:nvPr/>
        </p:nvGrpSpPr>
        <p:grpSpPr bwMode="auto">
          <a:xfrm flipH="1">
            <a:off x="6096000" y="3810000"/>
            <a:ext cx="304800" cy="304800"/>
            <a:chOff x="3696" y="1728"/>
            <a:chExt cx="192" cy="192"/>
          </a:xfrm>
        </p:grpSpPr>
        <p:sp>
          <p:nvSpPr>
            <p:cNvPr id="26673" name="Oval 36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74" name="Oval 36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75" name="Oval 36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76" name="Oval 36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848" name="Oval 365"/>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49" name="Oval 366"/>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50" name="Oval 367"/>
          <p:cNvSpPr>
            <a:spLocks noChangeArrowheads="1"/>
          </p:cNvSpPr>
          <p:nvPr/>
        </p:nvSpPr>
        <p:spPr bwMode="auto">
          <a:xfrm>
            <a:off x="6477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51" name="Oval 368"/>
          <p:cNvSpPr>
            <a:spLocks noChangeArrowheads="1"/>
          </p:cNvSpPr>
          <p:nvPr/>
        </p:nvSpPr>
        <p:spPr bwMode="auto">
          <a:xfrm>
            <a:off x="6629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52" name="Oval 369"/>
          <p:cNvSpPr>
            <a:spLocks noChangeArrowheads="1"/>
          </p:cNvSpPr>
          <p:nvPr/>
        </p:nvSpPr>
        <p:spPr bwMode="auto">
          <a:xfrm>
            <a:off x="6248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53" name="Oval 370"/>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54" name="Oval 371"/>
          <p:cNvSpPr>
            <a:spLocks noChangeArrowheads="1"/>
          </p:cNvSpPr>
          <p:nvPr/>
        </p:nvSpPr>
        <p:spPr bwMode="auto">
          <a:xfrm>
            <a:off x="6553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855" name="Group 372"/>
          <p:cNvGrpSpPr>
            <a:grpSpLocks/>
          </p:cNvGrpSpPr>
          <p:nvPr/>
        </p:nvGrpSpPr>
        <p:grpSpPr bwMode="auto">
          <a:xfrm flipH="1">
            <a:off x="6248400" y="3962400"/>
            <a:ext cx="304800" cy="304800"/>
            <a:chOff x="3696" y="1728"/>
            <a:chExt cx="192" cy="192"/>
          </a:xfrm>
        </p:grpSpPr>
        <p:sp>
          <p:nvSpPr>
            <p:cNvPr id="26669" name="Oval 37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70" name="Oval 37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71" name="Oval 37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72" name="Oval 37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856" name="Oval 377"/>
          <p:cNvSpPr>
            <a:spLocks noChangeArrowheads="1"/>
          </p:cNvSpPr>
          <p:nvPr/>
        </p:nvSpPr>
        <p:spPr bwMode="auto">
          <a:xfrm>
            <a:off x="6324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57" name="Oval 378"/>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58" name="Oval 379"/>
          <p:cNvSpPr>
            <a:spLocks noChangeArrowheads="1"/>
          </p:cNvSpPr>
          <p:nvPr/>
        </p:nvSpPr>
        <p:spPr bwMode="auto">
          <a:xfrm>
            <a:off x="6629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59" name="Oval 380"/>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860" name="Group 381"/>
          <p:cNvGrpSpPr>
            <a:grpSpLocks/>
          </p:cNvGrpSpPr>
          <p:nvPr/>
        </p:nvGrpSpPr>
        <p:grpSpPr bwMode="auto">
          <a:xfrm flipH="1">
            <a:off x="6400800" y="3886200"/>
            <a:ext cx="304800" cy="304800"/>
            <a:chOff x="3696" y="1728"/>
            <a:chExt cx="192" cy="192"/>
          </a:xfrm>
        </p:grpSpPr>
        <p:sp>
          <p:nvSpPr>
            <p:cNvPr id="26665" name="Oval 38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66" name="Oval 38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67" name="Oval 38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68" name="Oval 38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861" name="Oval 386"/>
          <p:cNvSpPr>
            <a:spLocks noChangeArrowheads="1"/>
          </p:cNvSpPr>
          <p:nvPr/>
        </p:nvSpPr>
        <p:spPr bwMode="auto">
          <a:xfrm>
            <a:off x="5486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62" name="Oval 387"/>
          <p:cNvSpPr>
            <a:spLocks noChangeArrowheads="1"/>
          </p:cNvSpPr>
          <p:nvPr/>
        </p:nvSpPr>
        <p:spPr bwMode="auto">
          <a:xfrm>
            <a:off x="5638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63" name="Oval 388"/>
          <p:cNvSpPr>
            <a:spLocks noChangeArrowheads="1"/>
          </p:cNvSpPr>
          <p:nvPr/>
        </p:nvSpPr>
        <p:spPr bwMode="auto">
          <a:xfrm>
            <a:off x="5715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64" name="Oval 389"/>
          <p:cNvSpPr>
            <a:spLocks noChangeArrowheads="1"/>
          </p:cNvSpPr>
          <p:nvPr/>
        </p:nvSpPr>
        <p:spPr bwMode="auto">
          <a:xfrm>
            <a:off x="5486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65" name="Oval 390"/>
          <p:cNvSpPr>
            <a:spLocks noChangeArrowheads="1"/>
          </p:cNvSpPr>
          <p:nvPr/>
        </p:nvSpPr>
        <p:spPr bwMode="auto">
          <a:xfrm>
            <a:off x="5638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66" name="Oval 391"/>
          <p:cNvSpPr>
            <a:spLocks noChangeArrowheads="1"/>
          </p:cNvSpPr>
          <p:nvPr/>
        </p:nvSpPr>
        <p:spPr bwMode="auto">
          <a:xfrm>
            <a:off x="5791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67" name="Oval 392"/>
          <p:cNvSpPr>
            <a:spLocks noChangeArrowheads="1"/>
          </p:cNvSpPr>
          <p:nvPr/>
        </p:nvSpPr>
        <p:spPr bwMode="auto">
          <a:xfrm>
            <a:off x="5715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68" name="Oval 393"/>
          <p:cNvSpPr>
            <a:spLocks noChangeArrowheads="1"/>
          </p:cNvSpPr>
          <p:nvPr/>
        </p:nvSpPr>
        <p:spPr bwMode="auto">
          <a:xfrm>
            <a:off x="5867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69" name="Oval 394"/>
          <p:cNvSpPr>
            <a:spLocks noChangeArrowheads="1"/>
          </p:cNvSpPr>
          <p:nvPr/>
        </p:nvSpPr>
        <p:spPr bwMode="auto">
          <a:xfrm>
            <a:off x="57912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70" name="Oval 395"/>
          <p:cNvSpPr>
            <a:spLocks noChangeArrowheads="1"/>
          </p:cNvSpPr>
          <p:nvPr/>
        </p:nvSpPr>
        <p:spPr bwMode="auto">
          <a:xfrm>
            <a:off x="59436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71" name="Oval 396"/>
          <p:cNvSpPr>
            <a:spLocks noChangeArrowheads="1"/>
          </p:cNvSpPr>
          <p:nvPr/>
        </p:nvSpPr>
        <p:spPr bwMode="auto">
          <a:xfrm>
            <a:off x="58674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72" name="Oval 397"/>
          <p:cNvSpPr>
            <a:spLocks noChangeArrowheads="1"/>
          </p:cNvSpPr>
          <p:nvPr/>
        </p:nvSpPr>
        <p:spPr bwMode="auto">
          <a:xfrm>
            <a:off x="6019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873" name="Group 398"/>
          <p:cNvGrpSpPr>
            <a:grpSpLocks/>
          </p:cNvGrpSpPr>
          <p:nvPr/>
        </p:nvGrpSpPr>
        <p:grpSpPr bwMode="auto">
          <a:xfrm flipH="1">
            <a:off x="5562600" y="3200400"/>
            <a:ext cx="304800" cy="304800"/>
            <a:chOff x="3696" y="1728"/>
            <a:chExt cx="192" cy="192"/>
          </a:xfrm>
        </p:grpSpPr>
        <p:sp>
          <p:nvSpPr>
            <p:cNvPr id="26661" name="Oval 39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62" name="Oval 40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63" name="Oval 40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64" name="Oval 40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874" name="Oval 403"/>
          <p:cNvSpPr>
            <a:spLocks noChangeArrowheads="1"/>
          </p:cNvSpPr>
          <p:nvPr/>
        </p:nvSpPr>
        <p:spPr bwMode="auto">
          <a:xfrm>
            <a:off x="5486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75" name="Oval 404"/>
          <p:cNvSpPr>
            <a:spLocks noChangeArrowheads="1"/>
          </p:cNvSpPr>
          <p:nvPr/>
        </p:nvSpPr>
        <p:spPr bwMode="auto">
          <a:xfrm>
            <a:off x="55626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76" name="Oval 405"/>
          <p:cNvSpPr>
            <a:spLocks noChangeArrowheads="1"/>
          </p:cNvSpPr>
          <p:nvPr/>
        </p:nvSpPr>
        <p:spPr bwMode="auto">
          <a:xfrm>
            <a:off x="5486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77" name="Oval 406"/>
          <p:cNvSpPr>
            <a:spLocks noChangeArrowheads="1"/>
          </p:cNvSpPr>
          <p:nvPr/>
        </p:nvSpPr>
        <p:spPr bwMode="auto">
          <a:xfrm>
            <a:off x="55626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78" name="Oval 407"/>
          <p:cNvSpPr>
            <a:spLocks noChangeArrowheads="1"/>
          </p:cNvSpPr>
          <p:nvPr/>
        </p:nvSpPr>
        <p:spPr bwMode="auto">
          <a:xfrm>
            <a:off x="54864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79" name="Oval 408"/>
          <p:cNvSpPr>
            <a:spLocks noChangeArrowheads="1"/>
          </p:cNvSpPr>
          <p:nvPr/>
        </p:nvSpPr>
        <p:spPr bwMode="auto">
          <a:xfrm>
            <a:off x="5638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80" name="Oval 409"/>
          <p:cNvSpPr>
            <a:spLocks noChangeArrowheads="1"/>
          </p:cNvSpPr>
          <p:nvPr/>
        </p:nvSpPr>
        <p:spPr bwMode="auto">
          <a:xfrm>
            <a:off x="5791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81" name="Oval 410"/>
          <p:cNvSpPr>
            <a:spLocks noChangeArrowheads="1"/>
          </p:cNvSpPr>
          <p:nvPr/>
        </p:nvSpPr>
        <p:spPr bwMode="auto">
          <a:xfrm>
            <a:off x="5943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82" name="Oval 411"/>
          <p:cNvSpPr>
            <a:spLocks noChangeArrowheads="1"/>
          </p:cNvSpPr>
          <p:nvPr/>
        </p:nvSpPr>
        <p:spPr bwMode="auto">
          <a:xfrm>
            <a:off x="6096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83" name="Oval 412"/>
          <p:cNvSpPr>
            <a:spLocks noChangeArrowheads="1"/>
          </p:cNvSpPr>
          <p:nvPr/>
        </p:nvSpPr>
        <p:spPr bwMode="auto">
          <a:xfrm>
            <a:off x="57150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84" name="Oval 413"/>
          <p:cNvSpPr>
            <a:spLocks noChangeArrowheads="1"/>
          </p:cNvSpPr>
          <p:nvPr/>
        </p:nvSpPr>
        <p:spPr bwMode="auto">
          <a:xfrm>
            <a:off x="5867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85" name="Oval 414"/>
          <p:cNvSpPr>
            <a:spLocks noChangeArrowheads="1"/>
          </p:cNvSpPr>
          <p:nvPr/>
        </p:nvSpPr>
        <p:spPr bwMode="auto">
          <a:xfrm>
            <a:off x="6019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86" name="Oval 415"/>
          <p:cNvSpPr>
            <a:spLocks noChangeArrowheads="1"/>
          </p:cNvSpPr>
          <p:nvPr/>
        </p:nvSpPr>
        <p:spPr bwMode="auto">
          <a:xfrm>
            <a:off x="6172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887" name="Group 416"/>
          <p:cNvGrpSpPr>
            <a:grpSpLocks/>
          </p:cNvGrpSpPr>
          <p:nvPr/>
        </p:nvGrpSpPr>
        <p:grpSpPr bwMode="auto">
          <a:xfrm flipH="1">
            <a:off x="5715000" y="3657600"/>
            <a:ext cx="304800" cy="304800"/>
            <a:chOff x="3696" y="1728"/>
            <a:chExt cx="192" cy="192"/>
          </a:xfrm>
        </p:grpSpPr>
        <p:sp>
          <p:nvSpPr>
            <p:cNvPr id="26657" name="Oval 41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58" name="Oval 41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59" name="Oval 41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60" name="Oval 42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888" name="Oval 421"/>
          <p:cNvSpPr>
            <a:spLocks noChangeArrowheads="1"/>
          </p:cNvSpPr>
          <p:nvPr/>
        </p:nvSpPr>
        <p:spPr bwMode="auto">
          <a:xfrm>
            <a:off x="5791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89" name="Oval 422"/>
          <p:cNvSpPr>
            <a:spLocks noChangeArrowheads="1"/>
          </p:cNvSpPr>
          <p:nvPr/>
        </p:nvSpPr>
        <p:spPr bwMode="auto">
          <a:xfrm>
            <a:off x="5943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90" name="Oval 423"/>
          <p:cNvSpPr>
            <a:spLocks noChangeArrowheads="1"/>
          </p:cNvSpPr>
          <p:nvPr/>
        </p:nvSpPr>
        <p:spPr bwMode="auto">
          <a:xfrm>
            <a:off x="6096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91" name="Oval 424"/>
          <p:cNvSpPr>
            <a:spLocks noChangeArrowheads="1"/>
          </p:cNvSpPr>
          <p:nvPr/>
        </p:nvSpPr>
        <p:spPr bwMode="auto">
          <a:xfrm>
            <a:off x="62484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92" name="Oval 425"/>
          <p:cNvSpPr>
            <a:spLocks noChangeArrowheads="1"/>
          </p:cNvSpPr>
          <p:nvPr/>
        </p:nvSpPr>
        <p:spPr bwMode="auto">
          <a:xfrm>
            <a:off x="58674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93" name="Oval 426"/>
          <p:cNvSpPr>
            <a:spLocks noChangeArrowheads="1"/>
          </p:cNvSpPr>
          <p:nvPr/>
        </p:nvSpPr>
        <p:spPr bwMode="auto">
          <a:xfrm>
            <a:off x="60198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94" name="Oval 427"/>
          <p:cNvSpPr>
            <a:spLocks noChangeArrowheads="1"/>
          </p:cNvSpPr>
          <p:nvPr/>
        </p:nvSpPr>
        <p:spPr bwMode="auto">
          <a:xfrm>
            <a:off x="6172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95" name="Oval 428"/>
          <p:cNvSpPr>
            <a:spLocks noChangeArrowheads="1"/>
          </p:cNvSpPr>
          <p:nvPr/>
        </p:nvSpPr>
        <p:spPr bwMode="auto">
          <a:xfrm>
            <a:off x="6324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896" name="Group 429"/>
          <p:cNvGrpSpPr>
            <a:grpSpLocks/>
          </p:cNvGrpSpPr>
          <p:nvPr/>
        </p:nvGrpSpPr>
        <p:grpSpPr bwMode="auto">
          <a:xfrm flipH="1">
            <a:off x="5867400" y="3810000"/>
            <a:ext cx="304800" cy="304800"/>
            <a:chOff x="3696" y="1728"/>
            <a:chExt cx="192" cy="192"/>
          </a:xfrm>
        </p:grpSpPr>
        <p:sp>
          <p:nvSpPr>
            <p:cNvPr id="26653" name="Oval 43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54" name="Oval 43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55" name="Oval 43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56" name="Oval 43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897" name="Oval 434"/>
          <p:cNvSpPr>
            <a:spLocks noChangeArrowheads="1"/>
          </p:cNvSpPr>
          <p:nvPr/>
        </p:nvSpPr>
        <p:spPr bwMode="auto">
          <a:xfrm>
            <a:off x="59436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98" name="Oval 435"/>
          <p:cNvSpPr>
            <a:spLocks noChangeArrowheads="1"/>
          </p:cNvSpPr>
          <p:nvPr/>
        </p:nvSpPr>
        <p:spPr bwMode="auto">
          <a:xfrm>
            <a:off x="6096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899" name="Oval 436"/>
          <p:cNvSpPr>
            <a:spLocks noChangeArrowheads="1"/>
          </p:cNvSpPr>
          <p:nvPr/>
        </p:nvSpPr>
        <p:spPr bwMode="auto">
          <a:xfrm>
            <a:off x="6248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00" name="Oval 437"/>
          <p:cNvSpPr>
            <a:spLocks noChangeArrowheads="1"/>
          </p:cNvSpPr>
          <p:nvPr/>
        </p:nvSpPr>
        <p:spPr bwMode="auto">
          <a:xfrm>
            <a:off x="64008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01" name="Oval 438"/>
          <p:cNvSpPr>
            <a:spLocks noChangeArrowheads="1"/>
          </p:cNvSpPr>
          <p:nvPr/>
        </p:nvSpPr>
        <p:spPr bwMode="auto">
          <a:xfrm>
            <a:off x="60198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02" name="Oval 439"/>
          <p:cNvSpPr>
            <a:spLocks noChangeArrowheads="1"/>
          </p:cNvSpPr>
          <p:nvPr/>
        </p:nvSpPr>
        <p:spPr bwMode="auto">
          <a:xfrm>
            <a:off x="61722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03" name="Oval 440"/>
          <p:cNvSpPr>
            <a:spLocks noChangeArrowheads="1"/>
          </p:cNvSpPr>
          <p:nvPr/>
        </p:nvSpPr>
        <p:spPr bwMode="auto">
          <a:xfrm>
            <a:off x="63246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04" name="Oval 441"/>
          <p:cNvSpPr>
            <a:spLocks noChangeArrowheads="1"/>
          </p:cNvSpPr>
          <p:nvPr/>
        </p:nvSpPr>
        <p:spPr bwMode="auto">
          <a:xfrm>
            <a:off x="6477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905" name="Group 442"/>
          <p:cNvGrpSpPr>
            <a:grpSpLocks/>
          </p:cNvGrpSpPr>
          <p:nvPr/>
        </p:nvGrpSpPr>
        <p:grpSpPr bwMode="auto">
          <a:xfrm flipH="1">
            <a:off x="6019800" y="3733800"/>
            <a:ext cx="304800" cy="304800"/>
            <a:chOff x="3696" y="1728"/>
            <a:chExt cx="192" cy="192"/>
          </a:xfrm>
        </p:grpSpPr>
        <p:sp>
          <p:nvSpPr>
            <p:cNvPr id="26649" name="Oval 443"/>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50" name="Oval 444"/>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51" name="Oval 445"/>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52" name="Oval 446"/>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906" name="Oval 447"/>
          <p:cNvSpPr>
            <a:spLocks noChangeArrowheads="1"/>
          </p:cNvSpPr>
          <p:nvPr/>
        </p:nvSpPr>
        <p:spPr bwMode="auto">
          <a:xfrm>
            <a:off x="5562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07" name="Oval 448"/>
          <p:cNvSpPr>
            <a:spLocks noChangeArrowheads="1"/>
          </p:cNvSpPr>
          <p:nvPr/>
        </p:nvSpPr>
        <p:spPr bwMode="auto">
          <a:xfrm>
            <a:off x="5715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08" name="Oval 449"/>
          <p:cNvSpPr>
            <a:spLocks noChangeArrowheads="1"/>
          </p:cNvSpPr>
          <p:nvPr/>
        </p:nvSpPr>
        <p:spPr bwMode="auto">
          <a:xfrm>
            <a:off x="5867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09" name="Oval 450"/>
          <p:cNvSpPr>
            <a:spLocks noChangeArrowheads="1"/>
          </p:cNvSpPr>
          <p:nvPr/>
        </p:nvSpPr>
        <p:spPr bwMode="auto">
          <a:xfrm>
            <a:off x="5638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10" name="Oval 451"/>
          <p:cNvSpPr>
            <a:spLocks noChangeArrowheads="1"/>
          </p:cNvSpPr>
          <p:nvPr/>
        </p:nvSpPr>
        <p:spPr bwMode="auto">
          <a:xfrm>
            <a:off x="5791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11" name="Oval 452"/>
          <p:cNvSpPr>
            <a:spLocks noChangeArrowheads="1"/>
          </p:cNvSpPr>
          <p:nvPr/>
        </p:nvSpPr>
        <p:spPr bwMode="auto">
          <a:xfrm>
            <a:off x="59436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912" name="Group 453"/>
          <p:cNvGrpSpPr>
            <a:grpSpLocks/>
          </p:cNvGrpSpPr>
          <p:nvPr/>
        </p:nvGrpSpPr>
        <p:grpSpPr bwMode="auto">
          <a:xfrm flipH="1">
            <a:off x="5486400" y="3962400"/>
            <a:ext cx="304800" cy="304800"/>
            <a:chOff x="3696" y="1728"/>
            <a:chExt cx="192" cy="192"/>
          </a:xfrm>
        </p:grpSpPr>
        <p:sp>
          <p:nvSpPr>
            <p:cNvPr id="26645" name="Oval 45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46" name="Oval 45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47" name="Oval 45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48" name="Oval 45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913" name="Oval 458"/>
          <p:cNvSpPr>
            <a:spLocks noChangeArrowheads="1"/>
          </p:cNvSpPr>
          <p:nvPr/>
        </p:nvSpPr>
        <p:spPr bwMode="auto">
          <a:xfrm>
            <a:off x="5562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14" name="Oval 459"/>
          <p:cNvSpPr>
            <a:spLocks noChangeArrowheads="1"/>
          </p:cNvSpPr>
          <p:nvPr/>
        </p:nvSpPr>
        <p:spPr bwMode="auto">
          <a:xfrm>
            <a:off x="5715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15" name="Oval 460"/>
          <p:cNvSpPr>
            <a:spLocks noChangeArrowheads="1"/>
          </p:cNvSpPr>
          <p:nvPr/>
        </p:nvSpPr>
        <p:spPr bwMode="auto">
          <a:xfrm>
            <a:off x="5867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16" name="Oval 461"/>
          <p:cNvSpPr>
            <a:spLocks noChangeArrowheads="1"/>
          </p:cNvSpPr>
          <p:nvPr/>
        </p:nvSpPr>
        <p:spPr bwMode="auto">
          <a:xfrm>
            <a:off x="60198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17" name="Oval 462"/>
          <p:cNvSpPr>
            <a:spLocks noChangeArrowheads="1"/>
          </p:cNvSpPr>
          <p:nvPr/>
        </p:nvSpPr>
        <p:spPr bwMode="auto">
          <a:xfrm>
            <a:off x="5638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18" name="Oval 463"/>
          <p:cNvSpPr>
            <a:spLocks noChangeArrowheads="1"/>
          </p:cNvSpPr>
          <p:nvPr/>
        </p:nvSpPr>
        <p:spPr bwMode="auto">
          <a:xfrm>
            <a:off x="5791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19" name="Oval 464"/>
          <p:cNvSpPr>
            <a:spLocks noChangeArrowheads="1"/>
          </p:cNvSpPr>
          <p:nvPr/>
        </p:nvSpPr>
        <p:spPr bwMode="auto">
          <a:xfrm>
            <a:off x="59436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920" name="Group 465"/>
          <p:cNvGrpSpPr>
            <a:grpSpLocks/>
          </p:cNvGrpSpPr>
          <p:nvPr/>
        </p:nvGrpSpPr>
        <p:grpSpPr bwMode="auto">
          <a:xfrm flipH="1">
            <a:off x="5638800" y="4114800"/>
            <a:ext cx="304800" cy="304800"/>
            <a:chOff x="3696" y="1728"/>
            <a:chExt cx="192" cy="192"/>
          </a:xfrm>
        </p:grpSpPr>
        <p:sp>
          <p:nvSpPr>
            <p:cNvPr id="26641" name="Oval 46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42" name="Oval 46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43" name="Oval 46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44" name="Oval 46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921" name="Oval 470"/>
          <p:cNvSpPr>
            <a:spLocks noChangeArrowheads="1"/>
          </p:cNvSpPr>
          <p:nvPr/>
        </p:nvSpPr>
        <p:spPr bwMode="auto">
          <a:xfrm>
            <a:off x="5715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22" name="Oval 471"/>
          <p:cNvSpPr>
            <a:spLocks noChangeArrowheads="1"/>
          </p:cNvSpPr>
          <p:nvPr/>
        </p:nvSpPr>
        <p:spPr bwMode="auto">
          <a:xfrm>
            <a:off x="5867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23" name="Oval 472"/>
          <p:cNvSpPr>
            <a:spLocks noChangeArrowheads="1"/>
          </p:cNvSpPr>
          <p:nvPr/>
        </p:nvSpPr>
        <p:spPr bwMode="auto">
          <a:xfrm>
            <a:off x="60198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24" name="Oval 473"/>
          <p:cNvSpPr>
            <a:spLocks noChangeArrowheads="1"/>
          </p:cNvSpPr>
          <p:nvPr/>
        </p:nvSpPr>
        <p:spPr bwMode="auto">
          <a:xfrm>
            <a:off x="5943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925" name="Group 474"/>
          <p:cNvGrpSpPr>
            <a:grpSpLocks/>
          </p:cNvGrpSpPr>
          <p:nvPr/>
        </p:nvGrpSpPr>
        <p:grpSpPr bwMode="auto">
          <a:xfrm flipH="1">
            <a:off x="5791200" y="4038600"/>
            <a:ext cx="304800" cy="304800"/>
            <a:chOff x="3696" y="1728"/>
            <a:chExt cx="192" cy="192"/>
          </a:xfrm>
        </p:grpSpPr>
        <p:sp>
          <p:nvSpPr>
            <p:cNvPr id="26637" name="Oval 47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38" name="Oval 47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39" name="Oval 47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40" name="Oval 47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926" name="Oval 479"/>
          <p:cNvSpPr>
            <a:spLocks noChangeArrowheads="1"/>
          </p:cNvSpPr>
          <p:nvPr/>
        </p:nvSpPr>
        <p:spPr bwMode="auto">
          <a:xfrm>
            <a:off x="6477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27" name="Oval 480"/>
          <p:cNvSpPr>
            <a:spLocks noChangeArrowheads="1"/>
          </p:cNvSpPr>
          <p:nvPr/>
        </p:nvSpPr>
        <p:spPr bwMode="auto">
          <a:xfrm>
            <a:off x="6629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28" name="Oval 481"/>
          <p:cNvSpPr>
            <a:spLocks noChangeArrowheads="1"/>
          </p:cNvSpPr>
          <p:nvPr/>
        </p:nvSpPr>
        <p:spPr bwMode="auto">
          <a:xfrm>
            <a:off x="6781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29" name="Oval 482"/>
          <p:cNvSpPr>
            <a:spLocks noChangeArrowheads="1"/>
          </p:cNvSpPr>
          <p:nvPr/>
        </p:nvSpPr>
        <p:spPr bwMode="auto">
          <a:xfrm>
            <a:off x="6934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30" name="Oval 483"/>
          <p:cNvSpPr>
            <a:spLocks noChangeArrowheads="1"/>
          </p:cNvSpPr>
          <p:nvPr/>
        </p:nvSpPr>
        <p:spPr bwMode="auto">
          <a:xfrm>
            <a:off x="6553200" y="3200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31" name="Oval 484"/>
          <p:cNvSpPr>
            <a:spLocks noChangeArrowheads="1"/>
          </p:cNvSpPr>
          <p:nvPr/>
        </p:nvSpPr>
        <p:spPr bwMode="auto">
          <a:xfrm>
            <a:off x="67056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32" name="Oval 485"/>
          <p:cNvSpPr>
            <a:spLocks noChangeArrowheads="1"/>
          </p:cNvSpPr>
          <p:nvPr/>
        </p:nvSpPr>
        <p:spPr bwMode="auto">
          <a:xfrm>
            <a:off x="68580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33" name="Oval 486"/>
          <p:cNvSpPr>
            <a:spLocks noChangeArrowheads="1"/>
          </p:cNvSpPr>
          <p:nvPr/>
        </p:nvSpPr>
        <p:spPr bwMode="auto">
          <a:xfrm>
            <a:off x="7010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934" name="Group 487"/>
          <p:cNvGrpSpPr>
            <a:grpSpLocks/>
          </p:cNvGrpSpPr>
          <p:nvPr/>
        </p:nvGrpSpPr>
        <p:grpSpPr bwMode="auto">
          <a:xfrm flipH="1">
            <a:off x="6553200" y="3505200"/>
            <a:ext cx="304800" cy="304800"/>
            <a:chOff x="3696" y="1728"/>
            <a:chExt cx="192" cy="192"/>
          </a:xfrm>
        </p:grpSpPr>
        <p:sp>
          <p:nvSpPr>
            <p:cNvPr id="26633" name="Oval 48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34" name="Oval 48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35" name="Oval 49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36" name="Oval 49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935" name="Oval 492"/>
          <p:cNvSpPr>
            <a:spLocks noChangeArrowheads="1"/>
          </p:cNvSpPr>
          <p:nvPr/>
        </p:nvSpPr>
        <p:spPr bwMode="auto">
          <a:xfrm>
            <a:off x="6629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36" name="Oval 493"/>
          <p:cNvSpPr>
            <a:spLocks noChangeArrowheads="1"/>
          </p:cNvSpPr>
          <p:nvPr/>
        </p:nvSpPr>
        <p:spPr bwMode="auto">
          <a:xfrm>
            <a:off x="6781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37" name="Oval 494"/>
          <p:cNvSpPr>
            <a:spLocks noChangeArrowheads="1"/>
          </p:cNvSpPr>
          <p:nvPr/>
        </p:nvSpPr>
        <p:spPr bwMode="auto">
          <a:xfrm>
            <a:off x="6934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38" name="Oval 495"/>
          <p:cNvSpPr>
            <a:spLocks noChangeArrowheads="1"/>
          </p:cNvSpPr>
          <p:nvPr/>
        </p:nvSpPr>
        <p:spPr bwMode="auto">
          <a:xfrm>
            <a:off x="7086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39" name="Oval 496"/>
          <p:cNvSpPr>
            <a:spLocks noChangeArrowheads="1"/>
          </p:cNvSpPr>
          <p:nvPr/>
        </p:nvSpPr>
        <p:spPr bwMode="auto">
          <a:xfrm>
            <a:off x="67056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40" name="Oval 497"/>
          <p:cNvSpPr>
            <a:spLocks noChangeArrowheads="1"/>
          </p:cNvSpPr>
          <p:nvPr/>
        </p:nvSpPr>
        <p:spPr bwMode="auto">
          <a:xfrm>
            <a:off x="68580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41" name="Oval 498"/>
          <p:cNvSpPr>
            <a:spLocks noChangeArrowheads="1"/>
          </p:cNvSpPr>
          <p:nvPr/>
        </p:nvSpPr>
        <p:spPr bwMode="auto">
          <a:xfrm>
            <a:off x="70104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42" name="Oval 499"/>
          <p:cNvSpPr>
            <a:spLocks noChangeArrowheads="1"/>
          </p:cNvSpPr>
          <p:nvPr/>
        </p:nvSpPr>
        <p:spPr bwMode="auto">
          <a:xfrm>
            <a:off x="7162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943" name="Group 500"/>
          <p:cNvGrpSpPr>
            <a:grpSpLocks/>
          </p:cNvGrpSpPr>
          <p:nvPr/>
        </p:nvGrpSpPr>
        <p:grpSpPr bwMode="auto">
          <a:xfrm flipH="1">
            <a:off x="6705600" y="3657600"/>
            <a:ext cx="304800" cy="304800"/>
            <a:chOff x="3696" y="1728"/>
            <a:chExt cx="192" cy="192"/>
          </a:xfrm>
        </p:grpSpPr>
        <p:sp>
          <p:nvSpPr>
            <p:cNvPr id="26629" name="Oval 50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30" name="Oval 50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31" name="Oval 50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32" name="Oval 50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944" name="Oval 505"/>
          <p:cNvSpPr>
            <a:spLocks noChangeArrowheads="1"/>
          </p:cNvSpPr>
          <p:nvPr/>
        </p:nvSpPr>
        <p:spPr bwMode="auto">
          <a:xfrm>
            <a:off x="6781800" y="3352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45" name="Oval 506"/>
          <p:cNvSpPr>
            <a:spLocks noChangeArrowheads="1"/>
          </p:cNvSpPr>
          <p:nvPr/>
        </p:nvSpPr>
        <p:spPr bwMode="auto">
          <a:xfrm>
            <a:off x="6934200" y="3505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46" name="Oval 507"/>
          <p:cNvSpPr>
            <a:spLocks noChangeArrowheads="1"/>
          </p:cNvSpPr>
          <p:nvPr/>
        </p:nvSpPr>
        <p:spPr bwMode="auto">
          <a:xfrm>
            <a:off x="70866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47" name="Oval 508"/>
          <p:cNvSpPr>
            <a:spLocks noChangeArrowheads="1"/>
          </p:cNvSpPr>
          <p:nvPr/>
        </p:nvSpPr>
        <p:spPr bwMode="auto">
          <a:xfrm>
            <a:off x="7239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48" name="Oval 509"/>
          <p:cNvSpPr>
            <a:spLocks noChangeArrowheads="1"/>
          </p:cNvSpPr>
          <p:nvPr/>
        </p:nvSpPr>
        <p:spPr bwMode="auto">
          <a:xfrm>
            <a:off x="6858000" y="3276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49" name="Oval 510"/>
          <p:cNvSpPr>
            <a:spLocks noChangeArrowheads="1"/>
          </p:cNvSpPr>
          <p:nvPr/>
        </p:nvSpPr>
        <p:spPr bwMode="auto">
          <a:xfrm>
            <a:off x="7010400" y="3429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50" name="Oval 511"/>
          <p:cNvSpPr>
            <a:spLocks noChangeArrowheads="1"/>
          </p:cNvSpPr>
          <p:nvPr/>
        </p:nvSpPr>
        <p:spPr bwMode="auto">
          <a:xfrm>
            <a:off x="71628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51" name="Oval 512"/>
          <p:cNvSpPr>
            <a:spLocks noChangeArrowheads="1"/>
          </p:cNvSpPr>
          <p:nvPr/>
        </p:nvSpPr>
        <p:spPr bwMode="auto">
          <a:xfrm>
            <a:off x="7315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952" name="Group 513"/>
          <p:cNvGrpSpPr>
            <a:grpSpLocks/>
          </p:cNvGrpSpPr>
          <p:nvPr/>
        </p:nvGrpSpPr>
        <p:grpSpPr bwMode="auto">
          <a:xfrm flipH="1">
            <a:off x="6858000" y="3581400"/>
            <a:ext cx="304800" cy="304800"/>
            <a:chOff x="3696" y="1728"/>
            <a:chExt cx="192" cy="192"/>
          </a:xfrm>
        </p:grpSpPr>
        <p:sp>
          <p:nvSpPr>
            <p:cNvPr id="26625" name="Oval 51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26" name="Oval 51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27" name="Oval 51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28" name="Oval 51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953" name="Oval 518"/>
          <p:cNvSpPr>
            <a:spLocks noChangeArrowheads="1"/>
          </p:cNvSpPr>
          <p:nvPr/>
        </p:nvSpPr>
        <p:spPr bwMode="auto">
          <a:xfrm>
            <a:off x="64008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54" name="Oval 519"/>
          <p:cNvSpPr>
            <a:spLocks noChangeArrowheads="1"/>
          </p:cNvSpPr>
          <p:nvPr/>
        </p:nvSpPr>
        <p:spPr bwMode="auto">
          <a:xfrm>
            <a:off x="65532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55" name="Oval 520"/>
          <p:cNvSpPr>
            <a:spLocks noChangeArrowheads="1"/>
          </p:cNvSpPr>
          <p:nvPr/>
        </p:nvSpPr>
        <p:spPr bwMode="auto">
          <a:xfrm>
            <a:off x="67056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56" name="Oval 521"/>
          <p:cNvSpPr>
            <a:spLocks noChangeArrowheads="1"/>
          </p:cNvSpPr>
          <p:nvPr/>
        </p:nvSpPr>
        <p:spPr bwMode="auto">
          <a:xfrm>
            <a:off x="6477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57" name="Oval 522"/>
          <p:cNvSpPr>
            <a:spLocks noChangeArrowheads="1"/>
          </p:cNvSpPr>
          <p:nvPr/>
        </p:nvSpPr>
        <p:spPr bwMode="auto">
          <a:xfrm>
            <a:off x="6629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58" name="Oval 523"/>
          <p:cNvSpPr>
            <a:spLocks noChangeArrowheads="1"/>
          </p:cNvSpPr>
          <p:nvPr/>
        </p:nvSpPr>
        <p:spPr bwMode="auto">
          <a:xfrm>
            <a:off x="67818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959" name="Group 524"/>
          <p:cNvGrpSpPr>
            <a:grpSpLocks/>
          </p:cNvGrpSpPr>
          <p:nvPr/>
        </p:nvGrpSpPr>
        <p:grpSpPr bwMode="auto">
          <a:xfrm flipH="1">
            <a:off x="6324600" y="3810000"/>
            <a:ext cx="304800" cy="304800"/>
            <a:chOff x="3696" y="1728"/>
            <a:chExt cx="192" cy="192"/>
          </a:xfrm>
        </p:grpSpPr>
        <p:sp>
          <p:nvSpPr>
            <p:cNvPr id="26621" name="Oval 52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22" name="Oval 52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23" name="Oval 52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24" name="Oval 52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960" name="Oval 529"/>
          <p:cNvSpPr>
            <a:spLocks noChangeArrowheads="1"/>
          </p:cNvSpPr>
          <p:nvPr/>
        </p:nvSpPr>
        <p:spPr bwMode="auto">
          <a:xfrm>
            <a:off x="64008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61" name="Oval 530"/>
          <p:cNvSpPr>
            <a:spLocks noChangeArrowheads="1"/>
          </p:cNvSpPr>
          <p:nvPr/>
        </p:nvSpPr>
        <p:spPr bwMode="auto">
          <a:xfrm>
            <a:off x="65532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62" name="Oval 531"/>
          <p:cNvSpPr>
            <a:spLocks noChangeArrowheads="1"/>
          </p:cNvSpPr>
          <p:nvPr/>
        </p:nvSpPr>
        <p:spPr bwMode="auto">
          <a:xfrm>
            <a:off x="67056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63" name="Oval 532"/>
          <p:cNvSpPr>
            <a:spLocks noChangeArrowheads="1"/>
          </p:cNvSpPr>
          <p:nvPr/>
        </p:nvSpPr>
        <p:spPr bwMode="auto">
          <a:xfrm>
            <a:off x="68580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64" name="Oval 533"/>
          <p:cNvSpPr>
            <a:spLocks noChangeArrowheads="1"/>
          </p:cNvSpPr>
          <p:nvPr/>
        </p:nvSpPr>
        <p:spPr bwMode="auto">
          <a:xfrm>
            <a:off x="64770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65" name="Oval 534"/>
          <p:cNvSpPr>
            <a:spLocks noChangeArrowheads="1"/>
          </p:cNvSpPr>
          <p:nvPr/>
        </p:nvSpPr>
        <p:spPr bwMode="auto">
          <a:xfrm>
            <a:off x="66294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66" name="Oval 535"/>
          <p:cNvSpPr>
            <a:spLocks noChangeArrowheads="1"/>
          </p:cNvSpPr>
          <p:nvPr/>
        </p:nvSpPr>
        <p:spPr bwMode="auto">
          <a:xfrm>
            <a:off x="67818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967" name="Group 536"/>
          <p:cNvGrpSpPr>
            <a:grpSpLocks/>
          </p:cNvGrpSpPr>
          <p:nvPr/>
        </p:nvGrpSpPr>
        <p:grpSpPr bwMode="auto">
          <a:xfrm flipH="1">
            <a:off x="6477000" y="3962400"/>
            <a:ext cx="304800" cy="304800"/>
            <a:chOff x="3696" y="1728"/>
            <a:chExt cx="192" cy="192"/>
          </a:xfrm>
        </p:grpSpPr>
        <p:sp>
          <p:nvSpPr>
            <p:cNvPr id="26617" name="Oval 53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18" name="Oval 53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19" name="Oval 53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20" name="Oval 54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968" name="Oval 541"/>
          <p:cNvSpPr>
            <a:spLocks noChangeArrowheads="1"/>
          </p:cNvSpPr>
          <p:nvPr/>
        </p:nvSpPr>
        <p:spPr bwMode="auto">
          <a:xfrm>
            <a:off x="6553200" y="3657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69" name="Oval 542"/>
          <p:cNvSpPr>
            <a:spLocks noChangeArrowheads="1"/>
          </p:cNvSpPr>
          <p:nvPr/>
        </p:nvSpPr>
        <p:spPr bwMode="auto">
          <a:xfrm>
            <a:off x="67056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70" name="Oval 543"/>
          <p:cNvSpPr>
            <a:spLocks noChangeArrowheads="1"/>
          </p:cNvSpPr>
          <p:nvPr/>
        </p:nvSpPr>
        <p:spPr bwMode="auto">
          <a:xfrm>
            <a:off x="68580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71" name="Oval 544"/>
          <p:cNvSpPr>
            <a:spLocks noChangeArrowheads="1"/>
          </p:cNvSpPr>
          <p:nvPr/>
        </p:nvSpPr>
        <p:spPr bwMode="auto">
          <a:xfrm>
            <a:off x="67818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972" name="Group 545"/>
          <p:cNvGrpSpPr>
            <a:grpSpLocks/>
          </p:cNvGrpSpPr>
          <p:nvPr/>
        </p:nvGrpSpPr>
        <p:grpSpPr bwMode="auto">
          <a:xfrm flipH="1">
            <a:off x="6629400" y="3886200"/>
            <a:ext cx="304800" cy="304800"/>
            <a:chOff x="3696" y="1728"/>
            <a:chExt cx="192" cy="192"/>
          </a:xfrm>
        </p:grpSpPr>
        <p:sp>
          <p:nvSpPr>
            <p:cNvPr id="26613" name="Oval 54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14" name="Oval 54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15" name="Oval 54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16" name="Oval 54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973" name="Oval 550"/>
          <p:cNvSpPr>
            <a:spLocks noChangeArrowheads="1"/>
          </p:cNvSpPr>
          <p:nvPr/>
        </p:nvSpPr>
        <p:spPr bwMode="auto">
          <a:xfrm>
            <a:off x="6934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74" name="Oval 551"/>
          <p:cNvSpPr>
            <a:spLocks noChangeArrowheads="1"/>
          </p:cNvSpPr>
          <p:nvPr/>
        </p:nvSpPr>
        <p:spPr bwMode="auto">
          <a:xfrm>
            <a:off x="7086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75" name="Oval 552"/>
          <p:cNvSpPr>
            <a:spLocks noChangeArrowheads="1"/>
          </p:cNvSpPr>
          <p:nvPr/>
        </p:nvSpPr>
        <p:spPr bwMode="auto">
          <a:xfrm>
            <a:off x="7239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76" name="Oval 553"/>
          <p:cNvSpPr>
            <a:spLocks noChangeArrowheads="1"/>
          </p:cNvSpPr>
          <p:nvPr/>
        </p:nvSpPr>
        <p:spPr bwMode="auto">
          <a:xfrm>
            <a:off x="7391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77" name="Oval 554"/>
          <p:cNvSpPr>
            <a:spLocks noChangeArrowheads="1"/>
          </p:cNvSpPr>
          <p:nvPr/>
        </p:nvSpPr>
        <p:spPr bwMode="auto">
          <a:xfrm>
            <a:off x="70104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78" name="Oval 555"/>
          <p:cNvSpPr>
            <a:spLocks noChangeArrowheads="1"/>
          </p:cNvSpPr>
          <p:nvPr/>
        </p:nvSpPr>
        <p:spPr bwMode="auto">
          <a:xfrm>
            <a:off x="71628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79" name="Oval 556"/>
          <p:cNvSpPr>
            <a:spLocks noChangeArrowheads="1"/>
          </p:cNvSpPr>
          <p:nvPr/>
        </p:nvSpPr>
        <p:spPr bwMode="auto">
          <a:xfrm>
            <a:off x="7315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80" name="Oval 557"/>
          <p:cNvSpPr>
            <a:spLocks noChangeArrowheads="1"/>
          </p:cNvSpPr>
          <p:nvPr/>
        </p:nvSpPr>
        <p:spPr bwMode="auto">
          <a:xfrm>
            <a:off x="7467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981" name="Group 558"/>
          <p:cNvGrpSpPr>
            <a:grpSpLocks/>
          </p:cNvGrpSpPr>
          <p:nvPr/>
        </p:nvGrpSpPr>
        <p:grpSpPr bwMode="auto">
          <a:xfrm flipH="1">
            <a:off x="7010400" y="4038600"/>
            <a:ext cx="304800" cy="304800"/>
            <a:chOff x="3696" y="1728"/>
            <a:chExt cx="192" cy="192"/>
          </a:xfrm>
        </p:grpSpPr>
        <p:sp>
          <p:nvSpPr>
            <p:cNvPr id="26609" name="Oval 55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10" name="Oval 56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11" name="Oval 56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12" name="Oval 56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982" name="Oval 563"/>
          <p:cNvSpPr>
            <a:spLocks noChangeArrowheads="1"/>
          </p:cNvSpPr>
          <p:nvPr/>
        </p:nvSpPr>
        <p:spPr bwMode="auto">
          <a:xfrm>
            <a:off x="7086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83" name="Oval 564"/>
          <p:cNvSpPr>
            <a:spLocks noChangeArrowheads="1"/>
          </p:cNvSpPr>
          <p:nvPr/>
        </p:nvSpPr>
        <p:spPr bwMode="auto">
          <a:xfrm>
            <a:off x="7239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84" name="Oval 565"/>
          <p:cNvSpPr>
            <a:spLocks noChangeArrowheads="1"/>
          </p:cNvSpPr>
          <p:nvPr/>
        </p:nvSpPr>
        <p:spPr bwMode="auto">
          <a:xfrm>
            <a:off x="7391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85" name="Oval 566"/>
          <p:cNvSpPr>
            <a:spLocks noChangeArrowheads="1"/>
          </p:cNvSpPr>
          <p:nvPr/>
        </p:nvSpPr>
        <p:spPr bwMode="auto">
          <a:xfrm>
            <a:off x="7543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86" name="Oval 567"/>
          <p:cNvSpPr>
            <a:spLocks noChangeArrowheads="1"/>
          </p:cNvSpPr>
          <p:nvPr/>
        </p:nvSpPr>
        <p:spPr bwMode="auto">
          <a:xfrm>
            <a:off x="71628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87" name="Oval 568"/>
          <p:cNvSpPr>
            <a:spLocks noChangeArrowheads="1"/>
          </p:cNvSpPr>
          <p:nvPr/>
        </p:nvSpPr>
        <p:spPr bwMode="auto">
          <a:xfrm>
            <a:off x="7315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88" name="Oval 569"/>
          <p:cNvSpPr>
            <a:spLocks noChangeArrowheads="1"/>
          </p:cNvSpPr>
          <p:nvPr/>
        </p:nvSpPr>
        <p:spPr bwMode="auto">
          <a:xfrm>
            <a:off x="7467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89" name="Oval 570"/>
          <p:cNvSpPr>
            <a:spLocks noChangeArrowheads="1"/>
          </p:cNvSpPr>
          <p:nvPr/>
        </p:nvSpPr>
        <p:spPr bwMode="auto">
          <a:xfrm>
            <a:off x="76200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990" name="Group 571"/>
          <p:cNvGrpSpPr>
            <a:grpSpLocks/>
          </p:cNvGrpSpPr>
          <p:nvPr/>
        </p:nvGrpSpPr>
        <p:grpSpPr bwMode="auto">
          <a:xfrm flipH="1">
            <a:off x="7162800" y="4191000"/>
            <a:ext cx="304800" cy="304800"/>
            <a:chOff x="3696" y="1728"/>
            <a:chExt cx="192" cy="192"/>
          </a:xfrm>
        </p:grpSpPr>
        <p:sp>
          <p:nvSpPr>
            <p:cNvPr id="26605" name="Oval 57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06" name="Oval 57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07" name="Oval 57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08" name="Oval 57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5991" name="Oval 576"/>
          <p:cNvSpPr>
            <a:spLocks noChangeArrowheads="1"/>
          </p:cNvSpPr>
          <p:nvPr/>
        </p:nvSpPr>
        <p:spPr bwMode="auto">
          <a:xfrm>
            <a:off x="72390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92" name="Oval 577"/>
          <p:cNvSpPr>
            <a:spLocks noChangeArrowheads="1"/>
          </p:cNvSpPr>
          <p:nvPr/>
        </p:nvSpPr>
        <p:spPr bwMode="auto">
          <a:xfrm>
            <a:off x="73914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93" name="Oval 578"/>
          <p:cNvSpPr>
            <a:spLocks noChangeArrowheads="1"/>
          </p:cNvSpPr>
          <p:nvPr/>
        </p:nvSpPr>
        <p:spPr bwMode="auto">
          <a:xfrm>
            <a:off x="75438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94" name="Oval 579"/>
          <p:cNvSpPr>
            <a:spLocks noChangeArrowheads="1"/>
          </p:cNvSpPr>
          <p:nvPr/>
        </p:nvSpPr>
        <p:spPr bwMode="auto">
          <a:xfrm>
            <a:off x="76962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95" name="Oval 580"/>
          <p:cNvSpPr>
            <a:spLocks noChangeArrowheads="1"/>
          </p:cNvSpPr>
          <p:nvPr/>
        </p:nvSpPr>
        <p:spPr bwMode="auto">
          <a:xfrm>
            <a:off x="73152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96" name="Oval 581"/>
          <p:cNvSpPr>
            <a:spLocks noChangeArrowheads="1"/>
          </p:cNvSpPr>
          <p:nvPr/>
        </p:nvSpPr>
        <p:spPr bwMode="auto">
          <a:xfrm>
            <a:off x="7467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97" name="Oval 582"/>
          <p:cNvSpPr>
            <a:spLocks noChangeArrowheads="1"/>
          </p:cNvSpPr>
          <p:nvPr/>
        </p:nvSpPr>
        <p:spPr bwMode="auto">
          <a:xfrm>
            <a:off x="7620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5998" name="Oval 583"/>
          <p:cNvSpPr>
            <a:spLocks noChangeArrowheads="1"/>
          </p:cNvSpPr>
          <p:nvPr/>
        </p:nvSpPr>
        <p:spPr bwMode="auto">
          <a:xfrm>
            <a:off x="7772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5999" name="Group 584"/>
          <p:cNvGrpSpPr>
            <a:grpSpLocks/>
          </p:cNvGrpSpPr>
          <p:nvPr/>
        </p:nvGrpSpPr>
        <p:grpSpPr bwMode="auto">
          <a:xfrm flipH="1">
            <a:off x="7315200" y="4114800"/>
            <a:ext cx="304800" cy="304800"/>
            <a:chOff x="3696" y="1728"/>
            <a:chExt cx="192" cy="192"/>
          </a:xfrm>
        </p:grpSpPr>
        <p:sp>
          <p:nvSpPr>
            <p:cNvPr id="26601" name="Oval 58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02" name="Oval 58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03" name="Oval 58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04" name="Oval 58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6000" name="Oval 589"/>
          <p:cNvSpPr>
            <a:spLocks noChangeArrowheads="1"/>
          </p:cNvSpPr>
          <p:nvPr/>
        </p:nvSpPr>
        <p:spPr bwMode="auto">
          <a:xfrm>
            <a:off x="68580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01" name="Oval 590"/>
          <p:cNvSpPr>
            <a:spLocks noChangeArrowheads="1"/>
          </p:cNvSpPr>
          <p:nvPr/>
        </p:nvSpPr>
        <p:spPr bwMode="auto">
          <a:xfrm>
            <a:off x="7010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02" name="Oval 591"/>
          <p:cNvSpPr>
            <a:spLocks noChangeArrowheads="1"/>
          </p:cNvSpPr>
          <p:nvPr/>
        </p:nvSpPr>
        <p:spPr bwMode="auto">
          <a:xfrm>
            <a:off x="7162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03" name="Oval 592"/>
          <p:cNvSpPr>
            <a:spLocks noChangeArrowheads="1"/>
          </p:cNvSpPr>
          <p:nvPr/>
        </p:nvSpPr>
        <p:spPr bwMode="auto">
          <a:xfrm>
            <a:off x="69342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04" name="Oval 593"/>
          <p:cNvSpPr>
            <a:spLocks noChangeArrowheads="1"/>
          </p:cNvSpPr>
          <p:nvPr/>
        </p:nvSpPr>
        <p:spPr bwMode="auto">
          <a:xfrm>
            <a:off x="7086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05" name="Oval 594"/>
          <p:cNvSpPr>
            <a:spLocks noChangeArrowheads="1"/>
          </p:cNvSpPr>
          <p:nvPr/>
        </p:nvSpPr>
        <p:spPr bwMode="auto">
          <a:xfrm>
            <a:off x="7239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6006" name="Group 595"/>
          <p:cNvGrpSpPr>
            <a:grpSpLocks/>
          </p:cNvGrpSpPr>
          <p:nvPr/>
        </p:nvGrpSpPr>
        <p:grpSpPr bwMode="auto">
          <a:xfrm flipH="1">
            <a:off x="6781800" y="4343400"/>
            <a:ext cx="304800" cy="304800"/>
            <a:chOff x="3696" y="1728"/>
            <a:chExt cx="192" cy="192"/>
          </a:xfrm>
        </p:grpSpPr>
        <p:sp>
          <p:nvSpPr>
            <p:cNvPr id="26597" name="Oval 596"/>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98" name="Oval 597"/>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99" name="Oval 598"/>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600" name="Oval 599"/>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6007" name="Oval 600"/>
          <p:cNvSpPr>
            <a:spLocks noChangeArrowheads="1"/>
          </p:cNvSpPr>
          <p:nvPr/>
        </p:nvSpPr>
        <p:spPr bwMode="auto">
          <a:xfrm>
            <a:off x="68580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08" name="Oval 601"/>
          <p:cNvSpPr>
            <a:spLocks noChangeArrowheads="1"/>
          </p:cNvSpPr>
          <p:nvPr/>
        </p:nvSpPr>
        <p:spPr bwMode="auto">
          <a:xfrm>
            <a:off x="7010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09" name="Oval 602"/>
          <p:cNvSpPr>
            <a:spLocks noChangeArrowheads="1"/>
          </p:cNvSpPr>
          <p:nvPr/>
        </p:nvSpPr>
        <p:spPr bwMode="auto">
          <a:xfrm>
            <a:off x="7162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10" name="Oval 603"/>
          <p:cNvSpPr>
            <a:spLocks noChangeArrowheads="1"/>
          </p:cNvSpPr>
          <p:nvPr/>
        </p:nvSpPr>
        <p:spPr bwMode="auto">
          <a:xfrm>
            <a:off x="7315200" y="4724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11" name="Oval 604"/>
          <p:cNvSpPr>
            <a:spLocks noChangeArrowheads="1"/>
          </p:cNvSpPr>
          <p:nvPr/>
        </p:nvSpPr>
        <p:spPr bwMode="auto">
          <a:xfrm>
            <a:off x="69342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12" name="Oval 605"/>
          <p:cNvSpPr>
            <a:spLocks noChangeArrowheads="1"/>
          </p:cNvSpPr>
          <p:nvPr/>
        </p:nvSpPr>
        <p:spPr bwMode="auto">
          <a:xfrm>
            <a:off x="7086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13" name="Oval 606"/>
          <p:cNvSpPr>
            <a:spLocks noChangeArrowheads="1"/>
          </p:cNvSpPr>
          <p:nvPr/>
        </p:nvSpPr>
        <p:spPr bwMode="auto">
          <a:xfrm>
            <a:off x="7239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6014" name="Group 607"/>
          <p:cNvGrpSpPr>
            <a:grpSpLocks/>
          </p:cNvGrpSpPr>
          <p:nvPr/>
        </p:nvGrpSpPr>
        <p:grpSpPr bwMode="auto">
          <a:xfrm flipH="1">
            <a:off x="6934200" y="4495800"/>
            <a:ext cx="304800" cy="304800"/>
            <a:chOff x="3696" y="1728"/>
            <a:chExt cx="192" cy="192"/>
          </a:xfrm>
        </p:grpSpPr>
        <p:sp>
          <p:nvSpPr>
            <p:cNvPr id="26593" name="Oval 60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94" name="Oval 60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95" name="Oval 61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96" name="Oval 61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6015" name="Oval 612"/>
          <p:cNvSpPr>
            <a:spLocks noChangeArrowheads="1"/>
          </p:cNvSpPr>
          <p:nvPr/>
        </p:nvSpPr>
        <p:spPr bwMode="auto">
          <a:xfrm>
            <a:off x="70104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16" name="Oval 613"/>
          <p:cNvSpPr>
            <a:spLocks noChangeArrowheads="1"/>
          </p:cNvSpPr>
          <p:nvPr/>
        </p:nvSpPr>
        <p:spPr bwMode="auto">
          <a:xfrm>
            <a:off x="71628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17" name="Oval 614"/>
          <p:cNvSpPr>
            <a:spLocks noChangeArrowheads="1"/>
          </p:cNvSpPr>
          <p:nvPr/>
        </p:nvSpPr>
        <p:spPr bwMode="auto">
          <a:xfrm>
            <a:off x="73152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18" name="Oval 615"/>
          <p:cNvSpPr>
            <a:spLocks noChangeArrowheads="1"/>
          </p:cNvSpPr>
          <p:nvPr/>
        </p:nvSpPr>
        <p:spPr bwMode="auto">
          <a:xfrm>
            <a:off x="72390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6019" name="Group 616"/>
          <p:cNvGrpSpPr>
            <a:grpSpLocks/>
          </p:cNvGrpSpPr>
          <p:nvPr/>
        </p:nvGrpSpPr>
        <p:grpSpPr bwMode="auto">
          <a:xfrm flipH="1">
            <a:off x="7086600" y="4419600"/>
            <a:ext cx="304800" cy="304800"/>
            <a:chOff x="3696" y="1728"/>
            <a:chExt cx="192" cy="192"/>
          </a:xfrm>
        </p:grpSpPr>
        <p:sp>
          <p:nvSpPr>
            <p:cNvPr id="26589" name="Oval 617"/>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90" name="Oval 618"/>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91" name="Oval 619"/>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92" name="Oval 620"/>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6020" name="Oval 621"/>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21" name="Oval 622"/>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22" name="Oval 623"/>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23" name="Oval 624"/>
          <p:cNvSpPr>
            <a:spLocks noChangeArrowheads="1"/>
          </p:cNvSpPr>
          <p:nvPr/>
        </p:nvSpPr>
        <p:spPr bwMode="auto">
          <a:xfrm>
            <a:off x="6172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24" name="Oval 625"/>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25" name="Oval 626"/>
          <p:cNvSpPr>
            <a:spLocks noChangeArrowheads="1"/>
          </p:cNvSpPr>
          <p:nvPr/>
        </p:nvSpPr>
        <p:spPr bwMode="auto">
          <a:xfrm>
            <a:off x="64770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26" name="Oval 627"/>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27" name="Oval 628"/>
          <p:cNvSpPr>
            <a:spLocks noChangeArrowheads="1"/>
          </p:cNvSpPr>
          <p:nvPr/>
        </p:nvSpPr>
        <p:spPr bwMode="auto">
          <a:xfrm>
            <a:off x="65532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28" name="Oval 629"/>
          <p:cNvSpPr>
            <a:spLocks noChangeArrowheads="1"/>
          </p:cNvSpPr>
          <p:nvPr/>
        </p:nvSpPr>
        <p:spPr bwMode="auto">
          <a:xfrm>
            <a:off x="64770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29" name="Oval 630"/>
          <p:cNvSpPr>
            <a:spLocks noChangeArrowheads="1"/>
          </p:cNvSpPr>
          <p:nvPr/>
        </p:nvSpPr>
        <p:spPr bwMode="auto">
          <a:xfrm>
            <a:off x="66294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30" name="Oval 631"/>
          <p:cNvSpPr>
            <a:spLocks noChangeArrowheads="1"/>
          </p:cNvSpPr>
          <p:nvPr/>
        </p:nvSpPr>
        <p:spPr bwMode="auto">
          <a:xfrm>
            <a:off x="6553200" y="3733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31" name="Oval 632"/>
          <p:cNvSpPr>
            <a:spLocks noChangeArrowheads="1"/>
          </p:cNvSpPr>
          <p:nvPr/>
        </p:nvSpPr>
        <p:spPr bwMode="auto">
          <a:xfrm>
            <a:off x="6705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6032" name="Group 633"/>
          <p:cNvGrpSpPr>
            <a:grpSpLocks/>
          </p:cNvGrpSpPr>
          <p:nvPr/>
        </p:nvGrpSpPr>
        <p:grpSpPr bwMode="auto">
          <a:xfrm flipH="1">
            <a:off x="6248400" y="3733800"/>
            <a:ext cx="304800" cy="304800"/>
            <a:chOff x="3696" y="1728"/>
            <a:chExt cx="192" cy="192"/>
          </a:xfrm>
        </p:grpSpPr>
        <p:sp>
          <p:nvSpPr>
            <p:cNvPr id="26585" name="Oval 634"/>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86" name="Oval 635"/>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87" name="Oval 636"/>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88" name="Oval 637"/>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6033" name="Oval 638"/>
          <p:cNvSpPr>
            <a:spLocks noChangeArrowheads="1"/>
          </p:cNvSpPr>
          <p:nvPr/>
        </p:nvSpPr>
        <p:spPr bwMode="auto">
          <a:xfrm>
            <a:off x="61722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34" name="Oval 639"/>
          <p:cNvSpPr>
            <a:spLocks noChangeArrowheads="1"/>
          </p:cNvSpPr>
          <p:nvPr/>
        </p:nvSpPr>
        <p:spPr bwMode="auto">
          <a:xfrm>
            <a:off x="62484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35" name="Oval 640"/>
          <p:cNvSpPr>
            <a:spLocks noChangeArrowheads="1"/>
          </p:cNvSpPr>
          <p:nvPr/>
        </p:nvSpPr>
        <p:spPr bwMode="auto">
          <a:xfrm>
            <a:off x="61722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36" name="Oval 641"/>
          <p:cNvSpPr>
            <a:spLocks noChangeArrowheads="1"/>
          </p:cNvSpPr>
          <p:nvPr/>
        </p:nvSpPr>
        <p:spPr bwMode="auto">
          <a:xfrm>
            <a:off x="62484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37" name="Oval 642"/>
          <p:cNvSpPr>
            <a:spLocks noChangeArrowheads="1"/>
          </p:cNvSpPr>
          <p:nvPr/>
        </p:nvSpPr>
        <p:spPr bwMode="auto">
          <a:xfrm>
            <a:off x="61722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38" name="Oval 643"/>
          <p:cNvSpPr>
            <a:spLocks noChangeArrowheads="1"/>
          </p:cNvSpPr>
          <p:nvPr/>
        </p:nvSpPr>
        <p:spPr bwMode="auto">
          <a:xfrm>
            <a:off x="6324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39" name="Oval 644"/>
          <p:cNvSpPr>
            <a:spLocks noChangeArrowheads="1"/>
          </p:cNvSpPr>
          <p:nvPr/>
        </p:nvSpPr>
        <p:spPr bwMode="auto">
          <a:xfrm>
            <a:off x="6477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40" name="Oval 645"/>
          <p:cNvSpPr>
            <a:spLocks noChangeArrowheads="1"/>
          </p:cNvSpPr>
          <p:nvPr/>
        </p:nvSpPr>
        <p:spPr bwMode="auto">
          <a:xfrm>
            <a:off x="6629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41" name="Oval 646"/>
          <p:cNvSpPr>
            <a:spLocks noChangeArrowheads="1"/>
          </p:cNvSpPr>
          <p:nvPr/>
        </p:nvSpPr>
        <p:spPr bwMode="auto">
          <a:xfrm>
            <a:off x="6781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42" name="Oval 647"/>
          <p:cNvSpPr>
            <a:spLocks noChangeArrowheads="1"/>
          </p:cNvSpPr>
          <p:nvPr/>
        </p:nvSpPr>
        <p:spPr bwMode="auto">
          <a:xfrm>
            <a:off x="64008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43" name="Oval 648"/>
          <p:cNvSpPr>
            <a:spLocks noChangeArrowheads="1"/>
          </p:cNvSpPr>
          <p:nvPr/>
        </p:nvSpPr>
        <p:spPr bwMode="auto">
          <a:xfrm>
            <a:off x="6553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44" name="Oval 649"/>
          <p:cNvSpPr>
            <a:spLocks noChangeArrowheads="1"/>
          </p:cNvSpPr>
          <p:nvPr/>
        </p:nvSpPr>
        <p:spPr bwMode="auto">
          <a:xfrm>
            <a:off x="6705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45" name="Oval 650"/>
          <p:cNvSpPr>
            <a:spLocks noChangeArrowheads="1"/>
          </p:cNvSpPr>
          <p:nvPr/>
        </p:nvSpPr>
        <p:spPr bwMode="auto">
          <a:xfrm>
            <a:off x="68580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6046" name="Group 651"/>
          <p:cNvGrpSpPr>
            <a:grpSpLocks/>
          </p:cNvGrpSpPr>
          <p:nvPr/>
        </p:nvGrpSpPr>
        <p:grpSpPr bwMode="auto">
          <a:xfrm flipH="1">
            <a:off x="6400800" y="4191000"/>
            <a:ext cx="304800" cy="304800"/>
            <a:chOff x="3696" y="1728"/>
            <a:chExt cx="192" cy="192"/>
          </a:xfrm>
        </p:grpSpPr>
        <p:sp>
          <p:nvSpPr>
            <p:cNvPr id="26581" name="Oval 652"/>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82" name="Oval 653"/>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83" name="Oval 654"/>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84" name="Oval 655"/>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6047" name="Oval 656"/>
          <p:cNvSpPr>
            <a:spLocks noChangeArrowheads="1"/>
          </p:cNvSpPr>
          <p:nvPr/>
        </p:nvSpPr>
        <p:spPr bwMode="auto">
          <a:xfrm>
            <a:off x="6477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48" name="Oval 657"/>
          <p:cNvSpPr>
            <a:spLocks noChangeArrowheads="1"/>
          </p:cNvSpPr>
          <p:nvPr/>
        </p:nvSpPr>
        <p:spPr bwMode="auto">
          <a:xfrm>
            <a:off x="6629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49" name="Oval 658"/>
          <p:cNvSpPr>
            <a:spLocks noChangeArrowheads="1"/>
          </p:cNvSpPr>
          <p:nvPr/>
        </p:nvSpPr>
        <p:spPr bwMode="auto">
          <a:xfrm>
            <a:off x="6781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50" name="Oval 659"/>
          <p:cNvSpPr>
            <a:spLocks noChangeArrowheads="1"/>
          </p:cNvSpPr>
          <p:nvPr/>
        </p:nvSpPr>
        <p:spPr bwMode="auto">
          <a:xfrm>
            <a:off x="69342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51" name="Oval 660"/>
          <p:cNvSpPr>
            <a:spLocks noChangeArrowheads="1"/>
          </p:cNvSpPr>
          <p:nvPr/>
        </p:nvSpPr>
        <p:spPr bwMode="auto">
          <a:xfrm>
            <a:off x="65532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52" name="Oval 661"/>
          <p:cNvSpPr>
            <a:spLocks noChangeArrowheads="1"/>
          </p:cNvSpPr>
          <p:nvPr/>
        </p:nvSpPr>
        <p:spPr bwMode="auto">
          <a:xfrm>
            <a:off x="67056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53" name="Oval 662"/>
          <p:cNvSpPr>
            <a:spLocks noChangeArrowheads="1"/>
          </p:cNvSpPr>
          <p:nvPr/>
        </p:nvSpPr>
        <p:spPr bwMode="auto">
          <a:xfrm>
            <a:off x="68580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54" name="Oval 663"/>
          <p:cNvSpPr>
            <a:spLocks noChangeArrowheads="1"/>
          </p:cNvSpPr>
          <p:nvPr/>
        </p:nvSpPr>
        <p:spPr bwMode="auto">
          <a:xfrm>
            <a:off x="70104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6055" name="Group 664"/>
          <p:cNvGrpSpPr>
            <a:grpSpLocks/>
          </p:cNvGrpSpPr>
          <p:nvPr/>
        </p:nvGrpSpPr>
        <p:grpSpPr bwMode="auto">
          <a:xfrm flipH="1">
            <a:off x="6553200" y="4343400"/>
            <a:ext cx="304800" cy="304800"/>
            <a:chOff x="3696" y="1728"/>
            <a:chExt cx="192" cy="192"/>
          </a:xfrm>
        </p:grpSpPr>
        <p:sp>
          <p:nvSpPr>
            <p:cNvPr id="26577" name="Oval 665"/>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78" name="Oval 666"/>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79" name="Oval 667"/>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80" name="Oval 668"/>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6056" name="Oval 669"/>
          <p:cNvSpPr>
            <a:spLocks noChangeArrowheads="1"/>
          </p:cNvSpPr>
          <p:nvPr/>
        </p:nvSpPr>
        <p:spPr bwMode="auto">
          <a:xfrm>
            <a:off x="6629400" y="4038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57" name="Oval 670"/>
          <p:cNvSpPr>
            <a:spLocks noChangeArrowheads="1"/>
          </p:cNvSpPr>
          <p:nvPr/>
        </p:nvSpPr>
        <p:spPr bwMode="auto">
          <a:xfrm>
            <a:off x="6781800" y="4191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58" name="Oval 671"/>
          <p:cNvSpPr>
            <a:spLocks noChangeArrowheads="1"/>
          </p:cNvSpPr>
          <p:nvPr/>
        </p:nvSpPr>
        <p:spPr bwMode="auto">
          <a:xfrm>
            <a:off x="69342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59" name="Oval 672"/>
          <p:cNvSpPr>
            <a:spLocks noChangeArrowheads="1"/>
          </p:cNvSpPr>
          <p:nvPr/>
        </p:nvSpPr>
        <p:spPr bwMode="auto">
          <a:xfrm>
            <a:off x="70866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60" name="Oval 673"/>
          <p:cNvSpPr>
            <a:spLocks noChangeArrowheads="1"/>
          </p:cNvSpPr>
          <p:nvPr/>
        </p:nvSpPr>
        <p:spPr bwMode="auto">
          <a:xfrm>
            <a:off x="6705600" y="3962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61" name="Oval 674"/>
          <p:cNvSpPr>
            <a:spLocks noChangeArrowheads="1"/>
          </p:cNvSpPr>
          <p:nvPr/>
        </p:nvSpPr>
        <p:spPr bwMode="auto">
          <a:xfrm>
            <a:off x="6858000" y="4114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62" name="Oval 675"/>
          <p:cNvSpPr>
            <a:spLocks noChangeArrowheads="1"/>
          </p:cNvSpPr>
          <p:nvPr/>
        </p:nvSpPr>
        <p:spPr bwMode="auto">
          <a:xfrm>
            <a:off x="7010400" y="4267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63" name="Oval 676"/>
          <p:cNvSpPr>
            <a:spLocks noChangeArrowheads="1"/>
          </p:cNvSpPr>
          <p:nvPr/>
        </p:nvSpPr>
        <p:spPr bwMode="auto">
          <a:xfrm>
            <a:off x="71628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6064" name="Group 677"/>
          <p:cNvGrpSpPr>
            <a:grpSpLocks/>
          </p:cNvGrpSpPr>
          <p:nvPr/>
        </p:nvGrpSpPr>
        <p:grpSpPr bwMode="auto">
          <a:xfrm flipH="1">
            <a:off x="6705600" y="4267200"/>
            <a:ext cx="304800" cy="304800"/>
            <a:chOff x="3696" y="1728"/>
            <a:chExt cx="192" cy="192"/>
          </a:xfrm>
        </p:grpSpPr>
        <p:sp>
          <p:nvSpPr>
            <p:cNvPr id="26573" name="Oval 678"/>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74" name="Oval 679"/>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75" name="Oval 680"/>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76" name="Oval 681"/>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6065" name="Oval 682"/>
          <p:cNvSpPr>
            <a:spLocks noChangeArrowheads="1"/>
          </p:cNvSpPr>
          <p:nvPr/>
        </p:nvSpPr>
        <p:spPr bwMode="auto">
          <a:xfrm>
            <a:off x="6248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66" name="Oval 683"/>
          <p:cNvSpPr>
            <a:spLocks noChangeArrowheads="1"/>
          </p:cNvSpPr>
          <p:nvPr/>
        </p:nvSpPr>
        <p:spPr bwMode="auto">
          <a:xfrm>
            <a:off x="6400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67" name="Oval 684"/>
          <p:cNvSpPr>
            <a:spLocks noChangeArrowheads="1"/>
          </p:cNvSpPr>
          <p:nvPr/>
        </p:nvSpPr>
        <p:spPr bwMode="auto">
          <a:xfrm>
            <a:off x="6553200" y="4724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68" name="Oval 685"/>
          <p:cNvSpPr>
            <a:spLocks noChangeArrowheads="1"/>
          </p:cNvSpPr>
          <p:nvPr/>
        </p:nvSpPr>
        <p:spPr bwMode="auto">
          <a:xfrm>
            <a:off x="6324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69" name="Oval 686"/>
          <p:cNvSpPr>
            <a:spLocks noChangeArrowheads="1"/>
          </p:cNvSpPr>
          <p:nvPr/>
        </p:nvSpPr>
        <p:spPr bwMode="auto">
          <a:xfrm>
            <a:off x="6477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70" name="Oval 687"/>
          <p:cNvSpPr>
            <a:spLocks noChangeArrowheads="1"/>
          </p:cNvSpPr>
          <p:nvPr/>
        </p:nvSpPr>
        <p:spPr bwMode="auto">
          <a:xfrm>
            <a:off x="6629400" y="4648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6071" name="Group 688"/>
          <p:cNvGrpSpPr>
            <a:grpSpLocks/>
          </p:cNvGrpSpPr>
          <p:nvPr/>
        </p:nvGrpSpPr>
        <p:grpSpPr bwMode="auto">
          <a:xfrm flipH="1">
            <a:off x="6172200" y="4495800"/>
            <a:ext cx="304800" cy="304800"/>
            <a:chOff x="3696" y="1728"/>
            <a:chExt cx="192" cy="192"/>
          </a:xfrm>
        </p:grpSpPr>
        <p:sp>
          <p:nvSpPr>
            <p:cNvPr id="26569" name="Oval 689"/>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70" name="Oval 690"/>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71" name="Oval 691"/>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72" name="Oval 692"/>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6072" name="Oval 693"/>
          <p:cNvSpPr>
            <a:spLocks noChangeArrowheads="1"/>
          </p:cNvSpPr>
          <p:nvPr/>
        </p:nvSpPr>
        <p:spPr bwMode="auto">
          <a:xfrm>
            <a:off x="6248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73" name="Oval 694"/>
          <p:cNvSpPr>
            <a:spLocks noChangeArrowheads="1"/>
          </p:cNvSpPr>
          <p:nvPr/>
        </p:nvSpPr>
        <p:spPr bwMode="auto">
          <a:xfrm>
            <a:off x="6400800" y="4572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74" name="Oval 695"/>
          <p:cNvSpPr>
            <a:spLocks noChangeArrowheads="1"/>
          </p:cNvSpPr>
          <p:nvPr/>
        </p:nvSpPr>
        <p:spPr bwMode="auto">
          <a:xfrm>
            <a:off x="6553200" y="4724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75" name="Oval 696"/>
          <p:cNvSpPr>
            <a:spLocks noChangeArrowheads="1"/>
          </p:cNvSpPr>
          <p:nvPr/>
        </p:nvSpPr>
        <p:spPr bwMode="auto">
          <a:xfrm>
            <a:off x="6705600" y="4876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76" name="Oval 697"/>
          <p:cNvSpPr>
            <a:spLocks noChangeArrowheads="1"/>
          </p:cNvSpPr>
          <p:nvPr/>
        </p:nvSpPr>
        <p:spPr bwMode="auto">
          <a:xfrm>
            <a:off x="63246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77" name="Oval 698"/>
          <p:cNvSpPr>
            <a:spLocks noChangeArrowheads="1"/>
          </p:cNvSpPr>
          <p:nvPr/>
        </p:nvSpPr>
        <p:spPr bwMode="auto">
          <a:xfrm>
            <a:off x="64770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78" name="Oval 699"/>
          <p:cNvSpPr>
            <a:spLocks noChangeArrowheads="1"/>
          </p:cNvSpPr>
          <p:nvPr/>
        </p:nvSpPr>
        <p:spPr bwMode="auto">
          <a:xfrm>
            <a:off x="6629400" y="4648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6079" name="Group 700"/>
          <p:cNvGrpSpPr>
            <a:grpSpLocks/>
          </p:cNvGrpSpPr>
          <p:nvPr/>
        </p:nvGrpSpPr>
        <p:grpSpPr bwMode="auto">
          <a:xfrm flipH="1">
            <a:off x="6324600" y="4648200"/>
            <a:ext cx="304800" cy="304800"/>
            <a:chOff x="3696" y="1728"/>
            <a:chExt cx="192" cy="192"/>
          </a:xfrm>
        </p:grpSpPr>
        <p:sp>
          <p:nvSpPr>
            <p:cNvPr id="26565" name="Oval 701"/>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66" name="Oval 702"/>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67" name="Oval 703"/>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68" name="Oval 704"/>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6080" name="Oval 705"/>
          <p:cNvSpPr>
            <a:spLocks noChangeArrowheads="1"/>
          </p:cNvSpPr>
          <p:nvPr/>
        </p:nvSpPr>
        <p:spPr bwMode="auto">
          <a:xfrm>
            <a:off x="6400800" y="4343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81" name="Oval 706"/>
          <p:cNvSpPr>
            <a:spLocks noChangeArrowheads="1"/>
          </p:cNvSpPr>
          <p:nvPr/>
        </p:nvSpPr>
        <p:spPr bwMode="auto">
          <a:xfrm>
            <a:off x="6553200" y="44958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82" name="Oval 707"/>
          <p:cNvSpPr>
            <a:spLocks noChangeArrowheads="1"/>
          </p:cNvSpPr>
          <p:nvPr/>
        </p:nvSpPr>
        <p:spPr bwMode="auto">
          <a:xfrm>
            <a:off x="6705600" y="4648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083" name="Oval 708"/>
          <p:cNvSpPr>
            <a:spLocks noChangeArrowheads="1"/>
          </p:cNvSpPr>
          <p:nvPr/>
        </p:nvSpPr>
        <p:spPr bwMode="auto">
          <a:xfrm>
            <a:off x="6629400" y="44196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6084" name="Group 709"/>
          <p:cNvGrpSpPr>
            <a:grpSpLocks/>
          </p:cNvGrpSpPr>
          <p:nvPr/>
        </p:nvGrpSpPr>
        <p:grpSpPr bwMode="auto">
          <a:xfrm flipH="1">
            <a:off x="6477000" y="4572000"/>
            <a:ext cx="304800" cy="304800"/>
            <a:chOff x="3696" y="1728"/>
            <a:chExt cx="192" cy="192"/>
          </a:xfrm>
        </p:grpSpPr>
        <p:sp>
          <p:nvSpPr>
            <p:cNvPr id="26561" name="Oval 710"/>
            <p:cNvSpPr>
              <a:spLocks noChangeArrowheads="1"/>
            </p:cNvSpPr>
            <p:nvPr/>
          </p:nvSpPr>
          <p:spPr bwMode="auto">
            <a:xfrm>
              <a:off x="3696" y="1776"/>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62" name="Oval 711"/>
            <p:cNvSpPr>
              <a:spLocks noChangeArrowheads="1"/>
            </p:cNvSpPr>
            <p:nvPr/>
          </p:nvSpPr>
          <p:spPr bwMode="auto">
            <a:xfrm>
              <a:off x="3792" y="1872"/>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63" name="Oval 712"/>
            <p:cNvSpPr>
              <a:spLocks noChangeArrowheads="1"/>
            </p:cNvSpPr>
            <p:nvPr/>
          </p:nvSpPr>
          <p:spPr bwMode="auto">
            <a:xfrm>
              <a:off x="3744" y="1728"/>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64" name="Oval 713"/>
            <p:cNvSpPr>
              <a:spLocks noChangeArrowheads="1"/>
            </p:cNvSpPr>
            <p:nvPr/>
          </p:nvSpPr>
          <p:spPr bwMode="auto">
            <a:xfrm>
              <a:off x="3840" y="1824"/>
              <a:ext cx="48" cy="48"/>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85" name="Group 714"/>
          <p:cNvGrpSpPr>
            <a:grpSpLocks/>
          </p:cNvGrpSpPr>
          <p:nvPr/>
        </p:nvGrpSpPr>
        <p:grpSpPr bwMode="auto">
          <a:xfrm>
            <a:off x="3962400" y="3657600"/>
            <a:ext cx="533400" cy="533400"/>
            <a:chOff x="1104" y="1632"/>
            <a:chExt cx="336" cy="336"/>
          </a:xfrm>
        </p:grpSpPr>
        <p:sp>
          <p:nvSpPr>
            <p:cNvPr id="26557" name="AutoShape 71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58" name="AutoShape 71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59" name="AutoShape 71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60" name="AutoShape 71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86" name="Group 719"/>
          <p:cNvGrpSpPr>
            <a:grpSpLocks/>
          </p:cNvGrpSpPr>
          <p:nvPr/>
        </p:nvGrpSpPr>
        <p:grpSpPr bwMode="auto">
          <a:xfrm rot="-5400000">
            <a:off x="4572000" y="4267200"/>
            <a:ext cx="533400" cy="533400"/>
            <a:chOff x="1104" y="1632"/>
            <a:chExt cx="336" cy="336"/>
          </a:xfrm>
        </p:grpSpPr>
        <p:sp>
          <p:nvSpPr>
            <p:cNvPr id="26553" name="AutoShape 72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54" name="AutoShape 72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55" name="AutoShape 72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56" name="AutoShape 72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87" name="Group 724"/>
          <p:cNvGrpSpPr>
            <a:grpSpLocks/>
          </p:cNvGrpSpPr>
          <p:nvPr/>
        </p:nvGrpSpPr>
        <p:grpSpPr bwMode="auto">
          <a:xfrm>
            <a:off x="4114800" y="3810000"/>
            <a:ext cx="533400" cy="533400"/>
            <a:chOff x="1104" y="1632"/>
            <a:chExt cx="336" cy="336"/>
          </a:xfrm>
        </p:grpSpPr>
        <p:sp>
          <p:nvSpPr>
            <p:cNvPr id="26549" name="AutoShape 72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50" name="AutoShape 72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51" name="AutoShape 72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52" name="AutoShape 72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88" name="Group 729"/>
          <p:cNvGrpSpPr>
            <a:grpSpLocks/>
          </p:cNvGrpSpPr>
          <p:nvPr/>
        </p:nvGrpSpPr>
        <p:grpSpPr bwMode="auto">
          <a:xfrm rot="-5400000">
            <a:off x="4267200" y="3962400"/>
            <a:ext cx="533400" cy="533400"/>
            <a:chOff x="1104" y="1632"/>
            <a:chExt cx="336" cy="336"/>
          </a:xfrm>
        </p:grpSpPr>
        <p:sp>
          <p:nvSpPr>
            <p:cNvPr id="26545" name="AutoShape 73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46" name="AutoShape 73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47" name="AutoShape 73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48" name="AutoShape 73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89" name="Group 734"/>
          <p:cNvGrpSpPr>
            <a:grpSpLocks/>
          </p:cNvGrpSpPr>
          <p:nvPr/>
        </p:nvGrpSpPr>
        <p:grpSpPr bwMode="auto">
          <a:xfrm>
            <a:off x="3810000" y="3886200"/>
            <a:ext cx="533400" cy="533400"/>
            <a:chOff x="1104" y="1632"/>
            <a:chExt cx="336" cy="336"/>
          </a:xfrm>
        </p:grpSpPr>
        <p:sp>
          <p:nvSpPr>
            <p:cNvPr id="26541" name="AutoShape 73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42" name="AutoShape 73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43" name="AutoShape 73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44" name="AutoShape 73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90" name="Group 739"/>
          <p:cNvGrpSpPr>
            <a:grpSpLocks/>
          </p:cNvGrpSpPr>
          <p:nvPr/>
        </p:nvGrpSpPr>
        <p:grpSpPr bwMode="auto">
          <a:xfrm rot="-5400000">
            <a:off x="3962400" y="4038600"/>
            <a:ext cx="533400" cy="533400"/>
            <a:chOff x="1104" y="1632"/>
            <a:chExt cx="336" cy="336"/>
          </a:xfrm>
        </p:grpSpPr>
        <p:sp>
          <p:nvSpPr>
            <p:cNvPr id="26537" name="AutoShape 74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38" name="AutoShape 74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39" name="AutoShape 74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40" name="AutoShape 74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91" name="Group 744"/>
          <p:cNvGrpSpPr>
            <a:grpSpLocks/>
          </p:cNvGrpSpPr>
          <p:nvPr/>
        </p:nvGrpSpPr>
        <p:grpSpPr bwMode="auto">
          <a:xfrm>
            <a:off x="3962400" y="4038600"/>
            <a:ext cx="533400" cy="533400"/>
            <a:chOff x="1104" y="1632"/>
            <a:chExt cx="336" cy="336"/>
          </a:xfrm>
        </p:grpSpPr>
        <p:sp>
          <p:nvSpPr>
            <p:cNvPr id="26533" name="AutoShape 74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34" name="AutoShape 74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35" name="AutoShape 74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36" name="AutoShape 74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92" name="Group 749"/>
          <p:cNvGrpSpPr>
            <a:grpSpLocks/>
          </p:cNvGrpSpPr>
          <p:nvPr/>
        </p:nvGrpSpPr>
        <p:grpSpPr bwMode="auto">
          <a:xfrm>
            <a:off x="4114800" y="3810000"/>
            <a:ext cx="533400" cy="533400"/>
            <a:chOff x="1104" y="1632"/>
            <a:chExt cx="336" cy="336"/>
          </a:xfrm>
        </p:grpSpPr>
        <p:sp>
          <p:nvSpPr>
            <p:cNvPr id="26529" name="AutoShape 75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30" name="AutoShape 75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31" name="AutoShape 75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32" name="AutoShape 75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93" name="Group 754"/>
          <p:cNvGrpSpPr>
            <a:grpSpLocks/>
          </p:cNvGrpSpPr>
          <p:nvPr/>
        </p:nvGrpSpPr>
        <p:grpSpPr bwMode="auto">
          <a:xfrm rot="-5400000">
            <a:off x="4267200" y="3962400"/>
            <a:ext cx="533400" cy="533400"/>
            <a:chOff x="1104" y="1632"/>
            <a:chExt cx="336" cy="336"/>
          </a:xfrm>
        </p:grpSpPr>
        <p:sp>
          <p:nvSpPr>
            <p:cNvPr id="26525" name="AutoShape 75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26" name="AutoShape 75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27" name="AutoShape 75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28" name="AutoShape 75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94" name="Group 759"/>
          <p:cNvGrpSpPr>
            <a:grpSpLocks/>
          </p:cNvGrpSpPr>
          <p:nvPr/>
        </p:nvGrpSpPr>
        <p:grpSpPr bwMode="auto">
          <a:xfrm>
            <a:off x="4267200" y="3962400"/>
            <a:ext cx="533400" cy="533400"/>
            <a:chOff x="1104" y="1632"/>
            <a:chExt cx="336" cy="336"/>
          </a:xfrm>
        </p:grpSpPr>
        <p:sp>
          <p:nvSpPr>
            <p:cNvPr id="26521" name="AutoShape 76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22" name="AutoShape 76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23" name="AutoShape 76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24" name="AutoShape 76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95" name="Group 764"/>
          <p:cNvGrpSpPr>
            <a:grpSpLocks/>
          </p:cNvGrpSpPr>
          <p:nvPr/>
        </p:nvGrpSpPr>
        <p:grpSpPr bwMode="auto">
          <a:xfrm>
            <a:off x="3962400" y="4038600"/>
            <a:ext cx="533400" cy="533400"/>
            <a:chOff x="1104" y="1632"/>
            <a:chExt cx="336" cy="336"/>
          </a:xfrm>
        </p:grpSpPr>
        <p:sp>
          <p:nvSpPr>
            <p:cNvPr id="26517" name="AutoShape 76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18" name="AutoShape 76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19" name="AutoShape 76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20" name="AutoShape 76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96" name="Group 769"/>
          <p:cNvGrpSpPr>
            <a:grpSpLocks/>
          </p:cNvGrpSpPr>
          <p:nvPr/>
        </p:nvGrpSpPr>
        <p:grpSpPr bwMode="auto">
          <a:xfrm rot="-5400000">
            <a:off x="4114800" y="4191000"/>
            <a:ext cx="533400" cy="533400"/>
            <a:chOff x="1104" y="1632"/>
            <a:chExt cx="336" cy="336"/>
          </a:xfrm>
        </p:grpSpPr>
        <p:sp>
          <p:nvSpPr>
            <p:cNvPr id="26513" name="AutoShape 77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14" name="AutoShape 77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15" name="AutoShape 77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16" name="AutoShape 77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97" name="Group 774"/>
          <p:cNvGrpSpPr>
            <a:grpSpLocks/>
          </p:cNvGrpSpPr>
          <p:nvPr/>
        </p:nvGrpSpPr>
        <p:grpSpPr bwMode="auto">
          <a:xfrm>
            <a:off x="4114800" y="4191000"/>
            <a:ext cx="533400" cy="533400"/>
            <a:chOff x="1104" y="1632"/>
            <a:chExt cx="336" cy="336"/>
          </a:xfrm>
        </p:grpSpPr>
        <p:sp>
          <p:nvSpPr>
            <p:cNvPr id="26509" name="AutoShape 77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10" name="AutoShape 77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11" name="AutoShape 77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12" name="AutoShape 77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98" name="Group 779"/>
          <p:cNvGrpSpPr>
            <a:grpSpLocks/>
          </p:cNvGrpSpPr>
          <p:nvPr/>
        </p:nvGrpSpPr>
        <p:grpSpPr bwMode="auto">
          <a:xfrm>
            <a:off x="4267200" y="3962400"/>
            <a:ext cx="533400" cy="533400"/>
            <a:chOff x="1104" y="1632"/>
            <a:chExt cx="336" cy="336"/>
          </a:xfrm>
        </p:grpSpPr>
        <p:sp>
          <p:nvSpPr>
            <p:cNvPr id="26505" name="AutoShape 78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06" name="AutoShape 78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07" name="AutoShape 78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08" name="AutoShape 78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099" name="Group 784"/>
          <p:cNvGrpSpPr>
            <a:grpSpLocks/>
          </p:cNvGrpSpPr>
          <p:nvPr/>
        </p:nvGrpSpPr>
        <p:grpSpPr bwMode="auto">
          <a:xfrm rot="-5400000">
            <a:off x="4419600" y="4114800"/>
            <a:ext cx="533400" cy="533400"/>
            <a:chOff x="1104" y="1632"/>
            <a:chExt cx="336" cy="336"/>
          </a:xfrm>
        </p:grpSpPr>
        <p:sp>
          <p:nvSpPr>
            <p:cNvPr id="26501" name="AutoShape 78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02" name="AutoShape 78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03" name="AutoShape 78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04" name="AutoShape 78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00" name="Group 789"/>
          <p:cNvGrpSpPr>
            <a:grpSpLocks/>
          </p:cNvGrpSpPr>
          <p:nvPr/>
        </p:nvGrpSpPr>
        <p:grpSpPr bwMode="auto">
          <a:xfrm>
            <a:off x="4419600" y="4114800"/>
            <a:ext cx="533400" cy="533400"/>
            <a:chOff x="1104" y="1632"/>
            <a:chExt cx="336" cy="336"/>
          </a:xfrm>
        </p:grpSpPr>
        <p:sp>
          <p:nvSpPr>
            <p:cNvPr id="26497" name="AutoShape 79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98" name="AutoShape 79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99" name="AutoShape 79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500" name="AutoShape 79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01" name="Group 794"/>
          <p:cNvGrpSpPr>
            <a:grpSpLocks/>
          </p:cNvGrpSpPr>
          <p:nvPr/>
        </p:nvGrpSpPr>
        <p:grpSpPr bwMode="auto">
          <a:xfrm>
            <a:off x="4114800" y="4191000"/>
            <a:ext cx="533400" cy="533400"/>
            <a:chOff x="1104" y="1632"/>
            <a:chExt cx="336" cy="336"/>
          </a:xfrm>
        </p:grpSpPr>
        <p:sp>
          <p:nvSpPr>
            <p:cNvPr id="26493" name="AutoShape 79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94" name="AutoShape 79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95" name="AutoShape 79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96" name="AutoShape 79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02" name="Group 799"/>
          <p:cNvGrpSpPr>
            <a:grpSpLocks/>
          </p:cNvGrpSpPr>
          <p:nvPr/>
        </p:nvGrpSpPr>
        <p:grpSpPr bwMode="auto">
          <a:xfrm rot="-5400000">
            <a:off x="4267200" y="4343400"/>
            <a:ext cx="533400" cy="533400"/>
            <a:chOff x="1104" y="1632"/>
            <a:chExt cx="336" cy="336"/>
          </a:xfrm>
        </p:grpSpPr>
        <p:sp>
          <p:nvSpPr>
            <p:cNvPr id="26489" name="AutoShape 80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90" name="AutoShape 80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91" name="AutoShape 80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92" name="AutoShape 80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03" name="Group 804"/>
          <p:cNvGrpSpPr>
            <a:grpSpLocks/>
          </p:cNvGrpSpPr>
          <p:nvPr/>
        </p:nvGrpSpPr>
        <p:grpSpPr bwMode="auto">
          <a:xfrm>
            <a:off x="4267200" y="4343400"/>
            <a:ext cx="533400" cy="533400"/>
            <a:chOff x="1104" y="1632"/>
            <a:chExt cx="336" cy="336"/>
          </a:xfrm>
        </p:grpSpPr>
        <p:sp>
          <p:nvSpPr>
            <p:cNvPr id="26485" name="AutoShape 80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86" name="AutoShape 80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87" name="AutoShape 80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88" name="AutoShape 80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04" name="Group 809"/>
          <p:cNvGrpSpPr>
            <a:grpSpLocks/>
          </p:cNvGrpSpPr>
          <p:nvPr/>
        </p:nvGrpSpPr>
        <p:grpSpPr bwMode="auto">
          <a:xfrm>
            <a:off x="4419600" y="4114800"/>
            <a:ext cx="533400" cy="533400"/>
            <a:chOff x="1104" y="1632"/>
            <a:chExt cx="336" cy="336"/>
          </a:xfrm>
        </p:grpSpPr>
        <p:sp>
          <p:nvSpPr>
            <p:cNvPr id="26481" name="AutoShape 81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82" name="AutoShape 81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83" name="AutoShape 81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84" name="AutoShape 81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05" name="Group 814"/>
          <p:cNvGrpSpPr>
            <a:grpSpLocks/>
          </p:cNvGrpSpPr>
          <p:nvPr/>
        </p:nvGrpSpPr>
        <p:grpSpPr bwMode="auto">
          <a:xfrm rot="-5400000">
            <a:off x="4572000" y="4267200"/>
            <a:ext cx="533400" cy="533400"/>
            <a:chOff x="1104" y="1632"/>
            <a:chExt cx="336" cy="336"/>
          </a:xfrm>
        </p:grpSpPr>
        <p:sp>
          <p:nvSpPr>
            <p:cNvPr id="26477" name="AutoShape 81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78" name="AutoShape 81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79" name="AutoShape 81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80" name="AutoShape 81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06" name="Group 819"/>
          <p:cNvGrpSpPr>
            <a:grpSpLocks/>
          </p:cNvGrpSpPr>
          <p:nvPr/>
        </p:nvGrpSpPr>
        <p:grpSpPr bwMode="auto">
          <a:xfrm>
            <a:off x="4572000" y="4267200"/>
            <a:ext cx="533400" cy="533400"/>
            <a:chOff x="1104" y="1632"/>
            <a:chExt cx="336" cy="336"/>
          </a:xfrm>
        </p:grpSpPr>
        <p:sp>
          <p:nvSpPr>
            <p:cNvPr id="26473" name="AutoShape 82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74" name="AutoShape 82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75" name="AutoShape 82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76" name="AutoShape 82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07" name="Group 824"/>
          <p:cNvGrpSpPr>
            <a:grpSpLocks/>
          </p:cNvGrpSpPr>
          <p:nvPr/>
        </p:nvGrpSpPr>
        <p:grpSpPr bwMode="auto">
          <a:xfrm>
            <a:off x="4267200" y="4343400"/>
            <a:ext cx="533400" cy="533400"/>
            <a:chOff x="1104" y="1632"/>
            <a:chExt cx="336" cy="336"/>
          </a:xfrm>
        </p:grpSpPr>
        <p:sp>
          <p:nvSpPr>
            <p:cNvPr id="26469" name="AutoShape 82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70" name="AutoShape 82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71" name="AutoShape 82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72" name="AutoShape 82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08" name="Group 829"/>
          <p:cNvGrpSpPr>
            <a:grpSpLocks/>
          </p:cNvGrpSpPr>
          <p:nvPr/>
        </p:nvGrpSpPr>
        <p:grpSpPr bwMode="auto">
          <a:xfrm rot="-5400000">
            <a:off x="4419600" y="4495800"/>
            <a:ext cx="533400" cy="533400"/>
            <a:chOff x="1104" y="1632"/>
            <a:chExt cx="336" cy="336"/>
          </a:xfrm>
        </p:grpSpPr>
        <p:sp>
          <p:nvSpPr>
            <p:cNvPr id="26465" name="AutoShape 83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66" name="AutoShape 83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67" name="AutoShape 83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68" name="AutoShape 83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09" name="Group 834"/>
          <p:cNvGrpSpPr>
            <a:grpSpLocks/>
          </p:cNvGrpSpPr>
          <p:nvPr/>
        </p:nvGrpSpPr>
        <p:grpSpPr bwMode="auto">
          <a:xfrm>
            <a:off x="4419600" y="4495800"/>
            <a:ext cx="533400" cy="533400"/>
            <a:chOff x="1104" y="1632"/>
            <a:chExt cx="336" cy="336"/>
          </a:xfrm>
        </p:grpSpPr>
        <p:sp>
          <p:nvSpPr>
            <p:cNvPr id="26461" name="AutoShape 83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62" name="AutoShape 83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63" name="AutoShape 83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64" name="AutoShape 83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10" name="Group 839"/>
          <p:cNvGrpSpPr>
            <a:grpSpLocks/>
          </p:cNvGrpSpPr>
          <p:nvPr/>
        </p:nvGrpSpPr>
        <p:grpSpPr bwMode="auto">
          <a:xfrm>
            <a:off x="4572000" y="4267200"/>
            <a:ext cx="533400" cy="533400"/>
            <a:chOff x="1104" y="1632"/>
            <a:chExt cx="336" cy="336"/>
          </a:xfrm>
        </p:grpSpPr>
        <p:sp>
          <p:nvSpPr>
            <p:cNvPr id="26457" name="AutoShape 84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58" name="AutoShape 84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59" name="AutoShape 84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60" name="AutoShape 84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11" name="Group 844"/>
          <p:cNvGrpSpPr>
            <a:grpSpLocks/>
          </p:cNvGrpSpPr>
          <p:nvPr/>
        </p:nvGrpSpPr>
        <p:grpSpPr bwMode="auto">
          <a:xfrm rot="-5400000">
            <a:off x="4724400" y="4419600"/>
            <a:ext cx="533400" cy="533400"/>
            <a:chOff x="1104" y="1632"/>
            <a:chExt cx="336" cy="336"/>
          </a:xfrm>
        </p:grpSpPr>
        <p:sp>
          <p:nvSpPr>
            <p:cNvPr id="26453" name="AutoShape 84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54" name="AutoShape 84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55" name="AutoShape 84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56" name="AutoShape 84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12" name="Group 849"/>
          <p:cNvGrpSpPr>
            <a:grpSpLocks/>
          </p:cNvGrpSpPr>
          <p:nvPr/>
        </p:nvGrpSpPr>
        <p:grpSpPr bwMode="auto">
          <a:xfrm>
            <a:off x="4724400" y="4419600"/>
            <a:ext cx="533400" cy="533400"/>
            <a:chOff x="1104" y="1632"/>
            <a:chExt cx="336" cy="336"/>
          </a:xfrm>
        </p:grpSpPr>
        <p:sp>
          <p:nvSpPr>
            <p:cNvPr id="26449" name="AutoShape 85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50" name="AutoShape 85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51" name="AutoShape 85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52" name="AutoShape 85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13" name="Group 854"/>
          <p:cNvGrpSpPr>
            <a:grpSpLocks/>
          </p:cNvGrpSpPr>
          <p:nvPr/>
        </p:nvGrpSpPr>
        <p:grpSpPr bwMode="auto">
          <a:xfrm>
            <a:off x="4419600" y="4495800"/>
            <a:ext cx="533400" cy="533400"/>
            <a:chOff x="1104" y="1632"/>
            <a:chExt cx="336" cy="336"/>
          </a:xfrm>
        </p:grpSpPr>
        <p:sp>
          <p:nvSpPr>
            <p:cNvPr id="26445" name="AutoShape 85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46" name="AutoShape 85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47" name="AutoShape 85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48" name="AutoShape 85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14" name="Group 859"/>
          <p:cNvGrpSpPr>
            <a:grpSpLocks/>
          </p:cNvGrpSpPr>
          <p:nvPr/>
        </p:nvGrpSpPr>
        <p:grpSpPr bwMode="auto">
          <a:xfrm rot="-5400000">
            <a:off x="4572000" y="4648200"/>
            <a:ext cx="533400" cy="533400"/>
            <a:chOff x="1104" y="1632"/>
            <a:chExt cx="336" cy="336"/>
          </a:xfrm>
        </p:grpSpPr>
        <p:sp>
          <p:nvSpPr>
            <p:cNvPr id="26441" name="AutoShape 86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42" name="AutoShape 86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43" name="AutoShape 86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44" name="AutoShape 86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15" name="Group 864"/>
          <p:cNvGrpSpPr>
            <a:grpSpLocks/>
          </p:cNvGrpSpPr>
          <p:nvPr/>
        </p:nvGrpSpPr>
        <p:grpSpPr bwMode="auto">
          <a:xfrm>
            <a:off x="4572000" y="4648200"/>
            <a:ext cx="533400" cy="533400"/>
            <a:chOff x="1104" y="1632"/>
            <a:chExt cx="336" cy="336"/>
          </a:xfrm>
        </p:grpSpPr>
        <p:sp>
          <p:nvSpPr>
            <p:cNvPr id="26437" name="AutoShape 86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38" name="AutoShape 86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39" name="AutoShape 86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40" name="AutoShape 86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16" name="Group 869"/>
          <p:cNvGrpSpPr>
            <a:grpSpLocks/>
          </p:cNvGrpSpPr>
          <p:nvPr/>
        </p:nvGrpSpPr>
        <p:grpSpPr bwMode="auto">
          <a:xfrm>
            <a:off x="4572000" y="4267200"/>
            <a:ext cx="533400" cy="533400"/>
            <a:chOff x="1104" y="1632"/>
            <a:chExt cx="336" cy="336"/>
          </a:xfrm>
        </p:grpSpPr>
        <p:sp>
          <p:nvSpPr>
            <p:cNvPr id="26433" name="AutoShape 87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34" name="AutoShape 87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35" name="AutoShape 87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36" name="AutoShape 87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17" name="Group 874"/>
          <p:cNvGrpSpPr>
            <a:grpSpLocks/>
          </p:cNvGrpSpPr>
          <p:nvPr/>
        </p:nvGrpSpPr>
        <p:grpSpPr bwMode="auto">
          <a:xfrm rot="-5400000">
            <a:off x="4724400" y="4419600"/>
            <a:ext cx="533400" cy="533400"/>
            <a:chOff x="1104" y="1632"/>
            <a:chExt cx="336" cy="336"/>
          </a:xfrm>
        </p:grpSpPr>
        <p:sp>
          <p:nvSpPr>
            <p:cNvPr id="26429" name="AutoShape 87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30" name="AutoShape 87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31" name="AutoShape 87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32" name="AutoShape 87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18" name="Group 879"/>
          <p:cNvGrpSpPr>
            <a:grpSpLocks/>
          </p:cNvGrpSpPr>
          <p:nvPr/>
        </p:nvGrpSpPr>
        <p:grpSpPr bwMode="auto">
          <a:xfrm>
            <a:off x="4724400" y="4419600"/>
            <a:ext cx="533400" cy="533400"/>
            <a:chOff x="1104" y="1632"/>
            <a:chExt cx="336" cy="336"/>
          </a:xfrm>
        </p:grpSpPr>
        <p:sp>
          <p:nvSpPr>
            <p:cNvPr id="26425" name="AutoShape 88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26" name="AutoShape 88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27" name="AutoShape 88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28" name="AutoShape 88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19" name="Group 884"/>
          <p:cNvGrpSpPr>
            <a:grpSpLocks/>
          </p:cNvGrpSpPr>
          <p:nvPr/>
        </p:nvGrpSpPr>
        <p:grpSpPr bwMode="auto">
          <a:xfrm rot="-5400000">
            <a:off x="4876800" y="4572000"/>
            <a:ext cx="533400" cy="533400"/>
            <a:chOff x="1104" y="1632"/>
            <a:chExt cx="336" cy="336"/>
          </a:xfrm>
        </p:grpSpPr>
        <p:sp>
          <p:nvSpPr>
            <p:cNvPr id="26421" name="AutoShape 88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22" name="AutoShape 88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23" name="AutoShape 88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24" name="AutoShape 88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20" name="Group 889"/>
          <p:cNvGrpSpPr>
            <a:grpSpLocks/>
          </p:cNvGrpSpPr>
          <p:nvPr/>
        </p:nvGrpSpPr>
        <p:grpSpPr bwMode="auto">
          <a:xfrm>
            <a:off x="4419600" y="4495800"/>
            <a:ext cx="533400" cy="533400"/>
            <a:chOff x="1104" y="1632"/>
            <a:chExt cx="336" cy="336"/>
          </a:xfrm>
        </p:grpSpPr>
        <p:sp>
          <p:nvSpPr>
            <p:cNvPr id="26417" name="AutoShape 89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18" name="AutoShape 89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19" name="AutoShape 89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20" name="AutoShape 89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21" name="Group 894"/>
          <p:cNvGrpSpPr>
            <a:grpSpLocks/>
          </p:cNvGrpSpPr>
          <p:nvPr/>
        </p:nvGrpSpPr>
        <p:grpSpPr bwMode="auto">
          <a:xfrm rot="-5400000">
            <a:off x="4572000" y="4648200"/>
            <a:ext cx="533400" cy="533400"/>
            <a:chOff x="1104" y="1632"/>
            <a:chExt cx="336" cy="336"/>
          </a:xfrm>
        </p:grpSpPr>
        <p:sp>
          <p:nvSpPr>
            <p:cNvPr id="26413" name="AutoShape 89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14" name="AutoShape 89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15" name="AutoShape 89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16" name="AutoShape 89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22" name="Group 899"/>
          <p:cNvGrpSpPr>
            <a:grpSpLocks/>
          </p:cNvGrpSpPr>
          <p:nvPr/>
        </p:nvGrpSpPr>
        <p:grpSpPr bwMode="auto">
          <a:xfrm>
            <a:off x="4572000" y="4648200"/>
            <a:ext cx="533400" cy="533400"/>
            <a:chOff x="1104" y="1632"/>
            <a:chExt cx="336" cy="336"/>
          </a:xfrm>
        </p:grpSpPr>
        <p:sp>
          <p:nvSpPr>
            <p:cNvPr id="26409" name="AutoShape 90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10" name="AutoShape 90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11" name="AutoShape 90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12" name="AutoShape 90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23" name="Group 904"/>
          <p:cNvGrpSpPr>
            <a:grpSpLocks/>
          </p:cNvGrpSpPr>
          <p:nvPr/>
        </p:nvGrpSpPr>
        <p:grpSpPr bwMode="auto">
          <a:xfrm>
            <a:off x="4724400" y="4419600"/>
            <a:ext cx="533400" cy="533400"/>
            <a:chOff x="1104" y="1632"/>
            <a:chExt cx="336" cy="336"/>
          </a:xfrm>
        </p:grpSpPr>
        <p:sp>
          <p:nvSpPr>
            <p:cNvPr id="26405" name="AutoShape 90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06" name="AutoShape 90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07" name="AutoShape 90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08" name="AutoShape 90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24" name="Group 909"/>
          <p:cNvGrpSpPr>
            <a:grpSpLocks/>
          </p:cNvGrpSpPr>
          <p:nvPr/>
        </p:nvGrpSpPr>
        <p:grpSpPr bwMode="auto">
          <a:xfrm rot="-5400000">
            <a:off x="4876800" y="4572000"/>
            <a:ext cx="533400" cy="533400"/>
            <a:chOff x="1104" y="1632"/>
            <a:chExt cx="336" cy="336"/>
          </a:xfrm>
        </p:grpSpPr>
        <p:sp>
          <p:nvSpPr>
            <p:cNvPr id="26401" name="AutoShape 91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02" name="AutoShape 91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03" name="AutoShape 91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04" name="AutoShape 91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25" name="Group 914"/>
          <p:cNvGrpSpPr>
            <a:grpSpLocks/>
          </p:cNvGrpSpPr>
          <p:nvPr/>
        </p:nvGrpSpPr>
        <p:grpSpPr bwMode="auto">
          <a:xfrm>
            <a:off x="4876800" y="4572000"/>
            <a:ext cx="533400" cy="533400"/>
            <a:chOff x="1104" y="1632"/>
            <a:chExt cx="336" cy="336"/>
          </a:xfrm>
        </p:grpSpPr>
        <p:sp>
          <p:nvSpPr>
            <p:cNvPr id="26397" name="AutoShape 91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98" name="AutoShape 91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99" name="AutoShape 91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400" name="AutoShape 91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26" name="Group 919"/>
          <p:cNvGrpSpPr>
            <a:grpSpLocks/>
          </p:cNvGrpSpPr>
          <p:nvPr/>
        </p:nvGrpSpPr>
        <p:grpSpPr bwMode="auto">
          <a:xfrm>
            <a:off x="4572000" y="4648200"/>
            <a:ext cx="533400" cy="533400"/>
            <a:chOff x="1104" y="1632"/>
            <a:chExt cx="336" cy="336"/>
          </a:xfrm>
        </p:grpSpPr>
        <p:sp>
          <p:nvSpPr>
            <p:cNvPr id="26393" name="AutoShape 92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94" name="AutoShape 92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95" name="AutoShape 92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96" name="AutoShape 92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27" name="Group 924"/>
          <p:cNvGrpSpPr>
            <a:grpSpLocks/>
          </p:cNvGrpSpPr>
          <p:nvPr/>
        </p:nvGrpSpPr>
        <p:grpSpPr bwMode="auto">
          <a:xfrm rot="-5400000">
            <a:off x="4800600" y="3505200"/>
            <a:ext cx="533400" cy="533400"/>
            <a:chOff x="1104" y="1632"/>
            <a:chExt cx="336" cy="336"/>
          </a:xfrm>
        </p:grpSpPr>
        <p:sp>
          <p:nvSpPr>
            <p:cNvPr id="26389" name="AutoShape 92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90" name="AutoShape 92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91" name="AutoShape 92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92" name="AutoShape 92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28" name="Group 929"/>
          <p:cNvGrpSpPr>
            <a:grpSpLocks/>
          </p:cNvGrpSpPr>
          <p:nvPr/>
        </p:nvGrpSpPr>
        <p:grpSpPr bwMode="auto">
          <a:xfrm>
            <a:off x="4724400" y="4800600"/>
            <a:ext cx="533400" cy="533400"/>
            <a:chOff x="1104" y="1632"/>
            <a:chExt cx="336" cy="336"/>
          </a:xfrm>
        </p:grpSpPr>
        <p:sp>
          <p:nvSpPr>
            <p:cNvPr id="26385" name="AutoShape 93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86" name="AutoShape 93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87" name="AutoShape 93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88" name="AutoShape 93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29" name="Group 934"/>
          <p:cNvGrpSpPr>
            <a:grpSpLocks/>
          </p:cNvGrpSpPr>
          <p:nvPr/>
        </p:nvGrpSpPr>
        <p:grpSpPr bwMode="auto">
          <a:xfrm>
            <a:off x="4876800" y="4572000"/>
            <a:ext cx="533400" cy="533400"/>
            <a:chOff x="1104" y="1632"/>
            <a:chExt cx="336" cy="336"/>
          </a:xfrm>
        </p:grpSpPr>
        <p:sp>
          <p:nvSpPr>
            <p:cNvPr id="26381" name="AutoShape 935"/>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82" name="AutoShape 936"/>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83" name="AutoShape 937"/>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84" name="AutoShape 938"/>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30" name="Group 939"/>
          <p:cNvGrpSpPr>
            <a:grpSpLocks/>
          </p:cNvGrpSpPr>
          <p:nvPr/>
        </p:nvGrpSpPr>
        <p:grpSpPr bwMode="auto">
          <a:xfrm>
            <a:off x="4724400" y="4800600"/>
            <a:ext cx="533400" cy="533400"/>
            <a:chOff x="1104" y="1632"/>
            <a:chExt cx="336" cy="336"/>
          </a:xfrm>
        </p:grpSpPr>
        <p:sp>
          <p:nvSpPr>
            <p:cNvPr id="26377" name="AutoShape 940"/>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78" name="AutoShape 941"/>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79" name="AutoShape 942"/>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80" name="AutoShape 943"/>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6131" name="Oval 944"/>
          <p:cNvSpPr>
            <a:spLocks noChangeArrowheads="1"/>
          </p:cNvSpPr>
          <p:nvPr/>
        </p:nvSpPr>
        <p:spPr bwMode="auto">
          <a:xfrm>
            <a:off x="6248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32" name="Oval 945"/>
          <p:cNvSpPr>
            <a:spLocks noChangeArrowheads="1"/>
          </p:cNvSpPr>
          <p:nvPr/>
        </p:nvSpPr>
        <p:spPr bwMode="auto">
          <a:xfrm>
            <a:off x="63246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33" name="Oval 946"/>
          <p:cNvSpPr>
            <a:spLocks noChangeArrowheads="1"/>
          </p:cNvSpPr>
          <p:nvPr/>
        </p:nvSpPr>
        <p:spPr bwMode="auto">
          <a:xfrm>
            <a:off x="62484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34" name="Oval 947"/>
          <p:cNvSpPr>
            <a:spLocks noChangeArrowheads="1"/>
          </p:cNvSpPr>
          <p:nvPr/>
        </p:nvSpPr>
        <p:spPr bwMode="auto">
          <a:xfrm>
            <a:off x="6324600" y="35814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35" name="Oval 948"/>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36" name="Oval 949"/>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37" name="Oval 950"/>
          <p:cNvSpPr>
            <a:spLocks noChangeArrowheads="1"/>
          </p:cNvSpPr>
          <p:nvPr/>
        </p:nvSpPr>
        <p:spPr bwMode="auto">
          <a:xfrm>
            <a:off x="6324600" y="38862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38" name="Oval 951"/>
          <p:cNvSpPr>
            <a:spLocks noChangeArrowheads="1"/>
          </p:cNvSpPr>
          <p:nvPr/>
        </p:nvSpPr>
        <p:spPr bwMode="auto">
          <a:xfrm>
            <a:off x="6400800" y="3810000"/>
            <a:ext cx="76200" cy="76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nvGrpSpPr>
          <p:cNvPr id="26139" name="Group 952"/>
          <p:cNvGrpSpPr>
            <a:grpSpLocks/>
          </p:cNvGrpSpPr>
          <p:nvPr/>
        </p:nvGrpSpPr>
        <p:grpSpPr bwMode="auto">
          <a:xfrm>
            <a:off x="4724400" y="3657600"/>
            <a:ext cx="533400" cy="533400"/>
            <a:chOff x="1104" y="1632"/>
            <a:chExt cx="336" cy="336"/>
          </a:xfrm>
        </p:grpSpPr>
        <p:sp>
          <p:nvSpPr>
            <p:cNvPr id="26373" name="AutoShape 95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74" name="AutoShape 95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75" name="AutoShape 95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76" name="AutoShape 95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40" name="Group 957"/>
          <p:cNvGrpSpPr>
            <a:grpSpLocks/>
          </p:cNvGrpSpPr>
          <p:nvPr/>
        </p:nvGrpSpPr>
        <p:grpSpPr bwMode="auto">
          <a:xfrm rot="-5400000">
            <a:off x="4953000" y="3657600"/>
            <a:ext cx="533400" cy="533400"/>
            <a:chOff x="1104" y="1632"/>
            <a:chExt cx="336" cy="336"/>
          </a:xfrm>
        </p:grpSpPr>
        <p:sp>
          <p:nvSpPr>
            <p:cNvPr id="26369" name="AutoShape 95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70" name="AutoShape 95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71" name="AutoShape 96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72" name="AutoShape 96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41" name="Group 962"/>
          <p:cNvGrpSpPr>
            <a:grpSpLocks/>
          </p:cNvGrpSpPr>
          <p:nvPr/>
        </p:nvGrpSpPr>
        <p:grpSpPr bwMode="auto">
          <a:xfrm>
            <a:off x="4876800" y="3810000"/>
            <a:ext cx="533400" cy="533400"/>
            <a:chOff x="1104" y="1632"/>
            <a:chExt cx="336" cy="336"/>
          </a:xfrm>
        </p:grpSpPr>
        <p:sp>
          <p:nvSpPr>
            <p:cNvPr id="26365" name="AutoShape 96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66" name="AutoShape 96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67" name="AutoShape 96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68" name="AutoShape 96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42" name="Group 967"/>
          <p:cNvGrpSpPr>
            <a:grpSpLocks/>
          </p:cNvGrpSpPr>
          <p:nvPr/>
        </p:nvGrpSpPr>
        <p:grpSpPr bwMode="auto">
          <a:xfrm rot="-5400000">
            <a:off x="5029200" y="3962400"/>
            <a:ext cx="533400" cy="533400"/>
            <a:chOff x="1104" y="1632"/>
            <a:chExt cx="336" cy="336"/>
          </a:xfrm>
        </p:grpSpPr>
        <p:sp>
          <p:nvSpPr>
            <p:cNvPr id="26361" name="AutoShape 96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62" name="AutoShape 96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63" name="AutoShape 97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64" name="AutoShape 97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43" name="Group 972"/>
          <p:cNvGrpSpPr>
            <a:grpSpLocks/>
          </p:cNvGrpSpPr>
          <p:nvPr/>
        </p:nvGrpSpPr>
        <p:grpSpPr bwMode="auto">
          <a:xfrm>
            <a:off x="4724400" y="3886200"/>
            <a:ext cx="533400" cy="533400"/>
            <a:chOff x="1104" y="1632"/>
            <a:chExt cx="336" cy="336"/>
          </a:xfrm>
        </p:grpSpPr>
        <p:sp>
          <p:nvSpPr>
            <p:cNvPr id="26357" name="AutoShape 97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58" name="AutoShape 97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59" name="AutoShape 97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60" name="AutoShape 97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44" name="Group 977"/>
          <p:cNvGrpSpPr>
            <a:grpSpLocks/>
          </p:cNvGrpSpPr>
          <p:nvPr/>
        </p:nvGrpSpPr>
        <p:grpSpPr bwMode="auto">
          <a:xfrm rot="-5400000">
            <a:off x="4724400" y="4038600"/>
            <a:ext cx="533400" cy="533400"/>
            <a:chOff x="1104" y="1632"/>
            <a:chExt cx="336" cy="336"/>
          </a:xfrm>
        </p:grpSpPr>
        <p:sp>
          <p:nvSpPr>
            <p:cNvPr id="26353" name="AutoShape 97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54" name="AutoShape 97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55" name="AutoShape 98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56" name="AutoShape 98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45" name="Group 982"/>
          <p:cNvGrpSpPr>
            <a:grpSpLocks/>
          </p:cNvGrpSpPr>
          <p:nvPr/>
        </p:nvGrpSpPr>
        <p:grpSpPr bwMode="auto">
          <a:xfrm>
            <a:off x="4724400" y="4038600"/>
            <a:ext cx="533400" cy="533400"/>
            <a:chOff x="1104" y="1632"/>
            <a:chExt cx="336" cy="336"/>
          </a:xfrm>
        </p:grpSpPr>
        <p:sp>
          <p:nvSpPr>
            <p:cNvPr id="26349" name="AutoShape 98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50" name="AutoShape 98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51" name="AutoShape 98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52" name="AutoShape 98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46" name="Group 987"/>
          <p:cNvGrpSpPr>
            <a:grpSpLocks/>
          </p:cNvGrpSpPr>
          <p:nvPr/>
        </p:nvGrpSpPr>
        <p:grpSpPr bwMode="auto">
          <a:xfrm>
            <a:off x="4876800" y="3810000"/>
            <a:ext cx="533400" cy="533400"/>
            <a:chOff x="1104" y="1632"/>
            <a:chExt cx="336" cy="336"/>
          </a:xfrm>
        </p:grpSpPr>
        <p:sp>
          <p:nvSpPr>
            <p:cNvPr id="26345" name="AutoShape 98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46" name="AutoShape 98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47" name="AutoShape 99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48" name="AutoShape 99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47" name="Group 992"/>
          <p:cNvGrpSpPr>
            <a:grpSpLocks/>
          </p:cNvGrpSpPr>
          <p:nvPr/>
        </p:nvGrpSpPr>
        <p:grpSpPr bwMode="auto">
          <a:xfrm rot="-5400000">
            <a:off x="5029200" y="3962400"/>
            <a:ext cx="533400" cy="533400"/>
            <a:chOff x="1104" y="1632"/>
            <a:chExt cx="336" cy="336"/>
          </a:xfrm>
        </p:grpSpPr>
        <p:sp>
          <p:nvSpPr>
            <p:cNvPr id="26341" name="AutoShape 99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42" name="AutoShape 99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43" name="AutoShape 99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44" name="AutoShape 99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48" name="Group 997"/>
          <p:cNvGrpSpPr>
            <a:grpSpLocks/>
          </p:cNvGrpSpPr>
          <p:nvPr/>
        </p:nvGrpSpPr>
        <p:grpSpPr bwMode="auto">
          <a:xfrm>
            <a:off x="5029200" y="3962400"/>
            <a:ext cx="533400" cy="533400"/>
            <a:chOff x="1104" y="1632"/>
            <a:chExt cx="336" cy="336"/>
          </a:xfrm>
        </p:grpSpPr>
        <p:sp>
          <p:nvSpPr>
            <p:cNvPr id="26337" name="AutoShape 99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38" name="AutoShape 99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39" name="AutoShape 100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40" name="AutoShape 100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49" name="Group 1002"/>
          <p:cNvGrpSpPr>
            <a:grpSpLocks/>
          </p:cNvGrpSpPr>
          <p:nvPr/>
        </p:nvGrpSpPr>
        <p:grpSpPr bwMode="auto">
          <a:xfrm>
            <a:off x="4724400" y="4038600"/>
            <a:ext cx="533400" cy="533400"/>
            <a:chOff x="1104" y="1632"/>
            <a:chExt cx="336" cy="336"/>
          </a:xfrm>
        </p:grpSpPr>
        <p:sp>
          <p:nvSpPr>
            <p:cNvPr id="26333" name="AutoShape 100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34" name="AutoShape 100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35" name="AutoShape 100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36" name="AutoShape 100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50" name="Group 1007"/>
          <p:cNvGrpSpPr>
            <a:grpSpLocks/>
          </p:cNvGrpSpPr>
          <p:nvPr/>
        </p:nvGrpSpPr>
        <p:grpSpPr bwMode="auto">
          <a:xfrm rot="-5400000">
            <a:off x="4876800" y="4191000"/>
            <a:ext cx="533400" cy="533400"/>
            <a:chOff x="1104" y="1632"/>
            <a:chExt cx="336" cy="336"/>
          </a:xfrm>
        </p:grpSpPr>
        <p:sp>
          <p:nvSpPr>
            <p:cNvPr id="26329" name="AutoShape 100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30" name="AutoShape 100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31" name="AutoShape 101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32" name="AutoShape 101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51" name="Group 1012"/>
          <p:cNvGrpSpPr>
            <a:grpSpLocks/>
          </p:cNvGrpSpPr>
          <p:nvPr/>
        </p:nvGrpSpPr>
        <p:grpSpPr bwMode="auto">
          <a:xfrm>
            <a:off x="4876800" y="4191000"/>
            <a:ext cx="533400" cy="533400"/>
            <a:chOff x="1104" y="1632"/>
            <a:chExt cx="336" cy="336"/>
          </a:xfrm>
        </p:grpSpPr>
        <p:sp>
          <p:nvSpPr>
            <p:cNvPr id="26325" name="AutoShape 101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26" name="AutoShape 101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27" name="AutoShape 101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28" name="AutoShape 101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52" name="Group 1017"/>
          <p:cNvGrpSpPr>
            <a:grpSpLocks/>
          </p:cNvGrpSpPr>
          <p:nvPr/>
        </p:nvGrpSpPr>
        <p:grpSpPr bwMode="auto">
          <a:xfrm>
            <a:off x="5029200" y="3962400"/>
            <a:ext cx="533400" cy="533400"/>
            <a:chOff x="1104" y="1632"/>
            <a:chExt cx="336" cy="336"/>
          </a:xfrm>
        </p:grpSpPr>
        <p:sp>
          <p:nvSpPr>
            <p:cNvPr id="26321" name="AutoShape 101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22" name="AutoShape 101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23" name="AutoShape 102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24" name="AutoShape 102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53" name="Group 1022"/>
          <p:cNvGrpSpPr>
            <a:grpSpLocks/>
          </p:cNvGrpSpPr>
          <p:nvPr/>
        </p:nvGrpSpPr>
        <p:grpSpPr bwMode="auto">
          <a:xfrm rot="-5400000">
            <a:off x="5181600" y="4114800"/>
            <a:ext cx="533400" cy="533400"/>
            <a:chOff x="1104" y="1632"/>
            <a:chExt cx="336" cy="336"/>
          </a:xfrm>
        </p:grpSpPr>
        <p:sp>
          <p:nvSpPr>
            <p:cNvPr id="26317" name="AutoShape 102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18" name="AutoShape 102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19" name="AutoShape 102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20" name="AutoShape 102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54" name="Group 1027"/>
          <p:cNvGrpSpPr>
            <a:grpSpLocks/>
          </p:cNvGrpSpPr>
          <p:nvPr/>
        </p:nvGrpSpPr>
        <p:grpSpPr bwMode="auto">
          <a:xfrm>
            <a:off x="5181600" y="4114800"/>
            <a:ext cx="533400" cy="533400"/>
            <a:chOff x="1104" y="1632"/>
            <a:chExt cx="336" cy="336"/>
          </a:xfrm>
        </p:grpSpPr>
        <p:sp>
          <p:nvSpPr>
            <p:cNvPr id="26313" name="AutoShape 102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14" name="AutoShape 102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15" name="AutoShape 103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16" name="AutoShape 103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55" name="Group 1032"/>
          <p:cNvGrpSpPr>
            <a:grpSpLocks/>
          </p:cNvGrpSpPr>
          <p:nvPr/>
        </p:nvGrpSpPr>
        <p:grpSpPr bwMode="auto">
          <a:xfrm>
            <a:off x="4876800" y="4191000"/>
            <a:ext cx="533400" cy="533400"/>
            <a:chOff x="1104" y="1632"/>
            <a:chExt cx="336" cy="336"/>
          </a:xfrm>
        </p:grpSpPr>
        <p:sp>
          <p:nvSpPr>
            <p:cNvPr id="26309" name="AutoShape 103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10" name="AutoShape 103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11" name="AutoShape 103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12" name="AutoShape 103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56" name="Group 1037"/>
          <p:cNvGrpSpPr>
            <a:grpSpLocks/>
          </p:cNvGrpSpPr>
          <p:nvPr/>
        </p:nvGrpSpPr>
        <p:grpSpPr bwMode="auto">
          <a:xfrm rot="-5400000">
            <a:off x="4876800" y="4343400"/>
            <a:ext cx="533400" cy="533400"/>
            <a:chOff x="1104" y="1632"/>
            <a:chExt cx="336" cy="336"/>
          </a:xfrm>
        </p:grpSpPr>
        <p:sp>
          <p:nvSpPr>
            <p:cNvPr id="26305" name="AutoShape 103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06" name="AutoShape 103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07" name="AutoShape 104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08" name="AutoShape 104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57" name="Group 1042"/>
          <p:cNvGrpSpPr>
            <a:grpSpLocks/>
          </p:cNvGrpSpPr>
          <p:nvPr/>
        </p:nvGrpSpPr>
        <p:grpSpPr bwMode="auto">
          <a:xfrm>
            <a:off x="4876800" y="4343400"/>
            <a:ext cx="533400" cy="533400"/>
            <a:chOff x="1104" y="1632"/>
            <a:chExt cx="336" cy="336"/>
          </a:xfrm>
        </p:grpSpPr>
        <p:sp>
          <p:nvSpPr>
            <p:cNvPr id="26301" name="AutoShape 104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02" name="AutoShape 104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03" name="AutoShape 104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04" name="AutoShape 104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58" name="Group 1047"/>
          <p:cNvGrpSpPr>
            <a:grpSpLocks/>
          </p:cNvGrpSpPr>
          <p:nvPr/>
        </p:nvGrpSpPr>
        <p:grpSpPr bwMode="auto">
          <a:xfrm>
            <a:off x="5181600" y="4114800"/>
            <a:ext cx="533400" cy="533400"/>
            <a:chOff x="1104" y="1632"/>
            <a:chExt cx="336" cy="336"/>
          </a:xfrm>
        </p:grpSpPr>
        <p:sp>
          <p:nvSpPr>
            <p:cNvPr id="26297" name="AutoShape 104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98" name="AutoShape 104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99" name="AutoShape 105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300" name="AutoShape 105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59" name="Group 1052"/>
          <p:cNvGrpSpPr>
            <a:grpSpLocks/>
          </p:cNvGrpSpPr>
          <p:nvPr/>
        </p:nvGrpSpPr>
        <p:grpSpPr bwMode="auto">
          <a:xfrm rot="-5400000">
            <a:off x="5334000" y="4267200"/>
            <a:ext cx="533400" cy="533400"/>
            <a:chOff x="1104" y="1632"/>
            <a:chExt cx="336" cy="336"/>
          </a:xfrm>
        </p:grpSpPr>
        <p:sp>
          <p:nvSpPr>
            <p:cNvPr id="26293" name="AutoShape 105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94" name="AutoShape 105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95" name="AutoShape 105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96" name="AutoShape 105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60" name="Group 1057"/>
          <p:cNvGrpSpPr>
            <a:grpSpLocks/>
          </p:cNvGrpSpPr>
          <p:nvPr/>
        </p:nvGrpSpPr>
        <p:grpSpPr bwMode="auto">
          <a:xfrm>
            <a:off x="5334000" y="4267200"/>
            <a:ext cx="533400" cy="533400"/>
            <a:chOff x="1104" y="1632"/>
            <a:chExt cx="336" cy="336"/>
          </a:xfrm>
        </p:grpSpPr>
        <p:sp>
          <p:nvSpPr>
            <p:cNvPr id="26289" name="AutoShape 105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90" name="AutoShape 105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91" name="AutoShape 106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92" name="AutoShape 106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61" name="Group 1062"/>
          <p:cNvGrpSpPr>
            <a:grpSpLocks/>
          </p:cNvGrpSpPr>
          <p:nvPr/>
        </p:nvGrpSpPr>
        <p:grpSpPr bwMode="auto">
          <a:xfrm>
            <a:off x="4876800" y="4343400"/>
            <a:ext cx="533400" cy="533400"/>
            <a:chOff x="1104" y="1632"/>
            <a:chExt cx="336" cy="336"/>
          </a:xfrm>
        </p:grpSpPr>
        <p:sp>
          <p:nvSpPr>
            <p:cNvPr id="26285" name="AutoShape 106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86" name="AutoShape 106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87" name="AutoShape 106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88" name="AutoShape 106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62" name="Group 1067"/>
          <p:cNvGrpSpPr>
            <a:grpSpLocks/>
          </p:cNvGrpSpPr>
          <p:nvPr/>
        </p:nvGrpSpPr>
        <p:grpSpPr bwMode="auto">
          <a:xfrm rot="-5400000">
            <a:off x="5181600" y="4495800"/>
            <a:ext cx="533400" cy="533400"/>
            <a:chOff x="1104" y="1632"/>
            <a:chExt cx="336" cy="336"/>
          </a:xfrm>
        </p:grpSpPr>
        <p:sp>
          <p:nvSpPr>
            <p:cNvPr id="26281" name="AutoShape 106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82" name="AutoShape 106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83" name="AutoShape 107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84" name="AutoShape 107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63" name="Group 1072"/>
          <p:cNvGrpSpPr>
            <a:grpSpLocks/>
          </p:cNvGrpSpPr>
          <p:nvPr/>
        </p:nvGrpSpPr>
        <p:grpSpPr bwMode="auto">
          <a:xfrm>
            <a:off x="5181600" y="4495800"/>
            <a:ext cx="533400" cy="533400"/>
            <a:chOff x="1104" y="1632"/>
            <a:chExt cx="336" cy="336"/>
          </a:xfrm>
        </p:grpSpPr>
        <p:sp>
          <p:nvSpPr>
            <p:cNvPr id="26277" name="AutoShape 107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78" name="AutoShape 107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79" name="AutoShape 107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80" name="AutoShape 107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64" name="Group 1077"/>
          <p:cNvGrpSpPr>
            <a:grpSpLocks/>
          </p:cNvGrpSpPr>
          <p:nvPr/>
        </p:nvGrpSpPr>
        <p:grpSpPr bwMode="auto">
          <a:xfrm>
            <a:off x="5334000" y="4267200"/>
            <a:ext cx="533400" cy="533400"/>
            <a:chOff x="1104" y="1632"/>
            <a:chExt cx="336" cy="336"/>
          </a:xfrm>
        </p:grpSpPr>
        <p:sp>
          <p:nvSpPr>
            <p:cNvPr id="26273" name="AutoShape 107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74" name="AutoShape 107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75" name="AutoShape 108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76" name="AutoShape 108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65" name="Group 1082"/>
          <p:cNvGrpSpPr>
            <a:grpSpLocks/>
          </p:cNvGrpSpPr>
          <p:nvPr/>
        </p:nvGrpSpPr>
        <p:grpSpPr bwMode="auto">
          <a:xfrm rot="-5400000">
            <a:off x="5486400" y="4419600"/>
            <a:ext cx="533400" cy="533400"/>
            <a:chOff x="1104" y="1632"/>
            <a:chExt cx="336" cy="336"/>
          </a:xfrm>
        </p:grpSpPr>
        <p:sp>
          <p:nvSpPr>
            <p:cNvPr id="26269" name="AutoShape 108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70" name="AutoShape 108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71" name="AutoShape 108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72" name="AutoShape 108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66" name="Group 1087"/>
          <p:cNvGrpSpPr>
            <a:grpSpLocks/>
          </p:cNvGrpSpPr>
          <p:nvPr/>
        </p:nvGrpSpPr>
        <p:grpSpPr bwMode="auto">
          <a:xfrm>
            <a:off x="5486400" y="4419600"/>
            <a:ext cx="533400" cy="533400"/>
            <a:chOff x="1104" y="1632"/>
            <a:chExt cx="336" cy="336"/>
          </a:xfrm>
        </p:grpSpPr>
        <p:sp>
          <p:nvSpPr>
            <p:cNvPr id="26265" name="AutoShape 108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66" name="AutoShape 108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67" name="AutoShape 109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68" name="AutoShape 109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67" name="Group 1092"/>
          <p:cNvGrpSpPr>
            <a:grpSpLocks/>
          </p:cNvGrpSpPr>
          <p:nvPr/>
        </p:nvGrpSpPr>
        <p:grpSpPr bwMode="auto">
          <a:xfrm>
            <a:off x="5181600" y="4495800"/>
            <a:ext cx="533400" cy="533400"/>
            <a:chOff x="1104" y="1632"/>
            <a:chExt cx="336" cy="336"/>
          </a:xfrm>
        </p:grpSpPr>
        <p:sp>
          <p:nvSpPr>
            <p:cNvPr id="26261" name="AutoShape 109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62" name="AutoShape 109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63" name="AutoShape 109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64" name="AutoShape 109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68" name="Group 1097"/>
          <p:cNvGrpSpPr>
            <a:grpSpLocks/>
          </p:cNvGrpSpPr>
          <p:nvPr/>
        </p:nvGrpSpPr>
        <p:grpSpPr bwMode="auto">
          <a:xfrm rot="-5400000">
            <a:off x="5334000" y="4648200"/>
            <a:ext cx="533400" cy="533400"/>
            <a:chOff x="1104" y="1632"/>
            <a:chExt cx="336" cy="336"/>
          </a:xfrm>
        </p:grpSpPr>
        <p:sp>
          <p:nvSpPr>
            <p:cNvPr id="26257" name="AutoShape 109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58" name="AutoShape 109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59" name="AutoShape 110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60" name="AutoShape 110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69" name="Group 1102"/>
          <p:cNvGrpSpPr>
            <a:grpSpLocks/>
          </p:cNvGrpSpPr>
          <p:nvPr/>
        </p:nvGrpSpPr>
        <p:grpSpPr bwMode="auto">
          <a:xfrm>
            <a:off x="5334000" y="4648200"/>
            <a:ext cx="533400" cy="533400"/>
            <a:chOff x="1104" y="1632"/>
            <a:chExt cx="336" cy="336"/>
          </a:xfrm>
        </p:grpSpPr>
        <p:sp>
          <p:nvSpPr>
            <p:cNvPr id="26253" name="AutoShape 110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54" name="AutoShape 110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55" name="AutoShape 110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56" name="AutoShape 110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70" name="Group 1107"/>
          <p:cNvGrpSpPr>
            <a:grpSpLocks/>
          </p:cNvGrpSpPr>
          <p:nvPr/>
        </p:nvGrpSpPr>
        <p:grpSpPr bwMode="auto">
          <a:xfrm>
            <a:off x="5334000" y="4267200"/>
            <a:ext cx="533400" cy="533400"/>
            <a:chOff x="1104" y="1632"/>
            <a:chExt cx="336" cy="336"/>
          </a:xfrm>
        </p:grpSpPr>
        <p:sp>
          <p:nvSpPr>
            <p:cNvPr id="26249" name="AutoShape 110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50" name="AutoShape 110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51" name="AutoShape 111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52" name="AutoShape 111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71" name="Group 1112"/>
          <p:cNvGrpSpPr>
            <a:grpSpLocks/>
          </p:cNvGrpSpPr>
          <p:nvPr/>
        </p:nvGrpSpPr>
        <p:grpSpPr bwMode="auto">
          <a:xfrm rot="-5400000">
            <a:off x="5562600" y="4267200"/>
            <a:ext cx="533400" cy="533400"/>
            <a:chOff x="1104" y="1632"/>
            <a:chExt cx="336" cy="336"/>
          </a:xfrm>
        </p:grpSpPr>
        <p:sp>
          <p:nvSpPr>
            <p:cNvPr id="26245" name="AutoShape 111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46" name="AutoShape 111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47" name="AutoShape 111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48" name="AutoShape 111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72" name="Group 1117"/>
          <p:cNvGrpSpPr>
            <a:grpSpLocks/>
          </p:cNvGrpSpPr>
          <p:nvPr/>
        </p:nvGrpSpPr>
        <p:grpSpPr bwMode="auto">
          <a:xfrm>
            <a:off x="5486400" y="4419600"/>
            <a:ext cx="533400" cy="533400"/>
            <a:chOff x="1104" y="1632"/>
            <a:chExt cx="336" cy="336"/>
          </a:xfrm>
        </p:grpSpPr>
        <p:sp>
          <p:nvSpPr>
            <p:cNvPr id="26241" name="AutoShape 111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42" name="AutoShape 111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43" name="AutoShape 112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44" name="AutoShape 112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73" name="Group 1122"/>
          <p:cNvGrpSpPr>
            <a:grpSpLocks/>
          </p:cNvGrpSpPr>
          <p:nvPr/>
        </p:nvGrpSpPr>
        <p:grpSpPr bwMode="auto">
          <a:xfrm rot="-5400000">
            <a:off x="5638800" y="4572000"/>
            <a:ext cx="533400" cy="533400"/>
            <a:chOff x="1104" y="1632"/>
            <a:chExt cx="336" cy="336"/>
          </a:xfrm>
        </p:grpSpPr>
        <p:sp>
          <p:nvSpPr>
            <p:cNvPr id="26237" name="AutoShape 112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38" name="AutoShape 112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39" name="AutoShape 112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40" name="AutoShape 112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74" name="Group 1127"/>
          <p:cNvGrpSpPr>
            <a:grpSpLocks/>
          </p:cNvGrpSpPr>
          <p:nvPr/>
        </p:nvGrpSpPr>
        <p:grpSpPr bwMode="auto">
          <a:xfrm>
            <a:off x="5181600" y="4495800"/>
            <a:ext cx="533400" cy="533400"/>
            <a:chOff x="1104" y="1632"/>
            <a:chExt cx="336" cy="336"/>
          </a:xfrm>
        </p:grpSpPr>
        <p:sp>
          <p:nvSpPr>
            <p:cNvPr id="26233" name="AutoShape 112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34" name="AutoShape 112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35" name="AutoShape 113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36" name="AutoShape 113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75" name="Group 1132"/>
          <p:cNvGrpSpPr>
            <a:grpSpLocks/>
          </p:cNvGrpSpPr>
          <p:nvPr/>
        </p:nvGrpSpPr>
        <p:grpSpPr bwMode="auto">
          <a:xfrm rot="-5400000">
            <a:off x="5334000" y="4648200"/>
            <a:ext cx="533400" cy="533400"/>
            <a:chOff x="1104" y="1632"/>
            <a:chExt cx="336" cy="336"/>
          </a:xfrm>
        </p:grpSpPr>
        <p:sp>
          <p:nvSpPr>
            <p:cNvPr id="26229" name="AutoShape 113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30" name="AutoShape 113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31" name="AutoShape 113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32" name="AutoShape 113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76" name="Group 1137"/>
          <p:cNvGrpSpPr>
            <a:grpSpLocks/>
          </p:cNvGrpSpPr>
          <p:nvPr/>
        </p:nvGrpSpPr>
        <p:grpSpPr bwMode="auto">
          <a:xfrm>
            <a:off x="5334000" y="4648200"/>
            <a:ext cx="533400" cy="533400"/>
            <a:chOff x="1104" y="1632"/>
            <a:chExt cx="336" cy="336"/>
          </a:xfrm>
        </p:grpSpPr>
        <p:sp>
          <p:nvSpPr>
            <p:cNvPr id="26225" name="AutoShape 113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26" name="AutoShape 113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27" name="AutoShape 114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28" name="AutoShape 114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77" name="Group 1142"/>
          <p:cNvGrpSpPr>
            <a:grpSpLocks/>
          </p:cNvGrpSpPr>
          <p:nvPr/>
        </p:nvGrpSpPr>
        <p:grpSpPr bwMode="auto">
          <a:xfrm>
            <a:off x="5486400" y="4419600"/>
            <a:ext cx="533400" cy="533400"/>
            <a:chOff x="1104" y="1632"/>
            <a:chExt cx="336" cy="336"/>
          </a:xfrm>
        </p:grpSpPr>
        <p:sp>
          <p:nvSpPr>
            <p:cNvPr id="26221" name="AutoShape 114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22" name="AutoShape 114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23" name="AutoShape 114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24" name="AutoShape 114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78" name="Group 1147"/>
          <p:cNvGrpSpPr>
            <a:grpSpLocks/>
          </p:cNvGrpSpPr>
          <p:nvPr/>
        </p:nvGrpSpPr>
        <p:grpSpPr bwMode="auto">
          <a:xfrm rot="-5400000">
            <a:off x="5638800" y="4419600"/>
            <a:ext cx="533400" cy="533400"/>
            <a:chOff x="1104" y="1632"/>
            <a:chExt cx="336" cy="336"/>
          </a:xfrm>
        </p:grpSpPr>
        <p:sp>
          <p:nvSpPr>
            <p:cNvPr id="26217" name="AutoShape 114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18" name="AutoShape 114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19" name="AutoShape 115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20" name="AutoShape 115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79" name="Group 1152"/>
          <p:cNvGrpSpPr>
            <a:grpSpLocks/>
          </p:cNvGrpSpPr>
          <p:nvPr/>
        </p:nvGrpSpPr>
        <p:grpSpPr bwMode="auto">
          <a:xfrm>
            <a:off x="5638800" y="4572000"/>
            <a:ext cx="533400" cy="533400"/>
            <a:chOff x="1104" y="1632"/>
            <a:chExt cx="336" cy="336"/>
          </a:xfrm>
        </p:grpSpPr>
        <p:sp>
          <p:nvSpPr>
            <p:cNvPr id="26213" name="AutoShape 115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14" name="AutoShape 115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15" name="AutoShape 115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16" name="AutoShape 115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80" name="Group 1157"/>
          <p:cNvGrpSpPr>
            <a:grpSpLocks/>
          </p:cNvGrpSpPr>
          <p:nvPr/>
        </p:nvGrpSpPr>
        <p:grpSpPr bwMode="auto">
          <a:xfrm>
            <a:off x="5334000" y="4648200"/>
            <a:ext cx="533400" cy="533400"/>
            <a:chOff x="1104" y="1632"/>
            <a:chExt cx="336" cy="336"/>
          </a:xfrm>
        </p:grpSpPr>
        <p:sp>
          <p:nvSpPr>
            <p:cNvPr id="26209" name="AutoShape 115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10" name="AutoShape 115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11" name="AutoShape 116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12" name="AutoShape 116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81" name="Group 1162"/>
          <p:cNvGrpSpPr>
            <a:grpSpLocks/>
          </p:cNvGrpSpPr>
          <p:nvPr/>
        </p:nvGrpSpPr>
        <p:grpSpPr bwMode="auto">
          <a:xfrm rot="-5400000">
            <a:off x="5486400" y="4800600"/>
            <a:ext cx="533400" cy="533400"/>
            <a:chOff x="1104" y="1632"/>
            <a:chExt cx="336" cy="336"/>
          </a:xfrm>
        </p:grpSpPr>
        <p:sp>
          <p:nvSpPr>
            <p:cNvPr id="26205" name="AutoShape 116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06" name="AutoShape 116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07" name="AutoShape 116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08" name="AutoShape 116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82" name="Group 1167"/>
          <p:cNvGrpSpPr>
            <a:grpSpLocks/>
          </p:cNvGrpSpPr>
          <p:nvPr/>
        </p:nvGrpSpPr>
        <p:grpSpPr bwMode="auto">
          <a:xfrm>
            <a:off x="5486400" y="4800600"/>
            <a:ext cx="533400" cy="533400"/>
            <a:chOff x="1104" y="1632"/>
            <a:chExt cx="336" cy="336"/>
          </a:xfrm>
        </p:grpSpPr>
        <p:sp>
          <p:nvSpPr>
            <p:cNvPr id="26201" name="AutoShape 116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02" name="AutoShape 116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03" name="AutoShape 117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04" name="AutoShape 117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83" name="Group 1172"/>
          <p:cNvGrpSpPr>
            <a:grpSpLocks/>
          </p:cNvGrpSpPr>
          <p:nvPr/>
        </p:nvGrpSpPr>
        <p:grpSpPr bwMode="auto">
          <a:xfrm>
            <a:off x="5638800" y="4572000"/>
            <a:ext cx="533400" cy="533400"/>
            <a:chOff x="1104" y="1632"/>
            <a:chExt cx="336" cy="336"/>
          </a:xfrm>
        </p:grpSpPr>
        <p:sp>
          <p:nvSpPr>
            <p:cNvPr id="26197" name="AutoShape 117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98" name="AutoShape 117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99" name="AutoShape 117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200" name="AutoShape 117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84" name="Group 1177"/>
          <p:cNvGrpSpPr>
            <a:grpSpLocks/>
          </p:cNvGrpSpPr>
          <p:nvPr/>
        </p:nvGrpSpPr>
        <p:grpSpPr bwMode="auto">
          <a:xfrm>
            <a:off x="5486400" y="4800600"/>
            <a:ext cx="533400" cy="533400"/>
            <a:chOff x="1104" y="1632"/>
            <a:chExt cx="336" cy="336"/>
          </a:xfrm>
        </p:grpSpPr>
        <p:sp>
          <p:nvSpPr>
            <p:cNvPr id="26193" name="AutoShape 1178"/>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94" name="AutoShape 1179"/>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95" name="AutoShape 1180"/>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96" name="AutoShape 1181"/>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grpSp>
        <p:nvGrpSpPr>
          <p:cNvPr id="26185" name="Group 1182"/>
          <p:cNvGrpSpPr>
            <a:grpSpLocks/>
          </p:cNvGrpSpPr>
          <p:nvPr/>
        </p:nvGrpSpPr>
        <p:grpSpPr bwMode="auto">
          <a:xfrm flipH="1">
            <a:off x="4800600" y="3276600"/>
            <a:ext cx="533400" cy="533400"/>
            <a:chOff x="1104" y="1632"/>
            <a:chExt cx="336" cy="336"/>
          </a:xfrm>
        </p:grpSpPr>
        <p:sp>
          <p:nvSpPr>
            <p:cNvPr id="26189" name="AutoShape 1183"/>
            <p:cNvSpPr>
              <a:spLocks noChangeArrowheads="1"/>
            </p:cNvSpPr>
            <p:nvPr/>
          </p:nvSpPr>
          <p:spPr bwMode="auto">
            <a:xfrm>
              <a:off x="1104" y="1632"/>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90" name="AutoShape 1184"/>
            <p:cNvSpPr>
              <a:spLocks noChangeArrowheads="1"/>
            </p:cNvSpPr>
            <p:nvPr/>
          </p:nvSpPr>
          <p:spPr bwMode="auto">
            <a:xfrm>
              <a:off x="1200" y="1728"/>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91" name="AutoShape 1185"/>
            <p:cNvSpPr>
              <a:spLocks noChangeArrowheads="1"/>
            </p:cNvSpPr>
            <p:nvPr/>
          </p:nvSpPr>
          <p:spPr bwMode="auto">
            <a:xfrm>
              <a:off x="1296" y="1824"/>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92" name="AutoShape 1186"/>
            <p:cNvSpPr>
              <a:spLocks noChangeArrowheads="1"/>
            </p:cNvSpPr>
            <p:nvPr/>
          </p:nvSpPr>
          <p:spPr bwMode="auto">
            <a:xfrm>
              <a:off x="1392" y="1920"/>
              <a:ext cx="48" cy="48"/>
            </a:xfrm>
            <a:prstGeom prst="triangle">
              <a:avLst>
                <a:gd name="adj" fmla="val 50000"/>
              </a:avLst>
            </a:prstGeom>
            <a:solidFill>
              <a:schemeClr val="folHlink"/>
            </a:solidFill>
            <a:ln w="9525">
              <a:solidFill>
                <a:schemeClr val="tx1"/>
              </a:solidFill>
              <a:miter lim="800000"/>
              <a:headEnd/>
              <a:tailEnd/>
            </a:ln>
          </p:spPr>
          <p:txBody>
            <a:bodyPr wrap="none" anchor="ct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grpSp>
      <p:sp>
        <p:nvSpPr>
          <p:cNvPr id="26186" name="Freeform 1187"/>
          <p:cNvSpPr>
            <a:spLocks/>
          </p:cNvSpPr>
          <p:nvPr/>
        </p:nvSpPr>
        <p:spPr bwMode="auto">
          <a:xfrm>
            <a:off x="3810001" y="1981201"/>
            <a:ext cx="2557463" cy="3605213"/>
          </a:xfrm>
          <a:custGeom>
            <a:avLst/>
            <a:gdLst>
              <a:gd name="T0" fmla="*/ 2147483647 w 1611"/>
              <a:gd name="T1" fmla="*/ 0 h 2271"/>
              <a:gd name="T2" fmla="*/ 2147483647 w 1611"/>
              <a:gd name="T3" fmla="*/ 2147483647 h 2271"/>
              <a:gd name="T4" fmla="*/ 2147483647 w 1611"/>
              <a:gd name="T5" fmla="*/ 2147483647 h 2271"/>
              <a:gd name="T6" fmla="*/ 2147483647 w 1611"/>
              <a:gd name="T7" fmla="*/ 2147483647 h 2271"/>
              <a:gd name="T8" fmla="*/ 2147483647 w 1611"/>
              <a:gd name="T9" fmla="*/ 2147483647 h 2271"/>
              <a:gd name="T10" fmla="*/ 2147483647 w 1611"/>
              <a:gd name="T11" fmla="*/ 2147483647 h 2271"/>
              <a:gd name="T12" fmla="*/ 2147483647 w 1611"/>
              <a:gd name="T13" fmla="*/ 2147483647 h 2271"/>
              <a:gd name="T14" fmla="*/ 2147483647 w 1611"/>
              <a:gd name="T15" fmla="*/ 2147483647 h 2271"/>
              <a:gd name="T16" fmla="*/ 2147483647 w 1611"/>
              <a:gd name="T17" fmla="*/ 2147483647 h 2271"/>
              <a:gd name="T18" fmla="*/ 2147483647 w 1611"/>
              <a:gd name="T19" fmla="*/ 2147483647 h 2271"/>
              <a:gd name="T20" fmla="*/ 0 w 1611"/>
              <a:gd name="T21" fmla="*/ 2147483647 h 2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11"/>
              <a:gd name="T34" fmla="*/ 0 h 2271"/>
              <a:gd name="T35" fmla="*/ 1611 w 1611"/>
              <a:gd name="T36" fmla="*/ 2271 h 22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11" h="2271">
                <a:moveTo>
                  <a:pt x="1200" y="0"/>
                </a:moveTo>
                <a:cubicBezTo>
                  <a:pt x="1076" y="332"/>
                  <a:pt x="979" y="735"/>
                  <a:pt x="960" y="912"/>
                </a:cubicBezTo>
                <a:cubicBezTo>
                  <a:pt x="941" y="1089"/>
                  <a:pt x="1075" y="999"/>
                  <a:pt x="1089" y="1062"/>
                </a:cubicBezTo>
                <a:cubicBezTo>
                  <a:pt x="1103" y="1125"/>
                  <a:pt x="1020" y="1247"/>
                  <a:pt x="1043" y="1292"/>
                </a:cubicBezTo>
                <a:cubicBezTo>
                  <a:pt x="1066" y="1337"/>
                  <a:pt x="1186" y="1308"/>
                  <a:pt x="1227" y="1332"/>
                </a:cubicBezTo>
                <a:cubicBezTo>
                  <a:pt x="1268" y="1356"/>
                  <a:pt x="1253" y="1418"/>
                  <a:pt x="1290" y="1436"/>
                </a:cubicBezTo>
                <a:cubicBezTo>
                  <a:pt x="1327" y="1454"/>
                  <a:pt x="1417" y="1415"/>
                  <a:pt x="1452" y="1442"/>
                </a:cubicBezTo>
                <a:cubicBezTo>
                  <a:pt x="1487" y="1469"/>
                  <a:pt x="1499" y="1528"/>
                  <a:pt x="1503" y="1597"/>
                </a:cubicBezTo>
                <a:cubicBezTo>
                  <a:pt x="1507" y="1666"/>
                  <a:pt x="1498" y="1753"/>
                  <a:pt x="1475" y="1857"/>
                </a:cubicBezTo>
                <a:cubicBezTo>
                  <a:pt x="1452" y="1961"/>
                  <a:pt x="1611" y="2169"/>
                  <a:pt x="1365" y="2220"/>
                </a:cubicBezTo>
                <a:cubicBezTo>
                  <a:pt x="1119" y="2271"/>
                  <a:pt x="284" y="2174"/>
                  <a:pt x="0" y="2162"/>
                </a:cubicBezTo>
              </a:path>
            </a:pathLst>
          </a:custGeom>
          <a:noFill/>
          <a:ln w="38100">
            <a:solidFill>
              <a:srgbClr val="FF3300"/>
            </a:solidFill>
            <a:round/>
            <a:headEnd/>
            <a:tailEnd/>
          </a:ln>
        </p:spPr>
        <p:txBody>
          <a:bodyPr>
            <a:prstTxWarp prst="textNoShape">
              <a:avLst/>
            </a:prstTxWarp>
          </a:bodyPr>
          <a:lstStyle/>
          <a:p>
            <a:pPr algn="ctr" fontAlgn="base">
              <a:spcBef>
                <a:spcPct val="0"/>
              </a:spcBef>
              <a:spcAft>
                <a:spcPct val="0"/>
              </a:spcAft>
              <a:defRPr/>
            </a:pPr>
            <a:endParaRPr lang="es-CL">
              <a:solidFill>
                <a:srgbClr val="000000"/>
              </a:solidFill>
              <a:latin typeface="Arial" charset="0"/>
            </a:endParaRPr>
          </a:p>
        </p:txBody>
      </p:sp>
      <p:sp>
        <p:nvSpPr>
          <p:cNvPr id="26187" name="Text Box 1188"/>
          <p:cNvSpPr txBox="1">
            <a:spLocks noChangeArrowheads="1"/>
          </p:cNvSpPr>
          <p:nvPr/>
        </p:nvSpPr>
        <p:spPr bwMode="auto">
          <a:xfrm>
            <a:off x="8823325" y="6132513"/>
            <a:ext cx="7556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verde</a:t>
            </a:r>
            <a:endParaRPr lang="en-US">
              <a:solidFill>
                <a:srgbClr val="000000"/>
              </a:solidFill>
              <a:latin typeface="Arial" charset="0"/>
            </a:endParaRPr>
          </a:p>
        </p:txBody>
      </p:sp>
      <p:sp>
        <p:nvSpPr>
          <p:cNvPr id="26188" name="Text Box 1189"/>
          <p:cNvSpPr txBox="1">
            <a:spLocks noChangeArrowheads="1"/>
          </p:cNvSpPr>
          <p:nvPr/>
        </p:nvSpPr>
        <p:spPr bwMode="auto">
          <a:xfrm>
            <a:off x="3794125" y="6208713"/>
            <a:ext cx="3092450" cy="366712"/>
          </a:xfrm>
          <a:prstGeom prst="rect">
            <a:avLst/>
          </a:prstGeom>
          <a:noFill/>
          <a:ln w="9525">
            <a:noFill/>
            <a:miter lim="800000"/>
            <a:headEnd/>
            <a:tailEnd/>
          </a:ln>
        </p:spPr>
        <p:txBody>
          <a:bodyPr wrap="none">
            <a:prstTxWarp prst="textNoShape">
              <a:avLst/>
            </a:prstTxWarp>
            <a:spAutoFit/>
          </a:bodyPr>
          <a:lstStyle/>
          <a:p>
            <a:pPr fontAlgn="base">
              <a:spcBef>
                <a:spcPct val="0"/>
              </a:spcBef>
              <a:spcAft>
                <a:spcPct val="0"/>
              </a:spcAft>
              <a:defRPr/>
            </a:pPr>
            <a:r>
              <a:rPr lang="es-CL">
                <a:solidFill>
                  <a:srgbClr val="000000"/>
                </a:solidFill>
                <a:latin typeface="Arial" charset="0"/>
              </a:rPr>
              <a:t>SOBREENTRENAMIENTO!!</a:t>
            </a:r>
            <a:endParaRPr lang="en-US">
              <a:solidFill>
                <a:srgbClr val="000000"/>
              </a:solidFill>
              <a:latin typeface="Arial" charset="0"/>
            </a:endParaRPr>
          </a:p>
        </p:txBody>
      </p:sp>
    </p:spTree>
    <p:extLst>
      <p:ext uri="{BB962C8B-B14F-4D97-AF65-F5344CB8AC3E}">
        <p14:creationId xmlns:p14="http://schemas.microsoft.com/office/powerpoint/2010/main" val="3926447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168401"/>
            <a:ext cx="9979661" cy="635635"/>
          </a:xfrm>
          <a:prstGeom prst="rect">
            <a:avLst/>
          </a:prstGeom>
        </p:spPr>
        <p:txBody>
          <a:bodyPr vert="horz" wrap="square" lIns="0" tIns="12700" rIns="0" bIns="0" rtlCol="0">
            <a:spAutoFit/>
          </a:bodyPr>
          <a:lstStyle/>
          <a:p>
            <a:pPr marL="12700">
              <a:lnSpc>
                <a:spcPct val="100000"/>
              </a:lnSpc>
              <a:spcBef>
                <a:spcPts val="100"/>
              </a:spcBef>
            </a:pPr>
            <a:r>
              <a:rPr lang="es-CO" sz="4000" b="1" spc="-10" dirty="0"/>
              <a:t>Aprendizaje de Máquinas y Predicción</a:t>
            </a:r>
            <a:endParaRPr sz="4000" dirty="0">
              <a:latin typeface="Carlito"/>
              <a:cs typeface="Carlito"/>
            </a:endParaRPr>
          </a:p>
        </p:txBody>
      </p:sp>
      <p:sp>
        <p:nvSpPr>
          <p:cNvPr id="3" name="object 3"/>
          <p:cNvSpPr/>
          <p:nvPr/>
        </p:nvSpPr>
        <p:spPr>
          <a:xfrm>
            <a:off x="430110" y="1229741"/>
            <a:ext cx="152400" cy="14249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txBox="1"/>
          <p:nvPr/>
        </p:nvSpPr>
        <p:spPr>
          <a:xfrm>
            <a:off x="582510" y="1149284"/>
            <a:ext cx="5589690" cy="5426870"/>
          </a:xfrm>
          <a:prstGeom prst="rect">
            <a:avLst/>
          </a:prstGeom>
        </p:spPr>
        <p:txBody>
          <a:bodyPr vert="horz" wrap="square" lIns="0" tIns="12700" rIns="0" bIns="0" rtlCol="0">
            <a:spAutoFit/>
          </a:bodyPr>
          <a:lstStyle/>
          <a:p>
            <a:pPr marL="109855" marR="5080" lvl="0" indent="0" algn="just" defTabSz="914400" rtl="0" eaLnBrk="1" fontAlgn="auto" latinLnBrk="0" hangingPunct="1">
              <a:lnSpc>
                <a:spcPct val="120000"/>
              </a:lnSpc>
              <a:spcBef>
                <a:spcPts val="100"/>
              </a:spcBef>
              <a:spcAft>
                <a:spcPts val="0"/>
              </a:spcAft>
              <a:buClrTx/>
              <a:buSzTx/>
              <a:buFontTx/>
              <a:buNone/>
              <a:tabLst/>
              <a:defRPr/>
            </a:pPr>
            <a:r>
              <a:rPr kumimoji="0" lang="es-CO" sz="1600" b="0" i="0" u="none" strike="noStrike" kern="1200" cap="none" spc="-5" normalizeH="0" baseline="0" noProof="0" dirty="0">
                <a:ln>
                  <a:noFill/>
                </a:ln>
                <a:solidFill>
                  <a:prstClr val="black"/>
                </a:solidFill>
                <a:effectLst/>
                <a:uLnTx/>
                <a:uFillTx/>
                <a:latin typeface="Carlito"/>
                <a:ea typeface="+mn-ea"/>
                <a:cs typeface="Carlito"/>
              </a:rPr>
              <a:t>El problema central del aprendizaje de máquinas es la </a:t>
            </a:r>
            <a:r>
              <a:rPr kumimoji="0" lang="es-CO" sz="1600" b="1" i="1" u="none" strike="noStrike" kern="1200" cap="none" spc="-5" normalizeH="0" baseline="0" noProof="0" dirty="0">
                <a:ln>
                  <a:noFill/>
                </a:ln>
                <a:solidFill>
                  <a:prstClr val="black"/>
                </a:solidFill>
                <a:effectLst/>
                <a:uLnTx/>
                <a:uFillTx/>
                <a:latin typeface="Carlito"/>
                <a:ea typeface="+mn-ea"/>
                <a:cs typeface="Carlito"/>
              </a:rPr>
              <a:t>predicción</a:t>
            </a:r>
            <a:r>
              <a:rPr kumimoji="0" lang="es-CO" sz="1600" b="0" i="0" u="none" strike="noStrike" kern="1200" cap="none" spc="-5" normalizeH="0" baseline="0" noProof="0" dirty="0">
                <a:ln>
                  <a:noFill/>
                </a:ln>
                <a:solidFill>
                  <a:prstClr val="black"/>
                </a:solidFill>
                <a:effectLst/>
                <a:uLnTx/>
                <a:uFillTx/>
                <a:latin typeface="Carlito"/>
                <a:ea typeface="+mn-ea"/>
                <a:cs typeface="Carlito"/>
              </a:rPr>
              <a:t>, es decir, aplicar sobre datos nuevos un algoritmo que ha sido entrenado sobre un conjunto de datos históricos.</a:t>
            </a:r>
          </a:p>
          <a:p>
            <a:pPr marL="109855" marR="5080" lvl="0" indent="0" algn="just" defTabSz="914400" rtl="0" eaLnBrk="1" fontAlgn="auto" latinLnBrk="0" hangingPunct="1">
              <a:lnSpc>
                <a:spcPct val="120000"/>
              </a:lnSpc>
              <a:spcBef>
                <a:spcPts val="100"/>
              </a:spcBef>
              <a:spcAft>
                <a:spcPts val="0"/>
              </a:spcAft>
              <a:buClrTx/>
              <a:buSzTx/>
              <a:buFontTx/>
              <a:buNone/>
              <a:tabLst/>
              <a:defRPr/>
            </a:pPr>
            <a:endParaRPr kumimoji="0" lang="es-CO" sz="1600" b="0" i="0" u="none" strike="noStrike" kern="1200" cap="none" spc="-5" normalizeH="0" baseline="0" noProof="0" dirty="0">
              <a:ln>
                <a:noFill/>
              </a:ln>
              <a:solidFill>
                <a:prstClr val="black"/>
              </a:solidFill>
              <a:effectLst/>
              <a:uLnTx/>
              <a:uFillTx/>
              <a:latin typeface="Carlito"/>
              <a:ea typeface="+mn-ea"/>
              <a:cs typeface="Carlito"/>
            </a:endParaRPr>
          </a:p>
          <a:p>
            <a:pPr marL="109855" marR="5080" lvl="0" indent="0" algn="just" defTabSz="914400" rtl="0" eaLnBrk="1" fontAlgn="auto" latinLnBrk="0" hangingPunct="1">
              <a:lnSpc>
                <a:spcPct val="120000"/>
              </a:lnSpc>
              <a:spcBef>
                <a:spcPts val="100"/>
              </a:spcBef>
              <a:spcAft>
                <a:spcPts val="0"/>
              </a:spcAft>
              <a:buClrTx/>
              <a:buSzTx/>
              <a:buFontTx/>
              <a:buNone/>
              <a:tabLst/>
              <a:defRPr/>
            </a:pPr>
            <a:r>
              <a:rPr kumimoji="0" lang="es-CO" sz="1600" b="0" i="0" u="none" strike="noStrike" kern="1200" cap="none" spc="-5" normalizeH="0" baseline="0" noProof="0" dirty="0">
                <a:ln>
                  <a:noFill/>
                </a:ln>
                <a:solidFill>
                  <a:prstClr val="black"/>
                </a:solidFill>
                <a:effectLst/>
                <a:uLnTx/>
                <a:uFillTx/>
                <a:latin typeface="Carlito"/>
                <a:ea typeface="+mn-ea"/>
                <a:cs typeface="Carlito"/>
              </a:rPr>
              <a:t>Aunque suene como predecir el futuro, el término </a:t>
            </a:r>
            <a:r>
              <a:rPr kumimoji="0" lang="es-CO" sz="1600" b="0" i="1" u="sng" strike="noStrike" kern="1200" cap="none" spc="-5" normalizeH="0" baseline="0" noProof="0" dirty="0">
                <a:ln>
                  <a:noFill/>
                </a:ln>
                <a:solidFill>
                  <a:prstClr val="black"/>
                </a:solidFill>
                <a:effectLst/>
                <a:uLnTx/>
                <a:uFillTx/>
                <a:latin typeface="Carlito"/>
                <a:ea typeface="+mn-ea"/>
                <a:cs typeface="Carlito"/>
              </a:rPr>
              <a:t>predicción</a:t>
            </a:r>
            <a:r>
              <a:rPr kumimoji="0" lang="es-CO" sz="1600" b="0" i="0" u="none" strike="noStrike" kern="1200" cap="none" spc="-5" normalizeH="0" baseline="0" noProof="0" dirty="0">
                <a:ln>
                  <a:noFill/>
                </a:ln>
                <a:solidFill>
                  <a:prstClr val="black"/>
                </a:solidFill>
                <a:effectLst/>
                <a:uLnTx/>
                <a:uFillTx/>
                <a:latin typeface="Carlito"/>
                <a:ea typeface="+mn-ea"/>
                <a:cs typeface="Carlito"/>
              </a:rPr>
              <a:t> generalmente se usa para el procesamiento de datos nuevos </a:t>
            </a:r>
            <a:r>
              <a:rPr kumimoji="0" lang="es-CO" sz="1600" b="0" i="1" u="none" strike="noStrike" kern="1200" cap="none" spc="-5" normalizeH="0" baseline="0" noProof="0" dirty="0" err="1">
                <a:ln>
                  <a:noFill/>
                </a:ln>
                <a:solidFill>
                  <a:prstClr val="black"/>
                </a:solidFill>
                <a:effectLst/>
                <a:uLnTx/>
                <a:uFillTx/>
                <a:latin typeface="Carlito"/>
                <a:ea typeface="+mn-ea"/>
                <a:cs typeface="Carlito"/>
              </a:rPr>
              <a:t>in-situ</a:t>
            </a:r>
            <a:r>
              <a:rPr kumimoji="0" lang="es-CO" sz="1600" b="0" i="0" u="none" strike="noStrike" kern="1200" cap="none" spc="-5" normalizeH="0" baseline="0" noProof="0" dirty="0">
                <a:ln>
                  <a:noFill/>
                </a:ln>
                <a:solidFill>
                  <a:prstClr val="black"/>
                </a:solidFill>
                <a:effectLst/>
                <a:uLnTx/>
                <a:uFillTx/>
                <a:latin typeface="Carlito"/>
                <a:ea typeface="+mn-ea"/>
                <a:cs typeface="Carlito"/>
              </a:rPr>
              <a:t>.  Cuando los datos tienen un componente temporal se utiliza el término </a:t>
            </a:r>
            <a:r>
              <a:rPr kumimoji="0" lang="es-CO" sz="1600" b="0" i="1" u="sng" strike="noStrike" kern="1200" cap="none" spc="-5" normalizeH="0" baseline="0" noProof="0" dirty="0">
                <a:ln>
                  <a:noFill/>
                </a:ln>
                <a:solidFill>
                  <a:prstClr val="black"/>
                </a:solidFill>
                <a:effectLst/>
                <a:uLnTx/>
                <a:uFillTx/>
                <a:latin typeface="Carlito"/>
                <a:ea typeface="+mn-ea"/>
                <a:cs typeface="Carlito"/>
              </a:rPr>
              <a:t>pronóstico</a:t>
            </a:r>
            <a:r>
              <a:rPr kumimoji="0" lang="es-CO" sz="1600" b="0" i="1" u="none" strike="noStrike" kern="1200" cap="none" spc="-5" normalizeH="0" baseline="0" noProof="0" dirty="0">
                <a:ln>
                  <a:noFill/>
                </a:ln>
                <a:solidFill>
                  <a:prstClr val="black"/>
                </a:solidFill>
                <a:effectLst/>
                <a:uLnTx/>
                <a:uFillTx/>
                <a:latin typeface="Carlito"/>
                <a:ea typeface="+mn-ea"/>
                <a:cs typeface="Carlito"/>
              </a:rPr>
              <a:t>.</a:t>
            </a:r>
          </a:p>
          <a:p>
            <a:pPr marL="109855" marR="5080" lvl="0" indent="0" algn="just" defTabSz="914400" rtl="0" eaLnBrk="1" fontAlgn="auto" latinLnBrk="0" hangingPunct="1">
              <a:lnSpc>
                <a:spcPct val="120000"/>
              </a:lnSpc>
              <a:spcBef>
                <a:spcPts val="100"/>
              </a:spcBef>
              <a:spcAft>
                <a:spcPts val="0"/>
              </a:spcAft>
              <a:buClrTx/>
              <a:buSzTx/>
              <a:buFontTx/>
              <a:buNone/>
              <a:tabLst/>
              <a:defRPr/>
            </a:pPr>
            <a:endParaRPr kumimoji="0" lang="es-CO" sz="1600" b="0" i="1" u="none" strike="noStrike" kern="1200" cap="none" spc="-5" normalizeH="0" baseline="0" noProof="0" dirty="0">
              <a:ln>
                <a:noFill/>
              </a:ln>
              <a:solidFill>
                <a:prstClr val="black"/>
              </a:solidFill>
              <a:effectLst/>
              <a:uLnTx/>
              <a:uFillTx/>
              <a:latin typeface="Carlito"/>
              <a:ea typeface="+mn-ea"/>
              <a:cs typeface="Carlito"/>
            </a:endParaRPr>
          </a:p>
          <a:p>
            <a:pPr marL="109855" marR="5080" lvl="0" indent="0" algn="just" defTabSz="914400" rtl="0" eaLnBrk="1" fontAlgn="auto" latinLnBrk="0" hangingPunct="1">
              <a:lnSpc>
                <a:spcPct val="120000"/>
              </a:lnSpc>
              <a:spcBef>
                <a:spcPts val="100"/>
              </a:spcBef>
              <a:spcAft>
                <a:spcPts val="0"/>
              </a:spcAft>
              <a:buClrTx/>
              <a:buSzTx/>
              <a:buFontTx/>
              <a:buNone/>
              <a:tabLst/>
              <a:defRPr/>
            </a:pPr>
            <a:r>
              <a:rPr kumimoji="0" lang="es-CO" sz="1600" b="0" i="0" u="none" strike="noStrike" kern="1200" cap="none" spc="-5" normalizeH="0" baseline="0" noProof="0" dirty="0">
                <a:ln>
                  <a:noFill/>
                </a:ln>
                <a:solidFill>
                  <a:prstClr val="black"/>
                </a:solidFill>
                <a:effectLst/>
                <a:uLnTx/>
                <a:uFillTx/>
                <a:latin typeface="Carlito"/>
                <a:ea typeface="+mn-ea"/>
                <a:cs typeface="Carlito"/>
              </a:rPr>
              <a:t>En este orden de ideas, cuando se habla de predicción se puede hacer referencia a: </a:t>
            </a:r>
          </a:p>
          <a:p>
            <a:pPr marL="109855" marR="5080" lvl="0" indent="0" algn="just" defTabSz="914400" rtl="0" eaLnBrk="1" fontAlgn="auto" latinLnBrk="0" hangingPunct="1">
              <a:lnSpc>
                <a:spcPct val="120000"/>
              </a:lnSpc>
              <a:spcBef>
                <a:spcPts val="100"/>
              </a:spcBef>
              <a:spcAft>
                <a:spcPts val="0"/>
              </a:spcAft>
              <a:buClrTx/>
              <a:buSzTx/>
              <a:buFontTx/>
              <a:buNone/>
              <a:tabLst/>
              <a:defRPr/>
            </a:pPr>
            <a:endParaRPr kumimoji="0" lang="es-CO" sz="1600" b="0" i="0" u="none" strike="noStrike" kern="1200" cap="none" spc="-5" normalizeH="0" baseline="0" noProof="0" dirty="0">
              <a:ln>
                <a:noFill/>
              </a:ln>
              <a:solidFill>
                <a:prstClr val="black"/>
              </a:solidFill>
              <a:effectLst/>
              <a:uLnTx/>
              <a:uFillTx/>
              <a:latin typeface="Carlito"/>
              <a:ea typeface="+mn-ea"/>
              <a:cs typeface="Carlito"/>
            </a:endParaRPr>
          </a:p>
          <a:p>
            <a:pPr marL="395605" marR="5080" lvl="0" indent="-285750" algn="just" defTabSz="914400" rtl="0" eaLnBrk="1" fontAlgn="auto" latinLnBrk="0" hangingPunct="1">
              <a:lnSpc>
                <a:spcPct val="120000"/>
              </a:lnSpc>
              <a:spcBef>
                <a:spcPts val="100"/>
              </a:spcBef>
              <a:spcAft>
                <a:spcPts val="0"/>
              </a:spcAft>
              <a:buClrTx/>
              <a:buSzTx/>
              <a:buFontTx/>
              <a:buChar char="-"/>
              <a:tabLst/>
              <a:defRPr/>
            </a:pPr>
            <a:r>
              <a:rPr kumimoji="0" lang="es-CO" sz="1600" b="1" i="1" u="none" strike="noStrike" kern="1200" cap="none" spc="-5" normalizeH="0" baseline="0" noProof="0" dirty="0">
                <a:ln>
                  <a:noFill/>
                </a:ln>
                <a:solidFill>
                  <a:prstClr val="black"/>
                </a:solidFill>
                <a:effectLst/>
                <a:uLnTx/>
                <a:uFillTx/>
                <a:latin typeface="Carlito"/>
                <a:ea typeface="+mn-ea"/>
                <a:cs typeface="Carlito"/>
              </a:rPr>
              <a:t>Clasificación</a:t>
            </a:r>
            <a:r>
              <a:rPr kumimoji="0" lang="es-CO" sz="1600" b="0" i="0" u="none" strike="noStrike" kern="1200" cap="none" spc="-5" normalizeH="0" baseline="0" noProof="0" dirty="0">
                <a:ln>
                  <a:noFill/>
                </a:ln>
                <a:solidFill>
                  <a:prstClr val="black"/>
                </a:solidFill>
                <a:effectLst/>
                <a:uLnTx/>
                <a:uFillTx/>
                <a:latin typeface="Carlito"/>
                <a:ea typeface="+mn-ea"/>
                <a:cs typeface="Carlito"/>
              </a:rPr>
              <a:t> para obtener una etiqueta o clase conocida.</a:t>
            </a:r>
          </a:p>
          <a:p>
            <a:pPr marL="395605" marR="5080" lvl="0" indent="-285750" algn="just" defTabSz="914400" rtl="0" eaLnBrk="1" fontAlgn="auto" latinLnBrk="0" hangingPunct="1">
              <a:lnSpc>
                <a:spcPct val="120000"/>
              </a:lnSpc>
              <a:spcBef>
                <a:spcPts val="100"/>
              </a:spcBef>
              <a:spcAft>
                <a:spcPts val="0"/>
              </a:spcAft>
              <a:buClrTx/>
              <a:buSzTx/>
              <a:buFontTx/>
              <a:buChar char="-"/>
              <a:tabLst/>
              <a:defRPr/>
            </a:pPr>
            <a:r>
              <a:rPr kumimoji="0" lang="es-CO" sz="1600" b="1" i="1" u="none" strike="noStrike" kern="1200" cap="none" spc="-5" normalizeH="0" baseline="0" noProof="0" dirty="0">
                <a:ln>
                  <a:noFill/>
                </a:ln>
                <a:solidFill>
                  <a:prstClr val="black"/>
                </a:solidFill>
                <a:effectLst/>
                <a:uLnTx/>
                <a:uFillTx/>
                <a:latin typeface="Carlito"/>
                <a:ea typeface="+mn-ea"/>
                <a:cs typeface="Carlito"/>
              </a:rPr>
              <a:t>Regresión</a:t>
            </a:r>
            <a:r>
              <a:rPr kumimoji="0" lang="es-CO" sz="1600" b="0" i="0" u="none" strike="noStrike" kern="1200" cap="none" spc="-5" normalizeH="0" baseline="0" noProof="0" dirty="0">
                <a:ln>
                  <a:noFill/>
                </a:ln>
                <a:solidFill>
                  <a:prstClr val="black"/>
                </a:solidFill>
                <a:effectLst/>
                <a:uLnTx/>
                <a:uFillTx/>
                <a:latin typeface="Carlito"/>
                <a:ea typeface="+mn-ea"/>
                <a:cs typeface="Carlito"/>
              </a:rPr>
              <a:t> para obtener un valor numérico.</a:t>
            </a:r>
          </a:p>
          <a:p>
            <a:pPr marL="109855" marR="5080" lvl="0" indent="0" algn="just" defTabSz="914400" rtl="0" eaLnBrk="1" fontAlgn="auto" latinLnBrk="0" hangingPunct="1">
              <a:lnSpc>
                <a:spcPct val="120000"/>
              </a:lnSpc>
              <a:spcBef>
                <a:spcPts val="100"/>
              </a:spcBef>
              <a:spcAft>
                <a:spcPts val="0"/>
              </a:spcAft>
              <a:buClrTx/>
              <a:buSzTx/>
              <a:buFontTx/>
              <a:buNone/>
              <a:tabLst/>
              <a:defRPr/>
            </a:pPr>
            <a:endParaRPr kumimoji="0" lang="es-CO" sz="1600" b="0" i="0" u="none" strike="noStrike" kern="1200" cap="none" spc="-5" normalizeH="0" baseline="0" noProof="0" dirty="0">
              <a:ln>
                <a:noFill/>
              </a:ln>
              <a:solidFill>
                <a:prstClr val="black"/>
              </a:solidFill>
              <a:effectLst/>
              <a:uLnTx/>
              <a:uFillTx/>
              <a:latin typeface="Carlito"/>
              <a:ea typeface="+mn-ea"/>
              <a:cs typeface="Carlito"/>
            </a:endParaRPr>
          </a:p>
          <a:p>
            <a:pPr marL="395605" marR="5080" lvl="0" indent="-285750" algn="just" defTabSz="914400" rtl="0" eaLnBrk="1" fontAlgn="auto" latinLnBrk="0" hangingPunct="1">
              <a:lnSpc>
                <a:spcPct val="120000"/>
              </a:lnSpc>
              <a:spcBef>
                <a:spcPts val="100"/>
              </a:spcBef>
              <a:spcAft>
                <a:spcPts val="0"/>
              </a:spcAft>
              <a:buClrTx/>
              <a:buSzTx/>
              <a:buFontTx/>
              <a:buChar char="-"/>
              <a:tabLst/>
              <a:defRPr/>
            </a:pPr>
            <a:r>
              <a:rPr kumimoji="0" lang="es-CO" sz="1600" b="1" i="1" u="none" strike="noStrike" kern="1200" cap="none" spc="-5" normalizeH="0" baseline="0" noProof="0" dirty="0">
                <a:ln>
                  <a:noFill/>
                </a:ln>
                <a:solidFill>
                  <a:prstClr val="black"/>
                </a:solidFill>
                <a:effectLst/>
                <a:uLnTx/>
                <a:uFillTx/>
                <a:latin typeface="Carlito"/>
                <a:ea typeface="+mn-ea"/>
                <a:cs typeface="Carlito"/>
              </a:rPr>
              <a:t>Agrupamiento</a:t>
            </a:r>
            <a:r>
              <a:rPr kumimoji="0" lang="es-CO" sz="1600" b="0" i="0" u="none" strike="noStrike" kern="1200" cap="none" spc="-5" normalizeH="0" baseline="0" noProof="0" dirty="0">
                <a:ln>
                  <a:noFill/>
                </a:ln>
                <a:solidFill>
                  <a:prstClr val="black"/>
                </a:solidFill>
                <a:effectLst/>
                <a:uLnTx/>
                <a:uFillTx/>
                <a:latin typeface="Carlito"/>
                <a:ea typeface="+mn-ea"/>
                <a:cs typeface="Carlito"/>
              </a:rPr>
              <a:t> para descubrir etiquetas o patrones nuevos a partir de datos no etiquetados a partir de medidas de asociación.</a:t>
            </a:r>
          </a:p>
        </p:txBody>
      </p:sp>
      <p:sp>
        <p:nvSpPr>
          <p:cNvPr id="13" name="object 13"/>
          <p:cNvSpPr txBox="1"/>
          <p:nvPr/>
        </p:nvSpPr>
        <p:spPr>
          <a:xfrm>
            <a:off x="6428740" y="6600380"/>
            <a:ext cx="166370" cy="203200"/>
          </a:xfrm>
          <a:prstGeom prst="rect">
            <a:avLst/>
          </a:prstGeom>
        </p:spPr>
        <p:txBody>
          <a:bodyPr vert="horz" wrap="square" lIns="0" tIns="0" rIns="0" bIns="0" rtlCol="0">
            <a:spAutoFit/>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sz="1400" b="0" i="0" u="none" strike="noStrike" kern="1200" cap="none" spc="-5" normalizeH="0" baseline="0" noProof="0" dirty="0">
                <a:ln>
                  <a:noFill/>
                </a:ln>
                <a:solidFill>
                  <a:prstClr val="black"/>
                </a:solidFill>
                <a:effectLst/>
                <a:uLnTx/>
                <a:uFillTx/>
                <a:latin typeface="Carlito"/>
                <a:ea typeface="+mn-ea"/>
                <a:cs typeface="Carlito"/>
              </a:rPr>
              <a:pPr marL="38100" marR="0" lvl="0" indent="0" algn="l" defTabSz="914400" rtl="0" eaLnBrk="1" fontAlgn="auto" latinLnBrk="0" hangingPunct="1">
                <a:lnSpc>
                  <a:spcPts val="1430"/>
                </a:lnSpc>
                <a:spcBef>
                  <a:spcPts val="0"/>
                </a:spcBef>
                <a:spcAft>
                  <a:spcPts val="0"/>
                </a:spcAft>
                <a:buClrTx/>
                <a:buSzTx/>
                <a:buFontTx/>
                <a:buNone/>
                <a:tabLst/>
                <a:defRPr/>
              </a:pPr>
              <a:t>5</a:t>
            </a:fld>
            <a:endParaRPr kumimoji="0" sz="1400" b="0" i="0" u="none" strike="noStrike" kern="1200" cap="none" spc="0" normalizeH="0" baseline="0" noProof="0">
              <a:ln>
                <a:noFill/>
              </a:ln>
              <a:solidFill>
                <a:prstClr val="black"/>
              </a:solidFill>
              <a:effectLst/>
              <a:uLnTx/>
              <a:uFillTx/>
              <a:latin typeface="Carlito"/>
              <a:ea typeface="+mn-ea"/>
              <a:cs typeface="Carlito"/>
            </a:endParaRPr>
          </a:p>
        </p:txBody>
      </p:sp>
      <p:pic>
        <p:nvPicPr>
          <p:cNvPr id="15" name="Picture 14">
            <a:extLst>
              <a:ext uri="{FF2B5EF4-FFF2-40B4-BE49-F238E27FC236}">
                <a16:creationId xmlns:a16="http://schemas.microsoft.com/office/drawing/2014/main" id="{7523F256-FCA8-4A4C-B79C-4B6B97DE7670}"/>
              </a:ext>
            </a:extLst>
          </p:cNvPr>
          <p:cNvPicPr>
            <a:picLocks noChangeAspect="1"/>
          </p:cNvPicPr>
          <p:nvPr/>
        </p:nvPicPr>
        <p:blipFill rotWithShape="1">
          <a:blip r:embed="rId3">
            <a:extLst>
              <a:ext uri="{28A0092B-C50C-407E-A947-70E740481C1C}">
                <a14:useLocalDpi xmlns:a14="http://schemas.microsoft.com/office/drawing/2010/main" val="0"/>
              </a:ext>
            </a:extLst>
          </a:blip>
          <a:srcRect l="6170" t="7522" r="12277" b="17791"/>
          <a:stretch/>
        </p:blipFill>
        <p:spPr>
          <a:xfrm>
            <a:off x="6336323" y="1372235"/>
            <a:ext cx="5542073" cy="4357631"/>
          </a:xfrm>
          <a:prstGeom prst="rect">
            <a:avLst/>
          </a:prstGeom>
        </p:spPr>
      </p:pic>
      <p:sp>
        <p:nvSpPr>
          <p:cNvPr id="16" name="object 3">
            <a:extLst>
              <a:ext uri="{FF2B5EF4-FFF2-40B4-BE49-F238E27FC236}">
                <a16:creationId xmlns:a16="http://schemas.microsoft.com/office/drawing/2014/main" id="{FA1F9132-0A4D-4E15-B2CF-DC6D0E0C5E03}"/>
              </a:ext>
            </a:extLst>
          </p:cNvPr>
          <p:cNvSpPr/>
          <p:nvPr/>
        </p:nvSpPr>
        <p:spPr>
          <a:xfrm>
            <a:off x="430110" y="2438400"/>
            <a:ext cx="152400" cy="14249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2">
            <a:extLst>
              <a:ext uri="{FF2B5EF4-FFF2-40B4-BE49-F238E27FC236}">
                <a16:creationId xmlns:a16="http://schemas.microsoft.com/office/drawing/2014/main" id="{6794AAC9-0757-469C-BC43-BF30882D250B}"/>
              </a:ext>
            </a:extLst>
          </p:cNvPr>
          <p:cNvSpPr txBox="1"/>
          <p:nvPr/>
        </p:nvSpPr>
        <p:spPr>
          <a:xfrm>
            <a:off x="6781800" y="5771935"/>
            <a:ext cx="4419600"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1" i="0" u="none" strike="noStrike" kern="1200" cap="none" spc="-20" normalizeH="0" baseline="0" noProof="0" dirty="0">
                <a:ln>
                  <a:noFill/>
                </a:ln>
                <a:solidFill>
                  <a:prstClr val="black"/>
                </a:solidFill>
                <a:effectLst/>
                <a:uLnTx/>
                <a:uFillTx/>
                <a:latin typeface="Carlito"/>
                <a:ea typeface="+mn-ea"/>
                <a:cs typeface="Carlito"/>
              </a:rPr>
              <a:t>Tomada </a:t>
            </a:r>
            <a:r>
              <a:rPr kumimoji="0" sz="1200" b="1" i="0" u="none" strike="noStrike" kern="1200" cap="none" spc="0" normalizeH="0" baseline="0" noProof="0" dirty="0">
                <a:ln>
                  <a:noFill/>
                </a:ln>
                <a:solidFill>
                  <a:prstClr val="black"/>
                </a:solidFill>
                <a:effectLst/>
                <a:uLnTx/>
                <a:uFillTx/>
                <a:latin typeface="Carlito"/>
                <a:ea typeface="+mn-ea"/>
                <a:cs typeface="Carlito"/>
              </a:rPr>
              <a:t>de:</a:t>
            </a:r>
            <a:r>
              <a:rPr kumimoji="0" sz="1200" b="1" i="0" u="none" strike="noStrike" kern="1200" cap="none" spc="20" normalizeH="0" baseline="0" noProof="0" dirty="0">
                <a:ln>
                  <a:noFill/>
                </a:ln>
                <a:solidFill>
                  <a:prstClr val="black"/>
                </a:solidFill>
                <a:effectLst/>
                <a:uLnTx/>
                <a:uFillTx/>
                <a:latin typeface="Carlito"/>
                <a:ea typeface="+mn-ea"/>
                <a:cs typeface="Carlito"/>
              </a:rPr>
              <a:t> </a:t>
            </a:r>
            <a:r>
              <a:rPr kumimoji="0" lang="es-MX" sz="1200" b="0" i="0" u="sng" strike="noStrike" kern="1200" cap="none" spc="-5" normalizeH="0" baseline="0" noProof="0" dirty="0">
                <a:ln>
                  <a:noFill/>
                </a:ln>
                <a:solidFill>
                  <a:srgbClr val="0462C1"/>
                </a:solidFill>
                <a:effectLst/>
                <a:uLnTx/>
                <a:uFill>
                  <a:solidFill>
                    <a:srgbClr val="0462C1"/>
                  </a:solidFill>
                </a:uFill>
                <a:latin typeface="Carlito"/>
                <a:ea typeface="+mn-ea"/>
                <a:cs typeface="Carlito"/>
              </a:rPr>
              <a:t>https://medium.com/@srnghn</a:t>
            </a:r>
            <a:endParaRPr kumimoji="0" sz="12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18" name="object 3">
            <a:extLst>
              <a:ext uri="{FF2B5EF4-FFF2-40B4-BE49-F238E27FC236}">
                <a16:creationId xmlns:a16="http://schemas.microsoft.com/office/drawing/2014/main" id="{119DC05C-9051-4045-AC7F-1C44126D1EA6}"/>
              </a:ext>
            </a:extLst>
          </p:cNvPr>
          <p:cNvSpPr/>
          <p:nvPr/>
        </p:nvSpPr>
        <p:spPr>
          <a:xfrm>
            <a:off x="430110" y="3962400"/>
            <a:ext cx="152400" cy="14249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328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6248400"/>
            <a:ext cx="4419600"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200" b="1" i="0" u="none" strike="noStrike" kern="1200" cap="none" spc="-20" normalizeH="0" baseline="0" noProof="0" dirty="0">
                <a:ln>
                  <a:noFill/>
                </a:ln>
                <a:solidFill>
                  <a:prstClr val="black"/>
                </a:solidFill>
                <a:effectLst/>
                <a:uLnTx/>
                <a:uFillTx/>
                <a:latin typeface="Carlito"/>
                <a:ea typeface="+mn-ea"/>
                <a:cs typeface="Carlito"/>
              </a:rPr>
              <a:t>Tomada </a:t>
            </a:r>
            <a:r>
              <a:rPr kumimoji="0" sz="1200" b="1" i="0" u="none" strike="noStrike" kern="1200" cap="none" spc="0" normalizeH="0" baseline="0" noProof="0" dirty="0">
                <a:ln>
                  <a:noFill/>
                </a:ln>
                <a:solidFill>
                  <a:prstClr val="black"/>
                </a:solidFill>
                <a:effectLst/>
                <a:uLnTx/>
                <a:uFillTx/>
                <a:latin typeface="Carlito"/>
                <a:ea typeface="+mn-ea"/>
                <a:cs typeface="Carlito"/>
              </a:rPr>
              <a:t>de:</a:t>
            </a:r>
            <a:r>
              <a:rPr kumimoji="0" sz="1200" b="1" i="0" u="none" strike="noStrike" kern="1200" cap="none" spc="20" normalizeH="0" baseline="0" noProof="0" dirty="0">
                <a:ln>
                  <a:noFill/>
                </a:ln>
                <a:solidFill>
                  <a:prstClr val="black"/>
                </a:solidFill>
                <a:effectLst/>
                <a:uLnTx/>
                <a:uFillTx/>
                <a:latin typeface="Carlito"/>
                <a:ea typeface="+mn-ea"/>
                <a:cs typeface="Carlito"/>
              </a:rPr>
              <a:t> </a:t>
            </a:r>
            <a:r>
              <a:rPr kumimoji="0" sz="1200" b="0" i="0" u="sng" strike="noStrike" kern="1200" cap="none" spc="-5" normalizeH="0" baseline="0" noProof="0" dirty="0">
                <a:ln>
                  <a:noFill/>
                </a:ln>
                <a:solidFill>
                  <a:srgbClr val="0462C1"/>
                </a:solidFill>
                <a:effectLst/>
                <a:uLnTx/>
                <a:uFill>
                  <a:solidFill>
                    <a:srgbClr val="0462C1"/>
                  </a:solidFill>
                </a:uFill>
                <a:latin typeface="Carlito"/>
                <a:ea typeface="+mn-ea"/>
                <a:cs typeface="Carlito"/>
                <a:hlinkClick r:id="rId2"/>
              </a:rPr>
              <a:t>https://vas3k.com/blog/machine_learning/</a:t>
            </a:r>
            <a:endParaRPr kumimoji="0" sz="12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3" name="object 3"/>
          <p:cNvSpPr/>
          <p:nvPr/>
        </p:nvSpPr>
        <p:spPr>
          <a:xfrm>
            <a:off x="1584197" y="136397"/>
            <a:ext cx="9023604" cy="636574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sz="1400" b="0" i="0" u="none" strike="noStrike" kern="1200" cap="none" spc="-5" normalizeH="0" baseline="0" noProof="0" dirty="0">
                <a:ln>
                  <a:noFill/>
                </a:ln>
                <a:solidFill>
                  <a:prstClr val="black"/>
                </a:solidFill>
                <a:effectLst/>
                <a:uLnTx/>
                <a:uFillTx/>
                <a:latin typeface="Carlito"/>
                <a:ea typeface="+mn-ea"/>
              </a:rPr>
              <a:pPr marL="38100" marR="0" lvl="0" indent="0" algn="l" defTabSz="914400" rtl="0" eaLnBrk="1" fontAlgn="auto" latinLnBrk="0" hangingPunct="1">
                <a:lnSpc>
                  <a:spcPts val="1430"/>
                </a:lnSpc>
                <a:spcBef>
                  <a:spcPts val="0"/>
                </a:spcBef>
                <a:spcAft>
                  <a:spcPts val="0"/>
                </a:spcAft>
                <a:buClrTx/>
                <a:buSzTx/>
                <a:buFontTx/>
                <a:buNone/>
                <a:tabLst/>
                <a:defRPr/>
              </a:pPr>
              <a:t>6</a:t>
            </a:fld>
            <a:endParaRPr kumimoji="0" sz="1400" b="0" i="0" u="none" strike="noStrike" kern="1200" cap="none" spc="-5" normalizeH="0" baseline="0" noProof="0" dirty="0">
              <a:ln>
                <a:noFill/>
              </a:ln>
              <a:solidFill>
                <a:prstClr val="black"/>
              </a:solidFill>
              <a:effectLst/>
              <a:uLnTx/>
              <a:uFillTx/>
              <a:latin typeface="Carlito"/>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24D2597-0AA4-4DCF-8C1B-9B7A604BC3C0}"/>
              </a:ext>
            </a:extLst>
          </p:cNvPr>
          <p:cNvSpPr>
            <a:spLocks noGrp="1"/>
          </p:cNvSpPr>
          <p:nvPr>
            <p:ph type="sldNum" sz="quarter" idx="7"/>
          </p:nvPr>
        </p:nvSpPr>
        <p:spPr/>
        <p:txBody>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lang="es-CO" sz="1400" b="0" i="0" u="none" strike="noStrike" kern="1200" cap="none" spc="-5" normalizeH="0" baseline="0" noProof="0" smtClean="0">
                <a:ln>
                  <a:noFill/>
                </a:ln>
                <a:solidFill>
                  <a:prstClr val="black"/>
                </a:solidFill>
                <a:effectLst/>
                <a:uLnTx/>
                <a:uFillTx/>
                <a:latin typeface="Calibri"/>
                <a:ea typeface="+mn-ea"/>
                <a:cs typeface="Calibri"/>
              </a:rPr>
              <a:pPr marL="38100" marR="0" lvl="0" indent="0" algn="l" defTabSz="914400" rtl="0" eaLnBrk="1" fontAlgn="auto" latinLnBrk="0" hangingPunct="1">
                <a:lnSpc>
                  <a:spcPts val="1430"/>
                </a:lnSpc>
                <a:spcBef>
                  <a:spcPts val="0"/>
                </a:spcBef>
                <a:spcAft>
                  <a:spcPts val="0"/>
                </a:spcAft>
                <a:buClrTx/>
                <a:buSzTx/>
                <a:buFontTx/>
                <a:buNone/>
                <a:tabLst/>
                <a:defRPr/>
              </a:pPr>
              <a:t>7</a:t>
            </a:fld>
            <a:endParaRPr kumimoji="0" lang="es-CO" sz="1400" b="0" i="0" u="none" strike="noStrike" kern="1200" cap="none" spc="-5" normalizeH="0" baseline="0" noProof="0" dirty="0">
              <a:ln>
                <a:noFill/>
              </a:ln>
              <a:solidFill>
                <a:prstClr val="black"/>
              </a:solidFill>
              <a:effectLst/>
              <a:uLnTx/>
              <a:uFillTx/>
              <a:latin typeface="Calibri"/>
              <a:ea typeface="+mn-ea"/>
              <a:cs typeface="Calibri"/>
            </a:endParaRPr>
          </a:p>
        </p:txBody>
      </p:sp>
      <p:sp>
        <p:nvSpPr>
          <p:cNvPr id="5" name="object 7">
            <a:extLst>
              <a:ext uri="{FF2B5EF4-FFF2-40B4-BE49-F238E27FC236}">
                <a16:creationId xmlns:a16="http://schemas.microsoft.com/office/drawing/2014/main" id="{A9291DF5-D3A3-4F33-A99A-DB72B6DAB6F3}"/>
              </a:ext>
            </a:extLst>
          </p:cNvPr>
          <p:cNvSpPr txBox="1">
            <a:spLocks/>
          </p:cNvSpPr>
          <p:nvPr/>
        </p:nvSpPr>
        <p:spPr>
          <a:xfrm>
            <a:off x="558125" y="2133600"/>
            <a:ext cx="3928999" cy="1737014"/>
          </a:xfrm>
          <a:prstGeom prst="rect">
            <a:avLst/>
          </a:prstGeom>
        </p:spPr>
        <p:txBody>
          <a:bodyPr vert="horz" wrap="square" lIns="0" tIns="81915" rIns="0" bIns="0" rtlCol="0">
            <a:spAutoFit/>
          </a:bodyPr>
          <a:lstStyle>
            <a:lvl1pPr>
              <a:defRPr sz="2550" b="0" i="0">
                <a:solidFill>
                  <a:schemeClr val="tx1"/>
                </a:solidFill>
                <a:latin typeface="Carlito"/>
                <a:ea typeface="+mj-ea"/>
                <a:cs typeface="Carlito"/>
              </a:defRPr>
            </a:lvl1pPr>
          </a:lstStyle>
          <a:p>
            <a:pPr marL="727710" marR="5080" lvl="0" indent="78740" algn="r" defTabSz="914400" rtl="0" eaLnBrk="1" fontAlgn="auto" latinLnBrk="0" hangingPunct="1">
              <a:lnSpc>
                <a:spcPts val="4320"/>
              </a:lnSpc>
              <a:spcBef>
                <a:spcPts val="645"/>
              </a:spcBef>
              <a:spcAft>
                <a:spcPts val="0"/>
              </a:spcAft>
              <a:buClrTx/>
              <a:buSzTx/>
              <a:buFontTx/>
              <a:buNone/>
              <a:tabLst/>
              <a:defRPr/>
            </a:pPr>
            <a:r>
              <a:rPr kumimoji="0" lang="es-CO" sz="4000" b="1" i="0" u="none" strike="noStrike" kern="0" cap="none" spc="0" normalizeH="0" baseline="0" noProof="0" dirty="0">
                <a:ln>
                  <a:noFill/>
                </a:ln>
                <a:solidFill>
                  <a:srgbClr val="5B9BD4"/>
                </a:solidFill>
                <a:effectLst/>
                <a:uLnTx/>
                <a:uFillTx/>
                <a:latin typeface="Carlito"/>
                <a:ea typeface="+mj-ea"/>
              </a:rPr>
              <a:t>Ap</a:t>
            </a:r>
            <a:r>
              <a:rPr kumimoji="0" lang="es-CO" sz="4000" b="1" i="0" u="none" strike="noStrike" kern="0" cap="none" spc="-50" normalizeH="0" baseline="0" noProof="0" dirty="0">
                <a:ln>
                  <a:noFill/>
                </a:ln>
                <a:solidFill>
                  <a:srgbClr val="5B9BD4"/>
                </a:solidFill>
                <a:effectLst/>
                <a:uLnTx/>
                <a:uFillTx/>
                <a:latin typeface="Carlito"/>
                <a:ea typeface="+mj-ea"/>
              </a:rPr>
              <a:t>r</a:t>
            </a:r>
            <a:r>
              <a:rPr kumimoji="0" lang="es-CO" sz="4000" b="1" i="0" u="none" strike="noStrike" kern="0" cap="none" spc="-5" normalizeH="0" baseline="0" noProof="0" dirty="0">
                <a:ln>
                  <a:noFill/>
                </a:ln>
                <a:solidFill>
                  <a:srgbClr val="5B9BD4"/>
                </a:solidFill>
                <a:effectLst/>
                <a:uLnTx/>
                <a:uFillTx/>
                <a:latin typeface="Carlito"/>
                <a:ea typeface="+mj-ea"/>
              </a:rPr>
              <a:t>endi</a:t>
            </a:r>
            <a:r>
              <a:rPr kumimoji="0" lang="es-CO" sz="4000" b="1" i="0" u="none" strike="noStrike" kern="0" cap="none" spc="-55" normalizeH="0" baseline="0" noProof="0" dirty="0">
                <a:ln>
                  <a:noFill/>
                </a:ln>
                <a:solidFill>
                  <a:srgbClr val="5B9BD4"/>
                </a:solidFill>
                <a:effectLst/>
                <a:uLnTx/>
                <a:uFillTx/>
                <a:latin typeface="Carlito"/>
                <a:ea typeface="+mj-ea"/>
              </a:rPr>
              <a:t>z</a:t>
            </a:r>
            <a:r>
              <a:rPr kumimoji="0" lang="es-CO" sz="4000" b="1" i="0" u="none" strike="noStrike" kern="0" cap="none" spc="0" normalizeH="0" baseline="0" noProof="0" dirty="0">
                <a:ln>
                  <a:noFill/>
                </a:ln>
                <a:solidFill>
                  <a:srgbClr val="5B9BD4"/>
                </a:solidFill>
                <a:effectLst/>
                <a:uLnTx/>
                <a:uFillTx/>
                <a:latin typeface="Carlito"/>
                <a:ea typeface="+mj-ea"/>
              </a:rPr>
              <a:t>aje  Supe</a:t>
            </a:r>
            <a:r>
              <a:rPr kumimoji="0" lang="es-CO" sz="4000" b="1" i="0" u="none" strike="noStrike" kern="0" cap="none" spc="30" normalizeH="0" baseline="0" noProof="0" dirty="0">
                <a:ln>
                  <a:noFill/>
                </a:ln>
                <a:solidFill>
                  <a:srgbClr val="5B9BD4"/>
                </a:solidFill>
                <a:effectLst/>
                <a:uLnTx/>
                <a:uFillTx/>
                <a:latin typeface="Carlito"/>
                <a:ea typeface="+mj-ea"/>
              </a:rPr>
              <a:t>r</a:t>
            </a:r>
            <a:r>
              <a:rPr kumimoji="0" lang="es-CO" sz="4000" b="1" i="0" u="none" strike="noStrike" kern="0" cap="none" spc="-5" normalizeH="0" baseline="0" noProof="0" dirty="0">
                <a:ln>
                  <a:noFill/>
                </a:ln>
                <a:solidFill>
                  <a:srgbClr val="5B9BD4"/>
                </a:solidFill>
                <a:effectLst/>
                <a:uLnTx/>
                <a:uFillTx/>
                <a:latin typeface="Carlito"/>
                <a:ea typeface="+mj-ea"/>
              </a:rPr>
              <a:t>visado</a:t>
            </a:r>
            <a:endParaRPr kumimoji="0" lang="es-CO" sz="4000" b="0" i="0" u="none" strike="noStrike" kern="0" cap="none" spc="0" normalizeH="0" baseline="0" noProof="0" dirty="0">
              <a:ln>
                <a:noFill/>
              </a:ln>
              <a:solidFill>
                <a:prstClr val="black"/>
              </a:solidFill>
              <a:effectLst/>
              <a:uLnTx/>
              <a:uFillTx/>
              <a:latin typeface="Carlito"/>
              <a:ea typeface="+mj-ea"/>
            </a:endParaRPr>
          </a:p>
          <a:p>
            <a:pPr marL="12700" marR="5080" lvl="0" indent="2865755" algn="r" defTabSz="914400" rtl="0" eaLnBrk="1" fontAlgn="auto" latinLnBrk="0" hangingPunct="1">
              <a:lnSpc>
                <a:spcPts val="4320"/>
              </a:lnSpc>
              <a:spcBef>
                <a:spcPts val="0"/>
              </a:spcBef>
              <a:spcAft>
                <a:spcPts val="0"/>
              </a:spcAft>
              <a:buClrTx/>
              <a:buSzTx/>
              <a:buFontTx/>
              <a:buNone/>
              <a:tabLst/>
              <a:defRPr/>
            </a:pPr>
            <a:endParaRPr kumimoji="0" lang="es-CO" sz="4000" b="0" i="0" u="none" strike="noStrike" kern="0" cap="none" spc="0" normalizeH="0" baseline="0" noProof="0" dirty="0">
              <a:ln>
                <a:noFill/>
              </a:ln>
              <a:solidFill>
                <a:prstClr val="black"/>
              </a:solidFill>
              <a:effectLst/>
              <a:uLnTx/>
              <a:uFillTx/>
              <a:latin typeface="Carlito"/>
              <a:ea typeface="+mj-ea"/>
            </a:endParaRPr>
          </a:p>
        </p:txBody>
      </p:sp>
      <p:sp>
        <p:nvSpPr>
          <p:cNvPr id="6" name="object 11">
            <a:extLst>
              <a:ext uri="{FF2B5EF4-FFF2-40B4-BE49-F238E27FC236}">
                <a16:creationId xmlns:a16="http://schemas.microsoft.com/office/drawing/2014/main" id="{49E11E8D-EB81-4756-A1F8-F1CE8A1CA2D3}"/>
              </a:ext>
            </a:extLst>
          </p:cNvPr>
          <p:cNvSpPr txBox="1"/>
          <p:nvPr/>
        </p:nvSpPr>
        <p:spPr>
          <a:xfrm>
            <a:off x="4966714" y="1009904"/>
            <a:ext cx="6539485" cy="1239057"/>
          </a:xfrm>
          <a:prstGeom prst="rect">
            <a:avLst/>
          </a:prstGeom>
        </p:spPr>
        <p:txBody>
          <a:bodyPr vert="horz" wrap="square" lIns="0" tIns="48260" rIns="0" bIns="0" rtlCol="0">
            <a:spAutoFit/>
          </a:bodyPr>
          <a:lstStyle/>
          <a:p>
            <a:pPr marL="12700" marR="5080" lvl="0" indent="0" algn="just" defTabSz="914400" rtl="0" eaLnBrk="1" fontAlgn="auto" latinLnBrk="0" hangingPunct="1">
              <a:lnSpc>
                <a:spcPct val="90600"/>
              </a:lnSpc>
              <a:spcBef>
                <a:spcPts val="380"/>
              </a:spcBef>
              <a:spcAft>
                <a:spcPts val="0"/>
              </a:spcAft>
              <a:buClrTx/>
              <a:buSzTx/>
              <a:buFontTx/>
              <a:buNone/>
              <a:tabLst/>
              <a:defRPr/>
            </a:pPr>
            <a:r>
              <a:rPr kumimoji="0" sz="2500" b="1" i="0" u="none" strike="noStrike" kern="1200" cap="none" spc="-10" normalizeH="0" baseline="0" noProof="0" dirty="0" err="1">
                <a:ln>
                  <a:noFill/>
                </a:ln>
                <a:solidFill>
                  <a:srgbClr val="69172A"/>
                </a:solidFill>
                <a:effectLst/>
                <a:uLnTx/>
                <a:uFillTx/>
                <a:latin typeface="Carlito"/>
                <a:ea typeface="+mn-ea"/>
                <a:cs typeface="Carlito"/>
              </a:rPr>
              <a:t>Aprendizaje</a:t>
            </a:r>
            <a:r>
              <a:rPr kumimoji="0" sz="2500" b="1" i="0" u="none" strike="noStrike" kern="1200" cap="none" spc="-10" normalizeH="0" baseline="0" noProof="0" dirty="0">
                <a:ln>
                  <a:noFill/>
                </a:ln>
                <a:solidFill>
                  <a:srgbClr val="69172A"/>
                </a:solidFill>
                <a:effectLst/>
                <a:uLnTx/>
                <a:uFillTx/>
                <a:latin typeface="Carlito"/>
                <a:ea typeface="+mn-ea"/>
                <a:cs typeface="Carlito"/>
              </a:rPr>
              <a:t> </a:t>
            </a:r>
            <a:r>
              <a:rPr kumimoji="0" sz="2500" b="1" i="0" u="none" strike="noStrike" kern="1200" cap="none" spc="-5" normalizeH="0" baseline="0" noProof="0" dirty="0" err="1">
                <a:ln>
                  <a:noFill/>
                </a:ln>
                <a:solidFill>
                  <a:srgbClr val="69172A"/>
                </a:solidFill>
                <a:effectLst/>
                <a:uLnTx/>
                <a:uFillTx/>
                <a:latin typeface="Carlito"/>
                <a:ea typeface="+mn-ea"/>
                <a:cs typeface="Carlito"/>
              </a:rPr>
              <a:t>Supervisado</a:t>
            </a:r>
            <a:r>
              <a:rPr kumimoji="0" sz="2500" b="1" i="0" u="none" strike="noStrike" kern="1200" cap="none" spc="-5" normalizeH="0" baseline="0" noProof="0" dirty="0">
                <a:ln>
                  <a:noFill/>
                </a:ln>
                <a:solidFill>
                  <a:srgbClr val="69172A"/>
                </a:solidFill>
                <a:effectLst/>
                <a:uLnTx/>
                <a:uFillTx/>
                <a:latin typeface="Carlito"/>
                <a:ea typeface="+mn-ea"/>
                <a:cs typeface="Carlito"/>
              </a:rPr>
              <a:t>: </a:t>
            </a:r>
            <a:r>
              <a:rPr kumimoji="0" sz="2000" b="0" i="0" u="none" strike="noStrike" kern="1200" cap="none" spc="-10" normalizeH="0" baseline="0" noProof="0" dirty="0">
                <a:ln>
                  <a:noFill/>
                </a:ln>
                <a:solidFill>
                  <a:prstClr val="black"/>
                </a:solidFill>
                <a:effectLst/>
                <a:uLnTx/>
                <a:uFillTx/>
                <a:latin typeface="Carlito"/>
                <a:ea typeface="+mn-ea"/>
                <a:cs typeface="Carlito"/>
              </a:rPr>
              <a:t>requiere </a:t>
            </a:r>
            <a:r>
              <a:rPr kumimoji="0" sz="2000" b="0" i="0" u="none" strike="noStrike" kern="1200" cap="none" spc="-5" normalizeH="0" baseline="0" noProof="0" dirty="0">
                <a:ln>
                  <a:noFill/>
                </a:ln>
                <a:solidFill>
                  <a:prstClr val="black"/>
                </a:solidFill>
                <a:effectLst/>
                <a:uLnTx/>
                <a:uFillTx/>
                <a:latin typeface="Carlito"/>
                <a:ea typeface="+mn-ea"/>
                <a:cs typeface="Carlito"/>
              </a:rPr>
              <a:t>de un </a:t>
            </a:r>
            <a:r>
              <a:rPr kumimoji="0" sz="2000" b="0" i="0" u="none" strike="noStrike" kern="1200" cap="none" spc="-15" normalizeH="0" baseline="0" noProof="0" dirty="0">
                <a:ln>
                  <a:noFill/>
                </a:ln>
                <a:solidFill>
                  <a:prstClr val="black"/>
                </a:solidFill>
                <a:effectLst/>
                <a:uLnTx/>
                <a:uFillTx/>
                <a:latin typeface="Carlito"/>
                <a:ea typeface="+mn-ea"/>
                <a:cs typeface="Carlito"/>
              </a:rPr>
              <a:t>conjunto </a:t>
            </a:r>
            <a:r>
              <a:rPr kumimoji="0" sz="2000" b="0" i="0" u="none" strike="noStrike" kern="1200" cap="none" spc="-10" normalizeH="0" baseline="0" noProof="0" dirty="0">
                <a:ln>
                  <a:noFill/>
                </a:ln>
                <a:solidFill>
                  <a:prstClr val="black"/>
                </a:solidFill>
                <a:effectLst/>
                <a:uLnTx/>
                <a:uFillTx/>
                <a:latin typeface="Carlito"/>
                <a:ea typeface="+mn-ea"/>
                <a:cs typeface="Carlito"/>
              </a:rPr>
              <a:t>de  datos </a:t>
            </a:r>
            <a:r>
              <a:rPr kumimoji="0" sz="2000" b="0" i="0" u="none" strike="noStrike" kern="1200" cap="none" spc="-5" normalizeH="0" baseline="0" noProof="0" dirty="0">
                <a:ln>
                  <a:noFill/>
                </a:ln>
                <a:solidFill>
                  <a:prstClr val="black"/>
                </a:solidFill>
                <a:effectLst/>
                <a:uLnTx/>
                <a:uFillTx/>
                <a:latin typeface="Carlito"/>
                <a:ea typeface="+mn-ea"/>
                <a:cs typeface="Carlito"/>
              </a:rPr>
              <a:t>conocidos a partir del </a:t>
            </a:r>
            <a:r>
              <a:rPr kumimoji="0" sz="2000" b="0" i="0" u="none" strike="noStrike" kern="1200" cap="none" spc="0" normalizeH="0" baseline="0" noProof="0" dirty="0">
                <a:ln>
                  <a:noFill/>
                </a:ln>
                <a:solidFill>
                  <a:prstClr val="black"/>
                </a:solidFill>
                <a:effectLst/>
                <a:uLnTx/>
                <a:uFillTx/>
                <a:latin typeface="Carlito"/>
                <a:ea typeface="+mn-ea"/>
                <a:cs typeface="Carlito"/>
              </a:rPr>
              <a:t>cual </a:t>
            </a:r>
            <a:r>
              <a:rPr kumimoji="0" sz="2000" b="0" i="0" u="none" strike="noStrike" kern="1200" cap="none" spc="-5" normalizeH="0" baseline="0" noProof="0" dirty="0">
                <a:ln>
                  <a:noFill/>
                </a:ln>
                <a:solidFill>
                  <a:prstClr val="black"/>
                </a:solidFill>
                <a:effectLst/>
                <a:uLnTx/>
                <a:uFillTx/>
                <a:latin typeface="Carlito"/>
                <a:ea typeface="+mn-ea"/>
                <a:cs typeface="Carlito"/>
              </a:rPr>
              <a:t>se </a:t>
            </a:r>
            <a:r>
              <a:rPr kumimoji="0" sz="2000" b="0" i="0" u="none" strike="noStrike" kern="1200" cap="none" spc="-10" normalizeH="0" baseline="0" noProof="0" dirty="0">
                <a:ln>
                  <a:noFill/>
                </a:ln>
                <a:solidFill>
                  <a:prstClr val="black"/>
                </a:solidFill>
                <a:effectLst/>
                <a:uLnTx/>
                <a:uFillTx/>
                <a:latin typeface="Carlito"/>
                <a:ea typeface="+mn-ea"/>
                <a:cs typeface="Carlito"/>
              </a:rPr>
              <a:t>crea </a:t>
            </a:r>
            <a:r>
              <a:rPr kumimoji="0" sz="2000" b="0" i="0" u="none" strike="noStrike" kern="1200" cap="none" spc="-5" normalizeH="0" baseline="0" noProof="0" dirty="0">
                <a:ln>
                  <a:noFill/>
                </a:ln>
                <a:solidFill>
                  <a:prstClr val="black"/>
                </a:solidFill>
                <a:effectLst/>
                <a:uLnTx/>
                <a:uFillTx/>
                <a:latin typeface="Carlito"/>
                <a:ea typeface="+mn-ea"/>
                <a:cs typeface="Carlito"/>
              </a:rPr>
              <a:t>un </a:t>
            </a:r>
            <a:r>
              <a:rPr kumimoji="0" sz="2000" b="1" i="0" u="none" strike="noStrike" kern="1200" cap="none" spc="-5" normalizeH="0" baseline="0" noProof="0" dirty="0">
                <a:ln>
                  <a:noFill/>
                </a:ln>
                <a:solidFill>
                  <a:prstClr val="black"/>
                </a:solidFill>
                <a:effectLst/>
                <a:uLnTx/>
                <a:uFillTx/>
                <a:latin typeface="Carlito"/>
                <a:ea typeface="+mn-ea"/>
                <a:cs typeface="Carlito"/>
              </a:rPr>
              <a:t>modelo </a:t>
            </a:r>
            <a:r>
              <a:rPr kumimoji="0" sz="2000" b="0" i="0" u="none" strike="noStrike" kern="1200" cap="none" spc="-15" normalizeH="0" baseline="0" noProof="0" dirty="0">
                <a:ln>
                  <a:noFill/>
                </a:ln>
                <a:solidFill>
                  <a:prstClr val="black"/>
                </a:solidFill>
                <a:effectLst/>
                <a:uLnTx/>
                <a:uFillTx/>
                <a:latin typeface="Carlito"/>
                <a:ea typeface="+mn-ea"/>
                <a:cs typeface="Carlito"/>
              </a:rPr>
              <a:t>para  </a:t>
            </a:r>
            <a:r>
              <a:rPr kumimoji="0" sz="2000" b="0" i="0" u="none" strike="noStrike" kern="1200" cap="none" spc="-5" normalizeH="0" baseline="0" noProof="0" dirty="0">
                <a:ln>
                  <a:noFill/>
                </a:ln>
                <a:solidFill>
                  <a:prstClr val="black"/>
                </a:solidFill>
                <a:effectLst/>
                <a:uLnTx/>
                <a:uFillTx/>
                <a:latin typeface="Carlito"/>
                <a:ea typeface="+mn-ea"/>
                <a:cs typeface="Carlito"/>
              </a:rPr>
              <a:t>predecir el </a:t>
            </a:r>
            <a:r>
              <a:rPr kumimoji="0" sz="2000" b="0" i="0" u="none" strike="noStrike" kern="1200" cap="none" spc="-10" normalizeH="0" baseline="0" noProof="0" dirty="0">
                <a:ln>
                  <a:noFill/>
                </a:ln>
                <a:solidFill>
                  <a:prstClr val="black"/>
                </a:solidFill>
                <a:effectLst/>
                <a:uLnTx/>
                <a:uFillTx/>
                <a:latin typeface="Carlito"/>
                <a:ea typeface="+mn-ea"/>
                <a:cs typeface="Carlito"/>
              </a:rPr>
              <a:t>valor </a:t>
            </a:r>
            <a:r>
              <a:rPr kumimoji="0" sz="2000" b="0" i="0" u="none" strike="noStrike" kern="1200" cap="none" spc="-5" normalizeH="0" baseline="0" noProof="0" dirty="0">
                <a:ln>
                  <a:noFill/>
                </a:ln>
                <a:solidFill>
                  <a:prstClr val="black"/>
                </a:solidFill>
                <a:effectLst/>
                <a:uLnTx/>
                <a:uFillTx/>
                <a:latin typeface="Carlito"/>
                <a:ea typeface="+mn-ea"/>
                <a:cs typeface="Carlito"/>
              </a:rPr>
              <a:t>de una variable de salida. El </a:t>
            </a:r>
            <a:r>
              <a:rPr kumimoji="0" sz="2000" b="0" i="0" u="none" strike="noStrike" kern="1200" cap="none" spc="-10" normalizeH="0" baseline="0" noProof="0" dirty="0">
                <a:ln>
                  <a:noFill/>
                </a:ln>
                <a:solidFill>
                  <a:prstClr val="black"/>
                </a:solidFill>
                <a:effectLst/>
                <a:uLnTx/>
                <a:uFillTx/>
                <a:latin typeface="Carlito"/>
                <a:ea typeface="+mn-ea"/>
                <a:cs typeface="Carlito"/>
              </a:rPr>
              <a:t>aprendizaje  </a:t>
            </a:r>
            <a:r>
              <a:rPr kumimoji="0" sz="2000" b="0" i="0" u="none" strike="noStrike" kern="1200" cap="none" spc="-5" normalizeH="0" baseline="0" noProof="0" dirty="0">
                <a:ln>
                  <a:noFill/>
                </a:ln>
                <a:solidFill>
                  <a:prstClr val="black"/>
                </a:solidFill>
                <a:effectLst/>
                <a:uLnTx/>
                <a:uFillTx/>
                <a:latin typeface="Carlito"/>
                <a:ea typeface="+mn-ea"/>
                <a:cs typeface="Carlito"/>
              </a:rPr>
              <a:t>supervisado se puede usar en dos</a:t>
            </a:r>
            <a:r>
              <a:rPr kumimoji="0" sz="2000" b="0" i="0" u="none" strike="noStrike" kern="1200" cap="none" spc="55" normalizeH="0" baseline="0" noProof="0" dirty="0">
                <a:ln>
                  <a:noFill/>
                </a:ln>
                <a:solidFill>
                  <a:prstClr val="black"/>
                </a:solidFill>
                <a:effectLst/>
                <a:uLnTx/>
                <a:uFillTx/>
                <a:latin typeface="Carlito"/>
                <a:ea typeface="+mn-ea"/>
                <a:cs typeface="Carlito"/>
              </a:rPr>
              <a:t> </a:t>
            </a:r>
            <a:r>
              <a:rPr kumimoji="0" sz="2000" b="0" i="0" u="none" strike="noStrike" kern="1200" cap="none" spc="-10" normalizeH="0" baseline="0" noProof="0" dirty="0">
                <a:ln>
                  <a:noFill/>
                </a:ln>
                <a:solidFill>
                  <a:prstClr val="black"/>
                </a:solidFill>
                <a:effectLst/>
                <a:uLnTx/>
                <a:uFillTx/>
                <a:latin typeface="Carlito"/>
                <a:ea typeface="+mn-ea"/>
                <a:cs typeface="Carlito"/>
              </a:rPr>
              <a:t>tareas:</a:t>
            </a:r>
            <a:endParaRPr kumimoji="0" sz="20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7" name="object 12">
            <a:extLst>
              <a:ext uri="{FF2B5EF4-FFF2-40B4-BE49-F238E27FC236}">
                <a16:creationId xmlns:a16="http://schemas.microsoft.com/office/drawing/2014/main" id="{8CECF5A9-E630-474E-BA07-3265E3D92428}"/>
              </a:ext>
            </a:extLst>
          </p:cNvPr>
          <p:cNvSpPr txBox="1"/>
          <p:nvPr/>
        </p:nvSpPr>
        <p:spPr>
          <a:xfrm>
            <a:off x="4955690" y="4495800"/>
            <a:ext cx="6695440" cy="879475"/>
          </a:xfrm>
          <a:prstGeom prst="rect">
            <a:avLst/>
          </a:prstGeom>
        </p:spPr>
        <p:txBody>
          <a:bodyPr vert="horz" wrap="square" lIns="0" tIns="46990" rIns="0" bIns="0" rtlCol="0">
            <a:spAutoFit/>
          </a:bodyPr>
          <a:lstStyle/>
          <a:p>
            <a:pPr marL="241300" marR="5080" lvl="0" indent="-228600" algn="l" defTabSz="914400" rtl="0" eaLnBrk="1" fontAlgn="auto" latinLnBrk="0" hangingPunct="1">
              <a:lnSpc>
                <a:spcPts val="2160"/>
              </a:lnSpc>
              <a:spcBef>
                <a:spcPts val="370"/>
              </a:spcBef>
              <a:spcAft>
                <a:spcPts val="0"/>
              </a:spcAft>
              <a:buClrTx/>
              <a:buSzTx/>
              <a:buFont typeface="Wingdings"/>
              <a:buChar char=""/>
              <a:tabLst>
                <a:tab pos="241300" algn="l"/>
              </a:tabLst>
              <a:defRPr/>
            </a:pPr>
            <a:r>
              <a:rPr kumimoji="0" sz="2000" b="1" i="0" u="none" strike="noStrike" kern="1200" cap="none" spc="-5" normalizeH="0" baseline="0" noProof="0" dirty="0">
                <a:ln>
                  <a:noFill/>
                </a:ln>
                <a:solidFill>
                  <a:prstClr val="black"/>
                </a:solidFill>
                <a:effectLst/>
                <a:uLnTx/>
                <a:uFillTx/>
                <a:latin typeface="Carlito"/>
                <a:ea typeface="+mn-ea"/>
                <a:cs typeface="Carlito"/>
              </a:rPr>
              <a:t>Clasificación: </a:t>
            </a:r>
            <a:r>
              <a:rPr kumimoji="0" sz="2000" b="0" i="0" u="none" strike="noStrike" kern="1200" cap="none" spc="0" normalizeH="0" baseline="0" noProof="0" dirty="0">
                <a:ln>
                  <a:noFill/>
                </a:ln>
                <a:solidFill>
                  <a:prstClr val="black"/>
                </a:solidFill>
                <a:effectLst/>
                <a:uLnTx/>
                <a:uFillTx/>
                <a:latin typeface="Carlito"/>
                <a:ea typeface="+mn-ea"/>
                <a:cs typeface="Carlito"/>
              </a:rPr>
              <a:t>en </a:t>
            </a:r>
            <a:r>
              <a:rPr kumimoji="0" sz="2000" b="0" i="0" u="none" strike="noStrike" kern="1200" cap="none" spc="-15" normalizeH="0" baseline="0" noProof="0" dirty="0">
                <a:ln>
                  <a:noFill/>
                </a:ln>
                <a:solidFill>
                  <a:prstClr val="black"/>
                </a:solidFill>
                <a:effectLst/>
                <a:uLnTx/>
                <a:uFillTx/>
                <a:latin typeface="Carlito"/>
                <a:ea typeface="+mn-ea"/>
                <a:cs typeface="Carlito"/>
              </a:rPr>
              <a:t>este </a:t>
            </a:r>
            <a:r>
              <a:rPr kumimoji="0" sz="2000" b="0" i="0" u="none" strike="noStrike" kern="1200" cap="none" spc="-5" normalizeH="0" baseline="0" noProof="0" dirty="0">
                <a:ln>
                  <a:noFill/>
                </a:ln>
                <a:solidFill>
                  <a:prstClr val="black"/>
                </a:solidFill>
                <a:effectLst/>
                <a:uLnTx/>
                <a:uFillTx/>
                <a:latin typeface="Carlito"/>
                <a:ea typeface="+mn-ea"/>
                <a:cs typeface="Carlito"/>
              </a:rPr>
              <a:t>caso </a:t>
            </a:r>
            <a:r>
              <a:rPr kumimoji="0" sz="2000" b="0" i="0" u="none" strike="noStrike" kern="1200" cap="none" spc="0" normalizeH="0" baseline="0" noProof="0" dirty="0">
                <a:ln>
                  <a:noFill/>
                </a:ln>
                <a:solidFill>
                  <a:prstClr val="black"/>
                </a:solidFill>
                <a:effectLst/>
                <a:uLnTx/>
                <a:uFillTx/>
                <a:latin typeface="Carlito"/>
                <a:ea typeface="+mn-ea"/>
                <a:cs typeface="Carlito"/>
              </a:rPr>
              <a:t>la </a:t>
            </a:r>
            <a:r>
              <a:rPr kumimoji="0" sz="2000" b="0" i="0" u="none" strike="noStrike" kern="1200" cap="none" spc="-10" normalizeH="0" baseline="0" noProof="0" dirty="0">
                <a:ln>
                  <a:noFill/>
                </a:ln>
                <a:solidFill>
                  <a:prstClr val="black"/>
                </a:solidFill>
                <a:effectLst/>
                <a:uLnTx/>
                <a:uFillTx/>
                <a:latin typeface="Carlito"/>
                <a:ea typeface="+mn-ea"/>
                <a:cs typeface="Carlito"/>
              </a:rPr>
              <a:t>variable </a:t>
            </a:r>
            <a:r>
              <a:rPr kumimoji="0" sz="2000" b="0" i="0" u="none" strike="noStrike" kern="1200" cap="none" spc="-5" normalizeH="0" baseline="0" noProof="0" dirty="0">
                <a:ln>
                  <a:noFill/>
                </a:ln>
                <a:solidFill>
                  <a:prstClr val="black"/>
                </a:solidFill>
                <a:effectLst/>
                <a:uLnTx/>
                <a:uFillTx/>
                <a:latin typeface="Carlito"/>
                <a:ea typeface="+mn-ea"/>
                <a:cs typeface="Carlito"/>
              </a:rPr>
              <a:t>de salida </a:t>
            </a:r>
            <a:r>
              <a:rPr kumimoji="0" sz="2000" b="0" i="0" u="none" strike="noStrike" kern="1200" cap="none" spc="0" normalizeH="0" baseline="0" noProof="0" dirty="0">
                <a:ln>
                  <a:noFill/>
                </a:ln>
                <a:solidFill>
                  <a:prstClr val="black"/>
                </a:solidFill>
                <a:effectLst/>
                <a:uLnTx/>
                <a:uFillTx/>
                <a:latin typeface="Carlito"/>
                <a:ea typeface="+mn-ea"/>
                <a:cs typeface="Carlito"/>
              </a:rPr>
              <a:t>es </a:t>
            </a:r>
            <a:r>
              <a:rPr kumimoji="0" sz="2000" b="0" i="0" u="none" strike="noStrike" kern="1200" cap="none" spc="-5" normalizeH="0" baseline="0" noProof="0" dirty="0">
                <a:ln>
                  <a:noFill/>
                </a:ln>
                <a:solidFill>
                  <a:prstClr val="black"/>
                </a:solidFill>
                <a:effectLst/>
                <a:uLnTx/>
                <a:uFillTx/>
                <a:latin typeface="Carlito"/>
                <a:ea typeface="+mn-ea"/>
                <a:cs typeface="Carlito"/>
              </a:rPr>
              <a:t>una </a:t>
            </a:r>
            <a:r>
              <a:rPr kumimoji="0" sz="2000" b="0" i="0" u="none" strike="noStrike" kern="1200" cap="none" spc="-10" normalizeH="0" baseline="0" noProof="0" dirty="0">
                <a:ln>
                  <a:noFill/>
                </a:ln>
                <a:solidFill>
                  <a:prstClr val="black"/>
                </a:solidFill>
                <a:effectLst/>
                <a:uLnTx/>
                <a:uFillTx/>
                <a:latin typeface="Carlito"/>
                <a:ea typeface="+mn-ea"/>
                <a:cs typeface="Carlito"/>
              </a:rPr>
              <a:t>etiqueta  </a:t>
            </a:r>
            <a:r>
              <a:rPr kumimoji="0" sz="2000" b="0" i="0" u="none" strike="noStrike" kern="1200" cap="none" spc="-5" normalizeH="0" baseline="0" noProof="0" dirty="0">
                <a:ln>
                  <a:noFill/>
                </a:ln>
                <a:solidFill>
                  <a:prstClr val="black"/>
                </a:solidFill>
                <a:effectLst/>
                <a:uLnTx/>
                <a:uFillTx/>
                <a:latin typeface="Carlito"/>
                <a:ea typeface="+mn-ea"/>
                <a:cs typeface="Carlito"/>
              </a:rPr>
              <a:t>que </a:t>
            </a:r>
            <a:r>
              <a:rPr kumimoji="0" sz="2000" b="0" i="0" u="none" strike="noStrike" kern="1200" cap="none" spc="-10" normalizeH="0" baseline="0" noProof="0" dirty="0">
                <a:ln>
                  <a:noFill/>
                </a:ln>
                <a:solidFill>
                  <a:prstClr val="black"/>
                </a:solidFill>
                <a:effectLst/>
                <a:uLnTx/>
                <a:uFillTx/>
                <a:latin typeface="Carlito"/>
                <a:ea typeface="+mn-ea"/>
                <a:cs typeface="Carlito"/>
              </a:rPr>
              <a:t>determina </a:t>
            </a:r>
            <a:r>
              <a:rPr kumimoji="0" sz="2000" b="0" i="0" u="none" strike="noStrike" kern="1200" cap="none" spc="-5" normalizeH="0" baseline="0" noProof="0" dirty="0">
                <a:ln>
                  <a:noFill/>
                </a:ln>
                <a:solidFill>
                  <a:prstClr val="black"/>
                </a:solidFill>
                <a:effectLst/>
                <a:uLnTx/>
                <a:uFillTx/>
                <a:latin typeface="Carlito"/>
                <a:ea typeface="+mn-ea"/>
                <a:cs typeface="Carlito"/>
              </a:rPr>
              <a:t>la clase a la que pertenecen los </a:t>
            </a:r>
            <a:r>
              <a:rPr kumimoji="0" sz="2000" b="0" i="0" u="none" strike="noStrike" kern="1200" cap="none" spc="-10" normalizeH="0" baseline="0" noProof="0" dirty="0">
                <a:ln>
                  <a:noFill/>
                </a:ln>
                <a:solidFill>
                  <a:prstClr val="black"/>
                </a:solidFill>
                <a:effectLst/>
                <a:uLnTx/>
                <a:uFillTx/>
                <a:latin typeface="Carlito"/>
                <a:ea typeface="+mn-ea"/>
                <a:cs typeface="Carlito"/>
              </a:rPr>
              <a:t>datos de  entrada, </a:t>
            </a:r>
            <a:r>
              <a:rPr kumimoji="0" sz="2000" b="0" i="0" u="none" strike="noStrike" kern="1200" cap="none" spc="-5" normalizeH="0" baseline="0" noProof="0" dirty="0">
                <a:ln>
                  <a:noFill/>
                </a:ln>
                <a:solidFill>
                  <a:prstClr val="black"/>
                </a:solidFill>
                <a:effectLst/>
                <a:uLnTx/>
                <a:uFillTx/>
                <a:latin typeface="Carlito"/>
                <a:ea typeface="+mn-ea"/>
                <a:cs typeface="Carlito"/>
              </a:rPr>
              <a:t>es </a:t>
            </a:r>
            <a:r>
              <a:rPr kumimoji="0" sz="2000" b="0" i="0" u="none" strike="noStrike" kern="1200" cap="none" spc="-35" normalizeH="0" baseline="0" noProof="0" dirty="0">
                <a:ln>
                  <a:noFill/>
                </a:ln>
                <a:solidFill>
                  <a:prstClr val="black"/>
                </a:solidFill>
                <a:effectLst/>
                <a:uLnTx/>
                <a:uFillTx/>
                <a:latin typeface="Carlito"/>
                <a:ea typeface="+mn-ea"/>
                <a:cs typeface="Carlito"/>
              </a:rPr>
              <a:t>decir, </a:t>
            </a:r>
            <a:r>
              <a:rPr kumimoji="0" sz="2000" b="0" i="0" u="none" strike="noStrike" kern="1200" cap="none" spc="-5" normalizeH="0" baseline="0" noProof="0" dirty="0">
                <a:ln>
                  <a:noFill/>
                </a:ln>
                <a:solidFill>
                  <a:prstClr val="black"/>
                </a:solidFill>
                <a:effectLst/>
                <a:uLnTx/>
                <a:uFillTx/>
                <a:latin typeface="Carlito"/>
                <a:ea typeface="+mn-ea"/>
                <a:cs typeface="Carlito"/>
              </a:rPr>
              <a:t>la variable de salida es una </a:t>
            </a:r>
            <a:r>
              <a:rPr kumimoji="0" sz="2000" b="1" i="0" u="none" strike="noStrike" kern="1200" cap="none" spc="-10" normalizeH="0" baseline="0" noProof="0" dirty="0">
                <a:ln>
                  <a:noFill/>
                </a:ln>
                <a:solidFill>
                  <a:prstClr val="black"/>
                </a:solidFill>
                <a:effectLst/>
                <a:uLnTx/>
                <a:uFillTx/>
                <a:latin typeface="Carlito"/>
                <a:ea typeface="+mn-ea"/>
                <a:cs typeface="Carlito"/>
              </a:rPr>
              <a:t>variable</a:t>
            </a:r>
            <a:r>
              <a:rPr kumimoji="0" sz="2000" b="1" i="0" u="none" strike="noStrike" kern="1200" cap="none" spc="180" normalizeH="0" baseline="0" noProof="0" dirty="0">
                <a:ln>
                  <a:noFill/>
                </a:ln>
                <a:solidFill>
                  <a:prstClr val="black"/>
                </a:solidFill>
                <a:effectLst/>
                <a:uLnTx/>
                <a:uFillTx/>
                <a:latin typeface="Carlito"/>
                <a:ea typeface="+mn-ea"/>
                <a:cs typeface="Carlito"/>
              </a:rPr>
              <a:t> </a:t>
            </a:r>
            <a:r>
              <a:rPr kumimoji="0" sz="2000" b="1" i="0" u="none" strike="noStrike" kern="1200" cap="none" spc="-10" normalizeH="0" baseline="0" noProof="0" dirty="0">
                <a:ln>
                  <a:noFill/>
                </a:ln>
                <a:solidFill>
                  <a:prstClr val="black"/>
                </a:solidFill>
                <a:effectLst/>
                <a:uLnTx/>
                <a:uFillTx/>
                <a:latin typeface="Carlito"/>
                <a:ea typeface="+mn-ea"/>
                <a:cs typeface="Carlito"/>
              </a:rPr>
              <a:t>discreta</a:t>
            </a:r>
            <a:r>
              <a:rPr kumimoji="0" sz="2000" b="0" i="0" u="none" strike="noStrike" kern="1200" cap="none" spc="-10" normalizeH="0" baseline="0" noProof="0" dirty="0">
                <a:ln>
                  <a:noFill/>
                </a:ln>
                <a:solidFill>
                  <a:prstClr val="black"/>
                </a:solidFill>
                <a:effectLst/>
                <a:uLnTx/>
                <a:uFillTx/>
                <a:latin typeface="Carlito"/>
                <a:ea typeface="+mn-ea"/>
                <a:cs typeface="Carlito"/>
              </a:rPr>
              <a:t>.</a:t>
            </a:r>
            <a:endParaRPr kumimoji="0" sz="20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8" name="object 13">
            <a:extLst>
              <a:ext uri="{FF2B5EF4-FFF2-40B4-BE49-F238E27FC236}">
                <a16:creationId xmlns:a16="http://schemas.microsoft.com/office/drawing/2014/main" id="{27645260-1CC3-4DEE-BD78-FCBDEB9FDD26}"/>
              </a:ext>
            </a:extLst>
          </p:cNvPr>
          <p:cNvSpPr txBox="1"/>
          <p:nvPr/>
        </p:nvSpPr>
        <p:spPr>
          <a:xfrm>
            <a:off x="4960452" y="2715260"/>
            <a:ext cx="6685915" cy="1427480"/>
          </a:xfrm>
          <a:prstGeom prst="rect">
            <a:avLst/>
          </a:prstGeom>
        </p:spPr>
        <p:txBody>
          <a:bodyPr vert="horz" wrap="square" lIns="0" tIns="46990" rIns="0" bIns="0" rtlCol="0">
            <a:spAutoFit/>
          </a:bodyPr>
          <a:lstStyle/>
          <a:p>
            <a:pPr marL="241300" marR="5080" lvl="0" indent="-228600" algn="l" defTabSz="914400" rtl="0" eaLnBrk="1" fontAlgn="auto" latinLnBrk="0" hangingPunct="1">
              <a:lnSpc>
                <a:spcPts val="2160"/>
              </a:lnSpc>
              <a:spcBef>
                <a:spcPts val="370"/>
              </a:spcBef>
              <a:spcAft>
                <a:spcPts val="0"/>
              </a:spcAft>
              <a:buClrTx/>
              <a:buSzTx/>
              <a:buFont typeface="Arial"/>
              <a:buChar char="•"/>
              <a:tabLst>
                <a:tab pos="240665" algn="l"/>
                <a:tab pos="241300" algn="l"/>
              </a:tabLst>
              <a:defRPr/>
            </a:pPr>
            <a:r>
              <a:rPr kumimoji="0" sz="2000" b="1" i="0" u="none" strike="noStrike" kern="1200" cap="none" spc="-15" normalizeH="0" baseline="0" noProof="0" dirty="0">
                <a:ln>
                  <a:noFill/>
                </a:ln>
                <a:solidFill>
                  <a:prstClr val="black"/>
                </a:solidFill>
                <a:effectLst/>
                <a:uLnTx/>
                <a:uFillTx/>
                <a:latin typeface="Carlito"/>
                <a:ea typeface="+mn-ea"/>
                <a:cs typeface="Carlito"/>
              </a:rPr>
              <a:t>Regresión: </a:t>
            </a:r>
            <a:r>
              <a:rPr kumimoji="0" sz="2000" b="0" i="0" u="none" strike="noStrike" kern="1200" cap="none" spc="-5" normalizeH="0" baseline="0" noProof="0" dirty="0">
                <a:ln>
                  <a:noFill/>
                </a:ln>
                <a:solidFill>
                  <a:prstClr val="black"/>
                </a:solidFill>
                <a:effectLst/>
                <a:uLnTx/>
                <a:uFillTx/>
                <a:latin typeface="Carlito"/>
                <a:ea typeface="+mn-ea"/>
                <a:cs typeface="Carlito"/>
              </a:rPr>
              <a:t>en </a:t>
            </a:r>
            <a:r>
              <a:rPr kumimoji="0" sz="2000" b="0" i="0" u="none" strike="noStrike" kern="1200" cap="none" spc="-15" normalizeH="0" baseline="0" noProof="0" dirty="0">
                <a:ln>
                  <a:noFill/>
                </a:ln>
                <a:solidFill>
                  <a:prstClr val="black"/>
                </a:solidFill>
                <a:effectLst/>
                <a:uLnTx/>
                <a:uFillTx/>
                <a:latin typeface="Carlito"/>
                <a:ea typeface="+mn-ea"/>
                <a:cs typeface="Carlito"/>
              </a:rPr>
              <a:t>este </a:t>
            </a:r>
            <a:r>
              <a:rPr kumimoji="0" sz="2000" b="0" i="0" u="none" strike="noStrike" kern="1200" cap="none" spc="-10" normalizeH="0" baseline="0" noProof="0" dirty="0">
                <a:ln>
                  <a:noFill/>
                </a:ln>
                <a:solidFill>
                  <a:prstClr val="black"/>
                </a:solidFill>
                <a:effectLst/>
                <a:uLnTx/>
                <a:uFillTx/>
                <a:latin typeface="Carlito"/>
                <a:ea typeface="+mn-ea"/>
                <a:cs typeface="Carlito"/>
              </a:rPr>
              <a:t>caso </a:t>
            </a:r>
            <a:r>
              <a:rPr kumimoji="0" sz="2000" b="0" i="0" u="none" strike="noStrike" kern="1200" cap="none" spc="-5" normalizeH="0" baseline="0" noProof="0" dirty="0">
                <a:ln>
                  <a:noFill/>
                </a:ln>
                <a:solidFill>
                  <a:prstClr val="black"/>
                </a:solidFill>
                <a:effectLst/>
                <a:uLnTx/>
                <a:uFillTx/>
                <a:latin typeface="Carlito"/>
                <a:ea typeface="+mn-ea"/>
                <a:cs typeface="Carlito"/>
              </a:rPr>
              <a:t>los algoritmos de </a:t>
            </a:r>
            <a:r>
              <a:rPr kumimoji="0" sz="2000" b="0" i="0" u="none" strike="noStrike" kern="1200" cap="none" spc="-10" normalizeH="0" baseline="0" noProof="0" dirty="0">
                <a:ln>
                  <a:noFill/>
                </a:ln>
                <a:solidFill>
                  <a:prstClr val="black"/>
                </a:solidFill>
                <a:effectLst/>
                <a:uLnTx/>
                <a:uFillTx/>
                <a:latin typeface="Carlito"/>
                <a:ea typeface="+mn-ea"/>
                <a:cs typeface="Carlito"/>
              </a:rPr>
              <a:t>aprendizaje buscan  </a:t>
            </a:r>
            <a:r>
              <a:rPr kumimoji="0" sz="2000" b="0" i="0" u="none" strike="noStrike" kern="1200" cap="none" spc="-5" normalizeH="0" baseline="0" noProof="0" dirty="0">
                <a:ln>
                  <a:noFill/>
                </a:ln>
                <a:solidFill>
                  <a:prstClr val="black"/>
                </a:solidFill>
                <a:effectLst/>
                <a:uLnTx/>
                <a:uFillTx/>
                <a:latin typeface="Carlito"/>
                <a:ea typeface="+mn-ea"/>
                <a:cs typeface="Carlito"/>
              </a:rPr>
              <a:t>predecir el </a:t>
            </a:r>
            <a:r>
              <a:rPr kumimoji="0" sz="2000" b="0" i="0" u="none" strike="noStrike" kern="1200" cap="none" spc="-10" normalizeH="0" baseline="0" noProof="0" dirty="0">
                <a:ln>
                  <a:noFill/>
                </a:ln>
                <a:solidFill>
                  <a:prstClr val="black"/>
                </a:solidFill>
                <a:effectLst/>
                <a:uLnTx/>
                <a:uFillTx/>
                <a:latin typeface="Carlito"/>
                <a:ea typeface="+mn-ea"/>
                <a:cs typeface="Carlito"/>
              </a:rPr>
              <a:t>valor </a:t>
            </a:r>
            <a:r>
              <a:rPr kumimoji="0" sz="2000" b="0" i="0" u="none" strike="noStrike" kern="1200" cap="none" spc="-5" normalizeH="0" baseline="0" noProof="0" dirty="0">
                <a:ln>
                  <a:noFill/>
                </a:ln>
                <a:solidFill>
                  <a:prstClr val="black"/>
                </a:solidFill>
                <a:effectLst/>
                <a:uLnTx/>
                <a:uFillTx/>
                <a:latin typeface="Carlito"/>
                <a:ea typeface="+mn-ea"/>
                <a:cs typeface="Carlito"/>
              </a:rPr>
              <a:t>de una </a:t>
            </a:r>
            <a:r>
              <a:rPr kumimoji="0" sz="2000" b="1" i="0" u="none" strike="noStrike" kern="1200" cap="none" spc="-10" normalizeH="0" baseline="0" noProof="0" dirty="0">
                <a:ln>
                  <a:noFill/>
                </a:ln>
                <a:solidFill>
                  <a:prstClr val="black"/>
                </a:solidFill>
                <a:effectLst/>
                <a:uLnTx/>
                <a:uFillTx/>
                <a:latin typeface="Carlito"/>
                <a:ea typeface="+mn-ea"/>
                <a:cs typeface="Carlito"/>
              </a:rPr>
              <a:t>variable continua </a:t>
            </a:r>
            <a:r>
              <a:rPr kumimoji="0" sz="2000" b="0" i="0" u="none" strike="noStrike" kern="1200" cap="none" spc="-5" normalizeH="0" baseline="0" noProof="0" dirty="0">
                <a:ln>
                  <a:noFill/>
                </a:ln>
                <a:solidFill>
                  <a:prstClr val="black"/>
                </a:solidFill>
                <a:effectLst/>
                <a:uLnTx/>
                <a:uFillTx/>
                <a:latin typeface="Carlito"/>
                <a:ea typeface="+mn-ea"/>
                <a:cs typeface="Carlito"/>
              </a:rPr>
              <a:t>a partir de los </a:t>
            </a:r>
            <a:r>
              <a:rPr kumimoji="0" sz="2000" b="0" i="0" u="none" strike="noStrike" kern="1200" cap="none" spc="-15" normalizeH="0" baseline="0" noProof="0" dirty="0">
                <a:ln>
                  <a:noFill/>
                </a:ln>
                <a:solidFill>
                  <a:prstClr val="black"/>
                </a:solidFill>
                <a:effectLst/>
                <a:uLnTx/>
                <a:uFillTx/>
                <a:latin typeface="Carlito"/>
                <a:ea typeface="+mn-ea"/>
                <a:cs typeface="Carlito"/>
              </a:rPr>
              <a:t>datos  </a:t>
            </a:r>
            <a:r>
              <a:rPr kumimoji="0" sz="2000" b="0" i="0" u="none" strike="noStrike" kern="1200" cap="none" spc="-5" normalizeH="0" baseline="0" noProof="0" dirty="0">
                <a:ln>
                  <a:noFill/>
                </a:ln>
                <a:solidFill>
                  <a:prstClr val="black"/>
                </a:solidFill>
                <a:effectLst/>
                <a:uLnTx/>
                <a:uFillTx/>
                <a:latin typeface="Carlito"/>
                <a:ea typeface="+mn-ea"/>
                <a:cs typeface="Carlito"/>
              </a:rPr>
              <a:t>de </a:t>
            </a:r>
            <a:r>
              <a:rPr kumimoji="0" sz="2000" b="0" i="0" u="none" strike="noStrike" kern="1200" cap="none" spc="-10" normalizeH="0" baseline="0" noProof="0" dirty="0">
                <a:ln>
                  <a:noFill/>
                </a:ln>
                <a:solidFill>
                  <a:prstClr val="black"/>
                </a:solidFill>
                <a:effectLst/>
                <a:uLnTx/>
                <a:uFillTx/>
                <a:latin typeface="Carlito"/>
                <a:ea typeface="+mn-ea"/>
                <a:cs typeface="Carlito"/>
              </a:rPr>
              <a:t>entrada. </a:t>
            </a:r>
            <a:r>
              <a:rPr kumimoji="0" sz="2000" b="0" i="0" u="none" strike="noStrike" kern="1200" cap="none" spc="-5" normalizeH="0" baseline="0" noProof="0" dirty="0">
                <a:ln>
                  <a:noFill/>
                </a:ln>
                <a:solidFill>
                  <a:prstClr val="black"/>
                </a:solidFill>
                <a:effectLst/>
                <a:uLnTx/>
                <a:uFillTx/>
                <a:latin typeface="Carlito"/>
                <a:ea typeface="+mn-ea"/>
                <a:cs typeface="Carlito"/>
              </a:rPr>
              <a:t>Un ejemplo de una </a:t>
            </a:r>
            <a:r>
              <a:rPr kumimoji="0" sz="2000" b="0" i="0" u="none" strike="noStrike" kern="1200" cap="none" spc="-15" normalizeH="0" baseline="0" noProof="0" dirty="0">
                <a:ln>
                  <a:noFill/>
                </a:ln>
                <a:solidFill>
                  <a:prstClr val="black"/>
                </a:solidFill>
                <a:effectLst/>
                <a:uLnTx/>
                <a:uFillTx/>
                <a:latin typeface="Carlito"/>
                <a:ea typeface="+mn-ea"/>
                <a:cs typeface="Carlito"/>
              </a:rPr>
              <a:t>tarea </a:t>
            </a:r>
            <a:r>
              <a:rPr kumimoji="0" sz="2000" b="0" i="0" u="none" strike="noStrike" kern="1200" cap="none" spc="-5" normalizeH="0" baseline="0" noProof="0" dirty="0">
                <a:ln>
                  <a:noFill/>
                </a:ln>
                <a:solidFill>
                  <a:prstClr val="black"/>
                </a:solidFill>
                <a:effectLst/>
                <a:uLnTx/>
                <a:uFillTx/>
                <a:latin typeface="Carlito"/>
                <a:ea typeface="+mn-ea"/>
                <a:cs typeface="Carlito"/>
              </a:rPr>
              <a:t>de </a:t>
            </a:r>
            <a:r>
              <a:rPr kumimoji="0" sz="2000" b="0" i="0" u="none" strike="noStrike" kern="1200" cap="none" spc="-10" normalizeH="0" baseline="0" noProof="0" dirty="0">
                <a:ln>
                  <a:noFill/>
                </a:ln>
                <a:solidFill>
                  <a:prstClr val="black"/>
                </a:solidFill>
                <a:effectLst/>
                <a:uLnTx/>
                <a:uFillTx/>
                <a:latin typeface="Carlito"/>
                <a:ea typeface="+mn-ea"/>
                <a:cs typeface="Carlito"/>
              </a:rPr>
              <a:t>regresión </a:t>
            </a:r>
            <a:r>
              <a:rPr kumimoji="0" sz="2000" b="0" i="0" u="none" strike="noStrike" kern="1200" cap="none" spc="-5" normalizeH="0" baseline="0" noProof="0" dirty="0">
                <a:ln>
                  <a:noFill/>
                </a:ln>
                <a:solidFill>
                  <a:prstClr val="black"/>
                </a:solidFill>
                <a:effectLst/>
                <a:uLnTx/>
                <a:uFillTx/>
                <a:latin typeface="Carlito"/>
                <a:ea typeface="+mn-ea"/>
                <a:cs typeface="Carlito"/>
              </a:rPr>
              <a:t>es el </a:t>
            </a:r>
            <a:r>
              <a:rPr kumimoji="0" sz="2000" b="0" i="0" u="none" strike="noStrike" kern="1200" cap="none" spc="-10" normalizeH="0" baseline="0" noProof="0" dirty="0">
                <a:ln>
                  <a:noFill/>
                </a:ln>
                <a:solidFill>
                  <a:prstClr val="black"/>
                </a:solidFill>
                <a:effectLst/>
                <a:uLnTx/>
                <a:uFillTx/>
                <a:latin typeface="Carlito"/>
                <a:ea typeface="+mn-ea"/>
                <a:cs typeface="Carlito"/>
              </a:rPr>
              <a:t>de  </a:t>
            </a:r>
            <a:r>
              <a:rPr kumimoji="0" sz="2000" b="0" i="0" u="none" strike="noStrike" kern="1200" cap="none" spc="-5" normalizeH="0" baseline="0" noProof="0" dirty="0">
                <a:ln>
                  <a:noFill/>
                </a:ln>
                <a:solidFill>
                  <a:prstClr val="black"/>
                </a:solidFill>
                <a:effectLst/>
                <a:uLnTx/>
                <a:uFillTx/>
                <a:latin typeface="Carlito"/>
                <a:ea typeface="+mn-ea"/>
                <a:cs typeface="Carlito"/>
              </a:rPr>
              <a:t>estimar la longitud de un </a:t>
            </a:r>
            <a:r>
              <a:rPr kumimoji="0" sz="2000" b="0" i="0" u="none" strike="noStrike" kern="1200" cap="none" spc="-10" normalizeH="0" baseline="0" noProof="0" dirty="0">
                <a:ln>
                  <a:noFill/>
                </a:ln>
                <a:solidFill>
                  <a:prstClr val="black"/>
                </a:solidFill>
                <a:effectLst/>
                <a:uLnTx/>
                <a:uFillTx/>
                <a:latin typeface="Carlito"/>
                <a:ea typeface="+mn-ea"/>
                <a:cs typeface="Carlito"/>
              </a:rPr>
              <a:t>salmón </a:t>
            </a:r>
            <a:r>
              <a:rPr kumimoji="0" sz="2000" b="0" i="0" u="none" strike="noStrike" kern="1200" cap="none" spc="-5" normalizeH="0" baseline="0" noProof="0" dirty="0">
                <a:ln>
                  <a:noFill/>
                </a:ln>
                <a:solidFill>
                  <a:prstClr val="black"/>
                </a:solidFill>
                <a:effectLst/>
                <a:uLnTx/>
                <a:uFillTx/>
                <a:latin typeface="Carlito"/>
                <a:ea typeface="+mn-ea"/>
                <a:cs typeface="Carlito"/>
              </a:rPr>
              <a:t>en </a:t>
            </a:r>
            <a:r>
              <a:rPr kumimoji="0" sz="2000" b="0" i="0" u="none" strike="noStrike" kern="1200" cap="none" spc="-10" normalizeH="0" baseline="0" noProof="0" dirty="0">
                <a:ln>
                  <a:noFill/>
                </a:ln>
                <a:solidFill>
                  <a:prstClr val="black"/>
                </a:solidFill>
                <a:effectLst/>
                <a:uLnTx/>
                <a:uFillTx/>
                <a:latin typeface="Carlito"/>
                <a:ea typeface="+mn-ea"/>
                <a:cs typeface="Carlito"/>
              </a:rPr>
              <a:t>función </a:t>
            </a:r>
            <a:r>
              <a:rPr kumimoji="0" sz="2000" b="0" i="0" u="none" strike="noStrike" kern="1200" cap="none" spc="-5" normalizeH="0" baseline="0" noProof="0" dirty="0">
                <a:ln>
                  <a:noFill/>
                </a:ln>
                <a:solidFill>
                  <a:prstClr val="black"/>
                </a:solidFill>
                <a:effectLst/>
                <a:uLnTx/>
                <a:uFillTx/>
                <a:latin typeface="Carlito"/>
                <a:ea typeface="+mn-ea"/>
                <a:cs typeface="Carlito"/>
              </a:rPr>
              <a:t>de su </a:t>
            </a:r>
            <a:r>
              <a:rPr kumimoji="0" sz="2000" b="0" i="0" u="none" strike="noStrike" kern="1200" cap="none" spc="0" normalizeH="0" baseline="0" noProof="0" dirty="0">
                <a:ln>
                  <a:noFill/>
                </a:ln>
                <a:solidFill>
                  <a:prstClr val="black"/>
                </a:solidFill>
                <a:effectLst/>
                <a:uLnTx/>
                <a:uFillTx/>
                <a:latin typeface="Carlito"/>
                <a:ea typeface="+mn-ea"/>
                <a:cs typeface="Carlito"/>
              </a:rPr>
              <a:t>edad </a:t>
            </a:r>
            <a:r>
              <a:rPr kumimoji="0" sz="2000" b="0" i="0" u="none" strike="noStrike" kern="1200" cap="none" spc="-5" normalizeH="0" baseline="0" noProof="0" dirty="0">
                <a:ln>
                  <a:noFill/>
                </a:ln>
                <a:solidFill>
                  <a:prstClr val="black"/>
                </a:solidFill>
                <a:effectLst/>
                <a:uLnTx/>
                <a:uFillTx/>
                <a:latin typeface="Carlito"/>
                <a:ea typeface="+mn-ea"/>
                <a:cs typeface="Carlito"/>
              </a:rPr>
              <a:t>y </a:t>
            </a:r>
            <a:r>
              <a:rPr kumimoji="0" sz="2000" b="0" i="0" u="none" strike="noStrike" kern="1200" cap="none" spc="-10" normalizeH="0" baseline="0" noProof="0" dirty="0">
                <a:ln>
                  <a:noFill/>
                </a:ln>
                <a:solidFill>
                  <a:prstClr val="black"/>
                </a:solidFill>
                <a:effectLst/>
                <a:uLnTx/>
                <a:uFillTx/>
                <a:latin typeface="Carlito"/>
                <a:ea typeface="+mn-ea"/>
                <a:cs typeface="Carlito"/>
              </a:rPr>
              <a:t>su  peso.</a:t>
            </a:r>
            <a:endParaRPr kumimoji="0" sz="2000" b="0" i="0" u="none" strike="noStrike" kern="1200" cap="none" spc="0" normalizeH="0" baseline="0" noProof="0" dirty="0">
              <a:ln>
                <a:noFill/>
              </a:ln>
              <a:solidFill>
                <a:prstClr val="black"/>
              </a:solidFill>
              <a:effectLst/>
              <a:uLnTx/>
              <a:uFillTx/>
              <a:latin typeface="Carlito"/>
              <a:ea typeface="+mn-ea"/>
              <a:cs typeface="Carlito"/>
            </a:endParaRPr>
          </a:p>
        </p:txBody>
      </p:sp>
    </p:spTree>
    <p:extLst>
      <p:ext uri="{BB962C8B-B14F-4D97-AF65-F5344CB8AC3E}">
        <p14:creationId xmlns:p14="http://schemas.microsoft.com/office/powerpoint/2010/main" val="220685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916939" y="168401"/>
            <a:ext cx="9231630" cy="635635"/>
          </a:xfrm>
          <a:prstGeom prst="rect">
            <a:avLst/>
          </a:prstGeom>
        </p:spPr>
        <p:txBody>
          <a:bodyPr vert="horz" wrap="square" lIns="0" tIns="12700" rIns="0" bIns="0" rtlCol="0">
            <a:spAutoFit/>
          </a:bodyPr>
          <a:lstStyle/>
          <a:p>
            <a:pPr marL="12700">
              <a:lnSpc>
                <a:spcPct val="100000"/>
              </a:lnSpc>
              <a:spcBef>
                <a:spcPts val="100"/>
              </a:spcBef>
            </a:pPr>
            <a:r>
              <a:rPr lang="es-CO" sz="4000" b="1" spc="-15" dirty="0">
                <a:latin typeface="Carlito"/>
                <a:cs typeface="Carlito"/>
              </a:rPr>
              <a:t>Tipos de Aprendizaje</a:t>
            </a:r>
            <a:endParaRPr sz="4000" dirty="0">
              <a:latin typeface="Carlito"/>
              <a:cs typeface="Carlito"/>
            </a:endParaRPr>
          </a:p>
        </p:txBody>
      </p:sp>
      <p:sp>
        <p:nvSpPr>
          <p:cNvPr id="4" name="object 4"/>
          <p:cNvSpPr/>
          <p:nvPr/>
        </p:nvSpPr>
        <p:spPr>
          <a:xfrm>
            <a:off x="875133" y="1135174"/>
            <a:ext cx="3349105" cy="3471933"/>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6934200" y="2362200"/>
            <a:ext cx="3971577" cy="3602735"/>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marR="0" lvl="0" indent="0" algn="l" defTabSz="914400" rtl="0" eaLnBrk="1" fontAlgn="auto" latinLnBrk="0" hangingPunct="1">
              <a:lnSpc>
                <a:spcPts val="1430"/>
              </a:lnSpc>
              <a:spcBef>
                <a:spcPts val="0"/>
              </a:spcBef>
              <a:spcAft>
                <a:spcPts val="0"/>
              </a:spcAft>
              <a:buClrTx/>
              <a:buSzTx/>
              <a:buFontTx/>
              <a:buNone/>
              <a:tabLst/>
              <a:defRPr/>
            </a:pPr>
            <a:fld id="{81D60167-4931-47E6-BA6A-407CBD079E47}" type="slidenum">
              <a:rPr kumimoji="0" sz="1400" b="0" i="0" u="none" strike="noStrike" kern="1200" cap="none" spc="-5" normalizeH="0" baseline="0" noProof="0" dirty="0">
                <a:ln>
                  <a:noFill/>
                </a:ln>
                <a:solidFill>
                  <a:prstClr val="black"/>
                </a:solidFill>
                <a:effectLst/>
                <a:uLnTx/>
                <a:uFillTx/>
                <a:latin typeface="Calibri"/>
                <a:ea typeface="+mn-ea"/>
                <a:cs typeface="Calibri"/>
              </a:rPr>
              <a:pPr marL="38100" marR="0" lvl="0" indent="0" algn="l" defTabSz="914400" rtl="0" eaLnBrk="1" fontAlgn="auto" latinLnBrk="0" hangingPunct="1">
                <a:lnSpc>
                  <a:spcPts val="1430"/>
                </a:lnSpc>
                <a:spcBef>
                  <a:spcPts val="0"/>
                </a:spcBef>
                <a:spcAft>
                  <a:spcPts val="0"/>
                </a:spcAft>
                <a:buClrTx/>
                <a:buSzTx/>
                <a:buFontTx/>
                <a:buNone/>
                <a:tabLst/>
                <a:defRPr/>
              </a:pPr>
              <a:t>8</a:t>
            </a:fld>
            <a:endParaRPr kumimoji="0" sz="1400" b="0" i="0" u="none" strike="noStrike" kern="1200" cap="none" spc="-5" normalizeH="0" baseline="0" noProof="0" dirty="0">
              <a:ln>
                <a:noFill/>
              </a:ln>
              <a:solidFill>
                <a:prstClr val="black"/>
              </a:solidFill>
              <a:effectLst/>
              <a:uLnTx/>
              <a:uFillTx/>
              <a:latin typeface="Calibri"/>
              <a:ea typeface="+mn-ea"/>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68401"/>
            <a:ext cx="4030979" cy="635635"/>
          </a:xfrm>
          <a:prstGeom prst="rect">
            <a:avLst/>
          </a:prstGeom>
        </p:spPr>
        <p:txBody>
          <a:bodyPr vert="horz" wrap="square" lIns="0" tIns="12700" rIns="0" bIns="0" rtlCol="0">
            <a:spAutoFit/>
          </a:bodyPr>
          <a:lstStyle/>
          <a:p>
            <a:pPr marL="12700">
              <a:lnSpc>
                <a:spcPct val="100000"/>
              </a:lnSpc>
              <a:spcBef>
                <a:spcPts val="100"/>
              </a:spcBef>
            </a:pPr>
            <a:r>
              <a:rPr sz="4000" b="1" spc="-15" dirty="0">
                <a:latin typeface="Calibri"/>
                <a:cs typeface="Calibri"/>
              </a:rPr>
              <a:t>Regresión</a:t>
            </a:r>
            <a:r>
              <a:rPr sz="4000" b="1" spc="-70" dirty="0">
                <a:latin typeface="Calibri"/>
                <a:cs typeface="Calibri"/>
              </a:rPr>
              <a:t> </a:t>
            </a:r>
            <a:r>
              <a:rPr sz="4000" b="1" spc="-10" dirty="0">
                <a:latin typeface="Calibri"/>
                <a:cs typeface="Calibri"/>
              </a:rPr>
              <a:t>Logística</a:t>
            </a:r>
            <a:endParaRPr sz="4000">
              <a:latin typeface="Calibri"/>
              <a:cs typeface="Calibri"/>
            </a:endParaRPr>
          </a:p>
        </p:txBody>
      </p:sp>
      <p:sp>
        <p:nvSpPr>
          <p:cNvPr id="3" name="object 3"/>
          <p:cNvSpPr/>
          <p:nvPr/>
        </p:nvSpPr>
        <p:spPr>
          <a:xfrm>
            <a:off x="430110" y="1227455"/>
            <a:ext cx="190500" cy="17754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17322" y="1007312"/>
            <a:ext cx="5678678" cy="2362185"/>
          </a:xfrm>
          <a:prstGeom prst="rect">
            <a:avLst/>
          </a:prstGeom>
        </p:spPr>
        <p:txBody>
          <a:bodyPr vert="horz" wrap="square" lIns="0" tIns="142240" rIns="0" bIns="0" rtlCol="0">
            <a:spAutoFit/>
          </a:bodyPr>
          <a:lstStyle/>
          <a:p>
            <a:pPr marL="298450">
              <a:lnSpc>
                <a:spcPct val="100000"/>
              </a:lnSpc>
              <a:spcBef>
                <a:spcPts val="1120"/>
              </a:spcBef>
            </a:pPr>
            <a:r>
              <a:rPr sz="2000" b="1" spc="-5" dirty="0">
                <a:latin typeface="Calibri"/>
                <a:cs typeface="Calibri"/>
              </a:rPr>
              <a:t>D</a:t>
            </a:r>
            <a:r>
              <a:rPr sz="1600" b="1" spc="-5" dirty="0">
                <a:latin typeface="Calibri"/>
                <a:cs typeface="Calibri"/>
              </a:rPr>
              <a:t>EFINICIÓN</a:t>
            </a:r>
            <a:r>
              <a:rPr sz="2000" b="1" spc="-5" dirty="0">
                <a:latin typeface="Calibri"/>
                <a:cs typeface="Calibri"/>
              </a:rPr>
              <a:t>:</a:t>
            </a:r>
            <a:endParaRPr sz="2000" dirty="0">
              <a:latin typeface="Calibri"/>
              <a:cs typeface="Calibri"/>
            </a:endParaRPr>
          </a:p>
          <a:p>
            <a:pPr marL="12700" marR="5080">
              <a:lnSpc>
                <a:spcPct val="120000"/>
              </a:lnSpc>
              <a:spcBef>
                <a:spcPts val="540"/>
              </a:spcBef>
            </a:pPr>
            <a:r>
              <a:rPr sz="2000" spc="-5" dirty="0">
                <a:latin typeface="Calibri"/>
                <a:cs typeface="Calibri"/>
              </a:rPr>
              <a:t>La </a:t>
            </a:r>
            <a:r>
              <a:rPr sz="2000" spc="-10" dirty="0">
                <a:latin typeface="Calibri"/>
                <a:cs typeface="Calibri"/>
              </a:rPr>
              <a:t>regresión logística </a:t>
            </a:r>
            <a:r>
              <a:rPr sz="2000" spc="-5" dirty="0">
                <a:latin typeface="Calibri"/>
                <a:cs typeface="Calibri"/>
              </a:rPr>
              <a:t>es un modelo de </a:t>
            </a:r>
            <a:r>
              <a:rPr sz="2000" spc="-5" dirty="0" err="1">
                <a:latin typeface="Calibri"/>
                <a:cs typeface="Calibri"/>
              </a:rPr>
              <a:t>clasificación</a:t>
            </a:r>
            <a:r>
              <a:rPr sz="2000" spc="-5" dirty="0">
                <a:latin typeface="Calibri"/>
                <a:cs typeface="Calibri"/>
              </a:rPr>
              <a:t> que se </a:t>
            </a:r>
            <a:r>
              <a:rPr sz="2000" spc="-10" dirty="0">
                <a:latin typeface="Calibri"/>
                <a:cs typeface="Calibri"/>
              </a:rPr>
              <a:t>utiliza </a:t>
            </a:r>
            <a:r>
              <a:rPr sz="2000" spc="-15" dirty="0">
                <a:latin typeface="Calibri"/>
                <a:cs typeface="Calibri"/>
              </a:rPr>
              <a:t>para </a:t>
            </a:r>
            <a:r>
              <a:rPr sz="2000" b="1" spc="-10" dirty="0">
                <a:solidFill>
                  <a:srgbClr val="4471C4"/>
                </a:solidFill>
                <a:latin typeface="Calibri"/>
                <a:cs typeface="Calibri"/>
              </a:rPr>
              <a:t>predecir </a:t>
            </a:r>
            <a:r>
              <a:rPr sz="2000" b="1" spc="-5" dirty="0">
                <a:solidFill>
                  <a:srgbClr val="4471C4"/>
                </a:solidFill>
                <a:latin typeface="Calibri"/>
                <a:cs typeface="Calibri"/>
              </a:rPr>
              <a:t>la probabilidad </a:t>
            </a:r>
            <a:r>
              <a:rPr sz="2000" spc="10" dirty="0">
                <a:latin typeface="Cambria Math"/>
                <a:cs typeface="Cambria Math"/>
              </a:rPr>
              <a:t>𝑃(𝑦</a:t>
            </a:r>
            <a:r>
              <a:rPr sz="2000" spc="254" dirty="0">
                <a:latin typeface="Cambria Math"/>
                <a:cs typeface="Cambria Math"/>
              </a:rPr>
              <a:t> </a:t>
            </a:r>
            <a:r>
              <a:rPr sz="2000" spc="-5" dirty="0">
                <a:latin typeface="Cambria Math"/>
                <a:cs typeface="Cambria Math"/>
              </a:rPr>
              <a:t>=</a:t>
            </a:r>
            <a:r>
              <a:rPr lang="es-CO" sz="2000" spc="-5" dirty="0">
                <a:latin typeface="Cambria Math"/>
                <a:cs typeface="Cambria Math"/>
              </a:rPr>
              <a:t> </a:t>
            </a:r>
            <a:r>
              <a:rPr sz="2000" dirty="0">
                <a:latin typeface="Cambria Math"/>
                <a:cs typeface="Cambria Math"/>
              </a:rPr>
              <a:t>1) </a:t>
            </a:r>
            <a:r>
              <a:rPr sz="2000" b="1" spc="-5" dirty="0">
                <a:solidFill>
                  <a:srgbClr val="C00000"/>
                </a:solidFill>
                <a:latin typeface="Calibri"/>
                <a:cs typeface="Calibri"/>
              </a:rPr>
              <a:t>de una </a:t>
            </a:r>
            <a:r>
              <a:rPr sz="2000" b="1" spc="-10" dirty="0">
                <a:solidFill>
                  <a:srgbClr val="C00000"/>
                </a:solidFill>
                <a:latin typeface="Calibri"/>
                <a:cs typeface="Calibri"/>
              </a:rPr>
              <a:t>variable </a:t>
            </a:r>
            <a:r>
              <a:rPr sz="2000" b="1" spc="-5" dirty="0">
                <a:solidFill>
                  <a:srgbClr val="C00000"/>
                </a:solidFill>
                <a:latin typeface="Calibri"/>
                <a:cs typeface="Calibri"/>
              </a:rPr>
              <a:t>dependiente </a:t>
            </a:r>
            <a:r>
              <a:rPr sz="2000" b="1" spc="-15" dirty="0">
                <a:solidFill>
                  <a:srgbClr val="C00000"/>
                </a:solidFill>
                <a:latin typeface="Calibri"/>
                <a:cs typeface="Calibri"/>
              </a:rPr>
              <a:t>categórica </a:t>
            </a:r>
            <a:r>
              <a:rPr sz="2000" spc="-5" dirty="0" err="1">
                <a:latin typeface="Calibri"/>
                <a:cs typeface="Calibri"/>
              </a:rPr>
              <a:t>en</a:t>
            </a:r>
            <a:r>
              <a:rPr sz="2000" spc="-5" dirty="0">
                <a:latin typeface="Calibri"/>
                <a:cs typeface="Calibri"/>
              </a:rPr>
              <a:t> </a:t>
            </a:r>
            <a:r>
              <a:rPr sz="2000" spc="-5" dirty="0" err="1">
                <a:latin typeface="Calibri"/>
                <a:cs typeface="Calibri"/>
              </a:rPr>
              <a:t>función</a:t>
            </a:r>
            <a:r>
              <a:rPr sz="2000" spc="-5" dirty="0">
                <a:latin typeface="Calibri"/>
                <a:cs typeface="Calibri"/>
              </a:rPr>
              <a:t> de </a:t>
            </a:r>
            <a:r>
              <a:rPr sz="2000" spc="25" dirty="0">
                <a:latin typeface="Cambria Math"/>
                <a:cs typeface="Cambria Math"/>
              </a:rPr>
              <a:t>𝑥</a:t>
            </a:r>
            <a:r>
              <a:rPr sz="2000" spc="25" dirty="0">
                <a:latin typeface="Calibri"/>
                <a:cs typeface="Calibri"/>
              </a:rPr>
              <a:t>. </a:t>
            </a:r>
            <a:r>
              <a:rPr sz="2000" spc="-5" dirty="0">
                <a:latin typeface="Calibri"/>
                <a:cs typeface="Calibri"/>
              </a:rPr>
              <a:t>Así, la </a:t>
            </a:r>
            <a:r>
              <a:rPr sz="2000" spc="-10" dirty="0">
                <a:latin typeface="Calibri"/>
                <a:cs typeface="Calibri"/>
              </a:rPr>
              <a:t>variable </a:t>
            </a:r>
            <a:r>
              <a:rPr sz="2000" spc="-5" dirty="0">
                <a:latin typeface="Cambria Math"/>
                <a:cs typeface="Cambria Math"/>
              </a:rPr>
              <a:t>𝑦 </a:t>
            </a:r>
            <a:r>
              <a:rPr sz="2000" spc="-5" dirty="0">
                <a:latin typeface="Calibri"/>
                <a:cs typeface="Calibri"/>
              </a:rPr>
              <a:t>es una </a:t>
            </a:r>
            <a:r>
              <a:rPr sz="2000" spc="-10" dirty="0">
                <a:latin typeface="Calibri"/>
                <a:cs typeface="Calibri"/>
              </a:rPr>
              <a:t>variable </a:t>
            </a:r>
            <a:r>
              <a:rPr sz="2000" spc="-5" dirty="0" err="1">
                <a:latin typeface="Calibri"/>
                <a:cs typeface="Calibri"/>
              </a:rPr>
              <a:t>binaria</a:t>
            </a:r>
            <a:r>
              <a:rPr sz="2000" spc="-5" dirty="0">
                <a:latin typeface="Calibri"/>
                <a:cs typeface="Calibri"/>
              </a:rPr>
              <a:t> </a:t>
            </a:r>
            <a:r>
              <a:rPr sz="2000" spc="-5" dirty="0" err="1">
                <a:latin typeface="Calibri"/>
                <a:cs typeface="Calibri"/>
              </a:rPr>
              <a:t>codificada</a:t>
            </a:r>
            <a:r>
              <a:rPr sz="2000" spc="-5" dirty="0">
                <a:latin typeface="Calibri"/>
                <a:cs typeface="Calibri"/>
              </a:rPr>
              <a:t> </a:t>
            </a:r>
            <a:r>
              <a:rPr lang="es-CO" sz="2000" spc="-5" dirty="0">
                <a:latin typeface="Calibri"/>
                <a:cs typeface="Calibri"/>
              </a:rPr>
              <a:t>x</a:t>
            </a:r>
            <a:r>
              <a:rPr sz="2000" spc="-10" dirty="0" err="1">
                <a:latin typeface="Calibri"/>
                <a:cs typeface="Calibri"/>
              </a:rPr>
              <a:t>omo</a:t>
            </a:r>
            <a:r>
              <a:rPr sz="2000" spc="-10" dirty="0">
                <a:latin typeface="Calibri"/>
                <a:cs typeface="Calibri"/>
              </a:rPr>
              <a:t> </a:t>
            </a:r>
            <a:r>
              <a:rPr sz="2000" spc="-5" dirty="0">
                <a:latin typeface="Calibri"/>
                <a:cs typeface="Calibri"/>
              </a:rPr>
              <a:t>1 </a:t>
            </a:r>
            <a:r>
              <a:rPr sz="2000" spc="-10" dirty="0">
                <a:latin typeface="Calibri"/>
                <a:cs typeface="Calibri"/>
              </a:rPr>
              <a:t>(positivo, </a:t>
            </a:r>
            <a:r>
              <a:rPr sz="2000" spc="-20" dirty="0">
                <a:latin typeface="Calibri"/>
                <a:cs typeface="Calibri"/>
              </a:rPr>
              <a:t>éxito, </a:t>
            </a:r>
            <a:r>
              <a:rPr sz="2000" spc="-10" dirty="0">
                <a:latin typeface="Calibri"/>
                <a:cs typeface="Calibri"/>
              </a:rPr>
              <a:t>etc.) </a:t>
            </a:r>
            <a:r>
              <a:rPr sz="2000" spc="-5" dirty="0">
                <a:latin typeface="Calibri"/>
                <a:cs typeface="Calibri"/>
              </a:rPr>
              <a:t>o 0 </a:t>
            </a:r>
            <a:r>
              <a:rPr sz="2000" spc="-15" dirty="0">
                <a:latin typeface="Calibri"/>
                <a:cs typeface="Calibri"/>
              </a:rPr>
              <a:t>(negativo, </a:t>
            </a:r>
            <a:r>
              <a:rPr sz="2000" spc="-10" dirty="0">
                <a:latin typeface="Calibri"/>
                <a:cs typeface="Calibri"/>
              </a:rPr>
              <a:t>falla,</a:t>
            </a:r>
            <a:r>
              <a:rPr sz="2000" spc="35" dirty="0">
                <a:latin typeface="Calibri"/>
                <a:cs typeface="Calibri"/>
              </a:rPr>
              <a:t> </a:t>
            </a:r>
            <a:r>
              <a:rPr sz="2000" spc="-10" dirty="0">
                <a:latin typeface="Calibri"/>
                <a:cs typeface="Calibri"/>
              </a:rPr>
              <a:t>etc.).</a:t>
            </a:r>
            <a:endParaRPr sz="2000" dirty="0">
              <a:latin typeface="Calibri"/>
              <a:cs typeface="Calibri"/>
            </a:endParaRPr>
          </a:p>
        </p:txBody>
      </p:sp>
      <p:sp>
        <p:nvSpPr>
          <p:cNvPr id="5" name="object 5"/>
          <p:cNvSpPr txBox="1"/>
          <p:nvPr/>
        </p:nvSpPr>
        <p:spPr>
          <a:xfrm>
            <a:off x="6588759" y="1227582"/>
            <a:ext cx="3928110" cy="1647189"/>
          </a:xfrm>
          <a:prstGeom prst="rect">
            <a:avLst/>
          </a:prstGeom>
        </p:spPr>
        <p:txBody>
          <a:bodyPr vert="horz" wrap="square" lIns="0" tIns="143510" rIns="0" bIns="0" rtlCol="0">
            <a:spAutoFit/>
          </a:bodyPr>
          <a:lstStyle/>
          <a:p>
            <a:pPr marL="12700">
              <a:lnSpc>
                <a:spcPct val="100000"/>
              </a:lnSpc>
              <a:spcBef>
                <a:spcPts val="1130"/>
              </a:spcBef>
            </a:pPr>
            <a:r>
              <a:rPr sz="1800" b="1" spc="-5" dirty="0">
                <a:latin typeface="Calibri"/>
                <a:cs typeface="Calibri"/>
              </a:rPr>
              <a:t>Algunos </a:t>
            </a:r>
            <a:r>
              <a:rPr sz="1800" b="1" spc="-10" dirty="0">
                <a:latin typeface="Calibri"/>
                <a:cs typeface="Calibri"/>
              </a:rPr>
              <a:t>ejemplos </a:t>
            </a:r>
            <a:r>
              <a:rPr sz="1800" b="1" dirty="0">
                <a:latin typeface="Calibri"/>
                <a:cs typeface="Calibri"/>
              </a:rPr>
              <a:t>de </a:t>
            </a:r>
            <a:r>
              <a:rPr sz="1800" b="1" spc="-5" dirty="0">
                <a:latin typeface="Calibri"/>
                <a:cs typeface="Calibri"/>
              </a:rPr>
              <a:t>aplicación:</a:t>
            </a:r>
            <a:endParaRPr sz="1800">
              <a:latin typeface="Calibri"/>
              <a:cs typeface="Calibri"/>
            </a:endParaRPr>
          </a:p>
          <a:p>
            <a:pPr marL="117475" indent="-105410">
              <a:lnSpc>
                <a:spcPct val="100000"/>
              </a:lnSpc>
              <a:spcBef>
                <a:spcPts val="1030"/>
              </a:spcBef>
              <a:buSzPct val="94444"/>
              <a:buFont typeface="Wingdings"/>
              <a:buChar char=""/>
              <a:tabLst>
                <a:tab pos="118110" algn="l"/>
              </a:tabLst>
            </a:pPr>
            <a:r>
              <a:rPr sz="1800" spc="-5" dirty="0">
                <a:latin typeface="Calibri"/>
                <a:cs typeface="Calibri"/>
              </a:rPr>
              <a:t>E-mail: spam/no</a:t>
            </a:r>
            <a:r>
              <a:rPr sz="1800" spc="10" dirty="0">
                <a:latin typeface="Calibri"/>
                <a:cs typeface="Calibri"/>
              </a:rPr>
              <a:t> </a:t>
            </a:r>
            <a:r>
              <a:rPr sz="1800" spc="-5" dirty="0">
                <a:latin typeface="Calibri"/>
                <a:cs typeface="Calibri"/>
              </a:rPr>
              <a:t>spam</a:t>
            </a:r>
            <a:endParaRPr sz="1800">
              <a:latin typeface="Calibri"/>
              <a:cs typeface="Calibri"/>
            </a:endParaRPr>
          </a:p>
          <a:p>
            <a:pPr marL="117475" indent="-105410">
              <a:lnSpc>
                <a:spcPct val="100000"/>
              </a:lnSpc>
              <a:spcBef>
                <a:spcPts val="1035"/>
              </a:spcBef>
              <a:buSzPct val="94444"/>
              <a:buFont typeface="Wingdings"/>
              <a:buChar char=""/>
              <a:tabLst>
                <a:tab pos="118110" algn="l"/>
              </a:tabLst>
            </a:pPr>
            <a:r>
              <a:rPr sz="1800" spc="-15" dirty="0">
                <a:latin typeface="Calibri"/>
                <a:cs typeface="Calibri"/>
              </a:rPr>
              <a:t>Transacciones </a:t>
            </a:r>
            <a:r>
              <a:rPr sz="1800" dirty="0">
                <a:latin typeface="Calibri"/>
                <a:cs typeface="Calibri"/>
              </a:rPr>
              <a:t>en línea: </a:t>
            </a:r>
            <a:r>
              <a:rPr sz="1800" spc="-5" dirty="0">
                <a:latin typeface="Calibri"/>
                <a:cs typeface="Calibri"/>
              </a:rPr>
              <a:t>fraude/no </a:t>
            </a:r>
            <a:r>
              <a:rPr sz="1800" spc="-10" dirty="0">
                <a:latin typeface="Calibri"/>
                <a:cs typeface="Calibri"/>
              </a:rPr>
              <a:t>fraude</a:t>
            </a:r>
            <a:endParaRPr sz="1800">
              <a:latin typeface="Calibri"/>
              <a:cs typeface="Calibri"/>
            </a:endParaRPr>
          </a:p>
          <a:p>
            <a:pPr marL="117475" indent="-105410">
              <a:lnSpc>
                <a:spcPct val="100000"/>
              </a:lnSpc>
              <a:spcBef>
                <a:spcPts val="1035"/>
              </a:spcBef>
              <a:buSzPct val="94444"/>
              <a:buFont typeface="Wingdings"/>
              <a:buChar char=""/>
              <a:tabLst>
                <a:tab pos="118110" algn="l"/>
              </a:tabLst>
            </a:pPr>
            <a:r>
              <a:rPr sz="1800" spc="-20" dirty="0">
                <a:latin typeface="Calibri"/>
                <a:cs typeface="Calibri"/>
              </a:rPr>
              <a:t>Tumores: </a:t>
            </a:r>
            <a:r>
              <a:rPr sz="1800" spc="-5" dirty="0">
                <a:latin typeface="Calibri"/>
                <a:cs typeface="Calibri"/>
              </a:rPr>
              <a:t>maligno/no</a:t>
            </a:r>
            <a:r>
              <a:rPr sz="1800" spc="35" dirty="0">
                <a:latin typeface="Calibri"/>
                <a:cs typeface="Calibri"/>
              </a:rPr>
              <a:t> </a:t>
            </a:r>
            <a:r>
              <a:rPr sz="1800" dirty="0">
                <a:latin typeface="Calibri"/>
                <a:cs typeface="Calibri"/>
              </a:rPr>
              <a:t>maligno</a:t>
            </a:r>
            <a:endParaRPr sz="1800">
              <a:latin typeface="Calibri"/>
              <a:cs typeface="Calibri"/>
            </a:endParaRPr>
          </a:p>
        </p:txBody>
      </p:sp>
      <p:sp>
        <p:nvSpPr>
          <p:cNvPr id="6" name="object 6"/>
          <p:cNvSpPr/>
          <p:nvPr/>
        </p:nvSpPr>
        <p:spPr>
          <a:xfrm>
            <a:off x="314960" y="3613086"/>
            <a:ext cx="5883402" cy="2225802"/>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sz="1400" spc="-30" dirty="0"/>
              <a:t>F</a:t>
            </a:r>
            <a:r>
              <a:rPr spc="-30" dirty="0"/>
              <a:t>ACULTAD </a:t>
            </a:r>
            <a:r>
              <a:rPr spc="10" dirty="0"/>
              <a:t>DE </a:t>
            </a:r>
            <a:r>
              <a:rPr sz="1400" spc="5" dirty="0"/>
              <a:t>M</a:t>
            </a:r>
            <a:r>
              <a:rPr spc="5" dirty="0"/>
              <a:t>INAS </a:t>
            </a:r>
            <a:r>
              <a:rPr sz="1400" spc="-5" dirty="0"/>
              <a:t>– </a:t>
            </a:r>
            <a:r>
              <a:rPr sz="1400" spc="5" dirty="0"/>
              <a:t>S</a:t>
            </a:r>
            <a:r>
              <a:rPr spc="5" dirty="0"/>
              <a:t>EDE</a:t>
            </a:r>
            <a:r>
              <a:rPr spc="10" dirty="0"/>
              <a:t> </a:t>
            </a:r>
            <a:r>
              <a:rPr sz="1400" spc="5" dirty="0"/>
              <a:t>M</a:t>
            </a:r>
            <a:r>
              <a:rPr spc="5" dirty="0"/>
              <a:t>EDELLÍN</a:t>
            </a:r>
            <a:endParaRPr sz="1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spc="-5" dirty="0"/>
              <a:t>9</a:t>
            </a:fld>
            <a:endParaRPr spc="-5" dirty="0"/>
          </a:p>
        </p:txBody>
      </p:sp>
      <p:sp>
        <p:nvSpPr>
          <p:cNvPr id="9" name="object 3"/>
          <p:cNvSpPr/>
          <p:nvPr/>
        </p:nvSpPr>
        <p:spPr>
          <a:xfrm>
            <a:off x="6557010" y="3276600"/>
            <a:ext cx="5274097" cy="249091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2047</Words>
  <Application>Microsoft Office PowerPoint</Application>
  <PresentationFormat>Panorámica</PresentationFormat>
  <Paragraphs>391</Paragraphs>
  <Slides>41</Slides>
  <Notes>22</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41</vt:i4>
      </vt:variant>
    </vt:vector>
  </HeadingPairs>
  <TitlesOfParts>
    <vt:vector size="51" baseType="lpstr">
      <vt:lpstr>Ancizar Sans</vt:lpstr>
      <vt:lpstr>Ancizar Sans Black</vt:lpstr>
      <vt:lpstr>Arial</vt:lpstr>
      <vt:lpstr>Calibri</vt:lpstr>
      <vt:lpstr>Cambria Math</vt:lpstr>
      <vt:lpstr>Carlito</vt:lpstr>
      <vt:lpstr>Trebuchet MS</vt:lpstr>
      <vt:lpstr>Wingdings</vt:lpstr>
      <vt:lpstr>Office Theme</vt:lpstr>
      <vt:lpstr>1_Office Theme</vt:lpstr>
      <vt:lpstr>Presentación de PowerPoint</vt:lpstr>
      <vt:lpstr>APRENDIZAJE DE MÁQUINAS Aprendizaje Supervisado - Clasificación</vt:lpstr>
      <vt:lpstr>Contenido</vt:lpstr>
      <vt:lpstr>Problematicas en Inteligencia Artificial</vt:lpstr>
      <vt:lpstr>Aprendizaje de Máquinas y Predicción</vt:lpstr>
      <vt:lpstr>Presentación de PowerPoint</vt:lpstr>
      <vt:lpstr>Presentación de PowerPoint</vt:lpstr>
      <vt:lpstr>Tipos de Aprendizaje</vt:lpstr>
      <vt:lpstr>Regresión Logística</vt:lpstr>
      <vt:lpstr>Regresión Logística</vt:lpstr>
      <vt:lpstr>Clasificador KNN</vt:lpstr>
      <vt:lpstr>Clasificador KNN</vt:lpstr>
      <vt:lpstr>Árbol de Decisión</vt:lpstr>
      <vt:lpstr>Árbol de Decisión</vt:lpstr>
      <vt:lpstr>Máquinas de Vectores de Soporte</vt:lpstr>
      <vt:lpstr>Máquinas de Vectores de Soporte</vt:lpstr>
      <vt:lpstr>XGBoost: eXtreme Gradient Boosting</vt:lpstr>
      <vt:lpstr>Redes Neuronales para Regresión</vt:lpstr>
      <vt:lpstr>Red Neuronal para Clasificación </vt:lpstr>
      <vt:lpstr>Red Neuronal para Clasificación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Andrés Mera Banguero</dc:creator>
  <cp:lastModifiedBy>asus</cp:lastModifiedBy>
  <cp:revision>36</cp:revision>
  <dcterms:created xsi:type="dcterms:W3CDTF">2020-05-29T15:01:59Z</dcterms:created>
  <dcterms:modified xsi:type="dcterms:W3CDTF">2020-06-06T14:06:58Z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2019-12-06T00:00:00Z</vt:filetime>
  </property>
  <property fmtid="{D5CDD505-2E9C-101B-9397-08002B2CF9AE}" pid="3" name="Creator">
    <vt:lpwstr>Microsoft® PowerPoint® para Office 365</vt:lpwstr>
  </property>
  <property fmtid="{D5CDD505-2E9C-101B-9397-08002B2CF9AE}" pid="4" name="LastSaved">
    <vt:filetime>2020-05-29T00:00:00Z</vt:filetime>
  </property>
</Properties>
</file>