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fbb8b9b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fbb8b9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408eb7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408eb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850" y="141350"/>
            <a:ext cx="763395" cy="6100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603000" y="308675"/>
            <a:ext cx="568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root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125" y="1074550"/>
            <a:ext cx="763395" cy="6100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129175" y="1251925"/>
            <a:ext cx="568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labs</a:t>
            </a:r>
            <a:endParaRPr sz="1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250" y="1074550"/>
            <a:ext cx="763395" cy="6100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962475" y="1241875"/>
            <a:ext cx="568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hws</a:t>
            </a:r>
            <a:endParaRPr sz="16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625" y="1074550"/>
            <a:ext cx="763395" cy="6100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47200" y="1248050"/>
            <a:ext cx="7635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plans</a:t>
            </a:r>
            <a:endParaRPr sz="16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25" y="2100507"/>
            <a:ext cx="522300" cy="658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950" y="2100500"/>
            <a:ext cx="763395" cy="6100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497650" y="2251650"/>
            <a:ext cx="668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evil</a:t>
            </a:r>
            <a:endParaRPr sz="1600"/>
          </a:p>
        </p:txBody>
      </p:sp>
      <p:sp>
        <p:nvSpPr>
          <p:cNvPr id="71" name="Google Shape;71;p14"/>
          <p:cNvSpPr txBox="1"/>
          <p:nvPr/>
        </p:nvSpPr>
        <p:spPr>
          <a:xfrm>
            <a:off x="81725" y="2758600"/>
            <a:ext cx="853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</a:t>
            </a:r>
            <a:r>
              <a:rPr lang="en">
                <a:solidFill>
                  <a:schemeClr val="accent6"/>
                </a:solidFill>
              </a:rPr>
              <a:t>ab1.</a:t>
            </a:r>
            <a:r>
              <a:rPr lang="en">
                <a:solidFill>
                  <a:schemeClr val="accent6"/>
                </a:solidFill>
              </a:rPr>
              <a:t>txt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223 B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675" y="2100507"/>
            <a:ext cx="522300" cy="6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010075" y="2758600"/>
            <a:ext cx="853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lab2.</a:t>
            </a:r>
            <a:r>
              <a:rPr lang="en">
                <a:solidFill>
                  <a:schemeClr val="accent6"/>
                </a:solidFill>
              </a:rPr>
              <a:t>txt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251 B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025" y="2100507"/>
            <a:ext cx="522300" cy="6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938425" y="2758600"/>
            <a:ext cx="853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lab3.</a:t>
            </a:r>
            <a:r>
              <a:rPr lang="en">
                <a:solidFill>
                  <a:schemeClr val="accent6"/>
                </a:solidFill>
              </a:rPr>
              <a:t>txt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317 B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625" y="1022457"/>
            <a:ext cx="522300" cy="6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6199000" y="1680550"/>
            <a:ext cx="1152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resume</a:t>
            </a:r>
            <a:r>
              <a:rPr lang="en">
                <a:solidFill>
                  <a:schemeClr val="accent6"/>
                </a:solidFill>
              </a:rPr>
              <a:t>.txt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607 B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775" y="3033957"/>
            <a:ext cx="522300" cy="6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4697975" y="3692050"/>
            <a:ext cx="2101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world_domination</a:t>
            </a:r>
            <a:r>
              <a:rPr lang="en">
                <a:solidFill>
                  <a:schemeClr val="accent6"/>
                </a:solidFill>
              </a:rPr>
              <a:t>.txt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766 B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00" y="2073257"/>
            <a:ext cx="522300" cy="6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3827050" y="2705450"/>
            <a:ext cx="1152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vacation</a:t>
            </a:r>
            <a:r>
              <a:rPr lang="en">
                <a:solidFill>
                  <a:schemeClr val="accent6"/>
                </a:solidFill>
              </a:rPr>
              <a:t>.txt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636 B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5">
            <a:alphaModFix/>
          </a:blip>
          <a:srcRect b="0" l="13726" r="20056" t="0"/>
          <a:stretch/>
        </p:blipFill>
        <p:spPr>
          <a:xfrm>
            <a:off x="7583700" y="967900"/>
            <a:ext cx="763400" cy="7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7440550" y="1735100"/>
            <a:ext cx="1152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cat.jpg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607 B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84" name="Google Shape;84;p14"/>
          <p:cNvCxnSpPr>
            <a:stCxn id="60" idx="1"/>
            <a:endCxn id="62" idx="0"/>
          </p:cNvCxnSpPr>
          <p:nvPr/>
        </p:nvCxnSpPr>
        <p:spPr>
          <a:xfrm flipH="1">
            <a:off x="1436850" y="446375"/>
            <a:ext cx="3072000" cy="6282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60" idx="1"/>
            <a:endCxn id="64" idx="0"/>
          </p:cNvCxnSpPr>
          <p:nvPr/>
        </p:nvCxnSpPr>
        <p:spPr>
          <a:xfrm flipH="1">
            <a:off x="3250050" y="446375"/>
            <a:ext cx="1258800" cy="6282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60" idx="2"/>
            <a:endCxn id="66" idx="0"/>
          </p:cNvCxnSpPr>
          <p:nvPr/>
        </p:nvCxnSpPr>
        <p:spPr>
          <a:xfrm flipH="1" rot="-5400000">
            <a:off x="4765897" y="876051"/>
            <a:ext cx="323100" cy="738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60" idx="3"/>
            <a:endCxn id="76" idx="0"/>
          </p:cNvCxnSpPr>
          <p:nvPr/>
        </p:nvCxnSpPr>
        <p:spPr>
          <a:xfrm>
            <a:off x="5272245" y="446375"/>
            <a:ext cx="1515600" cy="5760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60" idx="3"/>
            <a:endCxn id="82" idx="0"/>
          </p:cNvCxnSpPr>
          <p:nvPr/>
        </p:nvCxnSpPr>
        <p:spPr>
          <a:xfrm>
            <a:off x="5272245" y="446375"/>
            <a:ext cx="2693100" cy="5214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62" idx="1"/>
            <a:endCxn id="68" idx="0"/>
          </p:cNvCxnSpPr>
          <p:nvPr/>
        </p:nvCxnSpPr>
        <p:spPr>
          <a:xfrm flipH="1">
            <a:off x="508525" y="1379575"/>
            <a:ext cx="546600" cy="7209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62" idx="2"/>
            <a:endCxn id="72" idx="0"/>
          </p:cNvCxnSpPr>
          <p:nvPr/>
        </p:nvCxnSpPr>
        <p:spPr>
          <a:xfrm flipH="1" rot="-5400000">
            <a:off x="1229222" y="1892201"/>
            <a:ext cx="415800" cy="6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62" idx="3"/>
            <a:endCxn id="74" idx="0"/>
          </p:cNvCxnSpPr>
          <p:nvPr/>
        </p:nvCxnSpPr>
        <p:spPr>
          <a:xfrm>
            <a:off x="1818520" y="1379575"/>
            <a:ext cx="546600" cy="7209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66" idx="1"/>
            <a:endCxn id="80" idx="0"/>
          </p:cNvCxnSpPr>
          <p:nvPr/>
        </p:nvCxnSpPr>
        <p:spPr>
          <a:xfrm flipH="1">
            <a:off x="4370225" y="1379575"/>
            <a:ext cx="212400" cy="6936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66" idx="3"/>
            <a:endCxn id="69" idx="0"/>
          </p:cNvCxnSpPr>
          <p:nvPr/>
        </p:nvCxnSpPr>
        <p:spPr>
          <a:xfrm>
            <a:off x="5346020" y="1379575"/>
            <a:ext cx="382500" cy="7209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69" idx="2"/>
            <a:endCxn id="78" idx="0"/>
          </p:cNvCxnSpPr>
          <p:nvPr/>
        </p:nvCxnSpPr>
        <p:spPr>
          <a:xfrm flipH="1" rot="-5400000">
            <a:off x="5569047" y="2870151"/>
            <a:ext cx="323400" cy="4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850" y="141350"/>
            <a:ext cx="763395" cy="61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606150" y="330100"/>
            <a:ext cx="668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</a:t>
            </a:r>
            <a:endParaRPr sz="16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625" y="1074550"/>
            <a:ext cx="763395" cy="61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742600" y="1248050"/>
            <a:ext cx="668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bob</a:t>
            </a:r>
            <a:endParaRPr sz="16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950" y="2100500"/>
            <a:ext cx="763395" cy="61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473050" y="2251650"/>
            <a:ext cx="693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hw8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625" y="1022457"/>
            <a:ext cx="522300" cy="6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6199000" y="1680550"/>
            <a:ext cx="1152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bagels</a:t>
            </a:r>
            <a:r>
              <a:rPr lang="en">
                <a:solidFill>
                  <a:schemeClr val="accent6"/>
                </a:solidFill>
              </a:rPr>
              <a:t>.txt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775" y="3033957"/>
            <a:ext cx="522300" cy="6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4697975" y="3692050"/>
            <a:ext cx="2101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hw8.py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00" y="2073257"/>
            <a:ext cx="522300" cy="6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3827050" y="2705450"/>
            <a:ext cx="1152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lec21</a:t>
            </a:r>
            <a:r>
              <a:rPr lang="en">
                <a:solidFill>
                  <a:schemeClr val="accent6"/>
                </a:solidFill>
              </a:rPr>
              <a:t>.py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111" name="Google Shape;111;p15"/>
          <p:cNvCxnSpPr>
            <a:stCxn id="99" idx="2"/>
            <a:endCxn id="101" idx="0"/>
          </p:cNvCxnSpPr>
          <p:nvPr/>
        </p:nvCxnSpPr>
        <p:spPr>
          <a:xfrm flipH="1" rot="-5400000">
            <a:off x="4765897" y="876051"/>
            <a:ext cx="323100" cy="738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99" idx="3"/>
            <a:endCxn id="105" idx="0"/>
          </p:cNvCxnSpPr>
          <p:nvPr/>
        </p:nvCxnSpPr>
        <p:spPr>
          <a:xfrm>
            <a:off x="5272245" y="446375"/>
            <a:ext cx="1515600" cy="5760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1" idx="1"/>
            <a:endCxn id="109" idx="0"/>
          </p:cNvCxnSpPr>
          <p:nvPr/>
        </p:nvCxnSpPr>
        <p:spPr>
          <a:xfrm flipH="1">
            <a:off x="4370225" y="1379575"/>
            <a:ext cx="212400" cy="6936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1" idx="3"/>
            <a:endCxn id="103" idx="0"/>
          </p:cNvCxnSpPr>
          <p:nvPr/>
        </p:nvCxnSpPr>
        <p:spPr>
          <a:xfrm>
            <a:off x="5346020" y="1379575"/>
            <a:ext cx="382500" cy="7209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3" idx="2"/>
            <a:endCxn id="107" idx="0"/>
          </p:cNvCxnSpPr>
          <p:nvPr/>
        </p:nvCxnSpPr>
        <p:spPr>
          <a:xfrm flipH="1" rot="-5400000">
            <a:off x="5569047" y="2870151"/>
            <a:ext cx="323400" cy="4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175" y="2063782"/>
            <a:ext cx="522300" cy="6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2834125" y="2695975"/>
            <a:ext cx="11529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notes</a:t>
            </a:r>
            <a:r>
              <a:rPr lang="en">
                <a:solidFill>
                  <a:schemeClr val="accent6"/>
                </a:solidFill>
              </a:rPr>
              <a:t>.txt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118" name="Google Shape;118;p15"/>
          <p:cNvCxnSpPr>
            <a:stCxn id="101" idx="1"/>
            <a:endCxn id="116" idx="0"/>
          </p:cNvCxnSpPr>
          <p:nvPr/>
        </p:nvCxnSpPr>
        <p:spPr>
          <a:xfrm flipH="1">
            <a:off x="3377225" y="1379575"/>
            <a:ext cx="1205400" cy="6843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