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ene (1)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965" y="2075180"/>
            <a:ext cx="8942705" cy="47828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converse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an open-source headstart project to build a chat application.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built with </a:t>
            </a:r>
            <a:r>
              <a:rPr b="1" lang="en-US" sz="2000">
                <a:solidFill>
                  <a:srgbClr val="61DAFB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000">
                <a:solidFill>
                  <a:srgbClr val="764ABC"/>
                </a:solidFill>
                <a:latin typeface="Arial"/>
                <a:ea typeface="Arial"/>
                <a:cs typeface="Arial"/>
                <a:sym typeface="Arial"/>
              </a:rPr>
              <a:t>Redux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1" lang="en-US" sz="2000">
                <a:solidFill>
                  <a:srgbClr val="FFCA28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rPr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It is currently supported by web browsers but it is constructed to work on all major platforms as a </a:t>
            </a:r>
            <a:r>
              <a:rPr b="1" i="1"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PWA</a:t>
            </a:r>
            <a:r>
              <a:rPr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in near future.</a:t>
            </a: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83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rsh\Downloads\converseoutputs\Screenshot (252).pngScreenshot (252)" id="156" name="Google Shape;156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65" y="2654935"/>
            <a:ext cx="10542270" cy="5930265"/>
          </a:xfrm>
          <a:prstGeom prst="rect">
            <a:avLst/>
          </a:prstGeom>
          <a:noFill/>
          <a:ln>
            <a:noFill/>
          </a:ln>
          <a:effectLst>
            <a:outerShdw blurRad="1270000" sx="104999" rotWithShape="0" algn="br" dir="13500000" dist="152400" sy="104999">
              <a:srgbClr val="000000">
                <a:alpha val="40000"/>
              </a:srgbClr>
            </a:outerShdw>
          </a:effectLst>
        </p:spPr>
      </p:pic>
      <p:sp>
        <p:nvSpPr>
          <p:cNvPr id="157" name="Google Shape;15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a great conversation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Participants of a community can chat with each other.</a:t>
            </a: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verse-logo-iso" id="164" name="Google Shape;16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8185" r="31617" t="0"/>
          <a:stretch/>
        </p:blipFill>
        <p:spPr>
          <a:xfrm>
            <a:off x="838200" y="2725738"/>
            <a:ext cx="2082800" cy="277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2" type="body"/>
          </p:nvPr>
        </p:nvSpPr>
        <p:spPr>
          <a:xfrm>
            <a:off x="2921000" y="3282950"/>
            <a:ext cx="8432800" cy="1656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converse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rPr b="1" lang="en-US" sz="100">
                <a:latin typeface="Arial"/>
                <a:ea typeface="Arial"/>
                <a:cs typeface="Arial"/>
                <a:sym typeface="Arial"/>
              </a:rPr>
              <a:t>    </a:t>
            </a:r>
            <a:endParaRPr b="1" sz="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https://github.com/tabassum-siddiqui/converse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" id="166" name="Google Shape;166;p23"/>
          <p:cNvPicPr preferRelativeResize="0"/>
          <p:nvPr/>
        </p:nvPicPr>
        <p:blipFill rotWithShape="1">
          <a:blip r:embed="rId4">
            <a:alphaModFix/>
          </a:blip>
          <a:srcRect b="11780" l="31654" r="31654" t="18507"/>
          <a:stretch/>
        </p:blipFill>
        <p:spPr>
          <a:xfrm>
            <a:off x="3041015" y="4090670"/>
            <a:ext cx="708814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lix-1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34112" r="33590" t="0"/>
          <a:stretch/>
        </p:blipFill>
        <p:spPr>
          <a:xfrm>
            <a:off x="1732915" y="2212975"/>
            <a:ext cx="4425950" cy="7332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arsh\Downloads\download.svgdownload" id="92" name="Google Shape;92;p1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4726305"/>
            <a:ext cx="2832100" cy="246316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DAFB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61DAFB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142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DAFB"/>
              </a:buClr>
              <a:buSzPts val="2000"/>
              <a:buNone/>
            </a:pPr>
            <a:r>
              <a:rPr b="1" lang="en-US" sz="2000">
                <a:solidFill>
                  <a:srgbClr val="61DAFB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an open-source, front end, JavaScript library for building user interfaces or UI components.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maintained by </a:t>
            </a:r>
            <a:r>
              <a:rPr b="1" lang="en-US" sz="2000">
                <a:solidFill>
                  <a:srgbClr val="1877F2"/>
                </a:solidFill>
                <a:latin typeface="Arial"/>
                <a:ea typeface="Arial"/>
                <a:cs typeface="Arial"/>
                <a:sym typeface="Arial"/>
              </a:rPr>
              <a:t>Facebook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a community of individual developers and companies.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lix-2" id="95" name="Google Shape;95;p14"/>
          <p:cNvPicPr preferRelativeResize="0"/>
          <p:nvPr/>
        </p:nvPicPr>
        <p:blipFill rotWithShape="1">
          <a:blip r:embed="rId5">
            <a:alphaModFix/>
          </a:blip>
          <a:srcRect b="7011" l="31503" r="31351" t="11496"/>
          <a:stretch/>
        </p:blipFill>
        <p:spPr>
          <a:xfrm>
            <a:off x="-140335" y="3688715"/>
            <a:ext cx="1234440" cy="1449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are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55300" y="-1320165"/>
            <a:ext cx="27217369" cy="14556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turn state (1)"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25202" r="25354" t="0"/>
          <a:stretch/>
        </p:blipFill>
        <p:spPr>
          <a:xfrm>
            <a:off x="8860790" y="-1045845"/>
            <a:ext cx="3540125" cy="3829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ux" id="102" name="Google Shape;102;p15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50780" y="4817110"/>
            <a:ext cx="2393950" cy="228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4AB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764ABC"/>
                </a:solidFill>
                <a:latin typeface="Arial"/>
                <a:ea typeface="Arial"/>
                <a:cs typeface="Arial"/>
                <a:sym typeface="Arial"/>
              </a:rPr>
              <a:t>Redux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4ABC"/>
              </a:buClr>
              <a:buSzPts val="2000"/>
              <a:buNone/>
            </a:pPr>
            <a:r>
              <a:rPr b="1" lang="en-US" sz="2000">
                <a:solidFill>
                  <a:srgbClr val="764ABC"/>
                </a:solidFill>
                <a:latin typeface="Arial"/>
                <a:ea typeface="Arial"/>
                <a:cs typeface="Arial"/>
                <a:sym typeface="Arial"/>
              </a:rPr>
              <a:t>Redux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predictable state container for JavaScript applications.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proves to be one of the best state management options to go with.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lanet" id="105" name="Google Shape;105;p15"/>
          <p:cNvPicPr preferRelativeResize="0"/>
          <p:nvPr/>
        </p:nvPicPr>
        <p:blipFill rotWithShape="1">
          <a:blip r:embed="rId6">
            <a:alphaModFix/>
          </a:blip>
          <a:srcRect b="0" l="26856" r="26408" t="0"/>
          <a:stretch/>
        </p:blipFill>
        <p:spPr>
          <a:xfrm>
            <a:off x="-547370" y="3651250"/>
            <a:ext cx="4700905" cy="537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5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ud-1" id="110" name="Google Shape;110;p16"/>
          <p:cNvPicPr preferRelativeResize="0"/>
          <p:nvPr/>
        </p:nvPicPr>
        <p:blipFill rotWithShape="1">
          <a:blip r:embed="rId3">
            <a:alphaModFix/>
          </a:blip>
          <a:srcRect b="15993" l="22500" r="21748" t="7295"/>
          <a:stretch/>
        </p:blipFill>
        <p:spPr>
          <a:xfrm>
            <a:off x="1782445" y="3691255"/>
            <a:ext cx="5567045" cy="4096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arsh\Downloads\firebase.svgfirebase" id="111" name="Google Shape;111;p1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3715" y="4791075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CA28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b="1">
              <a:solidFill>
                <a:srgbClr val="FFCA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000"/>
              <a:buNone/>
            </a:pPr>
            <a:r>
              <a:rPr b="1" lang="en-US" sz="2000">
                <a:solidFill>
                  <a:srgbClr val="FFCA28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platform developed by Google for creating mobile and web applications.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oud-1" id="114" name="Google Shape;114;p16"/>
          <p:cNvPicPr preferRelativeResize="0"/>
          <p:nvPr/>
        </p:nvPicPr>
        <p:blipFill rotWithShape="1">
          <a:blip r:embed="rId3">
            <a:alphaModFix/>
          </a:blip>
          <a:srcRect b="15993" l="22500" r="21748" t="7295"/>
          <a:stretch/>
        </p:blipFill>
        <p:spPr>
          <a:xfrm>
            <a:off x="6483985" y="-345440"/>
            <a:ext cx="2242820" cy="16503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2" id="115" name="Google Shape;115;p16"/>
          <p:cNvPicPr preferRelativeResize="0"/>
          <p:nvPr/>
        </p:nvPicPr>
        <p:blipFill rotWithShape="1">
          <a:blip r:embed="rId5">
            <a:alphaModFix/>
          </a:blip>
          <a:srcRect b="10941" l="31054" r="17846" t="24965"/>
          <a:stretch/>
        </p:blipFill>
        <p:spPr>
          <a:xfrm>
            <a:off x="-746125" y="2407285"/>
            <a:ext cx="3559810" cy="2388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83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Hassle-free Sign up / Sign in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825625"/>
            <a:ext cx="3666490" cy="300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Users do not have to manually enter their details.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make it convenient for the users to just </a:t>
            </a:r>
            <a:r>
              <a:rPr b="1" lang="en-US" sz="2000">
                <a:solidFill>
                  <a:srgbClr val="0814F3"/>
                </a:solidFill>
                <a:latin typeface="Arial"/>
                <a:ea typeface="Arial"/>
                <a:cs typeface="Arial"/>
                <a:sym typeface="Arial"/>
              </a:rPr>
              <a:t>click a button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done.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(243)" id="122" name="Google Shape;122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715" y="1825625"/>
            <a:ext cx="10089515" cy="5675630"/>
          </a:xfrm>
          <a:prstGeom prst="rect">
            <a:avLst/>
          </a:prstGeom>
          <a:noFill/>
          <a:ln>
            <a:noFill/>
          </a:ln>
          <a:effectLst>
            <a:outerShdw blurRad="1270000" sx="104999" rotWithShape="0" algn="br" dir="13500000" dist="152400" sy="104999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83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200" y="365125"/>
            <a:ext cx="434467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to converse ?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8200" y="1946910"/>
            <a:ext cx="4344670" cy="1273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Don’t worry. There are very simple instructions in the application that would guide you to your goal.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harsh\Downloads\converseoutputs\Screenshot (244).pngScreenshot (244)" id="129" name="Google Shape;129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2553" y="591503"/>
            <a:ext cx="10088880" cy="5674995"/>
          </a:xfrm>
          <a:prstGeom prst="rect">
            <a:avLst/>
          </a:prstGeom>
          <a:noFill/>
          <a:ln>
            <a:noFill/>
          </a:ln>
          <a:effectLst>
            <a:outerShdw blurRad="1270000" sx="104999" rotWithShape="0" algn="br" dir="13500000" dist="152400" sy="104999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83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434467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new</a:t>
            </a:r>
            <a:b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Communities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946910"/>
            <a:ext cx="3681730" cy="198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your own community to host discussion on any topic.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rPr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 URL</a:t>
            </a:r>
            <a:r>
              <a:rPr b="1"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 Code</a:t>
            </a:r>
            <a:r>
              <a:rPr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option found in the details section of your community for others to easily discover your community and join along.</a:t>
            </a: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harsh\Downloads\converseoutputs\Screenshot (245).pngScreenshot (245)" id="136" name="Google Shape;136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2553" y="591503"/>
            <a:ext cx="10088880" cy="5674995"/>
          </a:xfrm>
          <a:prstGeom prst="rect">
            <a:avLst/>
          </a:prstGeom>
          <a:noFill/>
          <a:ln>
            <a:noFill/>
          </a:ln>
          <a:effectLst>
            <a:outerShdw blurRad="1270000" sx="104999" rotWithShape="0" algn="br" dir="13500000" dist="152400" sy="104999">
              <a:srgbClr val="000000">
                <a:alpha val="40000"/>
              </a:srgbClr>
            </a:outerShdw>
          </a:effectLst>
        </p:spPr>
      </p:pic>
      <p:pic>
        <p:nvPicPr>
          <p:cNvPr descr="Screenshot (247)" id="137" name="Google Shape;137;p19"/>
          <p:cNvPicPr preferRelativeResize="0"/>
          <p:nvPr/>
        </p:nvPicPr>
        <p:blipFill rotWithShape="1">
          <a:blip r:embed="rId4">
            <a:alphaModFix/>
          </a:blip>
          <a:srcRect b="48799" l="49659" r="0" t="0"/>
          <a:stretch/>
        </p:blipFill>
        <p:spPr>
          <a:xfrm>
            <a:off x="-1127760" y="4068445"/>
            <a:ext cx="5647690" cy="3230880"/>
          </a:xfrm>
          <a:prstGeom prst="rect">
            <a:avLst/>
          </a:prstGeom>
          <a:noFill/>
          <a:ln>
            <a:noFill/>
          </a:ln>
          <a:effectLst>
            <a:outerShdw blurRad="1270000" sx="104999" rotWithShape="0" dir="16200000" dist="152400" sy="104999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83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434467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Join Communities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946910"/>
            <a:ext cx="4344670" cy="83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Join a community using the share code.</a:t>
            </a: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harsh\Downloads\converseoutputs\Screenshot (248).pngScreenshot (248)" id="144" name="Google Shape;144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2553" y="591503"/>
            <a:ext cx="10088880" cy="5674995"/>
          </a:xfrm>
          <a:prstGeom prst="rect">
            <a:avLst/>
          </a:prstGeom>
          <a:noFill/>
          <a:ln>
            <a:noFill/>
          </a:ln>
          <a:effectLst>
            <a:outerShdw blurRad="1270000" sx="104999" rotWithShape="0" algn="br" dir="13500000" dist="152400" sy="104999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83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rsh\Downloads\converseoutputs\Screenshot (251).pngScreenshot (251)" id="149" name="Google Shape;149;p2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11195" y="591820"/>
            <a:ext cx="10088880" cy="5674995"/>
          </a:xfrm>
          <a:prstGeom prst="rect">
            <a:avLst/>
          </a:prstGeom>
          <a:noFill/>
          <a:ln>
            <a:noFill/>
          </a:ln>
          <a:effectLst>
            <a:outerShdw blurRad="1270000" sx="104999" rotWithShape="0" algn="br" dir="13500000" dist="152400" sy="104999">
              <a:srgbClr val="000000">
                <a:alpha val="40000"/>
              </a:srgbClr>
            </a:outerShdw>
          </a:effectLst>
        </p:spPr>
      </p:pic>
      <p:sp>
        <p:nvSpPr>
          <p:cNvPr id="150" name="Google Shape;150;p21"/>
          <p:cNvSpPr txBox="1"/>
          <p:nvPr>
            <p:ph type="title"/>
          </p:nvPr>
        </p:nvSpPr>
        <p:spPr>
          <a:xfrm>
            <a:off x="7067550" y="365125"/>
            <a:ext cx="4286250" cy="3042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 users &amp; Update the Community Details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068185" y="3407410"/>
            <a:ext cx="4285615" cy="276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creator of a community can update the details of the community &amp; remove any particiant</a:t>
            </a: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