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6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5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 advClick="0" advTm="5000">
    <p:wip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165271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Introduction to International Women's Day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9981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International Women's Day is a global day celebrating the social, economic, cultural, and political achievements of women. It's also a call to action for accelerating gender parity.</a:t>
            </a:r>
            <a:endParaRPr lang="en-US" sz="1750" dirty="0"/>
          </a:p>
        </p:txBody>
      </p:sp>
    </p:spTree>
  </p:cSld>
  <p:clrMapOvr>
    <a:masterClrMapping/>
  </p:clrMapOvr>
  <p:transition spd="slow" advClick="0" advTm="5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3894" y="783788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History and Significance of International Women's Day</a:t>
            </a:r>
            <a:endParaRPr lang="en-US" sz="4338" dirty="0"/>
          </a:p>
        </p:txBody>
      </p:sp>
      <p:sp>
        <p:nvSpPr>
          <p:cNvPr id="6" name="Shape 3"/>
          <p:cNvSpPr/>
          <p:nvPr/>
        </p:nvSpPr>
        <p:spPr>
          <a:xfrm>
            <a:off x="4792385" y="2491383"/>
            <a:ext cx="44053" cy="4954310"/>
          </a:xfrm>
          <a:prstGeom prst="roundRect">
            <a:avLst>
              <a:gd name="adj" fmla="val 225099"/>
            </a:avLst>
          </a:prstGeom>
          <a:solidFill>
            <a:srgbClr val="D1C8C6"/>
          </a:solidFill>
          <a:ln/>
        </p:spPr>
      </p:sp>
      <p:sp>
        <p:nvSpPr>
          <p:cNvPr id="7" name="Shape 4"/>
          <p:cNvSpPr/>
          <p:nvPr/>
        </p:nvSpPr>
        <p:spPr>
          <a:xfrm>
            <a:off x="5062299" y="2889290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D1C8C6"/>
          </a:solidFill>
          <a:ln/>
        </p:spPr>
      </p:sp>
      <p:sp>
        <p:nvSpPr>
          <p:cNvPr id="8" name="Shape 5"/>
          <p:cNvSpPr/>
          <p:nvPr/>
        </p:nvSpPr>
        <p:spPr>
          <a:xfrm>
            <a:off x="4566523" y="2663547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52618" y="2704862"/>
            <a:ext cx="123587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7"/>
          <p:cNvSpPr/>
          <p:nvPr/>
        </p:nvSpPr>
        <p:spPr>
          <a:xfrm>
            <a:off x="6026348" y="2711648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Origins</a:t>
            </a:r>
            <a:endParaRPr lang="en-US" sz="2169" dirty="0"/>
          </a:p>
        </p:txBody>
      </p:sp>
      <p:sp>
        <p:nvSpPr>
          <p:cNvPr id="11" name="Text 8"/>
          <p:cNvSpPr/>
          <p:nvPr/>
        </p:nvSpPr>
        <p:spPr>
          <a:xfrm>
            <a:off x="6026348" y="318813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First observed in 1911, inspired by movements for women's rights and suffrage.</a:t>
            </a:r>
            <a:endParaRPr lang="en-US" sz="1735" dirty="0"/>
          </a:p>
        </p:txBody>
      </p:sp>
      <p:sp>
        <p:nvSpPr>
          <p:cNvPr id="12" name="Shape 9"/>
          <p:cNvSpPr/>
          <p:nvPr/>
        </p:nvSpPr>
        <p:spPr>
          <a:xfrm>
            <a:off x="5062299" y="4731663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D1C8C6"/>
          </a:solidFill>
          <a:ln/>
        </p:spPr>
      </p:sp>
      <p:sp>
        <p:nvSpPr>
          <p:cNvPr id="13" name="Shape 10"/>
          <p:cNvSpPr/>
          <p:nvPr/>
        </p:nvSpPr>
        <p:spPr>
          <a:xfrm>
            <a:off x="4566523" y="4505920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30115" y="4547235"/>
            <a:ext cx="168473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2"/>
          <p:cNvSpPr/>
          <p:nvPr/>
        </p:nvSpPr>
        <p:spPr>
          <a:xfrm>
            <a:off x="6026348" y="4554022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Significance</a:t>
            </a:r>
            <a:endParaRPr lang="en-US" sz="2169" dirty="0"/>
          </a:p>
        </p:txBody>
      </p:sp>
      <p:sp>
        <p:nvSpPr>
          <p:cNvPr id="16" name="Text 13"/>
          <p:cNvSpPr/>
          <p:nvPr/>
        </p:nvSpPr>
        <p:spPr>
          <a:xfrm>
            <a:off x="6026348" y="5030510"/>
            <a:ext cx="7777758" cy="3525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commemorates the tireless efforts of women to gain equality and justice.</a:t>
            </a:r>
            <a:endParaRPr lang="en-US" sz="1735" dirty="0"/>
          </a:p>
        </p:txBody>
      </p:sp>
      <p:sp>
        <p:nvSpPr>
          <p:cNvPr id="17" name="Shape 14"/>
          <p:cNvSpPr/>
          <p:nvPr/>
        </p:nvSpPr>
        <p:spPr>
          <a:xfrm>
            <a:off x="5062299" y="6221492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D1C8C6"/>
          </a:solidFill>
          <a:ln/>
        </p:spPr>
      </p:sp>
      <p:sp>
        <p:nvSpPr>
          <p:cNvPr id="18" name="Shape 15"/>
          <p:cNvSpPr/>
          <p:nvPr/>
        </p:nvSpPr>
        <p:spPr>
          <a:xfrm>
            <a:off x="4566523" y="5995749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33687" y="6037064"/>
            <a:ext cx="161330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7"/>
          <p:cNvSpPr/>
          <p:nvPr/>
        </p:nvSpPr>
        <p:spPr>
          <a:xfrm>
            <a:off x="6026348" y="6043851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Global Celebration</a:t>
            </a:r>
            <a:endParaRPr lang="en-US" sz="2169" dirty="0"/>
          </a:p>
        </p:txBody>
      </p:sp>
      <p:sp>
        <p:nvSpPr>
          <p:cNvPr id="21" name="Text 18"/>
          <p:cNvSpPr/>
          <p:nvPr/>
        </p:nvSpPr>
        <p:spPr>
          <a:xfrm>
            <a:off x="6026348" y="6520339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Now celebrated worldwide, advocating for women's rights and gender equality.</a:t>
            </a:r>
            <a:endParaRPr lang="en-US" sz="173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5000">
        <p14:reveal/>
      </p:transition>
    </mc:Choice>
    <mc:Fallback>
      <p:transition spd="slow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9169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Achievements and Progress Made by Women Globally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924776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91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Leadership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71705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Women leading in politics, business, and social change.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924776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591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Education Equality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7170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Significant progress in girls' access to education and higher education.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924776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912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Empowerment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71705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Initiatives empowering women economically and socially.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6961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Challenges and Barriers Still Faced by Women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391614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0590" y="36214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Gender Pay Gap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0590" y="4101822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Unequal pay for the same work remains a prevalent issue.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3391614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84876" y="3621405"/>
            <a:ext cx="2923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Violence Against Women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84876" y="4101822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Physical and emotional abuse continues to impact women globally.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264587"/>
            <a:ext cx="9306401" cy="1295400"/>
          </a:xfrm>
          <a:prstGeom prst="roundRect">
            <a:avLst>
              <a:gd name="adj" fmla="val 771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0590" y="54943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Underrepresentation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0590" y="5974794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Women are underrepresented in leadership and decision-making roles.</a:t>
            </a:r>
            <a:endParaRPr lang="en-US" sz="1750" dirty="0"/>
          </a:p>
        </p:txBody>
      </p:sp>
    </p:spTree>
  </p:cSld>
  <p:clrMapOvr>
    <a:masterClrMapping/>
  </p:clrMapOvr>
  <p:transition spd="slow" advClick="0" advTm="5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Promoting Gender Equality and Women's Rights</a:t>
            </a:r>
            <a:endParaRPr lang="en-US" sz="4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1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222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Legislation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5922288" y="3018711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Advocating for laws promoting gender equality and women's rights.</a:t>
            </a:r>
            <a:endParaRPr lang="en-US" sz="174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1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222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Education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5922288" y="4786432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Raising awareness and educating society on gender equality issues.</a:t>
            </a:r>
            <a:endParaRPr lang="en-US" sz="174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1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22288" y="6076355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Empowerment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5922288" y="6554153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Programs and initiatives empowering women in all aspects of life.</a:t>
            </a:r>
            <a:endParaRPr lang="en-US" sz="1740" dirty="0"/>
          </a:p>
        </p:txBody>
      </p:sp>
    </p:spTree>
  </p:cSld>
  <p:clrMapOvr>
    <a:masterClrMapping/>
  </p:clrMapOvr>
  <p:transition spd="med" advClick="0" advTm="500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70152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Celebrating Women's Achievements and Contributions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5971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78442" y="3638788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6734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Science &amp; Innovation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4153853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Women contributing significantly to advancements in science and technology.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5971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20106" y="3638788"/>
            <a:ext cx="1699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6734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Arts &amp; Culture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4153853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Recognizing and celebrating women's contributions to arts and culture.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6158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59392" y="5657493"/>
            <a:ext cx="162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692140"/>
            <a:ext cx="295203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Activism &amp; Social Impact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172557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Women leading impactful movements for social change and equality.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flash/>
      </p:transition>
    </mc:Choice>
    <mc:Fallback>
      <p:transition spd="slow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6753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Events and Activities on International Women's Day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10062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4152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Marches &amp; Rallies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895618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Women and allies gather globally to advocate for women's rights.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10062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41532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Workshops &amp; Seminars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895737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Educational events focused on gender equality and women's empowerment.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10062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41532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Cultural Celebrations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895737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Artistic and cultural events celebrating women's achievements and heritage.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gallery dir="l"/>
      </p:transition>
    </mc:Choice>
    <mc:Fallback>
      <p:transition spd="slow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22208"/>
            <a:ext cx="69418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Conclusion and Call to Action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72007"/>
            <a:ext cx="5110520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100M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3204448" y="46161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Challenges Remain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5096589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 100 million girls are missing due to gender discrimination.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81768" y="3672007"/>
            <a:ext cx="511063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2030</a:t>
            </a:r>
            <a:endParaRPr lang="en-US" sz="5249" dirty="0"/>
          </a:p>
        </p:txBody>
      </p:sp>
      <p:sp>
        <p:nvSpPr>
          <p:cNvPr id="9" name="Text 7"/>
          <p:cNvSpPr/>
          <p:nvPr/>
        </p:nvSpPr>
        <p:spPr>
          <a:xfrm>
            <a:off x="8648343" y="46161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2030 Agenda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481768" y="5096589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UN's Sustainable Development Goal 5 aims to achieve gender equality by 2030.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5000">
        <p14:doors dir="vert"/>
      </p:transition>
    </mc:Choice>
    <mc:Fallback>
      <p:transition spd="slow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352</Words>
  <Application>Microsoft Office PowerPoint</Application>
  <PresentationFormat>Custom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Crimson Pro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Literacy India</cp:lastModifiedBy>
  <cp:revision>2</cp:revision>
  <dcterms:created xsi:type="dcterms:W3CDTF">2024-03-01T09:09:44Z</dcterms:created>
  <dcterms:modified xsi:type="dcterms:W3CDTF">2024-03-01T09:22:02Z</dcterms:modified>
</cp:coreProperties>
</file>