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3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1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9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5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9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1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7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0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5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4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3t2FF299js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2123C-F1E9-4143-BEEB-3C814A829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effectLst/>
                <a:latin typeface="Lato Extended"/>
              </a:rPr>
              <a:t>Consequences of rising temperatures on lekking behavior of little bustards (</a:t>
            </a:r>
            <a:r>
              <a:rPr lang="en-US" sz="2800" b="1" i="1" dirty="0">
                <a:solidFill>
                  <a:schemeClr val="bg1"/>
                </a:solidFill>
                <a:effectLst/>
                <a:latin typeface="Lato Extended"/>
              </a:rPr>
              <a:t>Tetrax </a:t>
            </a:r>
            <a:r>
              <a:rPr lang="en-US" sz="2800" b="1" i="1" dirty="0" err="1">
                <a:solidFill>
                  <a:schemeClr val="bg1"/>
                </a:solidFill>
                <a:effectLst/>
                <a:latin typeface="Lato Extended"/>
              </a:rPr>
              <a:t>tetrax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Lato Extended"/>
              </a:rPr>
              <a:t>)</a:t>
            </a:r>
            <a:endParaRPr lang="en-US" sz="2800" b="1" dirty="0">
              <a:solidFill>
                <a:schemeClr val="bg1"/>
              </a:solidFill>
              <a:latin typeface="Lato Extend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FF0E3-2A66-4339-9AE3-43118097D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5220450"/>
            <a:ext cx="3380437" cy="570748"/>
          </a:xfrm>
        </p:spPr>
        <p:txBody>
          <a:bodyPr anchor="b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 Extended"/>
              </a:rPr>
              <a:t>Tabitha Jew</a:t>
            </a:r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0D16DF9-5F87-4856-B3C5-92883DB2A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0" r="11490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60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0E0D-8C97-488D-851B-61CE4741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55214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Literature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100B4-C9B7-42D3-A447-266280A83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474237"/>
            <a:ext cx="10691265" cy="4454977"/>
          </a:xfrm>
        </p:spPr>
        <p:txBody>
          <a:bodyPr/>
          <a:lstStyle/>
          <a:p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Gudka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M, Santos CD, Dolman PM, Abad-Gómez JM, Silva JP. Feeling the heat: Elevated temperature affects male display 	activity of a lekking grassland bird.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one. [updated 2019 Sep 16; accessed 2020 Nov 8]. 	https://www.ncbi.nlm.nih.gov/pmc/articles/PMC6746384/ </a:t>
            </a: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Juhlin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C. Climate change impact on grassland birds in the Mediterranean basin: a case study with the Little Bustard. Lund 	University. [updated 2018 Oct 15; accessed 2020 Nov 8]. </a:t>
            </a:r>
            <a:r>
              <a:rPr lang="en-US" sz="16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https://lup.lub.lu.se/student-	papers/search/publication/8960271/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Ponjoan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A, Bota G,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Mañosa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S. 2012. Ranging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behaviour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little bustard males, Tetrax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tetrax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in the lekking grounds.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Processes. [updated 2012 May 22, accessed 2020 Nov 8].  https://pubmed.ncbi.nlm.nih.gov/22626823/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about the endangered Little Bustard in France. Planetepassion.eu. [accessed 2020 Nov 8]. 	http://www.planetepassion.eu/BIRDS-IN-FRANCE/Little-Bustard-Tetrax-tetrax-Outarde-conservation-	france.html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6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C120C-DE34-4CB0-8DDF-2444C41B5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97753"/>
            <a:ext cx="3438137" cy="134333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Concerning effects of climate change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7B603-E335-4DB5-B79E-DA1507289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04" y="2276714"/>
            <a:ext cx="3690591" cy="383047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My question</a:t>
            </a:r>
            <a:r>
              <a:rPr lang="en-US" sz="1600" dirty="0"/>
              <a:t>: How are the rising temperatures effecting lekking behavior?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Importance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More effects of climate change emerge over time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High temperatures can affect survival, breeding activity, food availability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Researching impacts on animals and their habitats helps understand these consequences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Can help predict future consequences </a:t>
            </a:r>
          </a:p>
        </p:txBody>
      </p:sp>
      <p:pic>
        <p:nvPicPr>
          <p:cNvPr id="6146" name="Picture 2" descr="Nature Picture Library Little bustard (Tetrax tetrax) pair at lek, male  escorting female, Guerreiro, Portugal - Roger Powell">
            <a:extLst>
              <a:ext uri="{FF2B5EF4-FFF2-40B4-BE49-F238E27FC236}">
                <a16:creationId xmlns:a16="http://schemas.microsoft.com/office/drawing/2014/main" id="{B7EA10C8-F389-458A-935F-8D9D7A7C7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6" r="10913"/>
          <a:stretch/>
        </p:blipFill>
        <p:spPr bwMode="auto">
          <a:xfrm>
            <a:off x="4876800" y="10"/>
            <a:ext cx="73152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61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D275-7928-426D-A69F-7F411E5A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55436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About the little BUSTARD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16C1-FE9F-4B16-98BF-940C7D626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476462"/>
            <a:ext cx="4794154" cy="44527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Physical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Sexual dimorphism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Bilateral symmetry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Reproduction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Lek mating system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Males jump and flap wings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Produces a “snort-call” to attract females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male parental care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Chicks are relatively independent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Online Media 3" title="Little Bustard Courtship behaviour birding Portugal">
            <a:hlinkClick r:id="" action="ppaction://media"/>
            <a:extLst>
              <a:ext uri="{FF2B5EF4-FFF2-40B4-BE49-F238E27FC236}">
                <a16:creationId xmlns:a16="http://schemas.microsoft.com/office/drawing/2014/main" id="{796D205E-C36C-479F-912F-FA9706E4022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961777" y="1627464"/>
            <a:ext cx="5701004" cy="320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2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CBE53-EDA9-4A29-B71F-DB34D090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551963"/>
            <a:ext cx="5395365" cy="43772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Habitat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Dry, open grassland or savanna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Can also inhabit agricultural land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Range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Used to inhabit from Portugal to Northwest of China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Now extinct in many countries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Two distinct breeding populations remain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29D7CE-9D2A-4CE4-B9B4-595CDB08303A}"/>
              </a:ext>
            </a:extLst>
          </p:cNvPr>
          <p:cNvSpPr txBox="1">
            <a:spLocks/>
          </p:cNvSpPr>
          <p:nvPr/>
        </p:nvSpPr>
        <p:spPr>
          <a:xfrm>
            <a:off x="700635" y="922096"/>
            <a:ext cx="10691265" cy="5543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About the little BUSTARD</a:t>
            </a:r>
          </a:p>
        </p:txBody>
      </p:sp>
      <p:pic>
        <p:nvPicPr>
          <p:cNvPr id="1028" name="Picture 4" descr="Photographing Little Bustard - Birding Phototrip » Birding in Spain,  Discover Spain Wild Treasures">
            <a:extLst>
              <a:ext uri="{FF2B5EF4-FFF2-40B4-BE49-F238E27FC236}">
                <a16:creationId xmlns:a16="http://schemas.microsoft.com/office/drawing/2014/main" id="{1BF99938-380F-4A79-9D38-2D60722FD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151" y="922096"/>
            <a:ext cx="3198324" cy="482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751615-E14A-4F7A-A6B4-C1EDFF5AC144}"/>
              </a:ext>
            </a:extLst>
          </p:cNvPr>
          <p:cNvSpPr txBox="1"/>
          <p:nvPr/>
        </p:nvSpPr>
        <p:spPr>
          <a:xfrm>
            <a:off x="6199366" y="5743690"/>
            <a:ext cx="495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https://www.birdinginspain.com/birding-phototrip/photographing-little-bustard.html</a:t>
            </a:r>
          </a:p>
        </p:txBody>
      </p:sp>
    </p:spTree>
    <p:extLst>
      <p:ext uri="{BB962C8B-B14F-4D97-AF65-F5344CB8AC3E}">
        <p14:creationId xmlns:p14="http://schemas.microsoft.com/office/powerpoint/2010/main" val="25512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D7379F-6015-4DDC-94A8-936B89E890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265" cy="504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Range of little BUSTARD in France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22F1050-F587-4C62-A24A-31F716127E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1" y="1610518"/>
            <a:ext cx="3336902" cy="34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EE7319-3BF1-4326-81E8-81E6D197D469}"/>
              </a:ext>
            </a:extLst>
          </p:cNvPr>
          <p:cNvSpPr txBox="1"/>
          <p:nvPr/>
        </p:nvSpPr>
        <p:spPr>
          <a:xfrm>
            <a:off x="1934091" y="5335536"/>
            <a:ext cx="1156995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 Extended"/>
              </a:rPr>
              <a:t>1880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0618DFA-DC2C-473F-8415-4D49583E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194" y="1610518"/>
            <a:ext cx="3866146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C211068-D7B5-4BC7-940F-5B8305E8D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572" y="1616014"/>
            <a:ext cx="3562820" cy="371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EBED81-834E-4792-B8CA-3B0687F98928}"/>
              </a:ext>
            </a:extLst>
          </p:cNvPr>
          <p:cNvSpPr txBox="1"/>
          <p:nvPr/>
        </p:nvSpPr>
        <p:spPr>
          <a:xfrm>
            <a:off x="5808320" y="5335674"/>
            <a:ext cx="1156995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 Extended"/>
              </a:rPr>
              <a:t>1970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8ED92-E7D8-4D11-BCD9-A24E89A6CF18}"/>
              </a:ext>
            </a:extLst>
          </p:cNvPr>
          <p:cNvSpPr txBox="1"/>
          <p:nvPr/>
        </p:nvSpPr>
        <p:spPr>
          <a:xfrm>
            <a:off x="9682549" y="5335536"/>
            <a:ext cx="1156995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 Extended"/>
              </a:rPr>
              <a:t>2008</a:t>
            </a:r>
          </a:p>
        </p:txBody>
      </p:sp>
    </p:spTree>
    <p:extLst>
      <p:ext uri="{BB962C8B-B14F-4D97-AF65-F5344CB8AC3E}">
        <p14:creationId xmlns:p14="http://schemas.microsoft.com/office/powerpoint/2010/main" val="209512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DA1DA-CB16-4B60-9FA8-03E7026A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016" y="1144530"/>
            <a:ext cx="6875884" cy="10198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Feeling the heat: Elevated temperature affects male display activity of a lekking grassland bird.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Gudka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M, Santos CD, Dolman PM, Abad-Gómez JM, Silva JP. 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680FA6F-A9F3-4123-B9DD-7CED6EF8D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" y="723900"/>
            <a:ext cx="3557206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6DC7E-38F3-4E7A-8FDF-3B6241F4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134" y="2229784"/>
            <a:ext cx="6913787" cy="40451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Hypothesis</a:t>
            </a:r>
            <a:r>
              <a:rPr lang="en-US" dirty="0"/>
              <a:t>: High temperatures would be the limiting factor in male snort-calling and display activity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Study took place in regions in Portugal and Spain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Capture using snares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17 birds were fitted with GPS and accelerometer devices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Ambient temperatures measured every hour</a:t>
            </a:r>
          </a:p>
          <a:p>
            <a:pPr marL="914400" lvl="2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5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E3F08-10A7-491C-9646-8C47B93D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Models of Collected Little Bustard Data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42808-B04D-48C1-9FD6-C545A0A2A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66" y="2336811"/>
            <a:ext cx="3587668" cy="350026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Collected a total of 8308 accelerometer sequences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Average daily daytime temperatures: 10°C – 31°C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April-May of 2014/2015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15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Created models to show probability of male mating behavior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Hourly temperature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Daily mean temperature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Time of day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Julian date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1500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8CF2548C-92F0-43E3-B697-46A5063C4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0371" y="625152"/>
            <a:ext cx="7343192" cy="248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F7CD5EE-BAF7-495D-8453-0B17D4AD1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67" y="3268955"/>
            <a:ext cx="3441700" cy="34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06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A9AC-F434-41DF-B372-184AFB6E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57080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Discussion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A7443-6FEC-4BD9-A31F-DE1D4872E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10139"/>
            <a:ext cx="10691265" cy="41190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Based on the IPCC projections, there will be 1°C to 7°C temperature increases for Southern Europe/Mediterranean region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Important because little bustards are related to daytime average temperatures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These increases in temperature are likely to further decreases in display activity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Reduced active time of the lek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Less mating opportunities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May push little bustards to become extinct in even more countries</a:t>
            </a:r>
          </a:p>
        </p:txBody>
      </p:sp>
    </p:spTree>
    <p:extLst>
      <p:ext uri="{BB962C8B-B14F-4D97-AF65-F5344CB8AC3E}">
        <p14:creationId xmlns:p14="http://schemas.microsoft.com/office/powerpoint/2010/main" val="138908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7E615-EAD3-43F7-8A65-48A2D2FA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111" y="909638"/>
            <a:ext cx="5014789" cy="60565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5122" name="Picture 2" descr="Male And Female Bustard High Resolution Stock Photography and Images - Alamy">
            <a:extLst>
              <a:ext uri="{FF2B5EF4-FFF2-40B4-BE49-F238E27FC236}">
                <a16:creationId xmlns:a16="http://schemas.microsoft.com/office/drawing/2014/main" id="{69EF14A2-9A89-4E0F-A4AD-B44A431F7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" b="10064"/>
          <a:stretch/>
        </p:blipFill>
        <p:spPr bwMode="auto">
          <a:xfrm>
            <a:off x="800100" y="1782039"/>
            <a:ext cx="4976888" cy="329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5148-58AC-4A12-87B0-AA02B0B05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014" y="1782040"/>
            <a:ext cx="5014790" cy="43794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900" dirty="0"/>
              <a:t>It is still unknown whether conservation efforts through captive breeding is helping this species or not due to lack of funds.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900" dirty="0"/>
              <a:t>Future research may include how little bustards are behaviorally adapting to modern agricultural methods destroying favorable habitats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900" dirty="0"/>
              <a:t>A wide range of lekking animals may be vulnerable to increased temperatures. These studies can help predict how to conserve other species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0396309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C34D79"/>
      </a:accent1>
      <a:accent2>
        <a:srgbClr val="B13B98"/>
      </a:accent2>
      <a:accent3>
        <a:srgbClr val="AB4DC3"/>
      </a:accent3>
      <a:accent4>
        <a:srgbClr val="673BB1"/>
      </a:accent4>
      <a:accent5>
        <a:srgbClr val="4D51C3"/>
      </a:accent5>
      <a:accent6>
        <a:srgbClr val="3B71B1"/>
      </a:accent6>
      <a:hlink>
        <a:srgbClr val="6455C6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630</Words>
  <Application>Microsoft Office PowerPoint</Application>
  <PresentationFormat>Widescreen</PresentationFormat>
  <Paragraphs>69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Calisto MT</vt:lpstr>
      <vt:lpstr>Lato Extended</vt:lpstr>
      <vt:lpstr>Times New Roman</vt:lpstr>
      <vt:lpstr>Univers Condensed</vt:lpstr>
      <vt:lpstr>Wingdings</vt:lpstr>
      <vt:lpstr>ChronicleVTI</vt:lpstr>
      <vt:lpstr>Consequences of rising temperatures on lekking behavior of little bustards (Tetrax tetrax)</vt:lpstr>
      <vt:lpstr>Concerning effects of climate change</vt:lpstr>
      <vt:lpstr>About the little BUSTARD</vt:lpstr>
      <vt:lpstr>PowerPoint Presentation</vt:lpstr>
      <vt:lpstr>Range of little BUSTARD in France</vt:lpstr>
      <vt:lpstr>Feeling the heat: Elevated temperature affects male display activity of a lekking grassland bird. Gudka M, Santos CD, Dolman PM, Abad-Gómez JM, Silva JP. </vt:lpstr>
      <vt:lpstr>Models of Collected Little Bustard Data</vt:lpstr>
      <vt:lpstr>Discussion of Results</vt:lpstr>
      <vt:lpstr>Conclusion</vt:lpstr>
      <vt:lpstr>Literature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Consequences of rising temperatures on lekking behavior of little bustards (Tetrax tetrax)</dc:title>
  <dc:creator>Tabbycat</dc:creator>
  <cp:lastModifiedBy>Tabbycat</cp:lastModifiedBy>
  <cp:revision>3</cp:revision>
  <dcterms:created xsi:type="dcterms:W3CDTF">2020-11-18T18:51:05Z</dcterms:created>
  <dcterms:modified xsi:type="dcterms:W3CDTF">2020-11-19T12:32:53Z</dcterms:modified>
</cp:coreProperties>
</file>