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455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n Bremmer" initials="V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32" autoAdjust="0"/>
  </p:normalViewPr>
  <p:slideViewPr>
    <p:cSldViewPr snapToGrid="0">
      <p:cViewPr varScale="1">
        <p:scale>
          <a:sx n="109" d="100"/>
          <a:sy n="109" d="100"/>
        </p:scale>
        <p:origin x="108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42CD94E-ED9F-4B6E-9020-0E5D3BEE20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E94DC73-10AF-4730-97BD-5858058E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4DC73-10AF-4730-97BD-5858058EB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 descr="Untitled-4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0" y="263998"/>
            <a:ext cx="2679302" cy="524359"/>
          </a:xfrm>
          <a:prstGeom prst="rect">
            <a:avLst/>
          </a:prstGeom>
        </p:spPr>
        <p:txBody>
          <a:bodyPr/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Light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0051" y="897469"/>
            <a:ext cx="2679700" cy="459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84D4"/>
                </a:solidFill>
                <a:latin typeface="Graphik Ligh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84384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with tex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6290797"/>
            <a:ext cx="12192000" cy="571600"/>
          </a:xfrm>
          <a:prstGeom prst="rect">
            <a:avLst/>
          </a:prstGeom>
          <a:solidFill>
            <a:srgbClr val="2D343D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8306148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367" y="696491"/>
            <a:ext cx="8306146" cy="3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9" name="Shape 3"/>
          <p:cNvSpPr>
            <a:spLocks noGrp="1"/>
          </p:cNvSpPr>
          <p:nvPr>
            <p:ph idx="13"/>
          </p:nvPr>
        </p:nvSpPr>
        <p:spPr>
          <a:xfrm>
            <a:off x="2904565" y="1116891"/>
            <a:ext cx="8726504" cy="4787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451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6290797"/>
            <a:ext cx="12192000" cy="571600"/>
            <a:chOff x="0" y="4721489"/>
            <a:chExt cx="9144000" cy="428700"/>
          </a:xfrm>
        </p:grpSpPr>
        <p:sp>
          <p:nvSpPr>
            <p:cNvPr id="60" name="Shape 60"/>
            <p:cNvSpPr/>
            <p:nvPr/>
          </p:nvSpPr>
          <p:spPr>
            <a:xfrm>
              <a:off x="0" y="4721489"/>
              <a:ext cx="9144000" cy="428700"/>
            </a:xfrm>
            <a:prstGeom prst="rect">
              <a:avLst/>
            </a:prstGeom>
            <a:solidFill>
              <a:srgbClr val="2D343D"/>
            </a:solidFill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endPara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373329" y="4844008"/>
              <a:ext cx="1698616" cy="1692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© 2017 ClearMotion Inc.   Confidential</a:t>
              </a:r>
            </a:p>
          </p:txBody>
        </p:sp>
      </p:grp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7886600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367" y="696491"/>
            <a:ext cx="7886598" cy="3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3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no subtitl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6290797"/>
            <a:ext cx="12192000" cy="571600"/>
            <a:chOff x="0" y="4721489"/>
            <a:chExt cx="9144000" cy="428700"/>
          </a:xfrm>
        </p:grpSpPr>
        <p:sp>
          <p:nvSpPr>
            <p:cNvPr id="60" name="Shape 60"/>
            <p:cNvSpPr/>
            <p:nvPr/>
          </p:nvSpPr>
          <p:spPr>
            <a:xfrm>
              <a:off x="0" y="4721489"/>
              <a:ext cx="9144000" cy="428700"/>
            </a:xfrm>
            <a:prstGeom prst="rect">
              <a:avLst/>
            </a:prstGeom>
            <a:solidFill>
              <a:srgbClr val="2D343D"/>
            </a:solidFill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endPara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373329" y="4844008"/>
              <a:ext cx="1698616" cy="1692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© 2017 ClearMotion Inc.   Confidential</a:t>
              </a:r>
            </a:p>
          </p:txBody>
        </p:sp>
      </p:grp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8542816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5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362" y="270496"/>
            <a:ext cx="11203276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0084D4"/>
                </a:solidFill>
                <a:latin typeface="Graphik-Medium"/>
                <a:cs typeface="Graphik-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129" y="1310217"/>
            <a:ext cx="11201739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7" name="Shape 13"/>
          <p:cNvSpPr>
            <a:spLocks noGrp="1"/>
          </p:cNvSpPr>
          <p:nvPr>
            <p:ph type="sldNum" sz="quarter" idx="2"/>
          </p:nvPr>
        </p:nvSpPr>
        <p:spPr>
          <a:xfrm>
            <a:off x="468876" y="6502537"/>
            <a:ext cx="214802" cy="22313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74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6290798"/>
            <a:ext cx="12192000" cy="571500"/>
            <a:chOff x="0" y="4721489"/>
            <a:chExt cx="9144000" cy="428625"/>
          </a:xfrm>
        </p:grpSpPr>
        <p:sp>
          <p:nvSpPr>
            <p:cNvPr id="5" name="Shape 150"/>
            <p:cNvSpPr/>
            <p:nvPr/>
          </p:nvSpPr>
          <p:spPr>
            <a:xfrm>
              <a:off x="0" y="4721489"/>
              <a:ext cx="9144000" cy="428625"/>
            </a:xfrm>
            <a:prstGeom prst="rect">
              <a:avLst/>
            </a:prstGeom>
            <a:solidFill>
              <a:srgbClr val="2D34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 sz="3600" dirty="0">
                <a:latin typeface="Graphik Regular"/>
                <a:ea typeface="Graphik Regular"/>
                <a:cs typeface="Graphik Regular"/>
              </a:endParaRPr>
            </a:p>
          </p:txBody>
        </p:sp>
        <p:sp>
          <p:nvSpPr>
            <p:cNvPr id="6" name="Shape 153"/>
            <p:cNvSpPr/>
            <p:nvPr/>
          </p:nvSpPr>
          <p:spPr>
            <a:xfrm>
              <a:off x="6739090" y="4856407"/>
              <a:ext cx="94497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1800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© 201</a:t>
              </a:r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7</a:t>
              </a:r>
              <a:r>
                <a:rPr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 ClearMotion Inc.</a:t>
              </a:r>
            </a:p>
          </p:txBody>
        </p:sp>
      </p:grpSp>
      <p:pic>
        <p:nvPicPr>
          <p:cNvPr id="11" name="pasted-image.pdf"/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144524" y="6428411"/>
            <a:ext cx="554963" cy="29627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243" y="239890"/>
            <a:ext cx="1340519" cy="434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84D4"/>
                </a:solidFill>
                <a:latin typeface="Graphik Medium"/>
              </a:defRPr>
            </a:lvl1pPr>
            <a:lvl3pPr>
              <a:defRPr/>
            </a:lvl3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87374" y="913767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87374" y="1516916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7374" y="2120066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7374" y="2723214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466345" y="6454157"/>
            <a:ext cx="169918" cy="1769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9538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0"/>
          <p:cNvSpPr/>
          <p:nvPr userDrawn="1"/>
        </p:nvSpPr>
        <p:spPr>
          <a:xfrm>
            <a:off x="0" y="6295319"/>
            <a:ext cx="12192000" cy="571500"/>
          </a:xfrm>
          <a:prstGeom prst="rect">
            <a:avLst/>
          </a:prstGeom>
          <a:solidFill>
            <a:srgbClr val="2D343D"/>
          </a:solidFill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/>
          <a:p>
            <a:pPr>
              <a:defRPr sz="3600"/>
            </a:pPr>
            <a:endParaRPr sz="4800" dirty="0">
              <a:latin typeface="Graphik Regular"/>
              <a:ea typeface="Graphik Regular"/>
              <a:cs typeface="Graphik Regular"/>
            </a:endParaRPr>
          </a:p>
        </p:txBody>
      </p:sp>
      <p:sp>
        <p:nvSpPr>
          <p:cNvPr id="7" name="Shape 153"/>
          <p:cNvSpPr/>
          <p:nvPr userDrawn="1"/>
        </p:nvSpPr>
        <p:spPr>
          <a:xfrm>
            <a:off x="8985454" y="6426004"/>
            <a:ext cx="1680481" cy="3010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3" tIns="67733" rIns="67733" bIns="67733" numCol="1" anchor="ctr">
            <a:spAutoFit/>
          </a:bodyPr>
          <a:lstStyle>
            <a:lvl1pPr algn="l" defTabSz="457200">
              <a:defRPr sz="18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© 201</a:t>
            </a:r>
            <a:r>
              <a:rPr lang="en-US"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7</a:t>
            </a:r>
            <a:r>
              <a:rPr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 ClearMotion</a:t>
            </a:r>
            <a:r>
              <a:rPr lang="en-US"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 Inc.</a:t>
            </a:r>
            <a:endParaRPr sz="1067" dirty="0">
              <a:solidFill>
                <a:srgbClr val="A2AAAD"/>
              </a:solidFill>
              <a:latin typeface="Graphik Regular"/>
              <a:ea typeface="Graphik Regular"/>
              <a:cs typeface="Graphik Regular"/>
            </a:endParaRPr>
          </a:p>
        </p:txBody>
      </p:sp>
      <p:sp>
        <p:nvSpPr>
          <p:cNvPr id="4" name="Shape 4"/>
          <p:cNvSpPr>
            <a:spLocks noGrp="1"/>
          </p:cNvSpPr>
          <p:nvPr userDrawn="1">
            <p:ph type="sldNum" sz="quarter" idx="2"/>
          </p:nvPr>
        </p:nvSpPr>
        <p:spPr>
          <a:xfrm>
            <a:off x="468876" y="6502537"/>
            <a:ext cx="214802" cy="22313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>
            <a:spAutoFit/>
          </a:bodyPr>
          <a:lstStyle>
            <a:lvl1pPr>
              <a:defRPr sz="1200">
                <a:latin typeface="Graphik Regular"/>
                <a:ea typeface="Graphik Regular"/>
                <a:cs typeface="Graphik Regular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2825" y="6411582"/>
            <a:ext cx="554963" cy="29627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893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7" r:id="rId3"/>
    <p:sldLayoutId id="2147483728" r:id="rId4"/>
    <p:sldLayoutId id="2147483681" r:id="rId5"/>
    <p:sldLayoutId id="2147483729" r:id="rId6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Medium"/>
          <a:ea typeface="Graphik Regular"/>
          <a:cs typeface="Graphik Medium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49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1pPr>
      <a:lvl2pPr marL="63498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2pPr>
      <a:lvl3pPr marL="952476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3pPr>
      <a:lvl4pPr marL="1269968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4pPr>
      <a:lvl5pPr marL="1587460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722" y="222810"/>
            <a:ext cx="4919957" cy="436859"/>
          </a:xfrm>
        </p:spPr>
        <p:txBody>
          <a:bodyPr anchor="t"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Robotic Air Hockey System Development Plan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4252"/>
              </p:ext>
            </p:extLst>
          </p:nvPr>
        </p:nvGraphicFramePr>
        <p:xfrm>
          <a:off x="222643" y="1098741"/>
          <a:ext cx="8949346" cy="4444433"/>
        </p:xfrm>
        <a:graphic>
          <a:graphicData uri="http://schemas.openxmlformats.org/drawingml/2006/table">
            <a:tbl>
              <a:tblPr firstCol="1"/>
              <a:tblGrid>
                <a:gridCol w="1064981">
                  <a:extLst>
                    <a:ext uri="{9D8B030D-6E8A-4147-A177-3AD203B41FA5}">
                      <a16:colId xmlns:a16="http://schemas.microsoft.com/office/drawing/2014/main" val="2166629820"/>
                    </a:ext>
                  </a:extLst>
                </a:gridCol>
                <a:gridCol w="4574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0788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 7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 8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8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February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March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April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May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June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July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August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Roadmap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Electrical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Interface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Engineering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Pentagon 96"/>
          <p:cNvSpPr/>
          <p:nvPr/>
        </p:nvSpPr>
        <p:spPr>
          <a:xfrm>
            <a:off x="1759174" y="1848939"/>
            <a:ext cx="1005318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Project Planning</a:t>
            </a:r>
          </a:p>
        </p:txBody>
      </p:sp>
      <p:sp>
        <p:nvSpPr>
          <p:cNvPr id="98" name="Pentagon 97"/>
          <p:cNvSpPr/>
          <p:nvPr/>
        </p:nvSpPr>
        <p:spPr>
          <a:xfrm>
            <a:off x="2014693" y="2497485"/>
            <a:ext cx="1224466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Mechanical Integration</a:t>
            </a:r>
          </a:p>
        </p:txBody>
      </p:sp>
      <p:sp>
        <p:nvSpPr>
          <p:cNvPr id="41" name="Pentagon 97">
            <a:extLst>
              <a:ext uri="{FF2B5EF4-FFF2-40B4-BE49-F238E27FC236}">
                <a16:creationId xmlns:a16="http://schemas.microsoft.com/office/drawing/2014/main" id="{B2BE0FFF-B69D-46F8-9F69-476D2E3D6A49}"/>
              </a:ext>
            </a:extLst>
          </p:cNvPr>
          <p:cNvSpPr/>
          <p:nvPr/>
        </p:nvSpPr>
        <p:spPr>
          <a:xfrm>
            <a:off x="3274557" y="1848939"/>
            <a:ext cx="1707990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Investigation &amp; Design</a:t>
            </a:r>
          </a:p>
        </p:txBody>
      </p:sp>
      <p:sp>
        <p:nvSpPr>
          <p:cNvPr id="13" name="Pentagon 97">
            <a:extLst>
              <a:ext uri="{FF2B5EF4-FFF2-40B4-BE49-F238E27FC236}">
                <a16:creationId xmlns:a16="http://schemas.microsoft.com/office/drawing/2014/main" id="{A5D17DD2-D260-4331-9E9E-3E7A8FE84F05}"/>
              </a:ext>
            </a:extLst>
          </p:cNvPr>
          <p:cNvSpPr/>
          <p:nvPr/>
        </p:nvSpPr>
        <p:spPr>
          <a:xfrm>
            <a:off x="2736499" y="1865358"/>
            <a:ext cx="502660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S&amp;P</a:t>
            </a:r>
          </a:p>
        </p:txBody>
      </p:sp>
      <p:sp>
        <p:nvSpPr>
          <p:cNvPr id="14" name="Pentagon 97">
            <a:extLst>
              <a:ext uri="{FF2B5EF4-FFF2-40B4-BE49-F238E27FC236}">
                <a16:creationId xmlns:a16="http://schemas.microsoft.com/office/drawing/2014/main" id="{8E840478-9BEA-495E-84B2-C76235FCE553}"/>
              </a:ext>
            </a:extLst>
          </p:cNvPr>
          <p:cNvSpPr/>
          <p:nvPr/>
        </p:nvSpPr>
        <p:spPr>
          <a:xfrm>
            <a:off x="4982547" y="1848364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</a:t>
            </a:r>
          </a:p>
        </p:txBody>
      </p:sp>
      <p:sp>
        <p:nvSpPr>
          <p:cNvPr id="15" name="Pentagon 97">
            <a:extLst>
              <a:ext uri="{FF2B5EF4-FFF2-40B4-BE49-F238E27FC236}">
                <a16:creationId xmlns:a16="http://schemas.microsoft.com/office/drawing/2014/main" id="{4556D8D8-1682-4D98-9AD3-C96949EAF290}"/>
              </a:ext>
            </a:extLst>
          </p:cNvPr>
          <p:cNvSpPr/>
          <p:nvPr/>
        </p:nvSpPr>
        <p:spPr>
          <a:xfrm>
            <a:off x="5215812" y="1847789"/>
            <a:ext cx="26939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S&amp;P</a:t>
            </a:r>
          </a:p>
        </p:txBody>
      </p:sp>
      <p:sp>
        <p:nvSpPr>
          <p:cNvPr id="16" name="Pentagon 97">
            <a:extLst>
              <a:ext uri="{FF2B5EF4-FFF2-40B4-BE49-F238E27FC236}">
                <a16:creationId xmlns:a16="http://schemas.microsoft.com/office/drawing/2014/main" id="{57F75E92-864E-45FD-8EF2-9262F05FD534}"/>
              </a:ext>
            </a:extLst>
          </p:cNvPr>
          <p:cNvSpPr/>
          <p:nvPr/>
        </p:nvSpPr>
        <p:spPr>
          <a:xfrm>
            <a:off x="5473949" y="1745358"/>
            <a:ext cx="2703977" cy="299621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Design/Test Plan</a:t>
            </a:r>
          </a:p>
        </p:txBody>
      </p:sp>
      <p:sp>
        <p:nvSpPr>
          <p:cNvPr id="17" name="Pentagon 97">
            <a:extLst>
              <a:ext uri="{FF2B5EF4-FFF2-40B4-BE49-F238E27FC236}">
                <a16:creationId xmlns:a16="http://schemas.microsoft.com/office/drawing/2014/main" id="{3E601D8C-BD70-46F4-8082-1BDAC5D5A13F}"/>
              </a:ext>
            </a:extLst>
          </p:cNvPr>
          <p:cNvSpPr/>
          <p:nvPr/>
        </p:nvSpPr>
        <p:spPr>
          <a:xfrm>
            <a:off x="5485207" y="2063641"/>
            <a:ext cx="2703977" cy="299621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Proto &amp; Test</a:t>
            </a:r>
          </a:p>
        </p:txBody>
      </p:sp>
      <p:sp>
        <p:nvSpPr>
          <p:cNvPr id="18" name="Pentagon 97">
            <a:extLst>
              <a:ext uri="{FF2B5EF4-FFF2-40B4-BE49-F238E27FC236}">
                <a16:creationId xmlns:a16="http://schemas.microsoft.com/office/drawing/2014/main" id="{80E60F88-2D2B-4A8B-9761-433FBAE5B383}"/>
              </a:ext>
            </a:extLst>
          </p:cNvPr>
          <p:cNvSpPr/>
          <p:nvPr/>
        </p:nvSpPr>
        <p:spPr>
          <a:xfrm>
            <a:off x="8198515" y="1819142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</a:t>
            </a:r>
          </a:p>
        </p:txBody>
      </p:sp>
      <p:sp>
        <p:nvSpPr>
          <p:cNvPr id="19" name="Pentagon 97">
            <a:extLst>
              <a:ext uri="{FF2B5EF4-FFF2-40B4-BE49-F238E27FC236}">
                <a16:creationId xmlns:a16="http://schemas.microsoft.com/office/drawing/2014/main" id="{05B821FB-A566-4C4F-9839-2F4454830529}"/>
              </a:ext>
            </a:extLst>
          </p:cNvPr>
          <p:cNvSpPr/>
          <p:nvPr/>
        </p:nvSpPr>
        <p:spPr>
          <a:xfrm>
            <a:off x="8447321" y="1819142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R</a:t>
            </a:r>
          </a:p>
        </p:txBody>
      </p:sp>
      <p:sp>
        <p:nvSpPr>
          <p:cNvPr id="22" name="Pentagon 97">
            <a:extLst>
              <a:ext uri="{FF2B5EF4-FFF2-40B4-BE49-F238E27FC236}">
                <a16:creationId xmlns:a16="http://schemas.microsoft.com/office/drawing/2014/main" id="{9459F0A6-26A1-4E8F-992A-E4466C573388}"/>
              </a:ext>
            </a:extLst>
          </p:cNvPr>
          <p:cNvSpPr/>
          <p:nvPr/>
        </p:nvSpPr>
        <p:spPr>
          <a:xfrm>
            <a:off x="2764492" y="3374167"/>
            <a:ext cx="1224466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1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Paddle Controller Development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344938D-6BF6-4DBB-A11A-8E99A0C78ACD}"/>
              </a:ext>
            </a:extLst>
          </p:cNvPr>
          <p:cNvSpPr/>
          <p:nvPr/>
        </p:nvSpPr>
        <p:spPr>
          <a:xfrm>
            <a:off x="3745997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D7B22-1D78-4100-86A7-0945D8CCB034}"/>
              </a:ext>
            </a:extLst>
          </p:cNvPr>
          <p:cNvSpPr txBox="1"/>
          <p:nvPr/>
        </p:nvSpPr>
        <p:spPr>
          <a:xfrm>
            <a:off x="3069527" y="4850263"/>
            <a:ext cx="1735494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Manual Control</a:t>
            </a:r>
          </a:p>
        </p:txBody>
      </p:sp>
      <p:sp>
        <p:nvSpPr>
          <p:cNvPr id="24" name="Pentagon 97">
            <a:extLst>
              <a:ext uri="{FF2B5EF4-FFF2-40B4-BE49-F238E27FC236}">
                <a16:creationId xmlns:a16="http://schemas.microsoft.com/office/drawing/2014/main" id="{C07ACBC3-605A-4F63-83B6-AB9B4BE91CA6}"/>
              </a:ext>
            </a:extLst>
          </p:cNvPr>
          <p:cNvSpPr/>
          <p:nvPr/>
        </p:nvSpPr>
        <p:spPr>
          <a:xfrm>
            <a:off x="2261833" y="3898209"/>
            <a:ext cx="2104894" cy="301752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Puck Tracker Development</a:t>
            </a:r>
          </a:p>
        </p:txBody>
      </p:sp>
      <p:sp>
        <p:nvSpPr>
          <p:cNvPr id="25" name="Pentagon 97">
            <a:extLst>
              <a:ext uri="{FF2B5EF4-FFF2-40B4-BE49-F238E27FC236}">
                <a16:creationId xmlns:a16="http://schemas.microsoft.com/office/drawing/2014/main" id="{71C763DF-538B-476F-A8B7-DCCB900290F1}"/>
              </a:ext>
            </a:extLst>
          </p:cNvPr>
          <p:cNvSpPr/>
          <p:nvPr/>
        </p:nvSpPr>
        <p:spPr>
          <a:xfrm>
            <a:off x="3988957" y="3612182"/>
            <a:ext cx="3699467" cy="301752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Master Controller Development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EFC507DA-BC2C-4464-B677-8603A1871465}"/>
              </a:ext>
            </a:extLst>
          </p:cNvPr>
          <p:cNvSpPr/>
          <p:nvPr/>
        </p:nvSpPr>
        <p:spPr>
          <a:xfrm>
            <a:off x="4719783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B5309-98EF-498A-857A-6948A94CDC6F}"/>
              </a:ext>
            </a:extLst>
          </p:cNvPr>
          <p:cNvSpPr txBox="1"/>
          <p:nvPr/>
        </p:nvSpPr>
        <p:spPr>
          <a:xfrm>
            <a:off x="3956766" y="4850263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Defense</a:t>
            </a:r>
          </a:p>
        </p:txBody>
      </p:sp>
      <p:sp>
        <p:nvSpPr>
          <p:cNvPr id="33" name="Pentagon 97">
            <a:extLst>
              <a:ext uri="{FF2B5EF4-FFF2-40B4-BE49-F238E27FC236}">
                <a16:creationId xmlns:a16="http://schemas.microsoft.com/office/drawing/2014/main" id="{0B497975-410F-4E51-BB4E-773D4B140788}"/>
              </a:ext>
            </a:extLst>
          </p:cNvPr>
          <p:cNvSpPr/>
          <p:nvPr/>
        </p:nvSpPr>
        <p:spPr>
          <a:xfrm>
            <a:off x="3247053" y="4342572"/>
            <a:ext cx="1735494" cy="420624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Basic Interface Development</a:t>
            </a:r>
          </a:p>
        </p:txBody>
      </p:sp>
      <p:sp>
        <p:nvSpPr>
          <p:cNvPr id="34" name="Pentagon 97">
            <a:extLst>
              <a:ext uri="{FF2B5EF4-FFF2-40B4-BE49-F238E27FC236}">
                <a16:creationId xmlns:a16="http://schemas.microsoft.com/office/drawing/2014/main" id="{8FCE49A5-B8C9-4258-9CBE-DD5983177E80}"/>
              </a:ext>
            </a:extLst>
          </p:cNvPr>
          <p:cNvSpPr/>
          <p:nvPr/>
        </p:nvSpPr>
        <p:spPr>
          <a:xfrm>
            <a:off x="5215812" y="4342572"/>
            <a:ext cx="2962114" cy="420624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Demo Interface Development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16A4E9C-EAC3-4B77-8601-F6C471BB5B07}"/>
              </a:ext>
            </a:extLst>
          </p:cNvPr>
          <p:cNvSpPr/>
          <p:nvPr/>
        </p:nvSpPr>
        <p:spPr>
          <a:xfrm>
            <a:off x="6523423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EA82E3-3AAB-443C-B3D5-A0C0594AB75C}"/>
              </a:ext>
            </a:extLst>
          </p:cNvPr>
          <p:cNvSpPr txBox="1"/>
          <p:nvPr/>
        </p:nvSpPr>
        <p:spPr>
          <a:xfrm>
            <a:off x="5761441" y="4861319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Offense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85FD509-952D-4465-B9D9-677E886745AE}"/>
              </a:ext>
            </a:extLst>
          </p:cNvPr>
          <p:cNvSpPr/>
          <p:nvPr/>
        </p:nvSpPr>
        <p:spPr>
          <a:xfrm>
            <a:off x="7520527" y="5015616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56228-C0A1-43E9-BFB5-787D63DBE8B3}"/>
              </a:ext>
            </a:extLst>
          </p:cNvPr>
          <p:cNvSpPr txBox="1"/>
          <p:nvPr/>
        </p:nvSpPr>
        <p:spPr>
          <a:xfrm>
            <a:off x="6758545" y="4855602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Fully Integrated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894D4F0B-7DD5-444E-8838-9A79B80BFA10}"/>
              </a:ext>
            </a:extLst>
          </p:cNvPr>
          <p:cNvSpPr/>
          <p:nvPr/>
        </p:nvSpPr>
        <p:spPr>
          <a:xfrm>
            <a:off x="7989273" y="5015937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6131D-99A4-4149-8BEE-F5CB684A25CC}"/>
              </a:ext>
            </a:extLst>
          </p:cNvPr>
          <p:cNvSpPr txBox="1"/>
          <p:nvPr/>
        </p:nvSpPr>
        <p:spPr>
          <a:xfrm>
            <a:off x="7517434" y="5349525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Validation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Complete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AB9825C-A080-488D-BC55-A330B28DE591}"/>
              </a:ext>
            </a:extLst>
          </p:cNvPr>
          <p:cNvSpPr/>
          <p:nvPr/>
        </p:nvSpPr>
        <p:spPr>
          <a:xfrm>
            <a:off x="3071334" y="5015616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4EC722-6A86-40B9-BDE3-F521E3721040}"/>
              </a:ext>
            </a:extLst>
          </p:cNvPr>
          <p:cNvSpPr txBox="1"/>
          <p:nvPr/>
        </p:nvSpPr>
        <p:spPr>
          <a:xfrm>
            <a:off x="2297872" y="5372773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Design Freeze</a:t>
            </a:r>
          </a:p>
        </p:txBody>
      </p:sp>
    </p:spTree>
    <p:extLst>
      <p:ext uri="{BB962C8B-B14F-4D97-AF65-F5344CB8AC3E}">
        <p14:creationId xmlns:p14="http://schemas.microsoft.com/office/powerpoint/2010/main" val="2760968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4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learMotion 1">
      <a:dk1>
        <a:srgbClr val="000000"/>
      </a:dk1>
      <a:lt1>
        <a:srgbClr val="FFFFFF"/>
      </a:lt1>
      <a:dk2>
        <a:srgbClr val="2D343D"/>
      </a:dk2>
      <a:lt2>
        <a:srgbClr val="0084D4"/>
      </a:lt2>
      <a:accent1>
        <a:srgbClr val="E03D3D"/>
      </a:accent1>
      <a:accent2>
        <a:srgbClr val="EFD256"/>
      </a:accent2>
      <a:accent3>
        <a:srgbClr val="BA529D"/>
      </a:accent3>
      <a:accent4>
        <a:srgbClr val="4DC17C"/>
      </a:accent4>
      <a:accent5>
        <a:srgbClr val="EA9650"/>
      </a:accent5>
      <a:accent6>
        <a:srgbClr val="A7D3A7"/>
      </a:accent6>
      <a:hlink>
        <a:srgbClr val="FFFFFF"/>
      </a:hlink>
      <a:folHlink>
        <a:srgbClr val="FFFF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35660</TotalTime>
  <Words>71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Graphik Light</vt:lpstr>
      <vt:lpstr>Graphik Medium</vt:lpstr>
      <vt:lpstr>Graphik Regular</vt:lpstr>
      <vt:lpstr>Graphik-Medium</vt:lpstr>
      <vt:lpstr>Helvetica Light</vt:lpstr>
      <vt:lpstr>Helvetica Neue</vt:lpstr>
      <vt:lpstr>Black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ClearMotion-1: Targets</dc:title>
  <dc:creator>Vern Bremmer;Michael Finnegan</dc:creator>
  <cp:lastModifiedBy>Thomas Abdallah</cp:lastModifiedBy>
  <cp:revision>459</cp:revision>
  <cp:lastPrinted>2017-06-02T14:51:58Z</cp:lastPrinted>
  <dcterms:created xsi:type="dcterms:W3CDTF">2017-04-13T13:37:09Z</dcterms:created>
  <dcterms:modified xsi:type="dcterms:W3CDTF">2018-01-16T20:38:02Z</dcterms:modified>
  <cp:contentStatus/>
</cp:coreProperties>
</file>