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2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A875-EF97-4329-860B-63A962530FD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9EAE-D792-46E3-9F09-610AB947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jrobots.com/air-hockey-robot-a-3d-printer-hac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Hockey Robot Mechanical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</a:p>
          <a:p>
            <a:r>
              <a:rPr lang="en-US" dirty="0" smtClean="0"/>
              <a:t>February 2, 2018</a:t>
            </a:r>
          </a:p>
          <a:p>
            <a:r>
              <a:rPr lang="en-US" dirty="0" smtClean="0"/>
              <a:t>Thomas Abdallah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out feasibility of belt-driven mechanism on an 1.8m x 0.9m Air Hockey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a functional development platform early in the project</a:t>
            </a:r>
          </a:p>
          <a:p>
            <a:pPr lvl="1"/>
            <a:r>
              <a:rPr lang="en-US" dirty="0" smtClean="0"/>
              <a:t>Gain knowledge to inform future design decisions</a:t>
            </a:r>
          </a:p>
          <a:p>
            <a:pPr lvl="2"/>
            <a:r>
              <a:rPr lang="en-US" dirty="0" smtClean="0"/>
              <a:t>Mass of the moving X-Axis assembly</a:t>
            </a:r>
          </a:p>
          <a:p>
            <a:pPr lvl="2"/>
            <a:r>
              <a:rPr lang="en-US" dirty="0" smtClean="0"/>
              <a:t>Robustness of 3D printed components</a:t>
            </a:r>
          </a:p>
          <a:p>
            <a:pPr lvl="2"/>
            <a:r>
              <a:rPr lang="en-US" dirty="0" smtClean="0"/>
              <a:t>Encoder based position tracking accuracy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0642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8" y="1825624"/>
            <a:ext cx="5422789" cy="48296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Belt driven mechanism inspired by open-source project</a:t>
            </a:r>
          </a:p>
          <a:p>
            <a:pPr lvl="1"/>
            <a:r>
              <a:rPr lang="en-US" dirty="0" smtClean="0">
                <a:hlinkClick r:id="rId2"/>
              </a:rPr>
              <a:t>https://www.jjrobots.com/air-hockey-robot-a-3d-printer-hack/</a:t>
            </a:r>
            <a:endParaRPr lang="en-US" dirty="0" smtClean="0"/>
          </a:p>
          <a:p>
            <a:pPr lvl="1"/>
            <a:r>
              <a:rPr lang="en-US" dirty="0" smtClean="0"/>
              <a:t>Redesigned to accommodate larger table, implemented numerous improvements to improve robustness &amp; ease of manufacturing</a:t>
            </a:r>
          </a:p>
          <a:p>
            <a:r>
              <a:rPr lang="en-US" dirty="0" smtClean="0"/>
              <a:t>3 motors (2 Y-Axis, 1 X-Axis)</a:t>
            </a:r>
          </a:p>
          <a:p>
            <a:pPr lvl="1"/>
            <a:r>
              <a:rPr lang="en-US" dirty="0" smtClean="0"/>
              <a:t>Easy to swap different motors later in the project</a:t>
            </a:r>
          </a:p>
          <a:p>
            <a:r>
              <a:rPr lang="en-US" dirty="0" smtClean="0"/>
              <a:t>Utilizes off the shelf bearings, pulleys and belts</a:t>
            </a:r>
          </a:p>
          <a:p>
            <a:r>
              <a:rPr lang="en-US" dirty="0" smtClean="0"/>
              <a:t>Mounting brackets 3D printed (own design)</a:t>
            </a:r>
          </a:p>
          <a:p>
            <a:r>
              <a:rPr lang="en-US" dirty="0" smtClean="0"/>
              <a:t>Paddle 3D printed (open-source design)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2434454"/>
            <a:ext cx="5949315" cy="44235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959255" y="3588425"/>
            <a:ext cx="659958" cy="652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116417" y="3729162"/>
            <a:ext cx="842839" cy="511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967" y="3474720"/>
            <a:ext cx="73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6496" y="3267497"/>
            <a:ext cx="73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48" y="1558954"/>
            <a:ext cx="7451116" cy="5054026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5" idx="3"/>
          </p:cNvCxnSpPr>
          <p:nvPr/>
        </p:nvCxnSpPr>
        <p:spPr>
          <a:xfrm>
            <a:off x="1598836" y="3457663"/>
            <a:ext cx="1319293" cy="9473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70968" y="3274783"/>
            <a:ext cx="1327868" cy="3657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Idler Pulley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441140" y="5709207"/>
            <a:ext cx="1601272" cy="6695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+ GT2 Timing Pulley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7410616" y="6043969"/>
            <a:ext cx="3030524" cy="1421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10034546" y="3697357"/>
            <a:ext cx="1207230" cy="20118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45520" y="5837235"/>
            <a:ext cx="1601272" cy="6695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Guide Rod + Belt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146792" y="4766807"/>
            <a:ext cx="1650610" cy="14051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</p:cNvCxnSpPr>
          <p:nvPr/>
        </p:nvCxnSpPr>
        <p:spPr>
          <a:xfrm flipV="1">
            <a:off x="1598836" y="2510303"/>
            <a:ext cx="6622813" cy="9473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1"/>
          </p:cNvCxnSpPr>
          <p:nvPr/>
        </p:nvCxnSpPr>
        <p:spPr>
          <a:xfrm flipH="1" flipV="1">
            <a:off x="5534108" y="5464332"/>
            <a:ext cx="4907032" cy="5796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 flipV="1">
            <a:off x="2146792" y="4405023"/>
            <a:ext cx="4273514" cy="17669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0441140" y="2239806"/>
            <a:ext cx="1601272" cy="6695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Carriage + Linear Bearing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8484042" y="2574568"/>
            <a:ext cx="1957098" cy="4494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1"/>
          </p:cNvCxnSpPr>
          <p:nvPr/>
        </p:nvCxnSpPr>
        <p:spPr>
          <a:xfrm flipH="1">
            <a:off x="7180028" y="2574568"/>
            <a:ext cx="3261112" cy="13686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1"/>
          </p:cNvCxnSpPr>
          <p:nvPr/>
        </p:nvCxnSpPr>
        <p:spPr>
          <a:xfrm flipH="1">
            <a:off x="5740842" y="2574568"/>
            <a:ext cx="4700298" cy="27998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</p:cNvCxnSpPr>
          <p:nvPr/>
        </p:nvCxnSpPr>
        <p:spPr>
          <a:xfrm flipV="1">
            <a:off x="1598836" y="1639143"/>
            <a:ext cx="4142006" cy="18185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pic>
        <p:nvPicPr>
          <p:cNvPr id="4" name="F147B8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1988" y="1825625"/>
            <a:ext cx="5786437" cy="4351338"/>
          </a:xfrm>
        </p:spPr>
      </p:pic>
    </p:spTree>
    <p:extLst>
      <p:ext uri="{BB962C8B-B14F-4D97-AF65-F5344CB8AC3E}">
        <p14:creationId xmlns:p14="http://schemas.microsoft.com/office/powerpoint/2010/main" val="9954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Y-Axis Motor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9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Mount design controls position in 3 dimensions</a:t>
            </a:r>
          </a:p>
          <a:p>
            <a:pPr lvl="1"/>
            <a:r>
              <a:rPr lang="en-US" dirty="0" smtClean="0"/>
              <a:t>Bolt hole placement controls Y-Dimension</a:t>
            </a:r>
          </a:p>
          <a:p>
            <a:r>
              <a:rPr lang="en-US" dirty="0" smtClean="0"/>
              <a:t>Motor selected for prototyping purposes</a:t>
            </a:r>
          </a:p>
          <a:p>
            <a:pPr lvl="1"/>
            <a:r>
              <a:rPr lang="en-US" dirty="0" smtClean="0"/>
              <a:t>May change later once system level design complete</a:t>
            </a:r>
          </a:p>
          <a:p>
            <a:pPr lvl="1"/>
            <a:r>
              <a:rPr lang="en-US" dirty="0" smtClean="0"/>
              <a:t>Includes integrated encoder</a:t>
            </a:r>
          </a:p>
          <a:p>
            <a:r>
              <a:rPr lang="en-US" dirty="0" smtClean="0"/>
              <a:t>GT2 30-Tooth timing pulley drives belt</a:t>
            </a:r>
          </a:p>
          <a:p>
            <a:pPr lvl="1"/>
            <a:r>
              <a:rPr lang="en-US" dirty="0" smtClean="0"/>
              <a:t>May change later once system level design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44" y="1690688"/>
            <a:ext cx="624515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Y-Axis Idler Pulley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9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Mount design controls position in 3 dimensions</a:t>
            </a:r>
          </a:p>
          <a:p>
            <a:pPr lvl="1"/>
            <a:r>
              <a:rPr lang="en-US" dirty="0" smtClean="0"/>
              <a:t>Bolt hole placement controls Y-Dimension</a:t>
            </a:r>
          </a:p>
          <a:p>
            <a:r>
              <a:rPr lang="en-US" dirty="0" smtClean="0"/>
              <a:t>Idler pulley mounted on 5x16 ball bearings allowing it to rotate freely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1690688"/>
            <a:ext cx="604583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-Axis Motor + Idler Pulley Assemblies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2285462"/>
            <a:ext cx="5157787" cy="441835"/>
          </a:xfrm>
        </p:spPr>
        <p:txBody>
          <a:bodyPr/>
          <a:lstStyle/>
          <a:p>
            <a:pPr algn="ctr"/>
            <a:r>
              <a:rPr lang="en-US" dirty="0" smtClean="0"/>
              <a:t>Motor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359673"/>
            <a:ext cx="10101207" cy="92578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Common carriage design</a:t>
            </a:r>
          </a:p>
          <a:p>
            <a:pPr lvl="1"/>
            <a:r>
              <a:rPr lang="en-US" sz="1600" dirty="0" smtClean="0"/>
              <a:t>Linear bearing allows smooth translation on y-axis guide rod</a:t>
            </a:r>
          </a:p>
          <a:p>
            <a:pPr lvl="1"/>
            <a:r>
              <a:rPr lang="en-US" sz="1600" dirty="0" smtClean="0"/>
              <a:t>Opening above belt track to allow for easy tensioning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285462"/>
            <a:ext cx="5183188" cy="441835"/>
          </a:xfrm>
        </p:spPr>
        <p:txBody>
          <a:bodyPr/>
          <a:lstStyle/>
          <a:p>
            <a:pPr algn="ctr"/>
            <a:r>
              <a:rPr lang="en-US" dirty="0" smtClean="0"/>
              <a:t>Idler Pulley 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46" y="2727297"/>
            <a:ext cx="3993221" cy="4130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18" y="2727297"/>
            <a:ext cx="3025637" cy="41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Paddle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9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Open-source design</a:t>
            </a:r>
          </a:p>
          <a:p>
            <a:r>
              <a:rPr lang="en-US" dirty="0" smtClean="0"/>
              <a:t>Uses linear bearings to allow for smooth translation on x-axis guide rods</a:t>
            </a:r>
          </a:p>
          <a:p>
            <a:r>
              <a:rPr lang="en-US" dirty="0" smtClean="0"/>
              <a:t>Opening in belt track to allow for easy belt tensioning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58" y="1963972"/>
            <a:ext cx="5810151" cy="48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288</Words>
  <Application>Microsoft Office PowerPoint</Application>
  <PresentationFormat>Widescreen</PresentationFormat>
  <Paragraphs>51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Air Hockey Robot Mechanical Design</vt:lpstr>
      <vt:lpstr>Version 1 Design Goals</vt:lpstr>
      <vt:lpstr>Design Overview</vt:lpstr>
      <vt:lpstr>Design Overview</vt:lpstr>
      <vt:lpstr>Design Overview</vt:lpstr>
      <vt:lpstr>Y-Axis Motor Assembly</vt:lpstr>
      <vt:lpstr>Y-Axis Idler Pulley Assembly</vt:lpstr>
      <vt:lpstr>X-Axis Motor + Idler Pulley Assemblies</vt:lpstr>
      <vt:lpstr>Paddle Assembly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Hockey Robot Mechanical Design</dc:title>
  <dc:creator>Thomas Abdallah</dc:creator>
  <cp:lastModifiedBy>Thomas Abdallah</cp:lastModifiedBy>
  <cp:revision>23</cp:revision>
  <dcterms:created xsi:type="dcterms:W3CDTF">2018-02-02T14:44:40Z</dcterms:created>
  <dcterms:modified xsi:type="dcterms:W3CDTF">2018-02-02T15:29:26Z</dcterms:modified>
</cp:coreProperties>
</file>