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SemiBold" panose="020F0502020204030203" pitchFamily="34" charset="0"/>
      <p:bold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iUKgUNzLGYXlHDoND7+CwHFXv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5" name="Google Shape;6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a71be70dd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g11a71be70dd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9d81b4e7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g89d81b4e7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3" name="Google Shape;6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a71be7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g11a71be7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d86dd40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11d86dd40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g11d86dd407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d86dd407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11d86dd407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g11d86dd4078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2f1edde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22f1edde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g122f1edde7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191784b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12191784b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g12191784b07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a71be70dd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679" name="Google Shape;679;g11a71be70dd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chart" Target="../charts/chart1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9" name="Google Shape;19;p34"/>
          <p:cNvSpPr/>
          <p:nvPr/>
        </p:nvSpPr>
        <p:spPr>
          <a:xfrm>
            <a:off x="0" y="1"/>
            <a:ext cx="12192000" cy="6205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29" y="762517"/>
            <a:ext cx="2743200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pos="443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Line Title, Infographics and Caption">
  <p:cSld name="3_2 Line Title, Infographics and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/>
          <p:nvPr/>
        </p:nvSpPr>
        <p:spPr>
          <a:xfrm>
            <a:off x="-1" y="800101"/>
            <a:ext cx="12192001" cy="605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3"/>
          <p:cNvSpPr/>
          <p:nvPr/>
        </p:nvSpPr>
        <p:spPr>
          <a:xfrm>
            <a:off x="-3" y="-26732"/>
            <a:ext cx="12192001" cy="68580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3"/>
          <p:cNvSpPr>
            <a:spLocks noGrp="1"/>
          </p:cNvSpPr>
          <p:nvPr>
            <p:ph type="pic" idx="2"/>
          </p:nvPr>
        </p:nvSpPr>
        <p:spPr>
          <a:xfrm>
            <a:off x="-3" y="-16149"/>
            <a:ext cx="12192003" cy="6863567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3"/>
          <p:cNvSpPr>
            <a:spLocks noGrp="1"/>
          </p:cNvSpPr>
          <p:nvPr>
            <p:ph type="pic" idx="3"/>
          </p:nvPr>
        </p:nvSpPr>
        <p:spPr>
          <a:xfrm>
            <a:off x="13627646" y="-5142546"/>
            <a:ext cx="12192001" cy="6863567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9" name="Google Shape;79;p43"/>
          <p:cNvSpPr txBox="1">
            <a:spLocks noGrp="1"/>
          </p:cNvSpPr>
          <p:nvPr>
            <p:ph type="body" idx="1"/>
          </p:nvPr>
        </p:nvSpPr>
        <p:spPr>
          <a:xfrm>
            <a:off x="4285131" y="4652963"/>
            <a:ext cx="7140108" cy="111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0" name="Google Shape;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129" y="2979683"/>
            <a:ext cx="7164683" cy="14810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3"/>
          <p:cNvSpPr txBox="1"/>
          <p:nvPr/>
        </p:nvSpPr>
        <p:spPr>
          <a:xfrm>
            <a:off x="856223" y="813647"/>
            <a:ext cx="7324271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4800" b="0" i="0" u="none" strike="noStrike" cap="non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800" b="0" i="0" u="none" strike="noStrike" cap="non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3"/>
          <p:cNvSpPr/>
          <p:nvPr/>
        </p:nvSpPr>
        <p:spPr>
          <a:xfrm>
            <a:off x="15624793" y="4920411"/>
            <a:ext cx="1160" cy="1428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3641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39789" y="3409245"/>
            <a:ext cx="10522479" cy="11021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44"/>
          <p:cNvGrpSpPr/>
          <p:nvPr/>
        </p:nvGrpSpPr>
        <p:grpSpPr>
          <a:xfrm>
            <a:off x="1326383" y="4027674"/>
            <a:ext cx="1033359" cy="233001"/>
            <a:chOff x="1326382" y="4041646"/>
            <a:chExt cx="2597497" cy="653143"/>
          </a:xfrm>
        </p:grpSpPr>
        <p:sp>
          <p:nvSpPr>
            <p:cNvPr id="87" name="Google Shape;87;p44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4"/>
          <p:cNvSpPr txBox="1">
            <a:spLocks noGrp="1"/>
          </p:cNvSpPr>
          <p:nvPr>
            <p:ph type="body" idx="1"/>
          </p:nvPr>
        </p:nvSpPr>
        <p:spPr>
          <a:xfrm>
            <a:off x="1372541" y="3628271"/>
            <a:ext cx="1128704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2"/>
          </p:nvPr>
        </p:nvSpPr>
        <p:spPr>
          <a:xfrm>
            <a:off x="2562460" y="4021352"/>
            <a:ext cx="1262113" cy="24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body" idx="3"/>
          </p:nvPr>
        </p:nvSpPr>
        <p:spPr>
          <a:xfrm>
            <a:off x="3824572" y="4952910"/>
            <a:ext cx="3295651" cy="17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dt" idx="10"/>
          </p:nvPr>
        </p:nvSpPr>
        <p:spPr>
          <a:xfrm>
            <a:off x="84898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7" name="Google Shape;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4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4"/>
          <p:cNvSpPr/>
          <p:nvPr/>
        </p:nvSpPr>
        <p:spPr>
          <a:xfrm>
            <a:off x="839788" y="3380319"/>
            <a:ext cx="10585451" cy="11310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44"/>
          <p:cNvGrpSpPr/>
          <p:nvPr/>
        </p:nvGrpSpPr>
        <p:grpSpPr>
          <a:xfrm>
            <a:off x="1231553" y="4027674"/>
            <a:ext cx="1033359" cy="233001"/>
            <a:chOff x="1326382" y="4041646"/>
            <a:chExt cx="2597497" cy="653143"/>
          </a:xfrm>
        </p:grpSpPr>
        <p:sp>
          <p:nvSpPr>
            <p:cNvPr id="101" name="Google Shape;101;p44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44"/>
          <p:cNvSpPr txBox="1">
            <a:spLocks noGrp="1"/>
          </p:cNvSpPr>
          <p:nvPr>
            <p:ph type="body" idx="4"/>
          </p:nvPr>
        </p:nvSpPr>
        <p:spPr>
          <a:xfrm>
            <a:off x="1277711" y="3628271"/>
            <a:ext cx="1128704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5"/>
          </p:nvPr>
        </p:nvSpPr>
        <p:spPr>
          <a:xfrm>
            <a:off x="2467629" y="4021352"/>
            <a:ext cx="1262113" cy="24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title"/>
          </p:nvPr>
        </p:nvSpPr>
        <p:spPr>
          <a:xfrm>
            <a:off x="840317" y="800101"/>
            <a:ext cx="8329083" cy="5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9" name="Google Shape;10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2947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2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pos="1512" userDrawn="1">
          <p15:clr>
            <a:srgbClr val="FBAE40"/>
          </p15:clr>
        </p15:guide>
        <p15:guide id="7" pos="57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1_Title and TImeline Infographic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3" name="Google Shape;11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2" y="3964830"/>
            <a:ext cx="10254899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5"/>
          <p:cNvSpPr txBox="1">
            <a:spLocks noGrp="1"/>
          </p:cNvSpPr>
          <p:nvPr>
            <p:ph type="body" idx="1"/>
          </p:nvPr>
        </p:nvSpPr>
        <p:spPr>
          <a:xfrm>
            <a:off x="1322334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body" idx="2"/>
          </p:nvPr>
        </p:nvSpPr>
        <p:spPr>
          <a:xfrm>
            <a:off x="1322334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body" idx="3"/>
          </p:nvPr>
        </p:nvSpPr>
        <p:spPr>
          <a:xfrm>
            <a:off x="1322334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body" idx="4"/>
          </p:nvPr>
        </p:nvSpPr>
        <p:spPr>
          <a:xfrm>
            <a:off x="3253983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45"/>
          <p:cNvSpPr txBox="1">
            <a:spLocks noGrp="1"/>
          </p:cNvSpPr>
          <p:nvPr>
            <p:ph type="body" idx="5"/>
          </p:nvPr>
        </p:nvSpPr>
        <p:spPr>
          <a:xfrm>
            <a:off x="3253983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6"/>
          </p:nvPr>
        </p:nvSpPr>
        <p:spPr>
          <a:xfrm>
            <a:off x="3253983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7"/>
          </p:nvPr>
        </p:nvSpPr>
        <p:spPr>
          <a:xfrm>
            <a:off x="5189730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45"/>
          <p:cNvSpPr txBox="1">
            <a:spLocks noGrp="1"/>
          </p:cNvSpPr>
          <p:nvPr>
            <p:ph type="body" idx="8"/>
          </p:nvPr>
        </p:nvSpPr>
        <p:spPr>
          <a:xfrm>
            <a:off x="5189730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9"/>
          </p:nvPr>
        </p:nvSpPr>
        <p:spPr>
          <a:xfrm>
            <a:off x="5189730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body" idx="13"/>
          </p:nvPr>
        </p:nvSpPr>
        <p:spPr>
          <a:xfrm>
            <a:off x="7102533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body" idx="14"/>
          </p:nvPr>
        </p:nvSpPr>
        <p:spPr>
          <a:xfrm>
            <a:off x="7102532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body" idx="15"/>
          </p:nvPr>
        </p:nvSpPr>
        <p:spPr>
          <a:xfrm>
            <a:off x="7102533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16"/>
          </p:nvPr>
        </p:nvSpPr>
        <p:spPr>
          <a:xfrm>
            <a:off x="8980215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body" idx="17"/>
          </p:nvPr>
        </p:nvSpPr>
        <p:spPr>
          <a:xfrm>
            <a:off x="8980215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body" idx="18"/>
          </p:nvPr>
        </p:nvSpPr>
        <p:spPr>
          <a:xfrm>
            <a:off x="8980215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body" idx="19"/>
          </p:nvPr>
        </p:nvSpPr>
        <p:spPr>
          <a:xfrm>
            <a:off x="1205422" y="4708866"/>
            <a:ext cx="1766453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body" idx="20"/>
          </p:nvPr>
        </p:nvSpPr>
        <p:spPr>
          <a:xfrm>
            <a:off x="3137070" y="4708866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45"/>
          <p:cNvSpPr txBox="1">
            <a:spLocks noGrp="1"/>
          </p:cNvSpPr>
          <p:nvPr>
            <p:ph type="body" idx="21"/>
          </p:nvPr>
        </p:nvSpPr>
        <p:spPr>
          <a:xfrm>
            <a:off x="5106162" y="4708865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body" idx="22"/>
          </p:nvPr>
        </p:nvSpPr>
        <p:spPr>
          <a:xfrm>
            <a:off x="7075254" y="4708865"/>
            <a:ext cx="1766453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45"/>
          <p:cNvSpPr txBox="1">
            <a:spLocks noGrp="1"/>
          </p:cNvSpPr>
          <p:nvPr>
            <p:ph type="body" idx="23"/>
          </p:nvPr>
        </p:nvSpPr>
        <p:spPr>
          <a:xfrm>
            <a:off x="9006902" y="4708864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4" name="Google Shape;13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2" y="3964830"/>
            <a:ext cx="10254899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5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5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1" name="Google Shape;141;p46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6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7" name="Google Shape;147;p47"/>
          <p:cNvSpPr/>
          <p:nvPr/>
        </p:nvSpPr>
        <p:spPr>
          <a:xfrm>
            <a:off x="4227172" y="5474501"/>
            <a:ext cx="2016224" cy="5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3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7"/>
          <p:cNvSpPr txBox="1">
            <a:spLocks noGrp="1"/>
          </p:cNvSpPr>
          <p:nvPr>
            <p:ph type="body" idx="1"/>
          </p:nvPr>
        </p:nvSpPr>
        <p:spPr>
          <a:xfrm>
            <a:off x="840318" y="2133599"/>
            <a:ext cx="4242837" cy="400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47"/>
          <p:cNvSpPr txBox="1">
            <a:spLocks noGrp="1"/>
          </p:cNvSpPr>
          <p:nvPr>
            <p:ph type="body" idx="2"/>
          </p:nvPr>
        </p:nvSpPr>
        <p:spPr>
          <a:xfrm>
            <a:off x="7075706" y="4078917"/>
            <a:ext cx="895537" cy="46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47"/>
          <p:cNvSpPr txBox="1">
            <a:spLocks noGrp="1"/>
          </p:cNvSpPr>
          <p:nvPr>
            <p:ph type="body" idx="3"/>
          </p:nvPr>
        </p:nvSpPr>
        <p:spPr>
          <a:xfrm>
            <a:off x="9192149" y="4070305"/>
            <a:ext cx="895537" cy="4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47"/>
          <p:cNvSpPr txBox="1">
            <a:spLocks noGrp="1"/>
          </p:cNvSpPr>
          <p:nvPr>
            <p:ph type="body" idx="4"/>
          </p:nvPr>
        </p:nvSpPr>
        <p:spPr>
          <a:xfrm>
            <a:off x="7075705" y="4745953"/>
            <a:ext cx="1437305" cy="28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47"/>
          <p:cNvSpPr txBox="1">
            <a:spLocks noGrp="1"/>
          </p:cNvSpPr>
          <p:nvPr>
            <p:ph type="body" idx="5"/>
          </p:nvPr>
        </p:nvSpPr>
        <p:spPr>
          <a:xfrm>
            <a:off x="7065793" y="5085057"/>
            <a:ext cx="1437305" cy="106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47"/>
          <p:cNvSpPr txBox="1">
            <a:spLocks noGrp="1"/>
          </p:cNvSpPr>
          <p:nvPr>
            <p:ph type="body" idx="6"/>
          </p:nvPr>
        </p:nvSpPr>
        <p:spPr>
          <a:xfrm>
            <a:off x="9186786" y="4745953"/>
            <a:ext cx="1437305" cy="28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47"/>
          <p:cNvSpPr txBox="1">
            <a:spLocks noGrp="1"/>
          </p:cNvSpPr>
          <p:nvPr>
            <p:ph type="body" idx="7"/>
          </p:nvPr>
        </p:nvSpPr>
        <p:spPr>
          <a:xfrm>
            <a:off x="9176874" y="5085057"/>
            <a:ext cx="1437305" cy="106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47"/>
          <p:cNvSpPr>
            <a:spLocks noGrp="1"/>
          </p:cNvSpPr>
          <p:nvPr>
            <p:ph type="chart" idx="8"/>
          </p:nvPr>
        </p:nvSpPr>
        <p:spPr>
          <a:xfrm>
            <a:off x="7061200" y="2133600"/>
            <a:ext cx="4301067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47"/>
          <p:cNvSpPr/>
          <p:nvPr/>
        </p:nvSpPr>
        <p:spPr>
          <a:xfrm>
            <a:off x="4227172" y="5474501"/>
            <a:ext cx="2016224" cy="5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3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7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7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3" name="Google Shape;16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344" userDrawn="1">
          <p15:clr>
            <a:srgbClr val="FBAE40"/>
          </p15:clr>
        </p15:guide>
        <p15:guide id="3" orient="horz" pos="3672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7" name="Google Shape;16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8"/>
          <p:cNvSpPr txBox="1">
            <a:spLocks noGrp="1"/>
          </p:cNvSpPr>
          <p:nvPr>
            <p:ph type="body" idx="1"/>
          </p:nvPr>
        </p:nvSpPr>
        <p:spPr>
          <a:xfrm>
            <a:off x="3048928" y="342900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48"/>
          <p:cNvSpPr txBox="1">
            <a:spLocks noGrp="1"/>
          </p:cNvSpPr>
          <p:nvPr>
            <p:ph type="body" idx="2"/>
          </p:nvPr>
        </p:nvSpPr>
        <p:spPr>
          <a:xfrm>
            <a:off x="3048928" y="391916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48"/>
          <p:cNvSpPr txBox="1">
            <a:spLocks noGrp="1"/>
          </p:cNvSpPr>
          <p:nvPr>
            <p:ph type="body" idx="3"/>
          </p:nvPr>
        </p:nvSpPr>
        <p:spPr>
          <a:xfrm>
            <a:off x="6631114" y="342900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8"/>
          <p:cNvSpPr txBox="1">
            <a:spLocks noGrp="1"/>
          </p:cNvSpPr>
          <p:nvPr>
            <p:ph type="body" idx="4"/>
          </p:nvPr>
        </p:nvSpPr>
        <p:spPr>
          <a:xfrm>
            <a:off x="6631114" y="391916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4" name="Google Shape;17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8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8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3" name="Google Shape;18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3" y="2108675"/>
            <a:ext cx="9908208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9"/>
          <p:cNvSpPr txBox="1">
            <a:spLocks noGrp="1"/>
          </p:cNvSpPr>
          <p:nvPr>
            <p:ph type="body" idx="1"/>
          </p:nvPr>
        </p:nvSpPr>
        <p:spPr>
          <a:xfrm>
            <a:off x="1684055" y="2806133"/>
            <a:ext cx="1107272" cy="38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49"/>
          <p:cNvSpPr txBox="1">
            <a:spLocks noGrp="1"/>
          </p:cNvSpPr>
          <p:nvPr>
            <p:ph type="body" idx="2"/>
          </p:nvPr>
        </p:nvSpPr>
        <p:spPr>
          <a:xfrm>
            <a:off x="3293809" y="5038651"/>
            <a:ext cx="1045593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9"/>
          <p:cNvSpPr txBox="1">
            <a:spLocks noGrp="1"/>
          </p:cNvSpPr>
          <p:nvPr>
            <p:ph type="body" idx="3"/>
          </p:nvPr>
        </p:nvSpPr>
        <p:spPr>
          <a:xfrm>
            <a:off x="4707720" y="2811949"/>
            <a:ext cx="1099376" cy="38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9"/>
          <p:cNvSpPr txBox="1">
            <a:spLocks noGrp="1"/>
          </p:cNvSpPr>
          <p:nvPr>
            <p:ph type="body" idx="4"/>
          </p:nvPr>
        </p:nvSpPr>
        <p:spPr>
          <a:xfrm>
            <a:off x="6306190" y="5028044"/>
            <a:ext cx="994169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body" idx="5"/>
          </p:nvPr>
        </p:nvSpPr>
        <p:spPr>
          <a:xfrm>
            <a:off x="7872132" y="2810243"/>
            <a:ext cx="1011789" cy="38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6"/>
          </p:nvPr>
        </p:nvSpPr>
        <p:spPr>
          <a:xfrm>
            <a:off x="9365144" y="5017145"/>
            <a:ext cx="1045593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7"/>
          </p:nvPr>
        </p:nvSpPr>
        <p:spPr>
          <a:xfrm>
            <a:off x="2874896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body" idx="8"/>
          </p:nvPr>
        </p:nvSpPr>
        <p:spPr>
          <a:xfrm>
            <a:off x="2874896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49"/>
          <p:cNvSpPr txBox="1">
            <a:spLocks noGrp="1"/>
          </p:cNvSpPr>
          <p:nvPr>
            <p:ph type="body" idx="9"/>
          </p:nvPr>
        </p:nvSpPr>
        <p:spPr>
          <a:xfrm>
            <a:off x="6018545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49"/>
          <p:cNvSpPr txBox="1">
            <a:spLocks noGrp="1"/>
          </p:cNvSpPr>
          <p:nvPr>
            <p:ph type="body" idx="13"/>
          </p:nvPr>
        </p:nvSpPr>
        <p:spPr>
          <a:xfrm>
            <a:off x="6018545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body" idx="14"/>
          </p:nvPr>
        </p:nvSpPr>
        <p:spPr>
          <a:xfrm>
            <a:off x="8961037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body" idx="15"/>
          </p:nvPr>
        </p:nvSpPr>
        <p:spPr>
          <a:xfrm>
            <a:off x="8961037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16"/>
          </p:nvPr>
        </p:nvSpPr>
        <p:spPr>
          <a:xfrm>
            <a:off x="1327021" y="505583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body" idx="17"/>
          </p:nvPr>
        </p:nvSpPr>
        <p:spPr>
          <a:xfrm>
            <a:off x="1327021" y="541005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body" idx="18"/>
          </p:nvPr>
        </p:nvSpPr>
        <p:spPr>
          <a:xfrm>
            <a:off x="4435048" y="5039588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19"/>
          </p:nvPr>
        </p:nvSpPr>
        <p:spPr>
          <a:xfrm>
            <a:off x="4435048" y="539381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20"/>
          </p:nvPr>
        </p:nvSpPr>
        <p:spPr>
          <a:xfrm>
            <a:off x="7466662" y="5011963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body" idx="21"/>
          </p:nvPr>
        </p:nvSpPr>
        <p:spPr>
          <a:xfrm>
            <a:off x="7466662" y="536618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3" name="Google Shape;20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3" y="2108675"/>
            <a:ext cx="9908208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9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9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11" name="Google Shape;211;p50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912" y="1775501"/>
            <a:ext cx="4859808" cy="485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840318" y="1797051"/>
            <a:ext cx="4242837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8578605" y="229613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8578605" y="265036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6171416" y="4034877"/>
            <a:ext cx="1577029" cy="51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body" idx="5"/>
          </p:nvPr>
        </p:nvSpPr>
        <p:spPr>
          <a:xfrm>
            <a:off x="9337930" y="371164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body" idx="6"/>
          </p:nvPr>
        </p:nvSpPr>
        <p:spPr>
          <a:xfrm>
            <a:off x="9346125" y="4405023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body" idx="7"/>
          </p:nvPr>
        </p:nvSpPr>
        <p:spPr>
          <a:xfrm>
            <a:off x="9346125" y="475924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body" idx="8"/>
          </p:nvPr>
        </p:nvSpPr>
        <p:spPr>
          <a:xfrm>
            <a:off x="8578605" y="537908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50"/>
          <p:cNvSpPr txBox="1">
            <a:spLocks noGrp="1"/>
          </p:cNvSpPr>
          <p:nvPr>
            <p:ph type="body" idx="9"/>
          </p:nvPr>
        </p:nvSpPr>
        <p:spPr>
          <a:xfrm>
            <a:off x="8578605" y="5733304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50"/>
          <p:cNvSpPr txBox="1">
            <a:spLocks noGrp="1"/>
          </p:cNvSpPr>
          <p:nvPr>
            <p:ph type="body" idx="13"/>
          </p:nvPr>
        </p:nvSpPr>
        <p:spPr>
          <a:xfrm>
            <a:off x="9334844" y="3366604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50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132" userDrawn="1">
          <p15:clr>
            <a:srgbClr val="FBAE40"/>
          </p15:clr>
        </p15:guide>
        <p15:guide id="3" orient="horz" pos="3551" userDrawn="1">
          <p15:clr>
            <a:srgbClr val="FBAE40"/>
          </p15:clr>
        </p15:guide>
        <p15:guide id="4" pos="338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7" name="Google Shape;227;p51"/>
          <p:cNvSpPr txBox="1">
            <a:spLocks noGrp="1"/>
          </p:cNvSpPr>
          <p:nvPr>
            <p:ph type="body" idx="1"/>
          </p:nvPr>
        </p:nvSpPr>
        <p:spPr>
          <a:xfrm>
            <a:off x="2913045" y="1755835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51"/>
          <p:cNvSpPr txBox="1">
            <a:spLocks noGrp="1"/>
          </p:cNvSpPr>
          <p:nvPr>
            <p:ph type="body" idx="2"/>
          </p:nvPr>
        </p:nvSpPr>
        <p:spPr>
          <a:xfrm>
            <a:off x="2913045" y="1995341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51"/>
          <p:cNvSpPr txBox="1">
            <a:spLocks noGrp="1"/>
          </p:cNvSpPr>
          <p:nvPr>
            <p:ph type="body" idx="3"/>
          </p:nvPr>
        </p:nvSpPr>
        <p:spPr>
          <a:xfrm>
            <a:off x="2913045" y="2278060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51"/>
          <p:cNvSpPr txBox="1">
            <a:spLocks noGrp="1"/>
          </p:cNvSpPr>
          <p:nvPr>
            <p:ph type="body" idx="4"/>
          </p:nvPr>
        </p:nvSpPr>
        <p:spPr>
          <a:xfrm>
            <a:off x="2197752" y="2880713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body" idx="5"/>
          </p:nvPr>
        </p:nvSpPr>
        <p:spPr>
          <a:xfrm>
            <a:off x="2197752" y="3120218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51"/>
          <p:cNvSpPr txBox="1">
            <a:spLocks noGrp="1"/>
          </p:cNvSpPr>
          <p:nvPr>
            <p:ph type="body" idx="6"/>
          </p:nvPr>
        </p:nvSpPr>
        <p:spPr>
          <a:xfrm>
            <a:off x="2197752" y="3402937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51"/>
          <p:cNvSpPr txBox="1">
            <a:spLocks noGrp="1"/>
          </p:cNvSpPr>
          <p:nvPr>
            <p:ph type="body" idx="7"/>
          </p:nvPr>
        </p:nvSpPr>
        <p:spPr>
          <a:xfrm>
            <a:off x="2227594" y="4151989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51"/>
          <p:cNvSpPr txBox="1">
            <a:spLocks noGrp="1"/>
          </p:cNvSpPr>
          <p:nvPr>
            <p:ph type="body" idx="8"/>
          </p:nvPr>
        </p:nvSpPr>
        <p:spPr>
          <a:xfrm>
            <a:off x="2227594" y="4391494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51"/>
          <p:cNvSpPr txBox="1">
            <a:spLocks noGrp="1"/>
          </p:cNvSpPr>
          <p:nvPr>
            <p:ph type="body" idx="9"/>
          </p:nvPr>
        </p:nvSpPr>
        <p:spPr>
          <a:xfrm>
            <a:off x="2227594" y="4674213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51"/>
          <p:cNvSpPr txBox="1">
            <a:spLocks noGrp="1"/>
          </p:cNvSpPr>
          <p:nvPr>
            <p:ph type="body" idx="13"/>
          </p:nvPr>
        </p:nvSpPr>
        <p:spPr>
          <a:xfrm>
            <a:off x="2872336" y="5110890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51"/>
          <p:cNvSpPr txBox="1">
            <a:spLocks noGrp="1"/>
          </p:cNvSpPr>
          <p:nvPr>
            <p:ph type="body" idx="14"/>
          </p:nvPr>
        </p:nvSpPr>
        <p:spPr>
          <a:xfrm>
            <a:off x="2872336" y="5350395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51"/>
          <p:cNvSpPr txBox="1">
            <a:spLocks noGrp="1"/>
          </p:cNvSpPr>
          <p:nvPr>
            <p:ph type="body" idx="15"/>
          </p:nvPr>
        </p:nvSpPr>
        <p:spPr>
          <a:xfrm>
            <a:off x="2872336" y="5633114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51"/>
          <p:cNvSpPr txBox="1">
            <a:spLocks noGrp="1"/>
          </p:cNvSpPr>
          <p:nvPr>
            <p:ph type="body" idx="16"/>
          </p:nvPr>
        </p:nvSpPr>
        <p:spPr>
          <a:xfrm>
            <a:off x="7615793" y="1699579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51"/>
          <p:cNvSpPr txBox="1">
            <a:spLocks noGrp="1"/>
          </p:cNvSpPr>
          <p:nvPr>
            <p:ph type="body" idx="17"/>
          </p:nvPr>
        </p:nvSpPr>
        <p:spPr>
          <a:xfrm>
            <a:off x="7615793" y="1939085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51"/>
          <p:cNvSpPr txBox="1">
            <a:spLocks noGrp="1"/>
          </p:cNvSpPr>
          <p:nvPr>
            <p:ph type="body" idx="18"/>
          </p:nvPr>
        </p:nvSpPr>
        <p:spPr>
          <a:xfrm>
            <a:off x="7615793" y="2221804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51"/>
          <p:cNvSpPr txBox="1">
            <a:spLocks noGrp="1"/>
          </p:cNvSpPr>
          <p:nvPr>
            <p:ph type="body" idx="19"/>
          </p:nvPr>
        </p:nvSpPr>
        <p:spPr>
          <a:xfrm>
            <a:off x="8330121" y="2775618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51"/>
          <p:cNvSpPr txBox="1">
            <a:spLocks noGrp="1"/>
          </p:cNvSpPr>
          <p:nvPr>
            <p:ph type="body" idx="20"/>
          </p:nvPr>
        </p:nvSpPr>
        <p:spPr>
          <a:xfrm>
            <a:off x="8330121" y="3015123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51"/>
          <p:cNvSpPr txBox="1">
            <a:spLocks noGrp="1"/>
          </p:cNvSpPr>
          <p:nvPr>
            <p:ph type="body" idx="21"/>
          </p:nvPr>
        </p:nvSpPr>
        <p:spPr>
          <a:xfrm>
            <a:off x="8330121" y="3297842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22"/>
          </p:nvPr>
        </p:nvSpPr>
        <p:spPr>
          <a:xfrm>
            <a:off x="8330121" y="4012893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51"/>
          <p:cNvSpPr txBox="1">
            <a:spLocks noGrp="1"/>
          </p:cNvSpPr>
          <p:nvPr>
            <p:ph type="body" idx="23"/>
          </p:nvPr>
        </p:nvSpPr>
        <p:spPr>
          <a:xfrm>
            <a:off x="8330121" y="4252398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51"/>
          <p:cNvSpPr txBox="1">
            <a:spLocks noGrp="1"/>
          </p:cNvSpPr>
          <p:nvPr>
            <p:ph type="body" idx="24"/>
          </p:nvPr>
        </p:nvSpPr>
        <p:spPr>
          <a:xfrm>
            <a:off x="8330121" y="4535117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51"/>
          <p:cNvSpPr txBox="1">
            <a:spLocks noGrp="1"/>
          </p:cNvSpPr>
          <p:nvPr>
            <p:ph type="body" idx="25"/>
          </p:nvPr>
        </p:nvSpPr>
        <p:spPr>
          <a:xfrm>
            <a:off x="7881378" y="5103625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51"/>
          <p:cNvSpPr txBox="1">
            <a:spLocks noGrp="1"/>
          </p:cNvSpPr>
          <p:nvPr>
            <p:ph type="body" idx="26"/>
          </p:nvPr>
        </p:nvSpPr>
        <p:spPr>
          <a:xfrm>
            <a:off x="7881378" y="5343130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51"/>
          <p:cNvSpPr txBox="1">
            <a:spLocks noGrp="1"/>
          </p:cNvSpPr>
          <p:nvPr>
            <p:ph type="body" idx="27"/>
          </p:nvPr>
        </p:nvSpPr>
        <p:spPr>
          <a:xfrm>
            <a:off x="7881378" y="5625849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51" name="Google Shape;251;p51"/>
          <p:cNvGrpSpPr/>
          <p:nvPr/>
        </p:nvGrpSpPr>
        <p:grpSpPr>
          <a:xfrm>
            <a:off x="4085452" y="1763328"/>
            <a:ext cx="4173739" cy="4173739"/>
            <a:chOff x="1725851" y="197234"/>
            <a:chExt cx="4799362" cy="4799363"/>
          </a:xfrm>
        </p:grpSpPr>
        <p:sp>
          <p:nvSpPr>
            <p:cNvPr id="252" name="Google Shape;252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1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1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6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51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1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1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1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1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1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1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1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9" name="Google Shape;269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8691" y="209702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96" y="512094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045" y="430615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6839" y="304548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4751" y="2025033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5840" y="291017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807" y="4193376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2852" y="5170392"/>
            <a:ext cx="487755" cy="4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>
            <a:spLocks noGrp="1"/>
          </p:cNvSpPr>
          <p:nvPr>
            <p:ph type="body" idx="28"/>
          </p:nvPr>
        </p:nvSpPr>
        <p:spPr>
          <a:xfrm>
            <a:off x="5403567" y="3630875"/>
            <a:ext cx="1577029" cy="51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51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1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0" name="Google Shape;280;p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4" name="Google Shape;284;p52"/>
          <p:cNvSpPr txBox="1">
            <a:spLocks noGrp="1"/>
          </p:cNvSpPr>
          <p:nvPr>
            <p:ph type="body" idx="1"/>
          </p:nvPr>
        </p:nvSpPr>
        <p:spPr>
          <a:xfrm>
            <a:off x="840317" y="1940984"/>
            <a:ext cx="3911600" cy="408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52"/>
          <p:cNvSpPr>
            <a:spLocks noGrp="1"/>
          </p:cNvSpPr>
          <p:nvPr>
            <p:ph type="chart" idx="2"/>
          </p:nvPr>
        </p:nvSpPr>
        <p:spPr>
          <a:xfrm>
            <a:off x="4902200" y="1955800"/>
            <a:ext cx="6460067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2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8" name="Google Shape;288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993" userDrawn="1">
          <p15:clr>
            <a:srgbClr val="FBAE40"/>
          </p15:clr>
        </p15:guide>
        <p15:guide id="3" orient="horz" pos="1223" userDrawn="1">
          <p15:clr>
            <a:srgbClr val="FBAE40"/>
          </p15:clr>
        </p15:guide>
        <p15:guide id="4" orient="horz" pos="37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5" name="Google Shape;2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5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>
            <a:spLocks noGrp="1"/>
          </p:cNvSpPr>
          <p:nvPr>
            <p:ph type="pic" idx="2"/>
          </p:nvPr>
        </p:nvSpPr>
        <p:spPr>
          <a:xfrm>
            <a:off x="5515757" y="2241551"/>
            <a:ext cx="6047023" cy="37673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39"/>
          <p:cNvSpPr txBox="1">
            <a:spLocks noGrp="1"/>
          </p:cNvSpPr>
          <p:nvPr>
            <p:ph type="body" idx="1"/>
          </p:nvPr>
        </p:nvSpPr>
        <p:spPr>
          <a:xfrm>
            <a:off x="864366" y="2241551"/>
            <a:ext cx="4186767" cy="3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1404" userDrawn="1">
          <p15:clr>
            <a:srgbClr val="FBAE40"/>
          </p15:clr>
        </p15:guide>
        <p15:guide id="3" orient="horz" pos="3793" userDrawn="1">
          <p15:clr>
            <a:srgbClr val="FBAE40"/>
          </p15:clr>
        </p15:guide>
        <p15:guide id="4" pos="4339" userDrawn="1">
          <p15:clr>
            <a:srgbClr val="FBAE40"/>
          </p15:clr>
        </p15:guide>
        <p15:guide id="5" pos="45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839788" y="821599"/>
            <a:ext cx="4816200" cy="5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788934" y="2430057"/>
            <a:ext cx="2448884" cy="245736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3448812" y="2426385"/>
            <a:ext cx="2424241" cy="245736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8805231" y="2411723"/>
            <a:ext cx="2491132" cy="245736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6138996" y="2426385"/>
            <a:ext cx="2457361" cy="245736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897711" y="2600326"/>
            <a:ext cx="351052" cy="351052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9037231" y="2609091"/>
            <a:ext cx="351052" cy="351052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6293223" y="2610245"/>
            <a:ext cx="351052" cy="351052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189" y="2713884"/>
            <a:ext cx="137536" cy="12595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/>
          <p:nvPr/>
        </p:nvSpPr>
        <p:spPr>
          <a:xfrm>
            <a:off x="3575815" y="2595583"/>
            <a:ext cx="351052" cy="351052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5293" y="2704930"/>
            <a:ext cx="137536" cy="125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709" y="2720838"/>
            <a:ext cx="137536" cy="125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2701" y="2725660"/>
            <a:ext cx="137536" cy="1259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>
            <a:spLocks noGrp="1"/>
          </p:cNvSpPr>
          <p:nvPr>
            <p:ph type="body" idx="1"/>
          </p:nvPr>
        </p:nvSpPr>
        <p:spPr>
          <a:xfrm>
            <a:off x="1030449" y="3136301"/>
            <a:ext cx="1993876" cy="2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2"/>
          </p:nvPr>
        </p:nvSpPr>
        <p:spPr>
          <a:xfrm>
            <a:off x="3669477" y="3136301"/>
            <a:ext cx="1993876" cy="2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3"/>
          </p:nvPr>
        </p:nvSpPr>
        <p:spPr>
          <a:xfrm>
            <a:off x="6376646" y="3136301"/>
            <a:ext cx="1993876" cy="2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4"/>
          </p:nvPr>
        </p:nvSpPr>
        <p:spPr>
          <a:xfrm>
            <a:off x="9126101" y="3136301"/>
            <a:ext cx="1993876" cy="2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body" idx="5"/>
          </p:nvPr>
        </p:nvSpPr>
        <p:spPr>
          <a:xfrm>
            <a:off x="1022237" y="3511769"/>
            <a:ext cx="1993876" cy="10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6"/>
          </p:nvPr>
        </p:nvSpPr>
        <p:spPr>
          <a:xfrm>
            <a:off x="3669475" y="3511838"/>
            <a:ext cx="1993876" cy="10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7"/>
          </p:nvPr>
        </p:nvSpPr>
        <p:spPr>
          <a:xfrm>
            <a:off x="6376646" y="3511769"/>
            <a:ext cx="1993876" cy="10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8"/>
          </p:nvPr>
        </p:nvSpPr>
        <p:spPr>
          <a:xfrm>
            <a:off x="9124113" y="3511769"/>
            <a:ext cx="1993876" cy="10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dt" idx="10"/>
          </p:nvPr>
        </p:nvSpPr>
        <p:spPr>
          <a:xfrm>
            <a:off x="8509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ftr" idx="11"/>
          </p:nvPr>
        </p:nvSpPr>
        <p:spPr>
          <a:xfrm>
            <a:off x="40513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23" name="Google Shape;32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788933" y="2430057"/>
            <a:ext cx="2511307" cy="252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3481763" y="2426385"/>
            <a:ext cx="2486036" cy="252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8871135" y="2411724"/>
            <a:ext cx="2554632" cy="252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6138996" y="2426385"/>
            <a:ext cx="2520000" cy="252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897711" y="2600325"/>
            <a:ext cx="360000" cy="36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9037231" y="2609091"/>
            <a:ext cx="360000" cy="36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6293223" y="2610244"/>
            <a:ext cx="360000" cy="36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189" y="2713884"/>
            <a:ext cx="141043" cy="12916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3575815" y="2595583"/>
            <a:ext cx="360000" cy="36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8245" y="2704929"/>
            <a:ext cx="141043" cy="12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709" y="2720837"/>
            <a:ext cx="141043" cy="12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2701" y="2725660"/>
            <a:ext cx="141043" cy="12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  <p15:guide id="3" orient="horz" pos="3113" userDrawn="1">
          <p15:clr>
            <a:srgbClr val="FBAE40"/>
          </p15:clr>
        </p15:guide>
        <p15:guide id="4" pos="2116" userDrawn="1">
          <p15:clr>
            <a:srgbClr val="FBAE40"/>
          </p15:clr>
        </p15:guide>
        <p15:guide id="5" pos="2207" userDrawn="1">
          <p15:clr>
            <a:srgbClr val="FBAE40"/>
          </p15:clr>
        </p15:guide>
        <p15:guide id="6" pos="3780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5496" userDrawn="1">
          <p15:clr>
            <a:srgbClr val="FBAE40"/>
          </p15:clr>
        </p15:guide>
        <p15:guide id="9" pos="5587" userDrawn="1">
          <p15:clr>
            <a:srgbClr val="FBAE40"/>
          </p15:clr>
        </p15:guide>
        <p15:guide id="10" orient="horz" pos="1865" userDrawn="1">
          <p15:clr>
            <a:srgbClr val="FBAE40"/>
          </p15:clr>
        </p15:guide>
        <p15:guide id="11" orient="horz" pos="163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5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839789" y="800100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54"/>
          <p:cNvSpPr>
            <a:spLocks noGrp="1"/>
          </p:cNvSpPr>
          <p:nvPr>
            <p:ph type="pic" idx="2"/>
          </p:nvPr>
        </p:nvSpPr>
        <p:spPr>
          <a:xfrm>
            <a:off x="1927152" y="1843024"/>
            <a:ext cx="2224161" cy="259556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351" name="Google Shape;351;p54"/>
          <p:cNvSpPr>
            <a:spLocks noGrp="1"/>
          </p:cNvSpPr>
          <p:nvPr>
            <p:ph type="pic" idx="3"/>
          </p:nvPr>
        </p:nvSpPr>
        <p:spPr>
          <a:xfrm>
            <a:off x="4993312" y="1843024"/>
            <a:ext cx="2205376" cy="259556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352" name="Google Shape;352;p54"/>
          <p:cNvSpPr>
            <a:spLocks noGrp="1"/>
          </p:cNvSpPr>
          <p:nvPr>
            <p:ph type="pic" idx="4"/>
          </p:nvPr>
        </p:nvSpPr>
        <p:spPr>
          <a:xfrm>
            <a:off x="8073924" y="1843024"/>
            <a:ext cx="2205376" cy="259556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353" name="Google Shape;353;p54"/>
          <p:cNvSpPr txBox="1">
            <a:spLocks noGrp="1"/>
          </p:cNvSpPr>
          <p:nvPr>
            <p:ph type="body" idx="1"/>
          </p:nvPr>
        </p:nvSpPr>
        <p:spPr>
          <a:xfrm>
            <a:off x="1919289" y="4692299"/>
            <a:ext cx="2232025" cy="36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body" idx="5"/>
          </p:nvPr>
        </p:nvSpPr>
        <p:spPr>
          <a:xfrm>
            <a:off x="4993313" y="4692299"/>
            <a:ext cx="2205376" cy="36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body" idx="6"/>
          </p:nvPr>
        </p:nvSpPr>
        <p:spPr>
          <a:xfrm>
            <a:off x="8067337" y="4692298"/>
            <a:ext cx="2205376" cy="3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7"/>
          </p:nvPr>
        </p:nvSpPr>
        <p:spPr>
          <a:xfrm>
            <a:off x="1919818" y="5150027"/>
            <a:ext cx="2232025" cy="89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8"/>
          </p:nvPr>
        </p:nvSpPr>
        <p:spPr>
          <a:xfrm>
            <a:off x="4980518" y="5150027"/>
            <a:ext cx="2232025" cy="89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9"/>
          </p:nvPr>
        </p:nvSpPr>
        <p:spPr>
          <a:xfrm>
            <a:off x="8067337" y="5150027"/>
            <a:ext cx="2211964" cy="89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61" name="Google Shape;36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7" userDrawn="1">
          <p15:clr>
            <a:srgbClr val="FBAE40"/>
          </p15:clr>
        </p15:guide>
        <p15:guide id="2" orient="horz" pos="3188" userDrawn="1">
          <p15:clr>
            <a:srgbClr val="FBAE40"/>
          </p15:clr>
        </p15:guide>
        <p15:guide id="3" orient="horz" pos="2795" userDrawn="1">
          <p15:clr>
            <a:srgbClr val="FBAE40"/>
          </p15:clr>
        </p15:guide>
        <p15:guide id="4" orient="horz" pos="504" userDrawn="1">
          <p15:clr>
            <a:srgbClr val="FBAE40"/>
          </p15:clr>
        </p15:guide>
        <p15:guide id="5" pos="1209" userDrawn="1">
          <p15:clr>
            <a:srgbClr val="FBAE40"/>
          </p15:clr>
        </p15:guide>
        <p15:guide id="6" orient="horz" pos="1163" userDrawn="1">
          <p15:clr>
            <a:srgbClr val="FBAE40"/>
          </p15:clr>
        </p15:guide>
        <p15:guide id="7" pos="2615" userDrawn="1">
          <p15:clr>
            <a:srgbClr val="FBAE40"/>
          </p15:clr>
        </p15:guide>
        <p15:guide id="8" pos="3137" userDrawn="1">
          <p15:clr>
            <a:srgbClr val="FBAE40"/>
          </p15:clr>
        </p15:guide>
        <p15:guide id="9" pos="4543" userDrawn="1">
          <p15:clr>
            <a:srgbClr val="FBAE40"/>
          </p15:clr>
        </p15:guide>
        <p15:guide id="10" pos="5080" userDrawn="1">
          <p15:clr>
            <a:srgbClr val="FBAE40"/>
          </p15:clr>
        </p15:guide>
        <p15:guide id="11" pos="647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856631" y="728665"/>
            <a:ext cx="7870275" cy="75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5"/>
          <p:cNvSpPr/>
          <p:nvPr/>
        </p:nvSpPr>
        <p:spPr>
          <a:xfrm>
            <a:off x="6133239" y="2493648"/>
            <a:ext cx="5229028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5"/>
          <p:cNvSpPr>
            <a:spLocks noGrp="1"/>
          </p:cNvSpPr>
          <p:nvPr>
            <p:ph type="pic" idx="2"/>
          </p:nvPr>
        </p:nvSpPr>
        <p:spPr>
          <a:xfrm>
            <a:off x="6133239" y="2490789"/>
            <a:ext cx="5229028" cy="3100387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5"/>
          <p:cNvSpPr>
            <a:spLocks noGrp="1"/>
          </p:cNvSpPr>
          <p:nvPr>
            <p:ph type="pic" idx="3"/>
          </p:nvPr>
        </p:nvSpPr>
        <p:spPr>
          <a:xfrm>
            <a:off x="829131" y="2490788"/>
            <a:ext cx="3456000" cy="10440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5"/>
          <p:cNvSpPr txBox="1">
            <a:spLocks noGrp="1"/>
          </p:cNvSpPr>
          <p:nvPr>
            <p:ph type="body" idx="1"/>
          </p:nvPr>
        </p:nvSpPr>
        <p:spPr>
          <a:xfrm>
            <a:off x="839789" y="4194176"/>
            <a:ext cx="4457700" cy="3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Google Shape;369;p55"/>
          <p:cNvSpPr txBox="1">
            <a:spLocks noGrp="1"/>
          </p:cNvSpPr>
          <p:nvPr>
            <p:ph type="body" idx="4"/>
          </p:nvPr>
        </p:nvSpPr>
        <p:spPr>
          <a:xfrm>
            <a:off x="846667" y="4687488"/>
            <a:ext cx="4457700" cy="3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74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dt" idx="10"/>
          </p:nvPr>
        </p:nvSpPr>
        <p:spPr>
          <a:xfrm>
            <a:off x="85663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5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72" name="Google Shape;372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5"/>
          <p:cNvSpPr/>
          <p:nvPr/>
        </p:nvSpPr>
        <p:spPr>
          <a:xfrm>
            <a:off x="6133239" y="2493648"/>
            <a:ext cx="5292000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1571" userDrawn="1">
          <p15:clr>
            <a:srgbClr val="FBAE40"/>
          </p15:clr>
        </p15:guide>
        <p15:guide id="3" orient="horz" pos="2228" userDrawn="1">
          <p15:clr>
            <a:srgbClr val="FBAE40"/>
          </p15:clr>
        </p15:guide>
        <p15:guide id="4" orient="horz" pos="2636" userDrawn="1">
          <p15:clr>
            <a:srgbClr val="FBAE40"/>
          </p15:clr>
        </p15:guide>
        <p15:guide id="5" orient="horz" pos="3907" userDrawn="1">
          <p15:clr>
            <a:srgbClr val="FBAE40"/>
          </p15:clr>
        </p15:guide>
        <p15:guide id="6" orient="horz" pos="3521" userDrawn="1">
          <p15:clr>
            <a:srgbClr val="FBAE40"/>
          </p15:clr>
        </p15:guide>
        <p15:guide id="7" pos="38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160" y="131846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160" y="195872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160" y="259843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60" y="323622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158" y="3877064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6"/>
          <p:cNvSpPr txBox="1">
            <a:spLocks noGrp="1"/>
          </p:cNvSpPr>
          <p:nvPr>
            <p:ph type="body" idx="1"/>
          </p:nvPr>
        </p:nvSpPr>
        <p:spPr>
          <a:xfrm>
            <a:off x="1170991" y="2096676"/>
            <a:ext cx="3295651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56"/>
          <p:cNvSpPr txBox="1">
            <a:spLocks noGrp="1"/>
          </p:cNvSpPr>
          <p:nvPr>
            <p:ph type="body" idx="2"/>
          </p:nvPr>
        </p:nvSpPr>
        <p:spPr>
          <a:xfrm>
            <a:off x="1170991" y="1450854"/>
            <a:ext cx="3295651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body" idx="3"/>
          </p:nvPr>
        </p:nvSpPr>
        <p:spPr>
          <a:xfrm>
            <a:off x="1170991" y="2729296"/>
            <a:ext cx="3295651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4"/>
          </p:nvPr>
        </p:nvSpPr>
        <p:spPr>
          <a:xfrm>
            <a:off x="1170991" y="3371940"/>
            <a:ext cx="3295651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5"/>
          </p:nvPr>
        </p:nvSpPr>
        <p:spPr>
          <a:xfrm>
            <a:off x="1170991" y="4007193"/>
            <a:ext cx="3295651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6"/>
          </p:nvPr>
        </p:nvSpPr>
        <p:spPr>
          <a:xfrm>
            <a:off x="5812649" y="2096676"/>
            <a:ext cx="3218156" cy="30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7"/>
          </p:nvPr>
        </p:nvSpPr>
        <p:spPr>
          <a:xfrm>
            <a:off x="5812649" y="1450854"/>
            <a:ext cx="3218156" cy="32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56"/>
          <p:cNvSpPr txBox="1">
            <a:spLocks noGrp="1"/>
          </p:cNvSpPr>
          <p:nvPr>
            <p:ph type="body" idx="8"/>
          </p:nvPr>
        </p:nvSpPr>
        <p:spPr>
          <a:xfrm>
            <a:off x="5812649" y="2729296"/>
            <a:ext cx="3218156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9"/>
          </p:nvPr>
        </p:nvSpPr>
        <p:spPr>
          <a:xfrm>
            <a:off x="5812649" y="3371940"/>
            <a:ext cx="3218156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56"/>
          <p:cNvSpPr txBox="1">
            <a:spLocks noGrp="1"/>
          </p:cNvSpPr>
          <p:nvPr>
            <p:ph type="body" idx="13"/>
          </p:nvPr>
        </p:nvSpPr>
        <p:spPr>
          <a:xfrm>
            <a:off x="5812649" y="4007193"/>
            <a:ext cx="3218156" cy="27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5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94" name="Google Shape;394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570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7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70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70" y="324740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69" y="388824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5541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6554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65538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65538" y="3246276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65538" y="3885986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6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6" name="Google Shape;406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7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1231" userDrawn="1">
          <p15:clr>
            <a:srgbClr val="FBAE40"/>
          </p15:clr>
        </p15:guide>
        <p15:guide id="5" pos="2184" userDrawn="1">
          <p15:clr>
            <a:srgbClr val="FBAE40"/>
          </p15:clr>
        </p15:guide>
        <p15:guide id="6" pos="4771" userDrawn="1">
          <p15:clr>
            <a:srgbClr val="FBAE40"/>
          </p15:clr>
        </p15:guide>
        <p15:guide id="7" orient="horz" pos="1857" userDrawn="1">
          <p15:clr>
            <a:srgbClr val="FBAE40"/>
          </p15:clr>
        </p15:guide>
        <p15:guide id="8" pos="2503" userDrawn="1">
          <p15:clr>
            <a:srgbClr val="FBAE40"/>
          </p15:clr>
        </p15:guide>
        <p15:guide id="9" pos="2571" userDrawn="1">
          <p15:clr>
            <a:srgbClr val="FBAE40"/>
          </p15:clr>
        </p15:guide>
        <p15:guide id="10" pos="511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7"/>
          <p:cNvSpPr/>
          <p:nvPr/>
        </p:nvSpPr>
        <p:spPr>
          <a:xfrm>
            <a:off x="839789" y="3409245"/>
            <a:ext cx="10522479" cy="11021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57"/>
          <p:cNvGrpSpPr/>
          <p:nvPr/>
        </p:nvGrpSpPr>
        <p:grpSpPr>
          <a:xfrm>
            <a:off x="1326383" y="4027674"/>
            <a:ext cx="1033359" cy="233001"/>
            <a:chOff x="1326382" y="4041646"/>
            <a:chExt cx="2597497" cy="653143"/>
          </a:xfrm>
        </p:grpSpPr>
        <p:sp>
          <p:nvSpPr>
            <p:cNvPr id="411" name="Google Shape;411;p57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1372541" y="3628271"/>
            <a:ext cx="1128704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body" idx="2"/>
          </p:nvPr>
        </p:nvSpPr>
        <p:spPr>
          <a:xfrm>
            <a:off x="2562460" y="4021352"/>
            <a:ext cx="1262113" cy="24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body" idx="3"/>
          </p:nvPr>
        </p:nvSpPr>
        <p:spPr>
          <a:xfrm>
            <a:off x="3824572" y="4952910"/>
            <a:ext cx="3295651" cy="17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dt" idx="10"/>
          </p:nvPr>
        </p:nvSpPr>
        <p:spPr>
          <a:xfrm>
            <a:off x="84898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21" name="Google Shape;421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/>
          <p:nvPr/>
        </p:nvSpPr>
        <p:spPr>
          <a:xfrm>
            <a:off x="0" y="0"/>
            <a:ext cx="12192000" cy="4041648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7"/>
          <p:cNvSpPr/>
          <p:nvPr/>
        </p:nvSpPr>
        <p:spPr>
          <a:xfrm>
            <a:off x="839788" y="3380319"/>
            <a:ext cx="10585451" cy="11310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57"/>
          <p:cNvGrpSpPr/>
          <p:nvPr/>
        </p:nvGrpSpPr>
        <p:grpSpPr>
          <a:xfrm>
            <a:off x="1231553" y="4027674"/>
            <a:ext cx="1033359" cy="233001"/>
            <a:chOff x="1326382" y="4041646"/>
            <a:chExt cx="2597497" cy="653143"/>
          </a:xfrm>
        </p:grpSpPr>
        <p:sp>
          <p:nvSpPr>
            <p:cNvPr id="425" name="Google Shape;425;p57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7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7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57"/>
          <p:cNvSpPr txBox="1">
            <a:spLocks noGrp="1"/>
          </p:cNvSpPr>
          <p:nvPr>
            <p:ph type="body" idx="4"/>
          </p:nvPr>
        </p:nvSpPr>
        <p:spPr>
          <a:xfrm>
            <a:off x="1277711" y="3628271"/>
            <a:ext cx="1128704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body" idx="5"/>
          </p:nvPr>
        </p:nvSpPr>
        <p:spPr>
          <a:xfrm>
            <a:off x="2467629" y="4021352"/>
            <a:ext cx="1262113" cy="24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840317" y="800101"/>
            <a:ext cx="8329083" cy="5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2947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2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pos="1512" userDrawn="1">
          <p15:clr>
            <a:srgbClr val="FBAE40"/>
          </p15:clr>
        </p15:guide>
        <p15:guide id="7" pos="577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37" name="Google Shape;437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2" y="3964830"/>
            <a:ext cx="10254899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8"/>
          <p:cNvSpPr txBox="1">
            <a:spLocks noGrp="1"/>
          </p:cNvSpPr>
          <p:nvPr>
            <p:ph type="body" idx="1"/>
          </p:nvPr>
        </p:nvSpPr>
        <p:spPr>
          <a:xfrm>
            <a:off x="1322334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58"/>
          <p:cNvSpPr txBox="1">
            <a:spLocks noGrp="1"/>
          </p:cNvSpPr>
          <p:nvPr>
            <p:ph type="body" idx="2"/>
          </p:nvPr>
        </p:nvSpPr>
        <p:spPr>
          <a:xfrm>
            <a:off x="1322334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body" idx="3"/>
          </p:nvPr>
        </p:nvSpPr>
        <p:spPr>
          <a:xfrm>
            <a:off x="1322334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4"/>
          </p:nvPr>
        </p:nvSpPr>
        <p:spPr>
          <a:xfrm>
            <a:off x="3253983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58"/>
          <p:cNvSpPr txBox="1">
            <a:spLocks noGrp="1"/>
          </p:cNvSpPr>
          <p:nvPr>
            <p:ph type="body" idx="5"/>
          </p:nvPr>
        </p:nvSpPr>
        <p:spPr>
          <a:xfrm>
            <a:off x="3253983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6"/>
          </p:nvPr>
        </p:nvSpPr>
        <p:spPr>
          <a:xfrm>
            <a:off x="3253983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58"/>
          <p:cNvSpPr txBox="1">
            <a:spLocks noGrp="1"/>
          </p:cNvSpPr>
          <p:nvPr>
            <p:ph type="body" idx="7"/>
          </p:nvPr>
        </p:nvSpPr>
        <p:spPr>
          <a:xfrm>
            <a:off x="5189730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8"/>
          </p:nvPr>
        </p:nvSpPr>
        <p:spPr>
          <a:xfrm>
            <a:off x="5189730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9"/>
          </p:nvPr>
        </p:nvSpPr>
        <p:spPr>
          <a:xfrm>
            <a:off x="5189730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58"/>
          <p:cNvSpPr txBox="1">
            <a:spLocks noGrp="1"/>
          </p:cNvSpPr>
          <p:nvPr>
            <p:ph type="body" idx="13"/>
          </p:nvPr>
        </p:nvSpPr>
        <p:spPr>
          <a:xfrm>
            <a:off x="7102533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4"/>
          </p:nvPr>
        </p:nvSpPr>
        <p:spPr>
          <a:xfrm>
            <a:off x="7102532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Google Shape;449;p58"/>
          <p:cNvSpPr txBox="1">
            <a:spLocks noGrp="1"/>
          </p:cNvSpPr>
          <p:nvPr>
            <p:ph type="body" idx="15"/>
          </p:nvPr>
        </p:nvSpPr>
        <p:spPr>
          <a:xfrm>
            <a:off x="7102533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6"/>
          </p:nvPr>
        </p:nvSpPr>
        <p:spPr>
          <a:xfrm>
            <a:off x="8980215" y="2328535"/>
            <a:ext cx="987199" cy="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58"/>
          <p:cNvSpPr txBox="1">
            <a:spLocks noGrp="1"/>
          </p:cNvSpPr>
          <p:nvPr>
            <p:ph type="body" idx="17"/>
          </p:nvPr>
        </p:nvSpPr>
        <p:spPr>
          <a:xfrm>
            <a:off x="8980215" y="2741922"/>
            <a:ext cx="1766453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body" idx="18"/>
          </p:nvPr>
        </p:nvSpPr>
        <p:spPr>
          <a:xfrm>
            <a:off x="8980215" y="3042255"/>
            <a:ext cx="1532631" cy="2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Google Shape;453;p58"/>
          <p:cNvSpPr txBox="1">
            <a:spLocks noGrp="1"/>
          </p:cNvSpPr>
          <p:nvPr>
            <p:ph type="body" idx="19"/>
          </p:nvPr>
        </p:nvSpPr>
        <p:spPr>
          <a:xfrm>
            <a:off x="1205422" y="4708866"/>
            <a:ext cx="1766453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58"/>
          <p:cNvSpPr txBox="1">
            <a:spLocks noGrp="1"/>
          </p:cNvSpPr>
          <p:nvPr>
            <p:ph type="body" idx="20"/>
          </p:nvPr>
        </p:nvSpPr>
        <p:spPr>
          <a:xfrm>
            <a:off x="3137070" y="4708866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Google Shape;455;p58"/>
          <p:cNvSpPr txBox="1">
            <a:spLocks noGrp="1"/>
          </p:cNvSpPr>
          <p:nvPr>
            <p:ph type="body" idx="21"/>
          </p:nvPr>
        </p:nvSpPr>
        <p:spPr>
          <a:xfrm>
            <a:off x="5106162" y="4708865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Google Shape;456;p58"/>
          <p:cNvSpPr txBox="1">
            <a:spLocks noGrp="1"/>
          </p:cNvSpPr>
          <p:nvPr>
            <p:ph type="body" idx="22"/>
          </p:nvPr>
        </p:nvSpPr>
        <p:spPr>
          <a:xfrm>
            <a:off x="7075254" y="4708865"/>
            <a:ext cx="1766453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Google Shape;457;p58"/>
          <p:cNvSpPr txBox="1">
            <a:spLocks noGrp="1"/>
          </p:cNvSpPr>
          <p:nvPr>
            <p:ph type="body" idx="23"/>
          </p:nvPr>
        </p:nvSpPr>
        <p:spPr>
          <a:xfrm>
            <a:off x="9006902" y="4708864"/>
            <a:ext cx="1803897" cy="46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8" name="Google Shape;458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2" y="3964830"/>
            <a:ext cx="10254899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8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1" name="Google Shape;46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5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65" name="Google Shape;465;p59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9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7" name="Google Shape;467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71" name="Google Shape;471;p60"/>
          <p:cNvSpPr/>
          <p:nvPr/>
        </p:nvSpPr>
        <p:spPr>
          <a:xfrm>
            <a:off x="4227172" y="5474501"/>
            <a:ext cx="2016224" cy="5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60"/>
          <p:cNvGraphicFramePr/>
          <p:nvPr/>
        </p:nvGraphicFramePr>
        <p:xfrm>
          <a:off x="6901620" y="4379011"/>
          <a:ext cx="1759723" cy="56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3" name="Google Shape;473;p60"/>
          <p:cNvGraphicFramePr/>
          <p:nvPr/>
        </p:nvGraphicFramePr>
        <p:xfrm>
          <a:off x="8812626" y="4309881"/>
          <a:ext cx="1778333" cy="57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4" name="Google Shape;474;p60"/>
          <p:cNvSpPr txBox="1">
            <a:spLocks noGrp="1"/>
          </p:cNvSpPr>
          <p:nvPr>
            <p:ph type="body" idx="1"/>
          </p:nvPr>
        </p:nvSpPr>
        <p:spPr>
          <a:xfrm>
            <a:off x="840318" y="2133599"/>
            <a:ext cx="4242837" cy="400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60"/>
          <p:cNvSpPr txBox="1">
            <a:spLocks noGrp="1"/>
          </p:cNvSpPr>
          <p:nvPr>
            <p:ph type="body" idx="2"/>
          </p:nvPr>
        </p:nvSpPr>
        <p:spPr>
          <a:xfrm>
            <a:off x="7075706" y="4078917"/>
            <a:ext cx="895537" cy="46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3"/>
          </p:nvPr>
        </p:nvSpPr>
        <p:spPr>
          <a:xfrm>
            <a:off x="9192149" y="4070305"/>
            <a:ext cx="895537" cy="4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60"/>
          <p:cNvSpPr txBox="1">
            <a:spLocks noGrp="1"/>
          </p:cNvSpPr>
          <p:nvPr>
            <p:ph type="body" idx="4"/>
          </p:nvPr>
        </p:nvSpPr>
        <p:spPr>
          <a:xfrm>
            <a:off x="7075705" y="4745953"/>
            <a:ext cx="1437305" cy="28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body" idx="5"/>
          </p:nvPr>
        </p:nvSpPr>
        <p:spPr>
          <a:xfrm>
            <a:off x="7065793" y="5085057"/>
            <a:ext cx="1437305" cy="106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60"/>
          <p:cNvSpPr txBox="1">
            <a:spLocks noGrp="1"/>
          </p:cNvSpPr>
          <p:nvPr>
            <p:ph type="body" idx="6"/>
          </p:nvPr>
        </p:nvSpPr>
        <p:spPr>
          <a:xfrm>
            <a:off x="9186786" y="4745953"/>
            <a:ext cx="1437305" cy="28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60"/>
          <p:cNvSpPr txBox="1">
            <a:spLocks noGrp="1"/>
          </p:cNvSpPr>
          <p:nvPr>
            <p:ph type="body" idx="7"/>
          </p:nvPr>
        </p:nvSpPr>
        <p:spPr>
          <a:xfrm>
            <a:off x="9176874" y="5085057"/>
            <a:ext cx="1437305" cy="106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1" name="Google Shape;481;p60"/>
          <p:cNvSpPr>
            <a:spLocks noGrp="1"/>
          </p:cNvSpPr>
          <p:nvPr>
            <p:ph type="chart" idx="8"/>
          </p:nvPr>
        </p:nvSpPr>
        <p:spPr>
          <a:xfrm>
            <a:off x="7061200" y="2133600"/>
            <a:ext cx="4301067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2" name="Google Shape;482;p60"/>
          <p:cNvSpPr/>
          <p:nvPr/>
        </p:nvSpPr>
        <p:spPr>
          <a:xfrm>
            <a:off x="4227172" y="5474501"/>
            <a:ext cx="2016224" cy="5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60"/>
          <p:cNvGraphicFramePr/>
          <p:nvPr/>
        </p:nvGraphicFramePr>
        <p:xfrm>
          <a:off x="6901620" y="4379011"/>
          <a:ext cx="1759723" cy="56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4" name="Google Shape;484;p60"/>
          <p:cNvGraphicFramePr/>
          <p:nvPr/>
        </p:nvGraphicFramePr>
        <p:xfrm>
          <a:off x="8812626" y="4309881"/>
          <a:ext cx="1778333" cy="57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5" name="Google Shape;485;p60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0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7" name="Google Shape;487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344" userDrawn="1">
          <p15:clr>
            <a:srgbClr val="FBAE40"/>
          </p15:clr>
        </p15:guide>
        <p15:guide id="3" orient="horz" pos="3672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491" name="Google Shape;491;p61"/>
          <p:cNvGraphicFramePr/>
          <p:nvPr/>
        </p:nvGraphicFramePr>
        <p:xfrm>
          <a:off x="2614159" y="2623521"/>
          <a:ext cx="3672408" cy="187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2" name="Google Shape;492;p61"/>
          <p:cNvGraphicFramePr/>
          <p:nvPr/>
        </p:nvGraphicFramePr>
        <p:xfrm>
          <a:off x="1174212" y="2273968"/>
          <a:ext cx="5630485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3" name="Google Shape;493;p61"/>
          <p:cNvGraphicFramePr/>
          <p:nvPr/>
        </p:nvGraphicFramePr>
        <p:xfrm>
          <a:off x="4723396" y="2262789"/>
          <a:ext cx="5630485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4" name="Google Shape;494;p61"/>
          <p:cNvSpPr txBox="1">
            <a:spLocks noGrp="1"/>
          </p:cNvSpPr>
          <p:nvPr>
            <p:ph type="body" idx="1"/>
          </p:nvPr>
        </p:nvSpPr>
        <p:spPr>
          <a:xfrm>
            <a:off x="3048928" y="342900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2"/>
          </p:nvPr>
        </p:nvSpPr>
        <p:spPr>
          <a:xfrm>
            <a:off x="3048928" y="391916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body" idx="3"/>
          </p:nvPr>
        </p:nvSpPr>
        <p:spPr>
          <a:xfrm>
            <a:off x="6631114" y="342900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body" idx="4"/>
          </p:nvPr>
        </p:nvSpPr>
        <p:spPr>
          <a:xfrm>
            <a:off x="6631114" y="3919161"/>
            <a:ext cx="1766453" cy="39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498" name="Google Shape;498;p61"/>
          <p:cNvGraphicFramePr/>
          <p:nvPr/>
        </p:nvGraphicFramePr>
        <p:xfrm>
          <a:off x="2614159" y="2623521"/>
          <a:ext cx="3672408" cy="187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9" name="Google Shape;499;p61"/>
          <p:cNvGraphicFramePr/>
          <p:nvPr/>
        </p:nvGraphicFramePr>
        <p:xfrm>
          <a:off x="1174212" y="2273968"/>
          <a:ext cx="5630485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0" name="Google Shape;500;p61"/>
          <p:cNvGraphicFramePr/>
          <p:nvPr/>
        </p:nvGraphicFramePr>
        <p:xfrm>
          <a:off x="4723396" y="2262789"/>
          <a:ext cx="5630485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1" name="Google Shape;501;p61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1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3" name="Google Shape;503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507" name="Google Shape;507;p62"/>
          <p:cNvGraphicFramePr/>
          <p:nvPr/>
        </p:nvGraphicFramePr>
        <p:xfrm>
          <a:off x="1219469" y="3421744"/>
          <a:ext cx="3384376" cy="1731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08" name="Google Shape;50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3" y="2108675"/>
            <a:ext cx="9908208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2"/>
          <p:cNvSpPr txBox="1">
            <a:spLocks noGrp="1"/>
          </p:cNvSpPr>
          <p:nvPr>
            <p:ph type="body" idx="1"/>
          </p:nvPr>
        </p:nvSpPr>
        <p:spPr>
          <a:xfrm>
            <a:off x="1684055" y="2806133"/>
            <a:ext cx="1107272" cy="38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62"/>
          <p:cNvSpPr txBox="1">
            <a:spLocks noGrp="1"/>
          </p:cNvSpPr>
          <p:nvPr>
            <p:ph type="body" idx="2"/>
          </p:nvPr>
        </p:nvSpPr>
        <p:spPr>
          <a:xfrm>
            <a:off x="3293809" y="5038651"/>
            <a:ext cx="1045593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62"/>
          <p:cNvSpPr txBox="1">
            <a:spLocks noGrp="1"/>
          </p:cNvSpPr>
          <p:nvPr>
            <p:ph type="body" idx="3"/>
          </p:nvPr>
        </p:nvSpPr>
        <p:spPr>
          <a:xfrm>
            <a:off x="4707720" y="2811949"/>
            <a:ext cx="1099376" cy="38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idx="4"/>
          </p:nvPr>
        </p:nvSpPr>
        <p:spPr>
          <a:xfrm>
            <a:off x="6306190" y="5028044"/>
            <a:ext cx="994169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body" idx="5"/>
          </p:nvPr>
        </p:nvSpPr>
        <p:spPr>
          <a:xfrm>
            <a:off x="7872132" y="2810243"/>
            <a:ext cx="1011789" cy="38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6"/>
          </p:nvPr>
        </p:nvSpPr>
        <p:spPr>
          <a:xfrm>
            <a:off x="9365144" y="5017145"/>
            <a:ext cx="1045593" cy="4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body" idx="7"/>
          </p:nvPr>
        </p:nvSpPr>
        <p:spPr>
          <a:xfrm>
            <a:off x="2874896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body" idx="8"/>
          </p:nvPr>
        </p:nvSpPr>
        <p:spPr>
          <a:xfrm>
            <a:off x="2874896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body" idx="9"/>
          </p:nvPr>
        </p:nvSpPr>
        <p:spPr>
          <a:xfrm>
            <a:off x="6018545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3"/>
          </p:nvPr>
        </p:nvSpPr>
        <p:spPr>
          <a:xfrm>
            <a:off x="6018545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body" idx="14"/>
          </p:nvPr>
        </p:nvSpPr>
        <p:spPr>
          <a:xfrm>
            <a:off x="8961037" y="167732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body" idx="15"/>
          </p:nvPr>
        </p:nvSpPr>
        <p:spPr>
          <a:xfrm>
            <a:off x="8961037" y="203154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body" idx="16"/>
          </p:nvPr>
        </p:nvSpPr>
        <p:spPr>
          <a:xfrm>
            <a:off x="1327021" y="505583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body" idx="17"/>
          </p:nvPr>
        </p:nvSpPr>
        <p:spPr>
          <a:xfrm>
            <a:off x="1327021" y="541005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body" idx="18"/>
          </p:nvPr>
        </p:nvSpPr>
        <p:spPr>
          <a:xfrm>
            <a:off x="4435048" y="5039588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19"/>
          </p:nvPr>
        </p:nvSpPr>
        <p:spPr>
          <a:xfrm>
            <a:off x="4435048" y="539381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body" idx="20"/>
          </p:nvPr>
        </p:nvSpPr>
        <p:spPr>
          <a:xfrm>
            <a:off x="7466662" y="5011963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body" idx="21"/>
          </p:nvPr>
        </p:nvSpPr>
        <p:spPr>
          <a:xfrm>
            <a:off x="7466662" y="536618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527" name="Google Shape;527;p62"/>
          <p:cNvGraphicFramePr/>
          <p:nvPr/>
        </p:nvGraphicFramePr>
        <p:xfrm>
          <a:off x="1219469" y="3421744"/>
          <a:ext cx="3384376" cy="1731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28" name="Google Shape;52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3" y="2108675"/>
            <a:ext cx="9908208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2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62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1" name="Google Shape;531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35" name="Google Shape;535;p63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912" y="1775501"/>
            <a:ext cx="4859808" cy="4859812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3"/>
          <p:cNvSpPr txBox="1">
            <a:spLocks noGrp="1"/>
          </p:cNvSpPr>
          <p:nvPr>
            <p:ph type="body" idx="1"/>
          </p:nvPr>
        </p:nvSpPr>
        <p:spPr>
          <a:xfrm>
            <a:off x="840318" y="1797051"/>
            <a:ext cx="4242837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63"/>
          <p:cNvSpPr txBox="1">
            <a:spLocks noGrp="1"/>
          </p:cNvSpPr>
          <p:nvPr>
            <p:ph type="body" idx="2"/>
          </p:nvPr>
        </p:nvSpPr>
        <p:spPr>
          <a:xfrm>
            <a:off x="8578605" y="2296139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63"/>
          <p:cNvSpPr txBox="1">
            <a:spLocks noGrp="1"/>
          </p:cNvSpPr>
          <p:nvPr>
            <p:ph type="body" idx="3"/>
          </p:nvPr>
        </p:nvSpPr>
        <p:spPr>
          <a:xfrm>
            <a:off x="8578605" y="265036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63"/>
          <p:cNvSpPr txBox="1">
            <a:spLocks noGrp="1"/>
          </p:cNvSpPr>
          <p:nvPr>
            <p:ph type="body" idx="4"/>
          </p:nvPr>
        </p:nvSpPr>
        <p:spPr>
          <a:xfrm>
            <a:off x="6171416" y="4034877"/>
            <a:ext cx="1577029" cy="51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63"/>
          <p:cNvSpPr txBox="1">
            <a:spLocks noGrp="1"/>
          </p:cNvSpPr>
          <p:nvPr>
            <p:ph type="body" idx="5"/>
          </p:nvPr>
        </p:nvSpPr>
        <p:spPr>
          <a:xfrm>
            <a:off x="9337930" y="3711647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63"/>
          <p:cNvSpPr txBox="1">
            <a:spLocks noGrp="1"/>
          </p:cNvSpPr>
          <p:nvPr>
            <p:ph type="body" idx="6"/>
          </p:nvPr>
        </p:nvSpPr>
        <p:spPr>
          <a:xfrm>
            <a:off x="9346125" y="4405023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63"/>
          <p:cNvSpPr txBox="1">
            <a:spLocks noGrp="1"/>
          </p:cNvSpPr>
          <p:nvPr>
            <p:ph type="body" idx="7"/>
          </p:nvPr>
        </p:nvSpPr>
        <p:spPr>
          <a:xfrm>
            <a:off x="9346125" y="4759245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63"/>
          <p:cNvSpPr txBox="1">
            <a:spLocks noGrp="1"/>
          </p:cNvSpPr>
          <p:nvPr>
            <p:ph type="body" idx="8"/>
          </p:nvPr>
        </p:nvSpPr>
        <p:spPr>
          <a:xfrm>
            <a:off x="8578605" y="5379081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63"/>
          <p:cNvSpPr txBox="1">
            <a:spLocks noGrp="1"/>
          </p:cNvSpPr>
          <p:nvPr>
            <p:ph type="body" idx="9"/>
          </p:nvPr>
        </p:nvSpPr>
        <p:spPr>
          <a:xfrm>
            <a:off x="8578605" y="5733304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5" name="Google Shape;545;p63"/>
          <p:cNvSpPr txBox="1">
            <a:spLocks noGrp="1"/>
          </p:cNvSpPr>
          <p:nvPr>
            <p:ph type="body" idx="13"/>
          </p:nvPr>
        </p:nvSpPr>
        <p:spPr>
          <a:xfrm>
            <a:off x="9334844" y="3366604"/>
            <a:ext cx="1775497" cy="28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Google Shape;546;p63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132" userDrawn="1">
          <p15:clr>
            <a:srgbClr val="FBAE40"/>
          </p15:clr>
        </p15:guide>
        <p15:guide id="3" orient="horz" pos="3551" userDrawn="1">
          <p15:clr>
            <a:srgbClr val="FBAE40"/>
          </p15:clr>
        </p15:guide>
        <p15:guide id="4" pos="3387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6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51" name="Google Shape;551;p64"/>
          <p:cNvSpPr txBox="1">
            <a:spLocks noGrp="1"/>
          </p:cNvSpPr>
          <p:nvPr>
            <p:ph type="body" idx="1"/>
          </p:nvPr>
        </p:nvSpPr>
        <p:spPr>
          <a:xfrm>
            <a:off x="2913045" y="1755835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64"/>
          <p:cNvSpPr txBox="1">
            <a:spLocks noGrp="1"/>
          </p:cNvSpPr>
          <p:nvPr>
            <p:ph type="body" idx="2"/>
          </p:nvPr>
        </p:nvSpPr>
        <p:spPr>
          <a:xfrm>
            <a:off x="2913045" y="1995341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body" idx="3"/>
          </p:nvPr>
        </p:nvSpPr>
        <p:spPr>
          <a:xfrm>
            <a:off x="2913045" y="2278060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64"/>
          <p:cNvSpPr txBox="1">
            <a:spLocks noGrp="1"/>
          </p:cNvSpPr>
          <p:nvPr>
            <p:ph type="body" idx="4"/>
          </p:nvPr>
        </p:nvSpPr>
        <p:spPr>
          <a:xfrm>
            <a:off x="2197752" y="2880713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64"/>
          <p:cNvSpPr txBox="1">
            <a:spLocks noGrp="1"/>
          </p:cNvSpPr>
          <p:nvPr>
            <p:ph type="body" idx="5"/>
          </p:nvPr>
        </p:nvSpPr>
        <p:spPr>
          <a:xfrm>
            <a:off x="2197752" y="3120218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64"/>
          <p:cNvSpPr txBox="1">
            <a:spLocks noGrp="1"/>
          </p:cNvSpPr>
          <p:nvPr>
            <p:ph type="body" idx="6"/>
          </p:nvPr>
        </p:nvSpPr>
        <p:spPr>
          <a:xfrm>
            <a:off x="2197752" y="3402937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64"/>
          <p:cNvSpPr txBox="1">
            <a:spLocks noGrp="1"/>
          </p:cNvSpPr>
          <p:nvPr>
            <p:ph type="body" idx="7"/>
          </p:nvPr>
        </p:nvSpPr>
        <p:spPr>
          <a:xfrm>
            <a:off x="2227594" y="4151989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64"/>
          <p:cNvSpPr txBox="1">
            <a:spLocks noGrp="1"/>
          </p:cNvSpPr>
          <p:nvPr>
            <p:ph type="body" idx="8"/>
          </p:nvPr>
        </p:nvSpPr>
        <p:spPr>
          <a:xfrm>
            <a:off x="2227594" y="4391494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64"/>
          <p:cNvSpPr txBox="1">
            <a:spLocks noGrp="1"/>
          </p:cNvSpPr>
          <p:nvPr>
            <p:ph type="body" idx="9"/>
          </p:nvPr>
        </p:nvSpPr>
        <p:spPr>
          <a:xfrm>
            <a:off x="2227594" y="4674213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64"/>
          <p:cNvSpPr txBox="1">
            <a:spLocks noGrp="1"/>
          </p:cNvSpPr>
          <p:nvPr>
            <p:ph type="body" idx="13"/>
          </p:nvPr>
        </p:nvSpPr>
        <p:spPr>
          <a:xfrm>
            <a:off x="2872336" y="5110890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64"/>
          <p:cNvSpPr txBox="1">
            <a:spLocks noGrp="1"/>
          </p:cNvSpPr>
          <p:nvPr>
            <p:ph type="body" idx="14"/>
          </p:nvPr>
        </p:nvSpPr>
        <p:spPr>
          <a:xfrm>
            <a:off x="2872336" y="5350395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64"/>
          <p:cNvSpPr txBox="1">
            <a:spLocks noGrp="1"/>
          </p:cNvSpPr>
          <p:nvPr>
            <p:ph type="body" idx="15"/>
          </p:nvPr>
        </p:nvSpPr>
        <p:spPr>
          <a:xfrm>
            <a:off x="2872336" y="5633114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6"/>
          </p:nvPr>
        </p:nvSpPr>
        <p:spPr>
          <a:xfrm>
            <a:off x="7615793" y="1699579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7"/>
          </p:nvPr>
        </p:nvSpPr>
        <p:spPr>
          <a:xfrm>
            <a:off x="7615793" y="1939085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64"/>
          <p:cNvSpPr txBox="1">
            <a:spLocks noGrp="1"/>
          </p:cNvSpPr>
          <p:nvPr>
            <p:ph type="body" idx="18"/>
          </p:nvPr>
        </p:nvSpPr>
        <p:spPr>
          <a:xfrm>
            <a:off x="7615793" y="2221804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64"/>
          <p:cNvSpPr txBox="1">
            <a:spLocks noGrp="1"/>
          </p:cNvSpPr>
          <p:nvPr>
            <p:ph type="body" idx="19"/>
          </p:nvPr>
        </p:nvSpPr>
        <p:spPr>
          <a:xfrm>
            <a:off x="8330121" y="2775618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64"/>
          <p:cNvSpPr txBox="1">
            <a:spLocks noGrp="1"/>
          </p:cNvSpPr>
          <p:nvPr>
            <p:ph type="body" idx="20"/>
          </p:nvPr>
        </p:nvSpPr>
        <p:spPr>
          <a:xfrm>
            <a:off x="8330121" y="3015123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64"/>
          <p:cNvSpPr txBox="1">
            <a:spLocks noGrp="1"/>
          </p:cNvSpPr>
          <p:nvPr>
            <p:ph type="body" idx="21"/>
          </p:nvPr>
        </p:nvSpPr>
        <p:spPr>
          <a:xfrm>
            <a:off x="8330121" y="3297842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64"/>
          <p:cNvSpPr txBox="1">
            <a:spLocks noGrp="1"/>
          </p:cNvSpPr>
          <p:nvPr>
            <p:ph type="body" idx="22"/>
          </p:nvPr>
        </p:nvSpPr>
        <p:spPr>
          <a:xfrm>
            <a:off x="8330121" y="4012893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64"/>
          <p:cNvSpPr txBox="1">
            <a:spLocks noGrp="1"/>
          </p:cNvSpPr>
          <p:nvPr>
            <p:ph type="body" idx="23"/>
          </p:nvPr>
        </p:nvSpPr>
        <p:spPr>
          <a:xfrm>
            <a:off x="8330121" y="4252398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64"/>
          <p:cNvSpPr txBox="1">
            <a:spLocks noGrp="1"/>
          </p:cNvSpPr>
          <p:nvPr>
            <p:ph type="body" idx="24"/>
          </p:nvPr>
        </p:nvSpPr>
        <p:spPr>
          <a:xfrm>
            <a:off x="8330121" y="4535117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64"/>
          <p:cNvSpPr txBox="1">
            <a:spLocks noGrp="1"/>
          </p:cNvSpPr>
          <p:nvPr>
            <p:ph type="body" idx="25"/>
          </p:nvPr>
        </p:nvSpPr>
        <p:spPr>
          <a:xfrm>
            <a:off x="7881378" y="5103625"/>
            <a:ext cx="1775497" cy="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3" name="Google Shape;573;p64"/>
          <p:cNvSpPr txBox="1">
            <a:spLocks noGrp="1"/>
          </p:cNvSpPr>
          <p:nvPr>
            <p:ph type="body" idx="26"/>
          </p:nvPr>
        </p:nvSpPr>
        <p:spPr>
          <a:xfrm>
            <a:off x="7881378" y="5343130"/>
            <a:ext cx="1775497" cy="2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27"/>
          </p:nvPr>
        </p:nvSpPr>
        <p:spPr>
          <a:xfrm>
            <a:off x="7881378" y="5625849"/>
            <a:ext cx="1775497" cy="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5" name="Google Shape;575;p64"/>
          <p:cNvGrpSpPr/>
          <p:nvPr/>
        </p:nvGrpSpPr>
        <p:grpSpPr>
          <a:xfrm>
            <a:off x="4085452" y="1763328"/>
            <a:ext cx="4173739" cy="4173739"/>
            <a:chOff x="1725851" y="197234"/>
            <a:chExt cx="4799362" cy="4799363"/>
          </a:xfrm>
        </p:grpSpPr>
        <p:sp>
          <p:nvSpPr>
            <p:cNvPr id="576" name="Google Shape;576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4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4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6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64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4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4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4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4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64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4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64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3" name="Google Shape;59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8691" y="209702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96" y="512094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045" y="430615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6839" y="304548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4751" y="2025033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5840" y="291017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807" y="4193376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2852" y="5170392"/>
            <a:ext cx="487755" cy="4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4"/>
          <p:cNvSpPr txBox="1">
            <a:spLocks noGrp="1"/>
          </p:cNvSpPr>
          <p:nvPr>
            <p:ph type="body" idx="28"/>
          </p:nvPr>
        </p:nvSpPr>
        <p:spPr>
          <a:xfrm>
            <a:off x="5403567" y="3630875"/>
            <a:ext cx="1577029" cy="51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2" name="Google Shape;602;p64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4" name="Google Shape;604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8" name="Google Shape;608;p65"/>
          <p:cNvSpPr txBox="1">
            <a:spLocks noGrp="1"/>
          </p:cNvSpPr>
          <p:nvPr>
            <p:ph type="body" idx="1"/>
          </p:nvPr>
        </p:nvSpPr>
        <p:spPr>
          <a:xfrm>
            <a:off x="840317" y="1940984"/>
            <a:ext cx="3911600" cy="408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9" name="Google Shape;609;p65"/>
          <p:cNvSpPr>
            <a:spLocks noGrp="1"/>
          </p:cNvSpPr>
          <p:nvPr>
            <p:ph type="chart" idx="2"/>
          </p:nvPr>
        </p:nvSpPr>
        <p:spPr>
          <a:xfrm>
            <a:off x="4902200" y="1955800"/>
            <a:ext cx="6460067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0" name="Google Shape;610;p65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5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2" name="Google Shape;61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993" userDrawn="1">
          <p15:clr>
            <a:srgbClr val="FBAE40"/>
          </p15:clr>
        </p15:guide>
        <p15:guide id="3" orient="horz" pos="1223" userDrawn="1">
          <p15:clr>
            <a:srgbClr val="FBAE40"/>
          </p15:clr>
        </p15:guide>
        <p15:guide id="4" orient="horz" pos="379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 userDrawn="1">
  <p:cSld name="Divi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 userDrawn="1">
  <p:cSld name="1_2 Line 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3725" userDrawn="1">
          <p15:clr>
            <a:srgbClr val="FBAE40"/>
          </p15:clr>
        </p15:guide>
        <p15:guide id="5" pos="2775" userDrawn="1">
          <p15:clr>
            <a:srgbClr val="FBAE40"/>
          </p15:clr>
        </p15:guide>
        <p15:guide id="6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-1" y="800101"/>
            <a:ext cx="12192001" cy="605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-3" y="-26732"/>
            <a:ext cx="12192001" cy="68580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7"/>
          <p:cNvSpPr>
            <a:spLocks noGrp="1"/>
          </p:cNvSpPr>
          <p:nvPr>
            <p:ph type="pic" idx="2"/>
          </p:nvPr>
        </p:nvSpPr>
        <p:spPr>
          <a:xfrm>
            <a:off x="-3" y="-16149"/>
            <a:ext cx="12192003" cy="6863567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7"/>
          <p:cNvSpPr>
            <a:spLocks noGrp="1"/>
          </p:cNvSpPr>
          <p:nvPr>
            <p:ph type="pic" idx="3"/>
          </p:nvPr>
        </p:nvSpPr>
        <p:spPr>
          <a:xfrm>
            <a:off x="13627646" y="-5142546"/>
            <a:ext cx="12192001" cy="68635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4285131" y="4652963"/>
            <a:ext cx="7140108" cy="111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129" y="2979683"/>
            <a:ext cx="7164683" cy="14810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7"/>
          <p:cNvSpPr txBox="1"/>
          <p:nvPr/>
        </p:nvSpPr>
        <p:spPr>
          <a:xfrm>
            <a:off x="856223" y="813647"/>
            <a:ext cx="7324271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4800" b="0" i="0" u="none" strike="noStrike" cap="non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800" b="0" i="0" u="none" strike="noStrike" cap="non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15624793" y="4920411"/>
            <a:ext cx="1160" cy="1428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3641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3" name="Google Shape;63;p41"/>
          <p:cNvSpPr/>
          <p:nvPr/>
        </p:nvSpPr>
        <p:spPr>
          <a:xfrm>
            <a:off x="0" y="1"/>
            <a:ext cx="12192000" cy="6205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29" y="762517"/>
            <a:ext cx="2743200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pos="44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4404785" y="2421467"/>
            <a:ext cx="7020983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2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3725" userDrawn="1">
          <p15:clr>
            <a:srgbClr val="FBAE40"/>
          </p15:clr>
        </p15:guide>
        <p15:guide id="5" pos="2775" userDrawn="1">
          <p15:clr>
            <a:srgbClr val="FBAE40"/>
          </p15:clr>
        </p15:guide>
        <p15:guide id="6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8262432" cy="75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197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pgrad-edu/FSD-BootCamp-C4-JavaScript-and-TypeScript/blob/d928b350fee3b36da4982c161c7a20306a6ee23d/session10/problem_1.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upgrad-edu/FSD-BootCamp-C4-JavaScript-and-TypeScript/blob/d928b350fee3b36da4982c161c7a20306a6ee23d/session10/problem_4.js" TargetMode="External"/><Relationship Id="rId5" Type="http://schemas.openxmlformats.org/officeDocument/2006/relationships/hyperlink" Target="https://github.com/upgrad-edu/FSD-BootCamp-C4-JavaScript-and-TypeScript/blob/d928b350fee3b36da4982c161c7a20306a6ee23d/session10/problem_3.js" TargetMode="External"/><Relationship Id="rId4" Type="http://schemas.openxmlformats.org/officeDocument/2006/relationships/hyperlink" Target="https://github.com/upgrad-edu/FSD-BootCamp-C4-JavaScript-and-TypeScript/blob/d928b350fee3b36da4982c161c7a20306a6ee23d/session10/problem_2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pgrad-edu/FSD-BootCamp-C4-JavaScript-and-TypeScript/blob/d928b350fee3b36da4982c161c7a20306a6ee23d/session10/problem_5.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upgrad-edu/FSD-BootCamp-C4-JavaScript-and-TypeScript/blob/d928b350fee3b36da4982c161c7a20306a6ee23d/session10/problem_8.js" TargetMode="External"/><Relationship Id="rId5" Type="http://schemas.openxmlformats.org/officeDocument/2006/relationships/hyperlink" Target="https://github.com/upgrad-edu/FSD-BootCamp-C4-JavaScript-and-TypeScript/blob/d928b350fee3b36da4982c161c7a20306a6ee23d/session10/problem_7.js" TargetMode="External"/><Relationship Id="rId4" Type="http://schemas.openxmlformats.org/officeDocument/2006/relationships/hyperlink" Target="https://github.com/upgrad-edu/FSD-BootCamp-C4-JavaScript-and-TypeScript/blob/d928b350fee3b36da4982c161c7a20306a6ee23d/session10/problem_6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pgrad-edu/FSD-BootCamp-C4-JavaScript-and-TypeScript/blob/d928b350fee3b36da4982c161c7a20306a6ee23d/session10/problem_9.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upgrad-edu/FSD-BootCamp-C4-JavaScript-and-TypeScript/blob/d928b350fee3b36da4982c161c7a20306a6ee23d/session10/problem_11.js" TargetMode="External"/><Relationship Id="rId4" Type="http://schemas.openxmlformats.org/officeDocument/2006/relationships/hyperlink" Target="https://github.com/upgrad-edu/FSD-BootCamp-C4-JavaScript-and-TypeScript/blob/d928b350fee3b36da4982c161c7a20306a6ee23d/session10/problem_10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"/>
          <p:cNvSpPr txBox="1"/>
          <p:nvPr/>
        </p:nvSpPr>
        <p:spPr>
          <a:xfrm>
            <a:off x="740049" y="2819882"/>
            <a:ext cx="9193696" cy="156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IN" sz="55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Introduction to JavaScript and TypeScript</a:t>
            </a:r>
            <a:endParaRPr sz="55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pic>
        <p:nvPicPr>
          <p:cNvPr id="618" name="Google Shape;6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"/>
          <p:cNvSpPr txBox="1"/>
          <p:nvPr/>
        </p:nvSpPr>
        <p:spPr>
          <a:xfrm>
            <a:off x="1542815" y="954717"/>
            <a:ext cx="2207605" cy="174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1400"/>
            </a:pP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4;g11a71be70dd_0_0">
            <a:extLst>
              <a:ext uri="{FF2B5EF4-FFF2-40B4-BE49-F238E27FC236}">
                <a16:creationId xmlns:a16="http://schemas.microsoft.com/office/drawing/2014/main" id="{F34AE41B-3A2E-4395-90DF-9336976132D5}"/>
              </a:ext>
            </a:extLst>
          </p:cNvPr>
          <p:cNvSpPr txBox="1"/>
          <p:nvPr/>
        </p:nvSpPr>
        <p:spPr>
          <a:xfrm>
            <a:off x="2494399" y="267884"/>
            <a:ext cx="7203199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US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TASKS TO COMPLETE AFTER THE SESSION</a:t>
            </a:r>
          </a:p>
        </p:txBody>
      </p:sp>
      <p:sp>
        <p:nvSpPr>
          <p:cNvPr id="6" name="Google Shape;659;g11d86dd4078_0_33">
            <a:extLst>
              <a:ext uri="{FF2B5EF4-FFF2-40B4-BE49-F238E27FC236}">
                <a16:creationId xmlns:a16="http://schemas.microsoft.com/office/drawing/2014/main" id="{A5B6CCB7-B78A-4848-AEF5-36406DF6B84A}"/>
              </a:ext>
            </a:extLst>
          </p:cNvPr>
          <p:cNvSpPr txBox="1">
            <a:spLocks/>
          </p:cNvSpPr>
          <p:nvPr/>
        </p:nvSpPr>
        <p:spPr>
          <a:xfrm>
            <a:off x="4627336" y="3015335"/>
            <a:ext cx="2937324" cy="827329"/>
          </a:xfrm>
          <a:prstGeom prst="roundRect">
            <a:avLst>
              <a:gd name="adj" fmla="val 16638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Coding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9d81b4e72_0_351"/>
          <p:cNvSpPr txBox="1"/>
          <p:nvPr/>
        </p:nvSpPr>
        <p:spPr>
          <a:xfrm>
            <a:off x="1499200" y="2647600"/>
            <a:ext cx="9193600" cy="1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IN" sz="550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T</a:t>
            </a:r>
            <a:r>
              <a:rPr lang="en-IN" sz="55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hank </a:t>
            </a:r>
            <a:r>
              <a:rPr lang="en-IN" sz="5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Y</a:t>
            </a:r>
            <a:r>
              <a:rPr lang="en-IN" sz="55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ou</a:t>
            </a:r>
            <a:r>
              <a:rPr lang="en-IN" sz="55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!</a:t>
            </a:r>
            <a:endParaRPr sz="55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pic>
        <p:nvPicPr>
          <p:cNvPr id="694" name="Google Shape;694;g89d81b4e72_0_3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8" y="0"/>
            <a:ext cx="1808721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89d81b4e72_0_351"/>
          <p:cNvSpPr txBox="1"/>
          <p:nvPr/>
        </p:nvSpPr>
        <p:spPr>
          <a:xfrm>
            <a:off x="1542814" y="954716"/>
            <a:ext cx="2335765" cy="82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1400"/>
            </a:pPr>
            <a:r>
              <a:rPr lang="en-IN" sz="2000" i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    </a:t>
            </a:r>
            <a:endParaRPr sz="2000" i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2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897" y="1"/>
            <a:ext cx="4346359" cy="53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"/>
          <p:cNvSpPr txBox="1"/>
          <p:nvPr/>
        </p:nvSpPr>
        <p:spPr>
          <a:xfrm>
            <a:off x="887884" y="280084"/>
            <a:ext cx="4264400" cy="26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IN" sz="2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Course: </a:t>
            </a:r>
            <a:r>
              <a:rPr lang="en-IN" sz="2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Introduction to JavaScript and TypeScript</a:t>
            </a:r>
            <a:endParaRPr sz="2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>
              <a:lnSpc>
                <a:spcPct val="90000"/>
              </a:lnSpc>
              <a:buSzPts val="1800"/>
            </a:pPr>
            <a:endParaRPr sz="2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>
              <a:lnSpc>
                <a:spcPct val="90000"/>
              </a:lnSpc>
              <a:buSzPts val="1800"/>
            </a:pPr>
            <a:r>
              <a:rPr lang="en-IN" sz="2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Lecture on:</a:t>
            </a:r>
            <a:r>
              <a:rPr lang="en-IN" sz="2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 </a:t>
            </a:r>
            <a:r>
              <a:rPr lang="en-IN" sz="2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Hands-on Coding Session</a:t>
            </a:r>
            <a:endParaRPr sz="26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>
              <a:lnSpc>
                <a:spcPct val="90000"/>
              </a:lnSpc>
              <a:buSzPts val="1800"/>
            </a:pPr>
            <a:endParaRPr sz="26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>
              <a:lnSpc>
                <a:spcPct val="90000"/>
              </a:lnSpc>
              <a:buSzPts val="1800"/>
            </a:pPr>
            <a:r>
              <a:rPr lang="en-IN" sz="2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Instructor</a:t>
            </a:r>
            <a:r>
              <a:rPr lang="en-IN" sz="2600" b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:</a:t>
            </a:r>
            <a:r>
              <a:rPr lang="en-IN" sz="260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 Aquib Ajani</a:t>
            </a:r>
            <a:endParaRPr sz="26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pic>
        <p:nvPicPr>
          <p:cNvPr id="629" name="Google Shape;62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a71be70dd_0_0"/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COURSE ROADMAP</a:t>
            </a:r>
            <a:endParaRPr sz="24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635" name="Google Shape;635;g11a71be70dd_0_0"/>
          <p:cNvSpPr txBox="1"/>
          <p:nvPr/>
        </p:nvSpPr>
        <p:spPr>
          <a:xfrm>
            <a:off x="1079500" y="965484"/>
            <a:ext cx="5016500" cy="564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 to JavaScript (JS)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Strings in JS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Hands-on Coding Session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Arrays, Objects and Functions in JS - I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Arrays, Objects and Functions in JS - II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Classes in JS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OOPs using JS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Hoisting, Scope and Closure - I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Callbacks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Hands-on Coding Session</a:t>
            </a:r>
            <a:endParaRPr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Promises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Hands-on Coding Session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ES6 - I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ES6 - II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000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636" name="Google Shape;636;g11a71be70d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9300" y="2284392"/>
            <a:ext cx="4490800" cy="3004400"/>
          </a:xfrm>
          <a:prstGeom prst="roundRect">
            <a:avLst>
              <a:gd name="adj" fmla="val 378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34;g11a71be70dd_0_0">
            <a:extLst>
              <a:ext uri="{FF2B5EF4-FFF2-40B4-BE49-F238E27FC236}">
                <a16:creationId xmlns:a16="http://schemas.microsoft.com/office/drawing/2014/main" id="{A3C0371E-AB79-4B21-93D2-D82050EF8A38}"/>
              </a:ext>
            </a:extLst>
          </p:cNvPr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TODAY’S AGENDA</a:t>
            </a:r>
          </a:p>
        </p:txBody>
      </p:sp>
      <p:sp>
        <p:nvSpPr>
          <p:cNvPr id="9" name="Google Shape;635;g11a71be70dd_0_0">
            <a:extLst>
              <a:ext uri="{FF2B5EF4-FFF2-40B4-BE49-F238E27FC236}">
                <a16:creationId xmlns:a16="http://schemas.microsoft.com/office/drawing/2014/main" id="{2D0E6D36-7B47-495A-89A5-76412A974014}"/>
              </a:ext>
            </a:extLst>
          </p:cNvPr>
          <p:cNvSpPr txBox="1"/>
          <p:nvPr/>
        </p:nvSpPr>
        <p:spPr>
          <a:xfrm>
            <a:off x="2550296" y="3438124"/>
            <a:ext cx="2766786" cy="60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42000" lvl="1" indent="-3420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Solve JS Problems</a:t>
            </a:r>
          </a:p>
        </p:txBody>
      </p:sp>
      <p:pic>
        <p:nvPicPr>
          <p:cNvPr id="11" name="Google Shape;645;p6">
            <a:extLst>
              <a:ext uri="{FF2B5EF4-FFF2-40B4-BE49-F238E27FC236}">
                <a16:creationId xmlns:a16="http://schemas.microsoft.com/office/drawing/2014/main" id="{652E602C-FB0C-454C-ADF7-AF73BE3172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450" y="1704850"/>
            <a:ext cx="4071783" cy="4071783"/>
          </a:xfrm>
          <a:prstGeom prst="roundRect">
            <a:avLst>
              <a:gd name="adj" fmla="val 7838"/>
            </a:avLst>
          </a:prstGeom>
          <a:noFill/>
          <a:ln w="9525" cap="flat" cmpd="sng">
            <a:solidFill>
              <a:srgbClr val="5A5A5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7;p1">
            <a:extLst>
              <a:ext uri="{FF2B5EF4-FFF2-40B4-BE49-F238E27FC236}">
                <a16:creationId xmlns:a16="http://schemas.microsoft.com/office/drawing/2014/main" id="{23D1E63C-2273-4C7A-A2B1-70592CE6327B}"/>
              </a:ext>
            </a:extLst>
          </p:cNvPr>
          <p:cNvSpPr txBox="1"/>
          <p:nvPr/>
        </p:nvSpPr>
        <p:spPr>
          <a:xfrm>
            <a:off x="1499152" y="2647676"/>
            <a:ext cx="9193696" cy="156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55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Let’s Solve some of the basic problems in JS</a:t>
            </a:r>
            <a:endParaRPr sz="55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4;g11a71be70dd_0_0">
            <a:extLst>
              <a:ext uri="{FF2B5EF4-FFF2-40B4-BE49-F238E27FC236}">
                <a16:creationId xmlns:a16="http://schemas.microsoft.com/office/drawing/2014/main" id="{0E549E62-0CEF-405B-861D-418DF5D001AA}"/>
              </a:ext>
            </a:extLst>
          </p:cNvPr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PROBLEM-SOLVING</a:t>
            </a:r>
            <a:endParaRPr sz="24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6" name="Google Shape;659;g11d86dd4078_0_33">
            <a:extLst>
              <a:ext uri="{FF2B5EF4-FFF2-40B4-BE49-F238E27FC236}">
                <a16:creationId xmlns:a16="http://schemas.microsoft.com/office/drawing/2014/main" id="{072C25B5-925F-4A74-A5E4-46B91554A730}"/>
              </a:ext>
            </a:extLst>
          </p:cNvPr>
          <p:cNvSpPr txBox="1">
            <a:spLocks/>
          </p:cNvSpPr>
          <p:nvPr/>
        </p:nvSpPr>
        <p:spPr>
          <a:xfrm>
            <a:off x="930050" y="1504336"/>
            <a:ext cx="10331900" cy="4420214"/>
          </a:xfrm>
          <a:prstGeom prst="roundRect">
            <a:avLst>
              <a:gd name="adj" fmla="val 4923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test whether the first character of a string is uppercase or not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check a credit card number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pattern that matches e-mail addresses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function to check whether a given value is IP value or not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4;g11a71be70dd_0_0">
            <a:extLst>
              <a:ext uri="{FF2B5EF4-FFF2-40B4-BE49-F238E27FC236}">
                <a16:creationId xmlns:a16="http://schemas.microsoft.com/office/drawing/2014/main" id="{9F03F428-395C-4F30-B45E-E33CD9AD6864}"/>
              </a:ext>
            </a:extLst>
          </p:cNvPr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PROBLEM-SOLVING</a:t>
            </a:r>
            <a:endParaRPr sz="24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6" name="Google Shape;659;g11d86dd4078_0_33">
            <a:extLst>
              <a:ext uri="{FF2B5EF4-FFF2-40B4-BE49-F238E27FC236}">
                <a16:creationId xmlns:a16="http://schemas.microsoft.com/office/drawing/2014/main" id="{E2061D88-AAD0-474E-B63A-085261EC712D}"/>
              </a:ext>
            </a:extLst>
          </p:cNvPr>
          <p:cNvSpPr txBox="1">
            <a:spLocks/>
          </p:cNvSpPr>
          <p:nvPr/>
        </p:nvSpPr>
        <p:spPr>
          <a:xfrm>
            <a:off x="930050" y="1589786"/>
            <a:ext cx="10331900" cy="4011561"/>
          </a:xfrm>
          <a:prstGeom prst="roundRect">
            <a:avLst>
              <a:gd name="adj" fmla="val 4923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function to check whether a given value is a valid URL or not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sort a list of elements using Quick sort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sort a list of elements using the Selection sort algorithm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sort the characters in a string alphabetically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4;g11a71be70dd_0_0">
            <a:extLst>
              <a:ext uri="{FF2B5EF4-FFF2-40B4-BE49-F238E27FC236}">
                <a16:creationId xmlns:a16="http://schemas.microsoft.com/office/drawing/2014/main" id="{9DEA6219-437A-4394-986F-F4D85DFFFA66}"/>
              </a:ext>
            </a:extLst>
          </p:cNvPr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PROBLEM-SOLVING</a:t>
            </a:r>
            <a:endParaRPr sz="24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6" name="Google Shape;659;g11d86dd4078_0_33">
            <a:extLst>
              <a:ext uri="{FF2B5EF4-FFF2-40B4-BE49-F238E27FC236}">
                <a16:creationId xmlns:a16="http://schemas.microsoft.com/office/drawing/2014/main" id="{56F7DFC7-FF2D-4033-A875-BAC321EE4C5D}"/>
              </a:ext>
            </a:extLst>
          </p:cNvPr>
          <p:cNvSpPr txBox="1">
            <a:spLocks/>
          </p:cNvSpPr>
          <p:nvPr/>
        </p:nvSpPr>
        <p:spPr>
          <a:xfrm>
            <a:off x="1110910" y="1589787"/>
            <a:ext cx="9970179" cy="3513156"/>
          </a:xfrm>
          <a:prstGeom prst="roundRect">
            <a:avLst>
              <a:gd name="adj" fmla="val 4923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find the highest index at which a value should be inserted into an array, in order to maintain its sort order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a JavaScript program to find duplicate values in a JavaScript array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 an array of integers of size ‘n’. Our aim is to calculate the maximum sum of ‘k’ consecutive elements in the array</a:t>
            </a:r>
          </a:p>
          <a:p>
            <a:pPr marL="6840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link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4;g11a71be70dd_0_0">
            <a:extLst>
              <a:ext uri="{FF2B5EF4-FFF2-40B4-BE49-F238E27FC236}">
                <a16:creationId xmlns:a16="http://schemas.microsoft.com/office/drawing/2014/main" id="{4D62628F-5548-473A-9409-0CA802A8264D}"/>
              </a:ext>
            </a:extLst>
          </p:cNvPr>
          <p:cNvSpPr txBox="1"/>
          <p:nvPr/>
        </p:nvSpPr>
        <p:spPr>
          <a:xfrm>
            <a:off x="3141000" y="267884"/>
            <a:ext cx="5910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r>
              <a:rPr lang="en-IN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KEY TAKEAWAYS</a:t>
            </a:r>
          </a:p>
        </p:txBody>
      </p:sp>
      <p:sp>
        <p:nvSpPr>
          <p:cNvPr id="6" name="Google Shape;659;g11d86dd4078_0_33">
            <a:extLst>
              <a:ext uri="{FF2B5EF4-FFF2-40B4-BE49-F238E27FC236}">
                <a16:creationId xmlns:a16="http://schemas.microsoft.com/office/drawing/2014/main" id="{91E33A51-103E-417A-8601-DB5754EE9931}"/>
              </a:ext>
            </a:extLst>
          </p:cNvPr>
          <p:cNvSpPr txBox="1">
            <a:spLocks/>
          </p:cNvSpPr>
          <p:nvPr/>
        </p:nvSpPr>
        <p:spPr>
          <a:xfrm>
            <a:off x="3376390" y="2757700"/>
            <a:ext cx="5439219" cy="1342599"/>
          </a:xfrm>
          <a:prstGeom prst="roundRect">
            <a:avLst>
              <a:gd name="adj" fmla="val 9620"/>
            </a:avLst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Understood the problem-solving process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Solved some problems using JS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6" grpId="1" uiExpand="1" build="p" animBg="1"/>
    </p:bldLst>
  </p:timing>
</p:sld>
</file>

<file path=ppt/theme/theme1.xml><?xml version="1.0" encoding="utf-8"?>
<a:theme xmlns:a="http://schemas.openxmlformats.org/drawingml/2006/main" name="MASTER_UPGRAD">
  <a:themeElements>
    <a:clrScheme name="UpGrad">
      <a:dk1>
        <a:sysClr val="windowText" lastClr="000000"/>
      </a:dk1>
      <a:lt1>
        <a:sysClr val="window" lastClr="FFFFFF"/>
      </a:lt1>
      <a:dk2>
        <a:srgbClr val="EE2C3C"/>
      </a:dk2>
      <a:lt2>
        <a:srgbClr val="EEECE1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EE2C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351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Roboto</vt:lpstr>
      <vt:lpstr>Wingdings</vt:lpstr>
      <vt:lpstr>Arial</vt:lpstr>
      <vt:lpstr>Lato SemiBold</vt:lpstr>
      <vt:lpstr>Proxima Nova</vt:lpstr>
      <vt:lpstr>Calibri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Aquib Ajani</cp:lastModifiedBy>
  <cp:revision>18</cp:revision>
  <dcterms:created xsi:type="dcterms:W3CDTF">2019-01-02T10:18:22Z</dcterms:created>
  <dcterms:modified xsi:type="dcterms:W3CDTF">2022-10-17T17:21:02Z</dcterms:modified>
</cp:coreProperties>
</file>