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Pewarisan</a:t>
            </a:r>
            <a:r>
              <a:rPr lang="en-US" dirty="0"/>
              <a:t> (Inheritance)</a:t>
            </a:r>
          </a:p>
          <a:p>
            <a:r>
              <a:rPr lang="en-US" dirty="0" err="1"/>
              <a:t>Kembar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beda</a:t>
            </a:r>
            <a:r>
              <a:rPr lang="en-US" dirty="0"/>
              <a:t> (Polymorphism)</a:t>
            </a:r>
          </a:p>
          <a:p>
            <a:r>
              <a:rPr lang="en-US" dirty="0"/>
              <a:t>Main </a:t>
            </a:r>
            <a:r>
              <a:rPr lang="en-US" dirty="0" err="1"/>
              <a:t>petak</a:t>
            </a:r>
            <a:r>
              <a:rPr lang="en-US" dirty="0"/>
              <a:t> </a:t>
            </a:r>
            <a:r>
              <a:rPr lang="en-US" dirty="0" err="1"/>
              <a:t>umpet</a:t>
            </a:r>
            <a:r>
              <a:rPr lang="en-US" dirty="0"/>
              <a:t> (</a:t>
            </a:r>
            <a:r>
              <a:rPr lang="en-US" dirty="0" err="1"/>
              <a:t>Encapsulcation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5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75579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(JUnit) &amp; Logger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513" y="1569262"/>
            <a:ext cx="3529552" cy="4160438"/>
          </a:xfrm>
        </p:spPr>
      </p:pic>
    </p:spTree>
    <p:extLst>
      <p:ext uri="{BB962C8B-B14F-4D97-AF65-F5344CB8AC3E}">
        <p14:creationId xmlns:p14="http://schemas.microsoft.com/office/powerpoint/2010/main" val="291828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5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Class, Method,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Attribut</a:t>
            </a:r>
            <a:endParaRPr lang="en-US" dirty="0"/>
          </a:p>
          <a:p>
            <a:r>
              <a:rPr lang="en-US" dirty="0" err="1"/>
              <a:t>Perhatikan</a:t>
            </a:r>
            <a:r>
              <a:rPr lang="en-US" dirty="0"/>
              <a:t> Lifecycle Variable!!!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konsumsi</a:t>
            </a:r>
            <a:r>
              <a:rPr lang="en-US" dirty="0"/>
              <a:t> memory yang </a:t>
            </a:r>
            <a:r>
              <a:rPr lang="en-US" dirty="0" err="1"/>
              <a:t>dibutuhkan</a:t>
            </a:r>
            <a:r>
              <a:rPr lang="en-US" dirty="0"/>
              <a:t>???</a:t>
            </a:r>
          </a:p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paling </a:t>
            </a:r>
            <a:r>
              <a:rPr lang="en-US" dirty="0" err="1"/>
              <a:t>kecil</a:t>
            </a:r>
            <a:r>
              <a:rPr lang="en-US" dirty="0"/>
              <a:t>…</a:t>
            </a:r>
          </a:p>
          <a:p>
            <a:r>
              <a:rPr lang="en-US" dirty="0"/>
              <a:t>Cara </a:t>
            </a:r>
            <a:r>
              <a:rPr lang="en-US" dirty="0" err="1"/>
              <a:t>berpikirnya</a:t>
            </a:r>
            <a:r>
              <a:rPr lang="en-US" dirty="0"/>
              <a:t> ‘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…’</a:t>
            </a:r>
          </a:p>
        </p:txBody>
      </p:sp>
    </p:spTree>
    <p:extLst>
      <p:ext uri="{BB962C8B-B14F-4D97-AF65-F5344CB8AC3E}">
        <p14:creationId xmlns:p14="http://schemas.microsoft.com/office/powerpoint/2010/main" val="228172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38" y="2484120"/>
            <a:ext cx="8596668" cy="807720"/>
          </a:xfrm>
        </p:spPr>
        <p:txBody>
          <a:bodyPr>
            <a:noAutofit/>
          </a:bodyPr>
          <a:lstStyle/>
          <a:p>
            <a:pPr algn="ctr"/>
            <a:r>
              <a:rPr lang="en-US" sz="8000"/>
              <a:t>Test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4793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think about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2160905"/>
            <a:ext cx="8596630" cy="4075430"/>
          </a:xfrm>
        </p:spPr>
        <p:txBody>
          <a:bodyPr>
            <a:normAutofit/>
          </a:bodyPr>
          <a:lstStyle/>
          <a:p>
            <a:r>
              <a:rPr lang="en-US" dirty="0"/>
              <a:t>Susah,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ribet</a:t>
            </a:r>
            <a:r>
              <a:rPr lang="en-US" dirty="0"/>
              <a:t>?</a:t>
            </a:r>
          </a:p>
          <a:p>
            <a:r>
              <a:rPr lang="en-US" dirty="0" err="1"/>
              <a:t>Ketinggalan</a:t>
            </a:r>
            <a:r>
              <a:rPr lang="en-US" dirty="0"/>
              <a:t> </a:t>
            </a:r>
            <a:r>
              <a:rPr lang="en-US" dirty="0" err="1"/>
              <a:t>jaman</a:t>
            </a:r>
            <a:r>
              <a:rPr lang="en-US" dirty="0"/>
              <a:t>?</a:t>
            </a:r>
          </a:p>
          <a:p>
            <a:r>
              <a:rPr lang="en-US" dirty="0" err="1"/>
              <a:t>Itu</a:t>
            </a:r>
            <a:r>
              <a:rPr lang="en-US" dirty="0"/>
              <a:t> khan </a:t>
            </a:r>
            <a:r>
              <a:rPr lang="en-US" dirty="0" err="1"/>
              <a:t>buat</a:t>
            </a:r>
            <a:r>
              <a:rPr lang="en-US" dirty="0"/>
              <a:t> Desktop </a:t>
            </a:r>
            <a:r>
              <a:rPr lang="en-US" dirty="0" err="1"/>
              <a:t>atau</a:t>
            </a:r>
            <a:r>
              <a:rPr lang="en-US" dirty="0"/>
              <a:t> Android?</a:t>
            </a:r>
          </a:p>
          <a:p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pake</a:t>
            </a:r>
            <a:r>
              <a:rPr lang="en-US" dirty="0"/>
              <a:t>?</a:t>
            </a:r>
          </a:p>
          <a:p>
            <a:r>
              <a:rPr lang="en-US" dirty="0"/>
              <a:t>Minim project?</a:t>
            </a:r>
          </a:p>
          <a:p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resouces</a:t>
            </a:r>
            <a:r>
              <a:rPr lang="en-US" dirty="0"/>
              <a:t> (laptop </a:t>
            </a:r>
            <a:r>
              <a:rPr lang="en-US" dirty="0" err="1"/>
              <a:t>cangih</a:t>
            </a:r>
            <a:r>
              <a:rPr lang="en-US" dirty="0"/>
              <a:t>)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ngoding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Ada </a:t>
            </a:r>
            <a:r>
              <a:rPr lang="en-US" dirty="0" err="1"/>
              <a:t>pepatah</a:t>
            </a:r>
            <a:r>
              <a:rPr lang="en-US" dirty="0"/>
              <a:t> </a:t>
            </a:r>
            <a:r>
              <a:rPr lang="en-US" dirty="0" err="1"/>
              <a:t>bilang</a:t>
            </a:r>
            <a:r>
              <a:rPr lang="en-US" dirty="0"/>
              <a:t> ‘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kenal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sayang</a:t>
            </a:r>
            <a:r>
              <a:rPr lang="en-US" dirty="0"/>
              <a:t>!’ nah yuk </a:t>
            </a:r>
            <a:r>
              <a:rPr lang="en-US" dirty="0" err="1"/>
              <a:t>kenalan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Technology</a:t>
            </a:r>
          </a:p>
        </p:txBody>
      </p:sp>
      <p:pic>
        <p:nvPicPr>
          <p:cNvPr id="4" name="Content Placeholder 3" descr="arc-jdk-1.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" y="1475740"/>
            <a:ext cx="8972550" cy="4879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Development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158" t="14647" r="15486" b="14141"/>
          <a:stretch/>
        </p:blipFill>
        <p:spPr>
          <a:xfrm>
            <a:off x="5099647" y="1699869"/>
            <a:ext cx="1389889" cy="1250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20" y="1699868"/>
            <a:ext cx="1793674" cy="1250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20" y="3350590"/>
            <a:ext cx="357959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979" y="1699869"/>
            <a:ext cx="1516431" cy="1250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3665" t="10285" r="13927" b="12828"/>
          <a:stretch/>
        </p:blipFill>
        <p:spPr>
          <a:xfrm>
            <a:off x="5099647" y="3409264"/>
            <a:ext cx="1389889" cy="1179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820" y="4921714"/>
            <a:ext cx="5744609" cy="1324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2773" y="1699869"/>
            <a:ext cx="1388833" cy="12501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2773" y="3350590"/>
            <a:ext cx="1388833" cy="13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5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230" y="3069336"/>
            <a:ext cx="8596668" cy="1320800"/>
          </a:xfrm>
        </p:spPr>
        <p:txBody>
          <a:bodyPr/>
          <a:lstStyle/>
          <a:p>
            <a:r>
              <a:rPr lang="en-US" dirty="0"/>
              <a:t>Start Coding!!!....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81744" y="6419088"/>
            <a:ext cx="2810256" cy="438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dirty="0">
                <a:solidFill>
                  <a:schemeClr val="tx1"/>
                </a:solidFill>
              </a:rPr>
              <a:t>Create New Project…</a:t>
            </a:r>
          </a:p>
        </p:txBody>
      </p:sp>
    </p:spTree>
    <p:extLst>
      <p:ext uri="{BB962C8B-B14F-4D97-AF65-F5344CB8AC3E}">
        <p14:creationId xmlns:p14="http://schemas.microsoft.com/office/powerpoint/2010/main" val="91196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290" y="3710940"/>
            <a:ext cx="5690016" cy="21624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15" y="777240"/>
            <a:ext cx="43624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4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Class, Method </a:t>
            </a:r>
            <a:r>
              <a:rPr lang="en-US" dirty="0" err="1"/>
              <a:t>dan</a:t>
            </a:r>
            <a:r>
              <a:rPr lang="en-US" dirty="0"/>
              <a:t> Attribute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9844"/>
            <a:ext cx="3642360" cy="3953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153920"/>
            <a:ext cx="4704855" cy="324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6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07" y="1930400"/>
            <a:ext cx="3318594" cy="35827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1636776"/>
            <a:ext cx="7882128" cy="499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9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&amp; </a:t>
            </a:r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If</a:t>
            </a:r>
          </a:p>
          <a:p>
            <a:r>
              <a:rPr lang="en-US" dirty="0" err="1"/>
              <a:t>Percabangan</a:t>
            </a:r>
            <a:r>
              <a:rPr lang="en-US" dirty="0"/>
              <a:t> Switch</a:t>
            </a:r>
          </a:p>
          <a:p>
            <a:r>
              <a:rPr lang="en-US" dirty="0" err="1"/>
              <a:t>Perulangan</a:t>
            </a:r>
            <a:r>
              <a:rPr lang="en-US" dirty="0"/>
              <a:t> For</a:t>
            </a:r>
          </a:p>
          <a:p>
            <a:r>
              <a:rPr lang="en-US" dirty="0" err="1"/>
              <a:t>Perulangan</a:t>
            </a:r>
            <a:r>
              <a:rPr lang="en-US" dirty="0"/>
              <a:t> While &amp; Do-While</a:t>
            </a:r>
          </a:p>
          <a:p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Foreach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415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175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Bootcamp Java Developer #Day 1</vt:lpstr>
      <vt:lpstr>What do you think about Java?</vt:lpstr>
      <vt:lpstr>Java Technology</vt:lpstr>
      <vt:lpstr>Setup Development Environment</vt:lpstr>
      <vt:lpstr>Start Coding!!!....</vt:lpstr>
      <vt:lpstr>PowerPoint Presentation</vt:lpstr>
      <vt:lpstr>Class, Method dan Attribute</vt:lpstr>
      <vt:lpstr>Interface</vt:lpstr>
      <vt:lpstr>Percabangan &amp; Perulangan</vt:lpstr>
      <vt:lpstr>Object Oriented Programming</vt:lpstr>
      <vt:lpstr>Element Collections</vt:lpstr>
      <vt:lpstr>Unit Testing (JUnit) &amp; Logger</vt:lpstr>
      <vt:lpstr>Git</vt:lpstr>
      <vt:lpstr>What Next…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Dimas Maryanto</cp:lastModifiedBy>
  <cp:revision>45</cp:revision>
  <dcterms:created xsi:type="dcterms:W3CDTF">2017-08-18T14:30:00Z</dcterms:created>
  <dcterms:modified xsi:type="dcterms:W3CDTF">2017-08-18T16:56:45Z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2057-10.2.0.5908</vt:lpwstr>
  </property>
</Properties>
</file>