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8670925" cy="911860"/>
          </a:xfrm>
        </p:spPr>
        <p:txBody>
          <a:bodyPr>
            <a:normAutofit/>
          </a:bodyPr>
          <a:p>
            <a:r>
              <a:rPr lang="en-US" altLang="en-US"/>
              <a:t>JAVA PROGRAMMING BOOTCAMP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BANDUNG 21 OKTOBER 2019</a:t>
            </a:r>
            <a:endParaRPr lang="en-US" altLang="en-US"/>
          </a:p>
          <a:p>
            <a:r>
              <a:rPr lang="en-US" altLang="en-US"/>
              <a:t>TELKOM UNIVERSITY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CONDITIONAL STATEMENTS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IF - ELSE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sz="2400"/>
              <a:t>if (condition1) {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  // block of code to be executed if condition1 is true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} else if (condition2) {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  // block of code to be executed if the condition1 is false and condition2 is true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} else {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  // block of code to be executed if the condition1 is false and condition2 is false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}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CONDITIONAL STATEMENTS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SWITCH</a:t>
            </a:r>
            <a:endParaRPr lang="en-US" altLang="en-US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switch(expression)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case x: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// code block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break;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case y: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// code block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break;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default: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// code block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}</a:t>
            </a:r>
            <a:endParaRPr lang="en-US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ITERATION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FOR LOOP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800"/>
              <a:t>for (int iterator = 0; iterator &lt; 5; iterator++) {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  System.out.println(“Indeks Iterator : “ + iterator);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}</a:t>
            </a:r>
            <a:endParaRPr lang="en-US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ITERATION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FOR-EACH LOOP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800"/>
              <a:t>String[] cars = {"Volvo", "BMW", "Ford", "Mazda"};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for (String value : cars) {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  System.out.println(value);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}</a:t>
            </a:r>
            <a:endParaRPr lang="en-US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ITERATION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WHILE LOOP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800"/>
              <a:t>int iterator = 0;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while (iterator &lt; 5) {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  System.out.println(iterator);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  iterator++;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}</a:t>
            </a: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ITERATION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5727700"/>
          </a:xfrm>
        </p:spPr>
        <p:txBody>
          <a:bodyPr/>
          <a:p>
            <a:r>
              <a:rPr lang="en-US" altLang="en-US"/>
              <a:t>Break/Continue</a:t>
            </a:r>
            <a:endParaRPr lang="en-US" altLang="en-US"/>
          </a:p>
          <a:p>
            <a:pPr marL="0" indent="0">
              <a:buNone/>
            </a:pPr>
            <a:endParaRPr lang="en-US" altLang="en-US" sz="2800"/>
          </a:p>
          <a:p>
            <a:pPr marL="0" indent="0">
              <a:buNone/>
            </a:pPr>
            <a:r>
              <a:rPr lang="en-US" altLang="en-US" sz="2000"/>
              <a:t>for (int i = 0; i &lt; 10; i++)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if (i == 4) 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break;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}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System.out.println(i);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}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1800"/>
              <a:t>for (int i = 0; i &lt; 10; i++) {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if (i == 4) {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 continue;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}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System.out.println(i);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}</a:t>
            </a:r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ARRAY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/>
              <a:t>Deklara</a:t>
            </a:r>
            <a:r>
              <a:rPr lang="" altLang="en-US" sz="2000"/>
              <a:t>s</a:t>
            </a:r>
            <a:r>
              <a:rPr lang="en-US" altLang="en-US" sz="2000"/>
              <a:t>i Array: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String[] cars = {"Volvo", "BMW", "Ford", "Mazda"};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int[] myNum = {10, 20, 30, 40};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altLang="en-US" sz="2000"/>
              <a:t>Cara Memanggil Array Value: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String[] cars = {"Volvo", "BMW", "Ford", "Mazda"};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System.out.println(cars[0]);</a:t>
            </a:r>
            <a:endParaRPr lang="en-US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METHOD / FUNCTION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Method without Return Value</a:t>
            </a:r>
            <a:endParaRPr lang="en-US" altLang="en-US"/>
          </a:p>
          <a:p>
            <a:r>
              <a:rPr lang="en-US" altLang="en-US"/>
              <a:t>Method with Return Value</a:t>
            </a:r>
            <a:endParaRPr lang="en-US" altLang="en-US"/>
          </a:p>
          <a:p>
            <a:r>
              <a:rPr lang="en-US" altLang="en-US"/>
              <a:t>Method with Parameters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CLASS/OBJECT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Yang wajib dipahami untuk mendalami Bahasa Java.</a:t>
            </a:r>
            <a:endParaRPr lang="en-US" altLang="en-US"/>
          </a:p>
          <a:p>
            <a:r>
              <a:rPr lang="en-US" altLang="en-US"/>
              <a:t>CLASS vs OBJECT ?</a:t>
            </a:r>
            <a:endParaRPr lang="en-US" altLang="en-US"/>
          </a:p>
          <a:p>
            <a:r>
              <a:rPr lang="en-US" altLang="en-US"/>
              <a:t>CLASS vs Method ?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WHO AM I 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Nanra Sukedy Hasibuan</a:t>
            </a:r>
            <a:endParaRPr lang="en-US" altLang="en-US"/>
          </a:p>
          <a:p>
            <a:pPr marL="0" indent="0">
              <a:buNone/>
            </a:pPr>
            <a:r>
              <a:rPr lang="en-US" altLang="en-US" sz="2000"/>
              <a:t>Fullstack Software Engineer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000"/>
              <a:t>PT. Tabeldata Informatika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/>
              <a:t>Contact</a:t>
            </a:r>
            <a:endParaRPr lang="en-US" altLang="en-US"/>
          </a:p>
          <a:p>
            <a:pPr marL="0" indent="0">
              <a:buNone/>
            </a:pPr>
            <a:r>
              <a:rPr lang="en-US" altLang="en-US" sz="2000"/>
              <a:t>Email : sukedynanra@gmail.com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Medium : @nanrasukedy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LinkedIn : nanrasukedy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Telegram : t.me/nanrasukedy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Instagram : nanrasukedy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PROJECT PORTOFOLIO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Mandiri Integreted Testing Management (iTime)</a:t>
            </a:r>
            <a:endParaRPr lang="en-US" altLang="en-US"/>
          </a:p>
          <a:p>
            <a:pPr marL="0" indent="0">
              <a:buNone/>
            </a:pPr>
            <a:r>
              <a:rPr lang="en-US" altLang="en-US" sz="2000"/>
              <a:t>P.T Bank Mandiri (Persero) Tbk 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r>
              <a:rPr lang="en-US" altLang="en-US" sz="2400"/>
              <a:t>BNI Jejaring Ummat Mobile Application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PT. Bank Negara Indonesia, Persero, Tbk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r>
              <a:rPr lang="en-US" altLang="en-US" sz="2400"/>
              <a:t>Hasjrat Toyota Care Integreted Service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P.T Hasjrat Abadi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r>
              <a:rPr lang="en-US" altLang="en-US" sz="2400"/>
              <a:t>Computer Based Test (CBT) For Blind Students</a:t>
            </a:r>
            <a:endParaRPr lang="en-US" altLang="en-US" sz="2000"/>
          </a:p>
          <a:p>
            <a:r>
              <a:rPr lang="en-US" altLang="en-US" sz="2400"/>
              <a:t>Quick Count Pilkada Kabupaten Padang Lawas Sumatera Utara 2018</a:t>
            </a: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INTRODUCTION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What is Java ?</a:t>
            </a:r>
            <a:endParaRPr lang="en-US" altLang="en-US"/>
          </a:p>
          <a:p>
            <a:pPr marL="0" indent="0">
              <a:buNone/>
            </a:pPr>
            <a:r>
              <a:rPr lang="en-US" altLang="en-US" sz="2400"/>
              <a:t>Bahasa pemrograman tingkat tinggi mendukung OOP, menggukanan compiler, dan cross-platform language.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Why Use Java ?</a:t>
            </a:r>
            <a:endParaRPr lang="en-US" altLang="en-US"/>
          </a:p>
          <a:p>
            <a:pPr marL="0" indent="0">
              <a:buNone/>
            </a:pPr>
            <a:r>
              <a:rPr lang="en-US" altLang="en-US" sz="2400"/>
              <a:t>Secure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Easy To Learn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Open Source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Communitry Support</a:t>
            </a: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INSTALLING JAVA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You can go to  https://s.id/7yT9Z</a:t>
            </a:r>
            <a:endParaRPr lang="en-US" altLang="en-US"/>
          </a:p>
          <a:p>
            <a:r>
              <a:rPr lang="en-US" altLang="en-US"/>
              <a:t>Buka File link-install-java</a:t>
            </a:r>
            <a:endParaRPr lang="en-US" altLang="en-US"/>
          </a:p>
          <a:p>
            <a:r>
              <a:rPr lang="en-US" altLang="en-US"/>
              <a:t>Pilih tutorial sesuai OS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SYNTAX</a:t>
            </a:r>
            <a:endParaRPr lang="en-US" altLang="en-US"/>
          </a:p>
        </p:txBody>
      </p:sp>
      <p:pic>
        <p:nvPicPr>
          <p:cNvPr id="4" name="Content Placeholder 3" descr="Screenshot from 2019-10-21 01-00-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96035"/>
            <a:ext cx="7558405" cy="22212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600" y="4060825"/>
            <a:ext cx="75590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Perlu dicatat bahwa pada Java semua sintaks program harus dibungkus dalam sebuah class agar bisa dijalankan.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Sintaks Java itu “case sensitive”.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TYPES &amp; VARIABLE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What is Data Types ?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String, int, float, char, boolean, byte, short, double, long.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What is Variable ?</a:t>
            </a:r>
            <a:endParaRPr lang="en-US" altLang="en-US"/>
          </a:p>
          <a:p>
            <a:pPr marL="0" indent="0">
              <a:buNone/>
            </a:pPr>
            <a:r>
              <a:rPr lang="en-US" altLang="en-US" sz="2400">
                <a:sym typeface="+mn-ea"/>
              </a:rPr>
              <a:t>Cara Deklarasi Variable Pada Java: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400" b="1">
                <a:sym typeface="+mn-ea"/>
              </a:rPr>
              <a:t>type</a:t>
            </a:r>
            <a:r>
              <a:rPr lang="en-US" altLang="en-US" sz="2400">
                <a:sym typeface="+mn-ea"/>
              </a:rPr>
              <a:t> variable = value;</a:t>
            </a:r>
            <a:endParaRPr lang="en-US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JAVA OPERATORS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ARITHMETIC OPERATORS</a:t>
            </a:r>
            <a:endParaRPr lang="en-US" altLang="en-US"/>
          </a:p>
          <a:p>
            <a:r>
              <a:rPr lang="en-US" altLang="en-US"/>
              <a:t>ASSIGNMENT OPERATORS</a:t>
            </a:r>
            <a:endParaRPr lang="en-US" altLang="en-US"/>
          </a:p>
          <a:p>
            <a:r>
              <a:rPr lang="en-US" altLang="en-US"/>
              <a:t>COMPARISON OPERATORS</a:t>
            </a:r>
            <a:endParaRPr lang="en-US" altLang="en-US"/>
          </a:p>
          <a:p>
            <a:r>
              <a:rPr lang="en-US" altLang="en-US"/>
              <a:t>LOGICAL OPERATORS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STRING &amp; FORMATTING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What Is String Formatting ?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1800"/>
              <a:t>String txt = "Kami Sedang Belajar Java Programming";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System.out.println("The length of the txt string is: " + txt.length());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System.out.println(txt.toUpperCase());   // Merubah Ke Huruf Kapital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System.out.println(txt.toLowerCase());   // Merubah Ke Huruf Kecil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System.out.println(txt.indexOf("Java")); //  Mencari tahu kata Java index ke berapa</a:t>
            </a: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3137</Words>
  <Application>WPS Presentation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Gear Drives</vt:lpstr>
      <vt:lpstr>JAVA PROGRAMMING BOOTCAMP</vt:lpstr>
      <vt:lpstr>WHO AM I ?</vt:lpstr>
      <vt:lpstr>PROJECT PORTOFOLIO</vt:lpstr>
      <vt:lpstr>JAVA INTRODUCTION</vt:lpstr>
      <vt:lpstr>INSTALLING JAVA</vt:lpstr>
      <vt:lpstr>JAVA SYNTAX</vt:lpstr>
      <vt:lpstr>DATA TYPES &amp; VARIABLE</vt:lpstr>
      <vt:lpstr>JAVA OPERATORS</vt:lpstr>
      <vt:lpstr>STRING &amp; FORMATTING</vt:lpstr>
      <vt:lpstr>JAVA CONDITIONAL STATEMENTS</vt:lpstr>
      <vt:lpstr>JAVA CONDITIONAL STATEMENTS</vt:lpstr>
      <vt:lpstr>JAVA ITERATION</vt:lpstr>
      <vt:lpstr>JAVA ITERATION</vt:lpstr>
      <vt:lpstr>JAVA ITERATION</vt:lpstr>
      <vt:lpstr>JAVA ITERATION</vt:lpstr>
      <vt:lpstr>JAVA ARRAY</vt:lpstr>
      <vt:lpstr>JAVA METHOD / FUNCTION</vt:lpstr>
      <vt:lpstr>JAVA CLASS/OBJECT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CORE</dc:title>
  <dc:creator>nanra</dc:creator>
  <cp:lastModifiedBy>nanra</cp:lastModifiedBy>
  <cp:revision>39</cp:revision>
  <dcterms:created xsi:type="dcterms:W3CDTF">2019-10-21T08:50:08Z</dcterms:created>
  <dcterms:modified xsi:type="dcterms:W3CDTF">2019-10-21T08:50:08Z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