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9" r:id="rId4"/>
    <p:sldId id="256" r:id="rId5"/>
    <p:sldId id="264" r:id="rId6"/>
    <p:sldId id="257" r:id="rId7"/>
    <p:sldId id="271" r:id="rId8"/>
    <p:sldId id="258" r:id="rId9"/>
    <p:sldId id="261" r:id="rId10"/>
    <p:sldId id="26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ian.felix@gmail.com" initials="n" lastIdx="1" clrIdx="0">
    <p:extLst>
      <p:ext uri="{19B8F6BF-5375-455C-9EA6-DF929625EA0E}">
        <p15:presenceInfo xmlns:p15="http://schemas.microsoft.com/office/powerpoint/2012/main" userId="1bff1823fab6e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448"/>
    <a:srgbClr val="CBD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D147-F274-F6A3-2A37-BAAAEC8F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E098F-8660-C5B8-4D50-9139BCB64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A8F0-2DB3-3D6D-221C-B19B6186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8A99-ECFB-0AA9-2B76-AAF32821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835B-8F52-1E5F-A3FD-613742B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0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971E-FF45-96F4-73AD-A692857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2BB0-DCB2-EED6-CD74-093C7DDE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0F57-F9EF-0633-71C8-1270F28A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15AD-B3F7-E176-D4B5-D4B26F3F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C7CE3-7BAF-23EF-203D-769EE938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792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9D2CD-34D4-EC51-3FF4-1FC103A59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EA76F-B815-422F-39E0-99432B1C1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6D9C-4A8A-E00A-590D-2EB914A4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196D-DAEB-EB8B-B82F-55C65B22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940-EF8F-BE23-0A14-E12647E6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38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9FE5-D9C7-06FD-BF95-260EA248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9D71-375E-725F-D369-9C9DD17F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6329-3523-B28E-A017-DE8349F1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C3F1-3281-51D7-6326-822BCB07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E6295-3FDA-AB65-BED9-5095C7EC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488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DC14-E49F-4EED-9E2A-BE143E41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B61E-8DD6-0563-B42E-CB503A82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03C8-39A7-16D1-875B-2AF1F371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07F3-1DB1-3949-3164-3E4975F2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6B83B-0C5B-B973-A1A2-16F53DC8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FF0E-578F-D136-4EC3-74FEB743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952-7966-06A4-5B89-82CCFB674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39048-23EF-EDF1-25AB-01A2D4596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B1F7D-2A8E-3D7B-6A04-FC3AE645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F6F2-C94B-5024-F70D-F7742AC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A102-C6F0-895A-E228-0E9EDA88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0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6A59-EDBD-9F5F-C106-AD7E1C64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F577-ADBF-8C68-1B0A-8DCD21C3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4A9F4-DC98-1A10-9FF7-A102F3D5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FCCF4-318B-672D-6BA0-1325243B3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4F0CB-544E-2B29-DA78-9E9C944C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B1DA9-93D4-2EDB-1A16-CE4D4565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37C8-3BF2-C92B-BAEB-A5D1FF2E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55063-1F15-73E9-0316-3C8136D8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F984-34BF-A5EF-820A-C7F2DE7F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7FCE4-0143-D5C0-742D-4B2810EB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9723-88B8-5A52-FAD3-C0F15BB7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C0D83-CBF8-A460-0792-EB7A5B4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5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B8168-5CAE-0F1C-C1B5-93554B63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C1A05-D183-86A3-4640-20EB5EC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0C1F-8E86-79E2-2C61-80517FCF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62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856D-022A-EA72-CF07-3870DC46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0562-F10A-3A54-802A-02E2C99C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8B48-C0F3-A7CF-C75E-9040EF12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2FF9-06CB-125E-127C-C01F4C27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E0B6-EDF5-45C5-4BB9-91371D74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96D8-4E09-A7DB-DDED-35C4A3F4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8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CF40-4559-9928-E524-C281CB92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967DD-EA40-FF51-0D59-3309720A1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9B1CE-B135-EF10-E3DA-C13F83F11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F57E-9CF3-92B9-1FA5-E4558C2C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67347-AA28-ADAA-DF1A-A170FE9F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2DE0-E3C5-E10D-4716-686BABC6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6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C04B3-37E7-A6C1-5C57-55535994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DE5A-55EF-DB87-D803-4648B39D6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C0B1-9905-254F-8C9F-8E12A177F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3FAE-39A8-4C0B-A0FE-78E8AAF5F155}" type="datetimeFigureOut">
              <a:rPr lang="en-ID" smtClean="0"/>
              <a:t>23/11/2022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7B16-C310-7AF2-CF7F-D01CD43E0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8500-8DF2-71EB-A261-741A4E72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7F8A-D0A8-4434-8A88-4B84B0DEF4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991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kubernetes/ingress-nginx/controller-v0.44.0/deploy/static/provider/cloud/deploy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2B15FE-05EE-357B-CD0B-CED0E345BB9F}"/>
              </a:ext>
            </a:extLst>
          </p:cNvPr>
          <p:cNvSpPr/>
          <p:nvPr/>
        </p:nvSpPr>
        <p:spPr>
          <a:xfrm>
            <a:off x="2844483" y="1122484"/>
            <a:ext cx="6137592" cy="24970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Customer’s Order Manager Application</a:t>
            </a:r>
            <a:endParaRPr lang="en-I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B70D-4CB0-4C74-52F9-3BF47A17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54" y="1368425"/>
            <a:ext cx="10515600" cy="4351338"/>
          </a:xfrm>
        </p:spPr>
        <p:txBody>
          <a:bodyPr/>
          <a:lstStyle/>
          <a:p>
            <a:r>
              <a:rPr lang="en-US" sz="2400" dirty="0"/>
              <a:t>Environment Variable on </a:t>
            </a:r>
            <a:r>
              <a:rPr lang="en-US" sz="2400" dirty="0" err="1"/>
              <a:t>application.yml</a:t>
            </a:r>
            <a:r>
              <a:rPr lang="en-US" sz="2400" dirty="0"/>
              <a:t> file</a:t>
            </a:r>
          </a:p>
          <a:p>
            <a:pPr marL="0" indent="0">
              <a:buNone/>
            </a:pPr>
            <a:r>
              <a:rPr lang="en-US" sz="2000" dirty="0"/>
              <a:t>Database Connection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Minio</a:t>
            </a:r>
            <a:r>
              <a:rPr lang="en-US" sz="2000" dirty="0"/>
              <a:t> object storage Connection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Microservices Connection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573939-330B-3F21-93D3-1D4E10BD2D38}"/>
              </a:ext>
            </a:extLst>
          </p:cNvPr>
          <p:cNvSpPr/>
          <p:nvPr/>
        </p:nvSpPr>
        <p:spPr>
          <a:xfrm>
            <a:off x="521677" y="450340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Things to note! </a:t>
            </a:r>
          </a:p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(Spring Boot)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301213-E376-16D1-B143-76C2114D8EAC}"/>
              </a:ext>
            </a:extLst>
          </p:cNvPr>
          <p:cNvSpPr/>
          <p:nvPr/>
        </p:nvSpPr>
        <p:spPr>
          <a:xfrm>
            <a:off x="1214437" y="2322532"/>
            <a:ext cx="6127140" cy="99202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SPRING_DATASOURCE_URL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://</a:t>
            </a: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localhost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:5432/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SPRING_DATASOURCE_USERNAME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SPRING_DATASOURCE_PASSWORD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password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F98CBA-F203-37A2-F4CF-3F068B6F92DD}"/>
              </a:ext>
            </a:extLst>
          </p:cNvPr>
          <p:cNvSpPr/>
          <p:nvPr/>
        </p:nvSpPr>
        <p:spPr>
          <a:xfrm>
            <a:off x="1214437" y="3901241"/>
            <a:ext cx="6127140" cy="99202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SPRING_MINIO_URL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http://minio:9000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SPRING_MINIO_ACCESS_KEY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user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SPRING_MINIO_STORAGE_ACCOUNT_KEY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EC56B-8B66-ED37-D11D-ED6C60ECC9F6}"/>
              </a:ext>
            </a:extLst>
          </p:cNvPr>
          <p:cNvSpPr/>
          <p:nvPr/>
        </p:nvSpPr>
        <p:spPr>
          <a:xfrm>
            <a:off x="1214437" y="5479950"/>
            <a:ext cx="6127140" cy="54278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ORDER_HOST: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http://localhost:8082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5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B3BB-E569-65FD-521A-40B99AF5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406" y="1942368"/>
            <a:ext cx="5750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Login </a:t>
            </a:r>
            <a:r>
              <a:rPr lang="en-US" sz="2000" dirty="0" err="1"/>
              <a:t>ke</a:t>
            </a:r>
            <a:r>
              <a:rPr lang="en-US" sz="2000" dirty="0"/>
              <a:t> Nutanix prism central </a:t>
            </a:r>
          </a:p>
          <a:p>
            <a:pPr marL="0" indent="0">
              <a:buNone/>
            </a:pPr>
            <a:r>
              <a:rPr lang="en-US" sz="2000" dirty="0"/>
              <a:t>Masuk Service (</a:t>
            </a:r>
            <a:r>
              <a:rPr lang="en-US" sz="2000" dirty="0" err="1"/>
              <a:t>kubernetes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Download </a:t>
            </a:r>
            <a:r>
              <a:rPr lang="en-US" sz="2000" dirty="0" err="1"/>
              <a:t>kubeconfig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Copy </a:t>
            </a:r>
            <a:r>
              <a:rPr lang="en-US" sz="2000" dirty="0" err="1"/>
              <a:t>ke</a:t>
            </a:r>
            <a:r>
              <a:rPr lang="en-US" sz="2000" dirty="0"/>
              <a:t> .</a:t>
            </a:r>
            <a:r>
              <a:rPr lang="en-US" sz="2000" dirty="0" err="1"/>
              <a:t>kube</a:t>
            </a:r>
            <a:r>
              <a:rPr lang="en-US" sz="2000" dirty="0"/>
              <a:t>/config</a:t>
            </a:r>
            <a:endParaRPr lang="en-ID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D8E4DA-8069-6BE1-8DA3-00ADAAF4E68E}"/>
              </a:ext>
            </a:extLst>
          </p:cNvPr>
          <p:cNvSpPr/>
          <p:nvPr/>
        </p:nvSpPr>
        <p:spPr>
          <a:xfrm>
            <a:off x="521676" y="450339"/>
            <a:ext cx="2845777" cy="1053145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Connect to Kubernetes cluster (</a:t>
            </a:r>
            <a:r>
              <a:rPr lang="en-US" sz="2000" dirty="0" err="1">
                <a:latin typeface="Arial Rounded MT Bold" panose="020F0704030504030204" pitchFamily="34" charset="0"/>
              </a:rPr>
              <a:t>karbon</a:t>
            </a:r>
            <a:r>
              <a:rPr lang="en-US" sz="2000" dirty="0">
                <a:latin typeface="Arial Rounded MT Bold" panose="020F0704030504030204" pitchFamily="34" charset="0"/>
              </a:rPr>
              <a:t>)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1FC4CC-F6E3-6E5D-7CED-D2DC52A0482C}"/>
              </a:ext>
            </a:extLst>
          </p:cNvPr>
          <p:cNvSpPr/>
          <p:nvPr/>
        </p:nvSpPr>
        <p:spPr>
          <a:xfrm>
            <a:off x="1332400" y="2065462"/>
            <a:ext cx="167786" cy="167786"/>
          </a:xfrm>
          <a:prstGeom prst="ellipse">
            <a:avLst/>
          </a:prstGeom>
          <a:solidFill>
            <a:srgbClr val="688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68A2E6-DF8A-2257-6379-947CD5FE24B3}"/>
              </a:ext>
            </a:extLst>
          </p:cNvPr>
          <p:cNvSpPr/>
          <p:nvPr/>
        </p:nvSpPr>
        <p:spPr>
          <a:xfrm>
            <a:off x="1332400" y="2437670"/>
            <a:ext cx="167786" cy="167786"/>
          </a:xfrm>
          <a:prstGeom prst="ellipse">
            <a:avLst/>
          </a:prstGeom>
          <a:solidFill>
            <a:srgbClr val="688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1EB8B-50EE-CF95-5392-4F35AF6CFBD9}"/>
              </a:ext>
            </a:extLst>
          </p:cNvPr>
          <p:cNvSpPr/>
          <p:nvPr/>
        </p:nvSpPr>
        <p:spPr>
          <a:xfrm>
            <a:off x="1332400" y="2817941"/>
            <a:ext cx="167786" cy="167786"/>
          </a:xfrm>
          <a:prstGeom prst="ellipse">
            <a:avLst/>
          </a:prstGeom>
          <a:solidFill>
            <a:srgbClr val="688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DDAF35-84B8-69CA-1CA3-CEE544010B0F}"/>
              </a:ext>
            </a:extLst>
          </p:cNvPr>
          <p:cNvSpPr/>
          <p:nvPr/>
        </p:nvSpPr>
        <p:spPr>
          <a:xfrm>
            <a:off x="1332400" y="3198212"/>
            <a:ext cx="167786" cy="167786"/>
          </a:xfrm>
          <a:prstGeom prst="ellipse">
            <a:avLst/>
          </a:prstGeom>
          <a:solidFill>
            <a:srgbClr val="688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38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C83-D3DC-DBF2-6871-6FB1C500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333A5-4073-DEB4-35DF-476B742AD3C3}"/>
              </a:ext>
            </a:extLst>
          </p:cNvPr>
          <p:cNvSpPr/>
          <p:nvPr/>
        </p:nvSpPr>
        <p:spPr>
          <a:xfrm>
            <a:off x="457199" y="500778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Provision </a:t>
            </a:r>
            <a:r>
              <a:rPr lang="en-US" sz="1600" dirty="0" err="1">
                <a:latin typeface="Arial Rounded MT Bold" panose="020F0704030504030204" pitchFamily="34" charset="0"/>
              </a:rPr>
              <a:t>ndb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postgres</a:t>
            </a:r>
            <a:r>
              <a:rPr lang="en-US" sz="1600" dirty="0">
                <a:latin typeface="Arial Rounded MT Bold" panose="020F0704030504030204" pitchFamily="34" charset="0"/>
              </a:rPr>
              <a:t> HA</a:t>
            </a:r>
            <a:endParaRPr lang="en-ID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0885-5189-A390-9AA8-ACD6EC6B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4BD41B-B93D-C000-49C7-B3393907BF25}"/>
              </a:ext>
            </a:extLst>
          </p:cNvPr>
          <p:cNvSpPr/>
          <p:nvPr/>
        </p:nvSpPr>
        <p:spPr>
          <a:xfrm>
            <a:off x="457199" y="500778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Provision Object Storage</a:t>
            </a:r>
            <a:endParaRPr lang="en-ID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831D-CB32-7A77-1387-6B4E45AD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Ingress YAML Manifest</a:t>
            </a:r>
            <a:endParaRPr lang="en-ID" dirty="0"/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https://raw.githubusercontent.com/kubernetes/ingress-nginx/controller-v0.44.0/deploy/static/provider/cloud/deploy.yaml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Check pod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 pods --namespace=ingress-nginx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Check service 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get service ingress-nginx-controller --namespace=ingress-nginx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7FC50E-42C3-F988-D0A9-EC5A3F9F1CDD}"/>
              </a:ext>
            </a:extLst>
          </p:cNvPr>
          <p:cNvSpPr/>
          <p:nvPr/>
        </p:nvSpPr>
        <p:spPr>
          <a:xfrm>
            <a:off x="457199" y="500778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Ingress Controller Setup</a:t>
            </a:r>
            <a:endParaRPr lang="en-ID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5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F5C09CE-3AD5-C3F4-EB2A-C65F533964E0}"/>
              </a:ext>
            </a:extLst>
          </p:cNvPr>
          <p:cNvSpPr/>
          <p:nvPr/>
        </p:nvSpPr>
        <p:spPr>
          <a:xfrm>
            <a:off x="615633" y="484309"/>
            <a:ext cx="2508568" cy="679054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Customer’s Order Manager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7063A-E23B-3177-8F8F-4C4C6B68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" y="1938046"/>
            <a:ext cx="1270709" cy="15493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8F90C6-1001-C604-F99E-5E16597910B5}"/>
              </a:ext>
            </a:extLst>
          </p:cNvPr>
          <p:cNvSpPr/>
          <p:nvPr/>
        </p:nvSpPr>
        <p:spPr>
          <a:xfrm>
            <a:off x="5151797" y="1938049"/>
            <a:ext cx="2086708" cy="15493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Customer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Profile photo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3C7B1F-2E21-B149-98C0-383B095C7936}"/>
              </a:ext>
            </a:extLst>
          </p:cNvPr>
          <p:cNvSpPr/>
          <p:nvPr/>
        </p:nvSpPr>
        <p:spPr>
          <a:xfrm>
            <a:off x="8288105" y="1938048"/>
            <a:ext cx="2086708" cy="15493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Create Order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Quantity</a:t>
            </a:r>
          </a:p>
          <a:p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2C2BCE-E364-7704-1EA0-E0F9BD4B830C}"/>
              </a:ext>
            </a:extLst>
          </p:cNvPr>
          <p:cNvCxnSpPr>
            <a:cxnSpLocks/>
          </p:cNvCxnSpPr>
          <p:nvPr/>
        </p:nvCxnSpPr>
        <p:spPr>
          <a:xfrm>
            <a:off x="1713768" y="2712724"/>
            <a:ext cx="3438029" cy="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299160-8D3C-C2B4-E35C-D9C846E70EC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238505" y="2712729"/>
            <a:ext cx="1049600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990FC-6102-D680-9360-B1331995F054}"/>
              </a:ext>
            </a:extLst>
          </p:cNvPr>
          <p:cNvSpPr/>
          <p:nvPr/>
        </p:nvSpPr>
        <p:spPr>
          <a:xfrm>
            <a:off x="1619984" y="4067702"/>
            <a:ext cx="2274276" cy="15493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profile photo to object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image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708FA5-1195-862F-4692-E80263B4D7EE}"/>
              </a:ext>
            </a:extLst>
          </p:cNvPr>
          <p:cNvSpPr/>
          <p:nvPr/>
        </p:nvSpPr>
        <p:spPr>
          <a:xfrm>
            <a:off x="4251080" y="4382925"/>
            <a:ext cx="2165839" cy="918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customer data to customer DB</a:t>
            </a:r>
            <a:endParaRPr lang="en-ID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BE940ED-7C80-20D3-0B1D-4D7DF9F63617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4185991" y="2058542"/>
            <a:ext cx="580292" cy="3438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1D1EE9-5004-AE4C-6676-B4B8B0AE9AC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894260" y="4842384"/>
            <a:ext cx="356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535A0-A2DD-55FA-6313-404C4D965CF1}"/>
              </a:ext>
            </a:extLst>
          </p:cNvPr>
          <p:cNvSpPr/>
          <p:nvPr/>
        </p:nvSpPr>
        <p:spPr>
          <a:xfrm>
            <a:off x="5788140" y="1622901"/>
            <a:ext cx="814021" cy="3964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1</a:t>
            </a:r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DF5AB-F329-9F12-4576-621E3124E120}"/>
              </a:ext>
            </a:extLst>
          </p:cNvPr>
          <p:cNvSpPr/>
          <p:nvPr/>
        </p:nvSpPr>
        <p:spPr>
          <a:xfrm>
            <a:off x="8947528" y="1622901"/>
            <a:ext cx="814021" cy="3964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2</a:t>
            </a:r>
            <a:endParaRPr lang="en-ID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5B002C-4601-DC87-F8C3-BDCF421F3D73}"/>
              </a:ext>
            </a:extLst>
          </p:cNvPr>
          <p:cNvSpPr/>
          <p:nvPr/>
        </p:nvSpPr>
        <p:spPr>
          <a:xfrm>
            <a:off x="7161335" y="4225314"/>
            <a:ext cx="2274276" cy="1234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 1 send request to App 2 using http client</a:t>
            </a:r>
            <a:endParaRPr lang="en-ID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2B6738D-9B70-794A-A92E-69C36529F65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8446014" y="3339868"/>
            <a:ext cx="737905" cy="1032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9AF1F7-77A3-4ECC-2458-C4A07784FB42}"/>
              </a:ext>
            </a:extLst>
          </p:cNvPr>
          <p:cNvSpPr/>
          <p:nvPr/>
        </p:nvSpPr>
        <p:spPr>
          <a:xfrm>
            <a:off x="9880355" y="4382923"/>
            <a:ext cx="2165839" cy="918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order data to order DB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B4EC49-0195-8CC4-EA40-980674EB9C5B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9435611" y="4842383"/>
            <a:ext cx="44474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63D00D-3730-C577-B5AD-374D8B664F88}"/>
              </a:ext>
            </a:extLst>
          </p:cNvPr>
          <p:cNvSpPr/>
          <p:nvPr/>
        </p:nvSpPr>
        <p:spPr>
          <a:xfrm>
            <a:off x="2757122" y="2132434"/>
            <a:ext cx="1345075" cy="1160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 (Angular)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255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1FBAA42-E965-D662-608A-B4C95A220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0" y="3089678"/>
            <a:ext cx="683714" cy="726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0DC9F5-1539-59E1-A454-FCE4FA58C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04" y="2259243"/>
            <a:ext cx="580010" cy="590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D878F8-C3B3-7042-B38E-4A6EBD97B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92" y="3815947"/>
            <a:ext cx="548759" cy="54875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CFC984-B73C-2F17-1C26-44AC8E89FFD3}"/>
              </a:ext>
            </a:extLst>
          </p:cNvPr>
          <p:cNvSpPr/>
          <p:nvPr/>
        </p:nvSpPr>
        <p:spPr>
          <a:xfrm>
            <a:off x="2847372" y="1847851"/>
            <a:ext cx="2559895" cy="32099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C38A49-36CC-4769-6779-B74C8F368E78}"/>
              </a:ext>
            </a:extLst>
          </p:cNvPr>
          <p:cNvGrpSpPr/>
          <p:nvPr/>
        </p:nvGrpSpPr>
        <p:grpSpPr>
          <a:xfrm>
            <a:off x="3243965" y="2206884"/>
            <a:ext cx="1688123" cy="913676"/>
            <a:chOff x="6635717" y="2310159"/>
            <a:chExt cx="1688123" cy="91367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5D1E05-C470-BD78-E312-B41DEBD4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781" y="2549549"/>
              <a:ext cx="1101996" cy="28324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02971A-3261-ACED-6B50-6504B5B2B6FA}"/>
                </a:ext>
              </a:extLst>
            </p:cNvPr>
            <p:cNvSpPr txBox="1"/>
            <p:nvPr/>
          </p:nvSpPr>
          <p:spPr>
            <a:xfrm>
              <a:off x="6846732" y="2801415"/>
              <a:ext cx="1283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 SemiCondensed" panose="020B0502040204020203" pitchFamily="34" charset="0"/>
                </a:rPr>
                <a:t>customer</a:t>
              </a:r>
              <a:endParaRPr lang="en-ID" dirty="0">
                <a:latin typeface="Bahnschrift SemiCondensed" panose="020B0502040204020203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87DE9BF-E561-1DD8-EB80-D77C23B0FDFC}"/>
                </a:ext>
              </a:extLst>
            </p:cNvPr>
            <p:cNvSpPr/>
            <p:nvPr/>
          </p:nvSpPr>
          <p:spPr>
            <a:xfrm>
              <a:off x="6635717" y="2310159"/>
              <a:ext cx="1688123" cy="913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6DEBC-2CCC-D913-492D-E3538A58DF31}"/>
              </a:ext>
            </a:extLst>
          </p:cNvPr>
          <p:cNvGrpSpPr/>
          <p:nvPr/>
        </p:nvGrpSpPr>
        <p:grpSpPr>
          <a:xfrm>
            <a:off x="3243965" y="3737440"/>
            <a:ext cx="1688123" cy="913676"/>
            <a:chOff x="8561045" y="2087660"/>
            <a:chExt cx="1688123" cy="91367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E0AF158-F594-F725-B641-FBAA4BFE2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190" y="2354830"/>
              <a:ext cx="1201080" cy="30871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6D8E04-DB67-EE3D-1111-DC1BCF9B5E79}"/>
                </a:ext>
              </a:extLst>
            </p:cNvPr>
            <p:cNvSpPr txBox="1"/>
            <p:nvPr/>
          </p:nvSpPr>
          <p:spPr>
            <a:xfrm>
              <a:off x="8798436" y="2570874"/>
              <a:ext cx="1283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 SemiCondensed" panose="020B0502040204020203" pitchFamily="34" charset="0"/>
                </a:rPr>
                <a:t>order</a:t>
              </a:r>
              <a:endParaRPr lang="en-ID" dirty="0">
                <a:latin typeface="Bahnschrift SemiCondensed" panose="020B0502040204020203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6A98848-CE67-3DA6-8A16-AC90D1CFBBF1}"/>
                </a:ext>
              </a:extLst>
            </p:cNvPr>
            <p:cNvSpPr/>
            <p:nvPr/>
          </p:nvSpPr>
          <p:spPr>
            <a:xfrm>
              <a:off x="8561045" y="2087660"/>
              <a:ext cx="1688123" cy="913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2A7E40-34F8-7B2B-EB28-B50B22C1B0C7}"/>
              </a:ext>
            </a:extLst>
          </p:cNvPr>
          <p:cNvSpPr txBox="1"/>
          <p:nvPr/>
        </p:nvSpPr>
        <p:spPr>
          <a:xfrm>
            <a:off x="9067800" y="355542"/>
            <a:ext cx="2895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Angular (Frontend)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Spring </a:t>
            </a:r>
            <a:r>
              <a:rPr lang="en-US" dirty="0"/>
              <a:t>Boot (Backend)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Minio</a:t>
            </a:r>
            <a:r>
              <a:rPr lang="en-US" dirty="0"/>
              <a:t> (Object Storage)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Postgresql</a:t>
            </a:r>
            <a:r>
              <a:rPr lang="en-US" dirty="0"/>
              <a:t> (Database)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03B587-42EE-4476-5393-12C49EDA410D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1376144" y="3452813"/>
            <a:ext cx="147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CCC443-5749-4AC5-C821-AECF4826C9B8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4088027" y="3120560"/>
            <a:ext cx="0" cy="616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F9A869-EF53-DC1A-4898-CB4AEEE14C49}"/>
              </a:ext>
            </a:extLst>
          </p:cNvPr>
          <p:cNvSpPr txBox="1"/>
          <p:nvPr/>
        </p:nvSpPr>
        <p:spPr>
          <a:xfrm>
            <a:off x="1641229" y="3067472"/>
            <a:ext cx="114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702B1F-CE8A-09A6-C223-B51161C2F647}"/>
              </a:ext>
            </a:extLst>
          </p:cNvPr>
          <p:cNvSpPr txBox="1"/>
          <p:nvPr/>
        </p:nvSpPr>
        <p:spPr>
          <a:xfrm>
            <a:off x="4164425" y="3231237"/>
            <a:ext cx="114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  <a:endParaRPr lang="en-ID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0A730D5-B714-CABE-B0CB-94E0B70483C9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5407267" y="2554336"/>
            <a:ext cx="738837" cy="89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8F66F3-8B2F-601C-F709-1EF6046A081D}"/>
              </a:ext>
            </a:extLst>
          </p:cNvPr>
          <p:cNvSpPr/>
          <p:nvPr/>
        </p:nvSpPr>
        <p:spPr>
          <a:xfrm>
            <a:off x="3526248" y="1504950"/>
            <a:ext cx="1123555" cy="565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services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2326A-0E14-D613-998C-BBA269DBB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09" y="4964876"/>
            <a:ext cx="627520" cy="6275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540D39B-80D1-1CF2-B552-A8BB8EE10108}"/>
              </a:ext>
            </a:extLst>
          </p:cNvPr>
          <p:cNvSpPr/>
          <p:nvPr/>
        </p:nvSpPr>
        <p:spPr>
          <a:xfrm>
            <a:off x="6286498" y="4158967"/>
            <a:ext cx="125856" cy="125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083D69-1705-082D-11B6-C965A27C5EBF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5407267" y="3452813"/>
            <a:ext cx="942159" cy="7061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5DB17FD-CE58-3262-28D1-5DD431857568}"/>
              </a:ext>
            </a:extLst>
          </p:cNvPr>
          <p:cNvCxnSpPr>
            <a:stCxn id="15" idx="4"/>
            <a:endCxn id="3" idx="0"/>
          </p:cNvCxnSpPr>
          <p:nvPr/>
        </p:nvCxnSpPr>
        <p:spPr>
          <a:xfrm rot="16200000" flipH="1">
            <a:off x="6209621" y="4424627"/>
            <a:ext cx="680053" cy="400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31AB69-283A-A133-CB73-C6F4AD42C8B4}"/>
              </a:ext>
            </a:extLst>
          </p:cNvPr>
          <p:cNvCxnSpPr>
            <a:stCxn id="15" idx="6"/>
            <a:endCxn id="20" idx="1"/>
          </p:cNvCxnSpPr>
          <p:nvPr/>
        </p:nvCxnSpPr>
        <p:spPr>
          <a:xfrm flipV="1">
            <a:off x="6412354" y="4090327"/>
            <a:ext cx="825238" cy="131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EAE70D-014F-EF11-DBBE-68D4A990FC24}"/>
              </a:ext>
            </a:extLst>
          </p:cNvPr>
          <p:cNvSpPr txBox="1"/>
          <p:nvPr/>
        </p:nvSpPr>
        <p:spPr>
          <a:xfrm>
            <a:off x="6632370" y="3737440"/>
            <a:ext cx="6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7CA173-EE3A-46CA-97F2-23C0B8529843}"/>
              </a:ext>
            </a:extLst>
          </p:cNvPr>
          <p:cNvSpPr txBox="1"/>
          <p:nvPr/>
        </p:nvSpPr>
        <p:spPr>
          <a:xfrm>
            <a:off x="5721905" y="4435464"/>
            <a:ext cx="7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C40B04-84E9-F925-F633-06D10882B8C7}"/>
              </a:ext>
            </a:extLst>
          </p:cNvPr>
          <p:cNvSpPr txBox="1"/>
          <p:nvPr/>
        </p:nvSpPr>
        <p:spPr>
          <a:xfrm>
            <a:off x="5933533" y="2849428"/>
            <a:ext cx="10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Object storage</a:t>
            </a:r>
            <a:endParaRPr lang="en-ID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A749B9-ADC7-9843-3DA9-C4D5FD47FA9D}"/>
              </a:ext>
            </a:extLst>
          </p:cNvPr>
          <p:cNvSpPr txBox="1"/>
          <p:nvPr/>
        </p:nvSpPr>
        <p:spPr>
          <a:xfrm>
            <a:off x="7094687" y="4409816"/>
            <a:ext cx="113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database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2748D4-32E3-07EF-B997-5832C66E9856}"/>
              </a:ext>
            </a:extLst>
          </p:cNvPr>
          <p:cNvSpPr txBox="1"/>
          <p:nvPr/>
        </p:nvSpPr>
        <p:spPr>
          <a:xfrm>
            <a:off x="6349426" y="5553967"/>
            <a:ext cx="1132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database</a:t>
            </a:r>
            <a:endParaRPr lang="en-ID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F5C09CE-3AD5-C3F4-EB2A-C65F533964E0}"/>
              </a:ext>
            </a:extLst>
          </p:cNvPr>
          <p:cNvSpPr/>
          <p:nvPr/>
        </p:nvSpPr>
        <p:spPr>
          <a:xfrm>
            <a:off x="615633" y="484309"/>
            <a:ext cx="2508568" cy="561489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Application schema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641794-5B2D-0BBA-F88B-E4BA0ED6EE62}"/>
              </a:ext>
            </a:extLst>
          </p:cNvPr>
          <p:cNvGrpSpPr/>
          <p:nvPr/>
        </p:nvGrpSpPr>
        <p:grpSpPr>
          <a:xfrm>
            <a:off x="8977250" y="3560202"/>
            <a:ext cx="1336428" cy="1019603"/>
            <a:chOff x="8977250" y="3560202"/>
            <a:chExt cx="1336428" cy="10196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6920CD-58CF-73EA-08C6-40525F1F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250" y="3560202"/>
              <a:ext cx="1019603" cy="101960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13E15C-24E0-8D01-A026-1B31CD746E35}"/>
                </a:ext>
              </a:extLst>
            </p:cNvPr>
            <p:cNvSpPr txBox="1"/>
            <p:nvPr/>
          </p:nvSpPr>
          <p:spPr>
            <a:xfrm>
              <a:off x="9047586" y="3631913"/>
              <a:ext cx="126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customer</a:t>
              </a:r>
              <a:endParaRPr lang="en-ID" sz="1400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B2227B9-A653-A4BC-62D3-3CFFBACBF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470" y="3841796"/>
            <a:ext cx="1019603" cy="101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BBF53F-A51E-6412-7A72-10F28739EBDE}"/>
              </a:ext>
            </a:extLst>
          </p:cNvPr>
          <p:cNvSpPr txBox="1"/>
          <p:nvPr/>
        </p:nvSpPr>
        <p:spPr>
          <a:xfrm>
            <a:off x="10533480" y="3913507"/>
            <a:ext cx="12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</a:t>
            </a:r>
            <a:endParaRPr lang="en-ID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4875AA-FDF1-7E78-DBD0-CA3304314EEE}"/>
              </a:ext>
            </a:extLst>
          </p:cNvPr>
          <p:cNvSpPr/>
          <p:nvPr/>
        </p:nvSpPr>
        <p:spPr>
          <a:xfrm>
            <a:off x="9047586" y="4986064"/>
            <a:ext cx="2013435" cy="40855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378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28F4ECB-7F09-4FDD-AB8E-377C6840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39" y="2568819"/>
            <a:ext cx="1191852" cy="1213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872466-7C19-AE29-DED5-F42DA8DF9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00" y="2029564"/>
            <a:ext cx="1546872" cy="371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3BE72F-724C-2783-6658-3FE7565CA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913" y="892541"/>
            <a:ext cx="1166033" cy="9669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012BB84-4AE2-0B01-BACD-EFEE042A7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89" y="1430427"/>
            <a:ext cx="1412631" cy="1412631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F6F6824-DC58-30B1-F417-8B1B7BFE213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464291" y="2215269"/>
            <a:ext cx="1291809" cy="960082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96DE6AC-AE72-5222-D80D-B8A48B6483B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302972" y="1375997"/>
            <a:ext cx="1602941" cy="839272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2F66B2-1CF6-B38A-10B1-4B75D491E75F}"/>
              </a:ext>
            </a:extLst>
          </p:cNvPr>
          <p:cNvGrpSpPr/>
          <p:nvPr/>
        </p:nvGrpSpPr>
        <p:grpSpPr>
          <a:xfrm>
            <a:off x="4618579" y="3920437"/>
            <a:ext cx="2168464" cy="2136668"/>
            <a:chOff x="4645575" y="3613501"/>
            <a:chExt cx="2168464" cy="21366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31A302-5F2F-87A6-00B6-7CF78B2B0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743" y="3725678"/>
              <a:ext cx="1063133" cy="54974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F97417-0B40-8A49-2611-1CD3E0024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462" y="5022202"/>
              <a:ext cx="399229" cy="39922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F9A04E-D363-4A3A-29C8-3F699261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92" y="5022202"/>
              <a:ext cx="391270" cy="398134"/>
            </a:xfrm>
            <a:prstGeom prst="rect">
              <a:avLst/>
            </a:prstGeom>
          </p:spPr>
        </p:pic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3E90FC49-858F-13E0-B738-56FCFDA8BBB4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rot="5400000">
              <a:off x="5083127" y="4372019"/>
              <a:ext cx="746784" cy="5535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9C1708A4-EF4B-F931-6CAF-66A2C066E6E1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rot="16200000" flipH="1">
              <a:off x="5622801" y="4385926"/>
              <a:ext cx="746784" cy="52576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83F8D4-10A9-C0DC-4143-43212FFC70C1}"/>
                </a:ext>
              </a:extLst>
            </p:cNvPr>
            <p:cNvSpPr/>
            <p:nvPr/>
          </p:nvSpPr>
          <p:spPr>
            <a:xfrm>
              <a:off x="4645575" y="3613501"/>
              <a:ext cx="2168464" cy="21366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22688E3-91CA-CA03-09FB-6316B4131018}"/>
              </a:ext>
            </a:extLst>
          </p:cNvPr>
          <p:cNvCxnSpPr>
            <a:cxnSpLocks/>
            <a:stCxn id="12" idx="3"/>
            <a:endCxn id="5" idx="0"/>
          </p:cNvCxnSpPr>
          <p:nvPr/>
        </p:nvCxnSpPr>
        <p:spPr>
          <a:xfrm>
            <a:off x="2464291" y="3175351"/>
            <a:ext cx="3238520" cy="745086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ADD0364-C3DE-BEAF-BF30-7C822842CAD2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5565379" y="1996885"/>
            <a:ext cx="2060985" cy="1786119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99A0DCF-CC47-0D0B-43BA-0D8CE27415F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6787043" y="2136743"/>
            <a:ext cx="2408246" cy="285202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12CD0E-EFFE-2A6B-7065-8449BC3050DB}"/>
              </a:ext>
            </a:extLst>
          </p:cNvPr>
          <p:cNvGrpSpPr/>
          <p:nvPr/>
        </p:nvGrpSpPr>
        <p:grpSpPr>
          <a:xfrm>
            <a:off x="4280574" y="3567676"/>
            <a:ext cx="962039" cy="962039"/>
            <a:chOff x="3804324" y="4005826"/>
            <a:chExt cx="962039" cy="9620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19E8E-CBC7-0A88-6B56-EB8B716B722C}"/>
                </a:ext>
              </a:extLst>
            </p:cNvPr>
            <p:cNvSpPr/>
            <p:nvPr/>
          </p:nvSpPr>
          <p:spPr>
            <a:xfrm>
              <a:off x="3943803" y="4189682"/>
              <a:ext cx="683082" cy="715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526F91E-9949-4E43-C8E6-0B4A3C14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324" y="4005826"/>
              <a:ext cx="962039" cy="962039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9D00A68-0960-F113-9362-5A5F17066896}"/>
              </a:ext>
            </a:extLst>
          </p:cNvPr>
          <p:cNvSpPr/>
          <p:nvPr/>
        </p:nvSpPr>
        <p:spPr>
          <a:xfrm>
            <a:off x="502017" y="501895"/>
            <a:ext cx="2508568" cy="658690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Development Workflow</a:t>
            </a:r>
            <a:endParaRPr lang="en-ID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A0DC9F5-1539-59E1-A454-FCE4FA58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68" y="2098484"/>
            <a:ext cx="924340" cy="9405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D878F8-C3B3-7042-B38E-4A6EBD97B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67" y="4058702"/>
            <a:ext cx="906324" cy="906324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CFC984-B73C-2F17-1C26-44AC8E89FFD3}"/>
              </a:ext>
            </a:extLst>
          </p:cNvPr>
          <p:cNvSpPr/>
          <p:nvPr/>
        </p:nvSpPr>
        <p:spPr>
          <a:xfrm>
            <a:off x="2363985" y="1277216"/>
            <a:ext cx="6577794" cy="50972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3B34CD-D84F-2919-D53E-432A9F256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59" y="944512"/>
            <a:ext cx="1791848" cy="9265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2A5C3A-7F63-9116-1793-0571DD7A8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10" y="1936240"/>
            <a:ext cx="585946" cy="56763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EA728D7-4BC0-44B8-F8EB-F0CA80944368}"/>
              </a:ext>
            </a:extLst>
          </p:cNvPr>
          <p:cNvGrpSpPr/>
          <p:nvPr/>
        </p:nvGrpSpPr>
        <p:grpSpPr>
          <a:xfrm>
            <a:off x="6322863" y="3586429"/>
            <a:ext cx="1362089" cy="1117271"/>
            <a:chOff x="6317316" y="2839850"/>
            <a:chExt cx="1688123" cy="138470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85D1E05-C470-BD78-E312-B41DEBD4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472" y="3550267"/>
              <a:ext cx="1101996" cy="28324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02971A-3261-ACED-6B50-6504B5B2B6FA}"/>
                </a:ext>
              </a:extLst>
            </p:cNvPr>
            <p:cNvSpPr txBox="1"/>
            <p:nvPr/>
          </p:nvSpPr>
          <p:spPr>
            <a:xfrm>
              <a:off x="6507423" y="3802133"/>
              <a:ext cx="1283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 SemiCondensed" panose="020B0502040204020203" pitchFamily="34" charset="0"/>
                </a:rPr>
                <a:t>customer</a:t>
              </a:r>
              <a:endParaRPr lang="en-ID" dirty="0">
                <a:latin typeface="Bahnschrift SemiCondensed" panose="020B0502040204020203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87DE9BF-E561-1DD8-EB80-D77C23B0FDFC}"/>
                </a:ext>
              </a:extLst>
            </p:cNvPr>
            <p:cNvSpPr/>
            <p:nvPr/>
          </p:nvSpPr>
          <p:spPr>
            <a:xfrm>
              <a:off x="6317316" y="3310878"/>
              <a:ext cx="1688123" cy="91367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C1FE3B7-70C9-78DC-637A-2A4732A03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2837" y="2839850"/>
              <a:ext cx="629542" cy="61232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DDCF42-1AAC-D341-3E70-D4C26EE8AC1F}"/>
              </a:ext>
            </a:extLst>
          </p:cNvPr>
          <p:cNvGrpSpPr/>
          <p:nvPr/>
        </p:nvGrpSpPr>
        <p:grpSpPr>
          <a:xfrm>
            <a:off x="3814055" y="4590728"/>
            <a:ext cx="1161426" cy="932614"/>
            <a:chOff x="8642838" y="2869008"/>
            <a:chExt cx="1688123" cy="13555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B6DEBC-2CCC-D913-492D-E3538A58DF31}"/>
                </a:ext>
              </a:extLst>
            </p:cNvPr>
            <p:cNvGrpSpPr/>
            <p:nvPr/>
          </p:nvGrpSpPr>
          <p:grpSpPr>
            <a:xfrm>
              <a:off x="8642838" y="3310878"/>
              <a:ext cx="1688123" cy="913676"/>
              <a:chOff x="8561045" y="2087660"/>
              <a:chExt cx="1688123" cy="91367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E0AF158-F594-F725-B641-FBAA4BFE2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8190" y="2354830"/>
                <a:ext cx="1201080" cy="30871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6D8E04-DB67-EE3D-1111-DC1BCF9B5E79}"/>
                  </a:ext>
                </a:extLst>
              </p:cNvPr>
              <p:cNvSpPr txBox="1"/>
              <p:nvPr/>
            </p:nvSpPr>
            <p:spPr>
              <a:xfrm>
                <a:off x="8798436" y="2570874"/>
                <a:ext cx="128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hnschrift SemiCondensed" panose="020B0502040204020203" pitchFamily="34" charset="0"/>
                  </a:rPr>
                  <a:t>order</a:t>
                </a:r>
                <a:endParaRPr lang="en-ID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6A98848-CE67-3DA6-8A16-AC90D1CFBBF1}"/>
                  </a:ext>
                </a:extLst>
              </p:cNvPr>
              <p:cNvSpPr/>
              <p:nvPr/>
            </p:nvSpPr>
            <p:spPr>
              <a:xfrm>
                <a:off x="8561045" y="2087660"/>
                <a:ext cx="1688123" cy="913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C2C822F-AAAC-2DF7-A209-1ABE1D652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361" y="2869008"/>
              <a:ext cx="629542" cy="612328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E739CF-7B3B-0ECE-F205-B61C92DEB82B}"/>
              </a:ext>
            </a:extLst>
          </p:cNvPr>
          <p:cNvSpPr/>
          <p:nvPr/>
        </p:nvSpPr>
        <p:spPr>
          <a:xfrm>
            <a:off x="3179476" y="3288324"/>
            <a:ext cx="2484470" cy="24726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0845D0-D2DC-7EDC-D3BA-E013875E291F}"/>
              </a:ext>
            </a:extLst>
          </p:cNvPr>
          <p:cNvSpPr/>
          <p:nvPr/>
        </p:nvSpPr>
        <p:spPr>
          <a:xfrm>
            <a:off x="5866706" y="3297114"/>
            <a:ext cx="2233246" cy="1964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34C62-6D86-A286-90C1-B2A02C6918A8}"/>
              </a:ext>
            </a:extLst>
          </p:cNvPr>
          <p:cNvGrpSpPr/>
          <p:nvPr/>
        </p:nvGrpSpPr>
        <p:grpSpPr>
          <a:xfrm>
            <a:off x="7769595" y="1748994"/>
            <a:ext cx="1000959" cy="1000959"/>
            <a:chOff x="7940821" y="1504000"/>
            <a:chExt cx="1000959" cy="10009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19E6F1-B366-94AF-2D48-9CF50814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821" y="1504000"/>
              <a:ext cx="1000959" cy="10009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B7ED76-B91C-D9FE-4CF4-0766BF9E668D}"/>
                </a:ext>
              </a:extLst>
            </p:cNvPr>
            <p:cNvSpPr txBox="1"/>
            <p:nvPr/>
          </p:nvSpPr>
          <p:spPr>
            <a:xfrm>
              <a:off x="8104276" y="1763770"/>
              <a:ext cx="6740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map &amp; Secret</a:t>
              </a:r>
              <a:endParaRPr lang="en-ID" sz="1400" dirty="0"/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CA62BA-1C7C-7F3B-3587-7EA4AE36050E}"/>
              </a:ext>
            </a:extLst>
          </p:cNvPr>
          <p:cNvCxnSpPr>
            <a:cxnSpLocks/>
            <a:stCxn id="1045" idx="3"/>
          </p:cNvCxnSpPr>
          <p:nvPr/>
        </p:nvCxnSpPr>
        <p:spPr>
          <a:xfrm flipV="1">
            <a:off x="2665899" y="2220057"/>
            <a:ext cx="2694011" cy="923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5A3CAA3-3A44-60BE-3AA9-C25B51CD7248}"/>
              </a:ext>
            </a:extLst>
          </p:cNvPr>
          <p:cNvCxnSpPr>
            <a:cxnSpLocks/>
            <a:stCxn id="36" idx="2"/>
            <a:endCxn id="3" idx="0"/>
          </p:cNvCxnSpPr>
          <p:nvPr/>
        </p:nvCxnSpPr>
        <p:spPr>
          <a:xfrm rot="5400000">
            <a:off x="4645073" y="2280513"/>
            <a:ext cx="784449" cy="1231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7B066C3-C12C-02B9-026C-6F92CD8A837C}"/>
              </a:ext>
            </a:extLst>
          </p:cNvPr>
          <p:cNvCxnSpPr>
            <a:stCxn id="36" idx="2"/>
            <a:endCxn id="4" idx="0"/>
          </p:cNvCxnSpPr>
          <p:nvPr/>
        </p:nvCxnSpPr>
        <p:spPr>
          <a:xfrm rot="16200000" flipH="1">
            <a:off x="5921487" y="2235271"/>
            <a:ext cx="793239" cy="1330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0E14A7-6CDC-4BEB-92DA-952A9950B6C1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770554" y="2249474"/>
            <a:ext cx="1392014" cy="319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1E835C6-14EA-8528-F724-F9AE19470746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8770554" y="2249474"/>
            <a:ext cx="1392013" cy="226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B3CFFE-A1C0-3A60-9F92-40B8580D32BD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8099952" y="2747428"/>
            <a:ext cx="170122" cy="1531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442B9C-560E-2F2D-B5D9-AFC5E0AAF0F2}"/>
              </a:ext>
            </a:extLst>
          </p:cNvPr>
          <p:cNvGrpSpPr/>
          <p:nvPr/>
        </p:nvGrpSpPr>
        <p:grpSpPr>
          <a:xfrm>
            <a:off x="3763292" y="3407187"/>
            <a:ext cx="1262952" cy="1060870"/>
            <a:chOff x="2005205" y="5672261"/>
            <a:chExt cx="1262952" cy="10608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FBAA42-E965-D662-608A-B4C95A22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194" y="6144854"/>
              <a:ext cx="263596" cy="28000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B9882B-7407-462A-BEC7-B6B3DD4C0CD0}"/>
                </a:ext>
              </a:extLst>
            </p:cNvPr>
            <p:cNvSpPr txBox="1"/>
            <p:nvPr/>
          </p:nvSpPr>
          <p:spPr>
            <a:xfrm>
              <a:off x="2182807" y="6363799"/>
              <a:ext cx="96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 SemiCondensed" panose="020B0502040204020203" pitchFamily="34" charset="0"/>
                </a:rPr>
                <a:t>webapp</a:t>
              </a:r>
              <a:endParaRPr lang="en-ID" dirty="0">
                <a:latin typeface="Bahnschrift SemiCondensed" panose="020B0502040204020203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6A3A8F8-D8DC-49DD-8F78-C9CBB0C111AA}"/>
                </a:ext>
              </a:extLst>
            </p:cNvPr>
            <p:cNvSpPr/>
            <p:nvPr/>
          </p:nvSpPr>
          <p:spPr>
            <a:xfrm>
              <a:off x="2005205" y="6002288"/>
              <a:ext cx="1262952" cy="68355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614C463-B0E2-E814-D5E6-F3EEE314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7547" y="5672261"/>
              <a:ext cx="470985" cy="458107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152C1B20-3467-35BE-B894-68B17967B6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" y="2724160"/>
            <a:ext cx="1092328" cy="829385"/>
          </a:xfrm>
          <a:prstGeom prst="rect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46D285B-2C73-8A2E-DFA0-851A1B505D1A}"/>
              </a:ext>
            </a:extLst>
          </p:cNvPr>
          <p:cNvCxnSpPr>
            <a:stCxn id="62" idx="3"/>
          </p:cNvCxnSpPr>
          <p:nvPr/>
        </p:nvCxnSpPr>
        <p:spPr>
          <a:xfrm>
            <a:off x="1287299" y="3138853"/>
            <a:ext cx="71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838AE074-FE5B-1438-ACB0-A3506614EAB4}"/>
              </a:ext>
            </a:extLst>
          </p:cNvPr>
          <p:cNvSpPr/>
          <p:nvPr/>
        </p:nvSpPr>
        <p:spPr>
          <a:xfrm>
            <a:off x="3977380" y="5645171"/>
            <a:ext cx="923885" cy="47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  <a:endParaRPr lang="en-ID" dirty="0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id="{74AD9EB4-1F16-3565-5576-2272EC23D25B}"/>
              </a:ext>
            </a:extLst>
          </p:cNvPr>
          <p:cNvSpPr/>
          <p:nvPr/>
        </p:nvSpPr>
        <p:spPr>
          <a:xfrm>
            <a:off x="6548807" y="5102238"/>
            <a:ext cx="923885" cy="471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  <a:endParaRPr lang="en-ID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4D78673-0886-5C78-E9C5-5D2FB56783D0}"/>
              </a:ext>
            </a:extLst>
          </p:cNvPr>
          <p:cNvSpPr txBox="1"/>
          <p:nvPr/>
        </p:nvSpPr>
        <p:spPr>
          <a:xfrm>
            <a:off x="10109501" y="3039040"/>
            <a:ext cx="10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storage</a:t>
            </a:r>
            <a:endParaRPr lang="en-ID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92F18B5-861C-307F-22A4-9DAB1CA1DA34}"/>
              </a:ext>
            </a:extLst>
          </p:cNvPr>
          <p:cNvSpPr txBox="1"/>
          <p:nvPr/>
        </p:nvSpPr>
        <p:spPr>
          <a:xfrm>
            <a:off x="10109501" y="4895152"/>
            <a:ext cx="107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</a:t>
            </a:r>
            <a:endParaRPr lang="en-ID" dirty="0"/>
          </a:p>
        </p:txBody>
      </p:sp>
      <p:sp>
        <p:nvSpPr>
          <p:cNvPr id="1040" name="Rectangle: Rounded Corners 1039">
            <a:extLst>
              <a:ext uri="{FF2B5EF4-FFF2-40B4-BE49-F238E27FC236}">
                <a16:creationId xmlns:a16="http://schemas.microsoft.com/office/drawing/2014/main" id="{2D452C6D-8050-9214-216F-2B543F7AF85C}"/>
              </a:ext>
            </a:extLst>
          </p:cNvPr>
          <p:cNvSpPr/>
          <p:nvPr/>
        </p:nvSpPr>
        <p:spPr>
          <a:xfrm>
            <a:off x="528168" y="425431"/>
            <a:ext cx="3132463" cy="706709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Application schema on Kubernetes cluster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B16F3D2C-736A-3E15-EA0A-FB5FA21DB0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99" y="285750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F713-9F92-75E1-61C7-95547104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673225"/>
            <a:ext cx="2409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Angular </a:t>
            </a:r>
          </a:p>
          <a:p>
            <a:r>
              <a:rPr lang="en-US" sz="2000" dirty="0"/>
              <a:t>Node </a:t>
            </a:r>
            <a:r>
              <a:rPr lang="en-US" sz="2000" dirty="0" err="1"/>
              <a:t>js</a:t>
            </a:r>
            <a:r>
              <a:rPr lang="en-US" sz="2000" dirty="0"/>
              <a:t> (16.13.2)</a:t>
            </a:r>
          </a:p>
          <a:p>
            <a:r>
              <a:rPr lang="en-US" sz="2000" dirty="0"/>
              <a:t>Angular cli (14)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Spring</a:t>
            </a:r>
          </a:p>
          <a:p>
            <a:r>
              <a:rPr lang="en-US" sz="2000" dirty="0"/>
              <a:t>Maven (3.6.3)</a:t>
            </a:r>
          </a:p>
          <a:p>
            <a:r>
              <a:rPr lang="en-US" sz="2000" dirty="0"/>
              <a:t>Java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D2B57-1906-4ACE-835D-43C9EBD918CB}"/>
              </a:ext>
            </a:extLst>
          </p:cNvPr>
          <p:cNvSpPr/>
          <p:nvPr/>
        </p:nvSpPr>
        <p:spPr>
          <a:xfrm>
            <a:off x="502017" y="681037"/>
            <a:ext cx="2508568" cy="561489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Environment Setup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11A7A-996A-AE19-F620-D1347B183724}"/>
              </a:ext>
            </a:extLst>
          </p:cNvPr>
          <p:cNvSpPr txBox="1"/>
          <p:nvPr/>
        </p:nvSpPr>
        <p:spPr>
          <a:xfrm>
            <a:off x="4629149" y="1673225"/>
            <a:ext cx="3228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Postgresql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82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648D-6FE1-0FB1-1A2D-15F2B7B1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 run --name some-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postgres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-p 5432:5432 -e POSTGRES_PASSWORD=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mysecretpassword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postgres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Minio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 run -p 9000:9000 -d -p 9001:9001 -e "MINIO_ROOT_USER=user" -e "MINIO_ROOT_PASSWORD=password" quay.io/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server /data --console-address ":9001"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D1E67-AB67-3817-4244-C8B240B09B53}"/>
              </a:ext>
            </a:extLst>
          </p:cNvPr>
          <p:cNvSpPr/>
          <p:nvPr/>
        </p:nvSpPr>
        <p:spPr>
          <a:xfrm>
            <a:off x="615633" y="484309"/>
            <a:ext cx="2508568" cy="679054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Docker Setup</a:t>
            </a:r>
            <a:endParaRPr lang="en-ID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84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2A79-5CD5-5374-0B84-3BA5D256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/>
          <a:lstStyle/>
          <a:p>
            <a:r>
              <a:rPr lang="en-US" dirty="0"/>
              <a:t>Environment variable </a:t>
            </a:r>
          </a:p>
          <a:p>
            <a:pPr marL="0" indent="0">
              <a:buNone/>
            </a:pPr>
            <a:r>
              <a:rPr lang="en-US" dirty="0"/>
              <a:t>Angular proxy config(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ingress prefix)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FAECC-D9CF-40B1-6E6D-54F7EC0CC387}"/>
              </a:ext>
            </a:extLst>
          </p:cNvPr>
          <p:cNvSpPr txBox="1"/>
          <p:nvPr/>
        </p:nvSpPr>
        <p:spPr>
          <a:xfrm>
            <a:off x="1995854" y="2723966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"/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ID" b="0" dirty="0"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"target": "http://localhost:8081",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"secure": false,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pathRewrite</a:t>
            </a:r>
            <a:r>
              <a:rPr lang="en-ID" b="0" dirty="0"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  "^/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ID" b="0" dirty="0">
                <a:effectLst/>
                <a:latin typeface="Consolas" panose="020B0609020204030204" pitchFamily="49" charset="0"/>
              </a:rPr>
              <a:t>": ""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changeOrigin</a:t>
            </a:r>
            <a:r>
              <a:rPr lang="en-ID" b="0" dirty="0">
                <a:effectLst/>
                <a:latin typeface="Consolas" panose="020B0609020204030204" pitchFamily="49" charset="0"/>
              </a:rPr>
              <a:t>": true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DDB68C-6929-B9E9-F4FE-F75B0C598CE8}"/>
              </a:ext>
            </a:extLst>
          </p:cNvPr>
          <p:cNvSpPr/>
          <p:nvPr/>
        </p:nvSpPr>
        <p:spPr>
          <a:xfrm>
            <a:off x="574431" y="444466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Things to note! </a:t>
            </a:r>
            <a:r>
              <a:rPr lang="en-US" sz="1600" dirty="0">
                <a:latin typeface="Arial Rounded MT Bold" panose="020F0704030504030204" pitchFamily="34" charset="0"/>
              </a:rPr>
              <a:t>(Angular)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2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1C72B2-AC0C-D948-7EB0-365F7F831574}"/>
              </a:ext>
            </a:extLst>
          </p:cNvPr>
          <p:cNvSpPr/>
          <p:nvPr/>
        </p:nvSpPr>
        <p:spPr>
          <a:xfrm>
            <a:off x="521677" y="450340"/>
            <a:ext cx="2508568" cy="680216"/>
          </a:xfrm>
          <a:prstGeom prst="roundRect">
            <a:avLst/>
          </a:prstGeom>
          <a:solidFill>
            <a:srgbClr val="CC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Rounded MT Bold" panose="020F0704030504030204" pitchFamily="34" charset="0"/>
              </a:rPr>
              <a:t>Things to note! </a:t>
            </a:r>
          </a:p>
          <a:p>
            <a:pPr algn="ctr"/>
            <a:r>
              <a:rPr lang="en-US" sz="1600" dirty="0">
                <a:latin typeface="Arial Rounded MT Bold" panose="020F0704030504030204" pitchFamily="34" charset="0"/>
              </a:rPr>
              <a:t>(Ingress config)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F7E69-6687-A128-AECA-37F7BDDA2885}"/>
              </a:ext>
            </a:extLst>
          </p:cNvPr>
          <p:cNvSpPr txBox="1"/>
          <p:nvPr/>
        </p:nvSpPr>
        <p:spPr>
          <a:xfrm>
            <a:off x="5431448" y="1130556"/>
            <a:ext cx="60974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networking.k8s.io/v1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ingress-apps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annotations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nginx.ingress.kubernetes.io/rewrite-target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/$2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nginx.ingress.kubernetes.io/app-root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nginx.ingress.kubernetes.io/proxy-body-size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100M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ingressClassName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"tabeldata-nutanix.com"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Prefix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(/|$)(.*)"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spring-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minio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-service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8081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pathType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Prefix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"/app(/|$)(.*)"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webapp-service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4200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27225F-4B42-1299-E157-2E82639F7F8C}"/>
              </a:ext>
            </a:extLst>
          </p:cNvPr>
          <p:cNvCxnSpPr/>
          <p:nvPr/>
        </p:nvCxnSpPr>
        <p:spPr>
          <a:xfrm>
            <a:off x="3552093" y="4012625"/>
            <a:ext cx="2294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E29D55-C873-3C14-8C40-EB4EA160C385}"/>
              </a:ext>
            </a:extLst>
          </p:cNvPr>
          <p:cNvSpPr/>
          <p:nvPr/>
        </p:nvSpPr>
        <p:spPr>
          <a:xfrm>
            <a:off x="2365131" y="3770838"/>
            <a:ext cx="1099038" cy="4835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D2CF0C-978C-BD6F-3A2E-834908F49091}"/>
              </a:ext>
            </a:extLst>
          </p:cNvPr>
          <p:cNvCxnSpPr/>
          <p:nvPr/>
        </p:nvCxnSpPr>
        <p:spPr>
          <a:xfrm>
            <a:off x="3640017" y="5299233"/>
            <a:ext cx="2294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9243AC-AC5C-BE9C-ECDE-7DEFD882A866}"/>
              </a:ext>
            </a:extLst>
          </p:cNvPr>
          <p:cNvSpPr/>
          <p:nvPr/>
        </p:nvSpPr>
        <p:spPr>
          <a:xfrm>
            <a:off x="2453055" y="5057446"/>
            <a:ext cx="1099038" cy="483573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826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605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Arial Unicode MS</vt:lpstr>
      <vt:lpstr>Bahnschrift SemiCondensed</vt:lpstr>
      <vt:lpstr>Calibri</vt:lpstr>
      <vt:lpstr>Calibri Light</vt:lpstr>
      <vt:lpstr>Consolas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flow</dc:title>
  <dc:creator>novian.felix@gmail.com</dc:creator>
  <cp:lastModifiedBy>novian.felix@gmail.com</cp:lastModifiedBy>
  <cp:revision>14</cp:revision>
  <dcterms:created xsi:type="dcterms:W3CDTF">2022-11-17T00:28:20Z</dcterms:created>
  <dcterms:modified xsi:type="dcterms:W3CDTF">2022-11-23T00:14:28Z</dcterms:modified>
</cp:coreProperties>
</file>