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6" r:id="rId10"/>
    <p:sldId id="288" r:id="rId11"/>
    <p:sldId id="267" r:id="rId12"/>
    <p:sldId id="268" r:id="rId13"/>
    <p:sldId id="271" r:id="rId14"/>
    <p:sldId id="269" r:id="rId15"/>
    <p:sldId id="270" r:id="rId16"/>
    <p:sldId id="272" r:id="rId17"/>
    <p:sldId id="274" r:id="rId18"/>
    <p:sldId id="273" r:id="rId19"/>
    <p:sldId id="275" r:id="rId20"/>
    <p:sldId id="276" r:id="rId21"/>
    <p:sldId id="277" r:id="rId22"/>
    <p:sldId id="278" r:id="rId23"/>
    <p:sldId id="279" r:id="rId24"/>
    <p:sldId id="280" r:id="rId25"/>
    <p:sldId id="281" r:id="rId26"/>
    <p:sldId id="282" r:id="rId27"/>
    <p:sldId id="283" r:id="rId28"/>
    <p:sldId id="290" r:id="rId29"/>
    <p:sldId id="284" r:id="rId30"/>
    <p:sldId id="285" r:id="rId31"/>
    <p:sldId id="286" r:id="rId32"/>
    <p:sldId id="291" r:id="rId33"/>
    <p:sldId id="287"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B257AB-BA27-43F2-A8A4-5DD86BFF4F8D}" v="36" dt="2020-07-01T03:09:12.578"/>
    <p1510:client id="{8A2DF178-9E6B-4125-9E90-47C2167898DA}" v="975" dt="2020-06-30T10:12:03.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726" autoAdjust="0"/>
  </p:normalViewPr>
  <p:slideViewPr>
    <p:cSldViewPr snapToGrid="0">
      <p:cViewPr varScale="1">
        <p:scale>
          <a:sx n="53" d="100"/>
          <a:sy n="53" d="100"/>
        </p:scale>
        <p:origin x="48"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浦 理" userId="bc3d1d7e-59d4-4042-a907-22f519a60285" providerId="ADAL" clId="{75B257AB-BA27-43F2-A8A4-5DD86BFF4F8D}"/>
    <pc:docChg chg="custSel addSld modSld">
      <pc:chgData name="西浦 理" userId="bc3d1d7e-59d4-4042-a907-22f519a60285" providerId="ADAL" clId="{75B257AB-BA27-43F2-A8A4-5DD86BFF4F8D}" dt="2020-07-01T03:21:48.295" v="288" actId="6549"/>
      <pc:docMkLst>
        <pc:docMk/>
      </pc:docMkLst>
      <pc:sldChg chg="modSp">
        <pc:chgData name="西浦 理" userId="bc3d1d7e-59d4-4042-a907-22f519a60285" providerId="ADAL" clId="{75B257AB-BA27-43F2-A8A4-5DD86BFF4F8D}" dt="2020-07-01T02:06:33.900" v="1" actId="20577"/>
        <pc:sldMkLst>
          <pc:docMk/>
          <pc:sldMk cId="3070855207" sldId="256"/>
        </pc:sldMkLst>
        <pc:spChg chg="mod">
          <ac:chgData name="西浦 理" userId="bc3d1d7e-59d4-4042-a907-22f519a60285" providerId="ADAL" clId="{75B257AB-BA27-43F2-A8A4-5DD86BFF4F8D}" dt="2020-07-01T02:06:33.900" v="1" actId="20577"/>
          <ac:spMkLst>
            <pc:docMk/>
            <pc:sldMk cId="3070855207" sldId="256"/>
            <ac:spMk id="3" creationId="{9FE3DCF5-4023-4B28-B368-AEC6C2CA8065}"/>
          </ac:spMkLst>
        </pc:spChg>
      </pc:sldChg>
      <pc:sldChg chg="modNotesTx">
        <pc:chgData name="西浦 理" userId="bc3d1d7e-59d4-4042-a907-22f519a60285" providerId="ADAL" clId="{75B257AB-BA27-43F2-A8A4-5DD86BFF4F8D}" dt="2020-07-01T03:21:48.295" v="288" actId="6549"/>
        <pc:sldMkLst>
          <pc:docMk/>
          <pc:sldMk cId="464615615" sldId="262"/>
        </pc:sldMkLst>
      </pc:sldChg>
      <pc:sldChg chg="modSp">
        <pc:chgData name="西浦 理" userId="bc3d1d7e-59d4-4042-a907-22f519a60285" providerId="ADAL" clId="{75B257AB-BA27-43F2-A8A4-5DD86BFF4F8D}" dt="2020-07-01T02:40:43.286" v="7" actId="1036"/>
        <pc:sldMkLst>
          <pc:docMk/>
          <pc:sldMk cId="521955335" sldId="274"/>
        </pc:sldMkLst>
        <pc:picChg chg="mod">
          <ac:chgData name="西浦 理" userId="bc3d1d7e-59d4-4042-a907-22f519a60285" providerId="ADAL" clId="{75B257AB-BA27-43F2-A8A4-5DD86BFF4F8D}" dt="2020-07-01T02:40:43.286" v="7" actId="1036"/>
          <ac:picMkLst>
            <pc:docMk/>
            <pc:sldMk cId="521955335" sldId="274"/>
            <ac:picMk id="4" creationId="{94615E59-F02D-4175-A243-622259EAE114}"/>
          </ac:picMkLst>
        </pc:picChg>
      </pc:sldChg>
      <pc:sldChg chg="modSp">
        <pc:chgData name="西浦 理" userId="bc3d1d7e-59d4-4042-a907-22f519a60285" providerId="ADAL" clId="{75B257AB-BA27-43F2-A8A4-5DD86BFF4F8D}" dt="2020-07-01T02:46:35.967" v="25" actId="1076"/>
        <pc:sldMkLst>
          <pc:docMk/>
          <pc:sldMk cId="3887483709" sldId="275"/>
        </pc:sldMkLst>
        <pc:spChg chg="mod">
          <ac:chgData name="西浦 理" userId="bc3d1d7e-59d4-4042-a907-22f519a60285" providerId="ADAL" clId="{75B257AB-BA27-43F2-A8A4-5DD86BFF4F8D}" dt="2020-07-01T02:44:51.559" v="19" actId="20577"/>
          <ac:spMkLst>
            <pc:docMk/>
            <pc:sldMk cId="3887483709" sldId="275"/>
            <ac:spMk id="2" creationId="{6E48EF6D-D959-4241-B519-11EAE3377F49}"/>
          </ac:spMkLst>
        </pc:spChg>
        <pc:spChg chg="mod">
          <ac:chgData name="西浦 理" userId="bc3d1d7e-59d4-4042-a907-22f519a60285" providerId="ADAL" clId="{75B257AB-BA27-43F2-A8A4-5DD86BFF4F8D}" dt="2020-07-01T02:45:03.475" v="23" actId="27636"/>
          <ac:spMkLst>
            <pc:docMk/>
            <pc:sldMk cId="3887483709" sldId="275"/>
            <ac:spMk id="3" creationId="{3F5E3EE3-4FD9-494D-92EB-3B03CC1E843C}"/>
          </ac:spMkLst>
        </pc:spChg>
        <pc:picChg chg="mod">
          <ac:chgData name="西浦 理" userId="bc3d1d7e-59d4-4042-a907-22f519a60285" providerId="ADAL" clId="{75B257AB-BA27-43F2-A8A4-5DD86BFF4F8D}" dt="2020-07-01T02:46:35.967" v="25" actId="1076"/>
          <ac:picMkLst>
            <pc:docMk/>
            <pc:sldMk cId="3887483709" sldId="275"/>
            <ac:picMk id="8" creationId="{CE0645D7-0FE4-4591-AC0B-41B2A420D268}"/>
          </ac:picMkLst>
        </pc:picChg>
      </pc:sldChg>
      <pc:sldChg chg="modSp">
        <pc:chgData name="西浦 理" userId="bc3d1d7e-59d4-4042-a907-22f519a60285" providerId="ADAL" clId="{75B257AB-BA27-43F2-A8A4-5DD86BFF4F8D}" dt="2020-07-01T02:54:18.387" v="161"/>
        <pc:sldMkLst>
          <pc:docMk/>
          <pc:sldMk cId="2640573054" sldId="286"/>
        </pc:sldMkLst>
        <pc:spChg chg="mod">
          <ac:chgData name="西浦 理" userId="bc3d1d7e-59d4-4042-a907-22f519a60285" providerId="ADAL" clId="{75B257AB-BA27-43F2-A8A4-5DD86BFF4F8D}" dt="2020-07-01T02:54:18.387" v="161"/>
          <ac:spMkLst>
            <pc:docMk/>
            <pc:sldMk cId="2640573054" sldId="286"/>
            <ac:spMk id="2" creationId="{AC33106B-1B2C-4635-94C9-FB5AA4FA961B}"/>
          </ac:spMkLst>
        </pc:spChg>
      </pc:sldChg>
      <pc:sldChg chg="addSp delSp modSp add">
        <pc:chgData name="西浦 理" userId="bc3d1d7e-59d4-4042-a907-22f519a60285" providerId="ADAL" clId="{75B257AB-BA27-43F2-A8A4-5DD86BFF4F8D}" dt="2020-07-01T02:53:12.439" v="145"/>
        <pc:sldMkLst>
          <pc:docMk/>
          <pc:sldMk cId="598089587" sldId="290"/>
        </pc:sldMkLst>
        <pc:spChg chg="mod">
          <ac:chgData name="西浦 理" userId="bc3d1d7e-59d4-4042-a907-22f519a60285" providerId="ADAL" clId="{75B257AB-BA27-43F2-A8A4-5DD86BFF4F8D}" dt="2020-07-01T02:50:36.595" v="73" actId="14100"/>
          <ac:spMkLst>
            <pc:docMk/>
            <pc:sldMk cId="598089587" sldId="290"/>
            <ac:spMk id="3" creationId="{0004EEBF-E9C4-4EAF-923F-A21D199D92EB}"/>
          </ac:spMkLst>
        </pc:spChg>
        <pc:spChg chg="del">
          <ac:chgData name="西浦 理" userId="bc3d1d7e-59d4-4042-a907-22f519a60285" providerId="ADAL" clId="{75B257AB-BA27-43F2-A8A4-5DD86BFF4F8D}" dt="2020-07-01T02:49:50.751" v="27" actId="478"/>
          <ac:spMkLst>
            <pc:docMk/>
            <pc:sldMk cId="598089587" sldId="290"/>
            <ac:spMk id="4" creationId="{5986D8CB-CB66-4CA1-8478-D285086C0D7E}"/>
          </ac:spMkLst>
        </pc:spChg>
        <pc:spChg chg="add mod">
          <ac:chgData name="西浦 理" userId="bc3d1d7e-59d4-4042-a907-22f519a60285" providerId="ADAL" clId="{75B257AB-BA27-43F2-A8A4-5DD86BFF4F8D}" dt="2020-07-01T02:53:12.439" v="145"/>
          <ac:spMkLst>
            <pc:docMk/>
            <pc:sldMk cId="598089587" sldId="290"/>
            <ac:spMk id="9" creationId="{09E35912-788B-4187-B0B6-C166AEBDC5E7}"/>
          </ac:spMkLst>
        </pc:spChg>
        <pc:picChg chg="del">
          <ac:chgData name="西浦 理" userId="bc3d1d7e-59d4-4042-a907-22f519a60285" providerId="ADAL" clId="{75B257AB-BA27-43F2-A8A4-5DD86BFF4F8D}" dt="2020-07-01T02:49:53.148" v="28" actId="478"/>
          <ac:picMkLst>
            <pc:docMk/>
            <pc:sldMk cId="598089587" sldId="290"/>
            <ac:picMk id="5" creationId="{0CEE68DC-7235-4AF4-A829-3EC1BEDBB895}"/>
          </ac:picMkLst>
        </pc:picChg>
        <pc:picChg chg="del">
          <ac:chgData name="西浦 理" userId="bc3d1d7e-59d4-4042-a907-22f519a60285" providerId="ADAL" clId="{75B257AB-BA27-43F2-A8A4-5DD86BFF4F8D}" dt="2020-07-01T02:49:55.760" v="29" actId="478"/>
          <ac:picMkLst>
            <pc:docMk/>
            <pc:sldMk cId="598089587" sldId="290"/>
            <ac:picMk id="6" creationId="{4411D749-0589-4BD8-9C8F-3913F1BE836A}"/>
          </ac:picMkLst>
        </pc:picChg>
        <pc:picChg chg="add mod">
          <ac:chgData name="西浦 理" userId="bc3d1d7e-59d4-4042-a907-22f519a60285" providerId="ADAL" clId="{75B257AB-BA27-43F2-A8A4-5DD86BFF4F8D}" dt="2020-07-01T02:51:21.901" v="75" actId="1076"/>
          <ac:picMkLst>
            <pc:docMk/>
            <pc:sldMk cId="598089587" sldId="290"/>
            <ac:picMk id="8" creationId="{565F097D-2563-4AE8-B4A3-FAC315FB7B19}"/>
          </ac:picMkLst>
        </pc:picChg>
      </pc:sldChg>
      <pc:sldChg chg="addSp delSp modSp add">
        <pc:chgData name="西浦 理" userId="bc3d1d7e-59d4-4042-a907-22f519a60285" providerId="ADAL" clId="{75B257AB-BA27-43F2-A8A4-5DD86BFF4F8D}" dt="2020-07-01T03:19:11.222" v="287" actId="1076"/>
        <pc:sldMkLst>
          <pc:docMk/>
          <pc:sldMk cId="2507685079" sldId="291"/>
        </pc:sldMkLst>
        <pc:spChg chg="mod">
          <ac:chgData name="西浦 理" userId="bc3d1d7e-59d4-4042-a907-22f519a60285" providerId="ADAL" clId="{75B257AB-BA27-43F2-A8A4-5DD86BFF4F8D}" dt="2020-07-01T02:56:56.903" v="163"/>
          <ac:spMkLst>
            <pc:docMk/>
            <pc:sldMk cId="2507685079" sldId="291"/>
            <ac:spMk id="2" creationId="{AC33106B-1B2C-4635-94C9-FB5AA4FA961B}"/>
          </ac:spMkLst>
        </pc:spChg>
        <pc:spChg chg="mod">
          <ac:chgData name="西浦 理" userId="bc3d1d7e-59d4-4042-a907-22f519a60285" providerId="ADAL" clId="{75B257AB-BA27-43F2-A8A4-5DD86BFF4F8D}" dt="2020-07-01T02:58:57.097" v="232"/>
          <ac:spMkLst>
            <pc:docMk/>
            <pc:sldMk cId="2507685079" sldId="291"/>
            <ac:spMk id="3" creationId="{649878F5-09DA-4D08-96D8-5E81C4E28729}"/>
          </ac:spMkLst>
        </pc:spChg>
        <pc:spChg chg="mod">
          <ac:chgData name="西浦 理" userId="bc3d1d7e-59d4-4042-a907-22f519a60285" providerId="ADAL" clId="{75B257AB-BA27-43F2-A8A4-5DD86BFF4F8D}" dt="2020-07-01T03:19:11.222" v="287" actId="1076"/>
          <ac:spMkLst>
            <pc:docMk/>
            <pc:sldMk cId="2507685079" sldId="291"/>
            <ac:spMk id="5" creationId="{BE9CA19A-1B01-407B-8D2E-EC7EFB84A81D}"/>
          </ac:spMkLst>
        </pc:spChg>
        <pc:spChg chg="add mod">
          <ac:chgData name="西浦 理" userId="bc3d1d7e-59d4-4042-a907-22f519a60285" providerId="ADAL" clId="{75B257AB-BA27-43F2-A8A4-5DD86BFF4F8D}" dt="2020-07-01T03:19:08.321" v="286" actId="1076"/>
          <ac:spMkLst>
            <pc:docMk/>
            <pc:sldMk cId="2507685079" sldId="291"/>
            <ac:spMk id="9" creationId="{3BC43009-58AB-451C-9677-844E43D86B5A}"/>
          </ac:spMkLst>
        </pc:spChg>
        <pc:picChg chg="del">
          <ac:chgData name="西浦 理" userId="bc3d1d7e-59d4-4042-a907-22f519a60285" providerId="ADAL" clId="{75B257AB-BA27-43F2-A8A4-5DD86BFF4F8D}" dt="2020-07-01T02:57:13.841" v="164" actId="478"/>
          <ac:picMkLst>
            <pc:docMk/>
            <pc:sldMk cId="2507685079" sldId="291"/>
            <ac:picMk id="6" creationId="{4A8406C7-CB7B-4343-A7E9-82DDDD6FAF61}"/>
          </ac:picMkLst>
        </pc:picChg>
        <pc:picChg chg="add mod">
          <ac:chgData name="西浦 理" userId="bc3d1d7e-59d4-4042-a907-22f519a60285" providerId="ADAL" clId="{75B257AB-BA27-43F2-A8A4-5DD86BFF4F8D}" dt="2020-07-01T03:00:05.965" v="234" actId="1076"/>
          <ac:picMkLst>
            <pc:docMk/>
            <pc:sldMk cId="2507685079" sldId="291"/>
            <ac:picMk id="7" creationId="{D506EA85-C308-4E52-BF97-AF797B22036E}"/>
          </ac:picMkLst>
        </pc:picChg>
        <pc:picChg chg="add mod">
          <ac:chgData name="西浦 理" userId="bc3d1d7e-59d4-4042-a907-22f519a60285" providerId="ADAL" clId="{75B257AB-BA27-43F2-A8A4-5DD86BFF4F8D}" dt="2020-07-01T03:08:01.623" v="283" actId="1076"/>
          <ac:picMkLst>
            <pc:docMk/>
            <pc:sldMk cId="2507685079" sldId="291"/>
            <ac:picMk id="8" creationId="{ED950D1D-BFE6-41B1-B989-A14D3E868DEE}"/>
          </ac:picMkLst>
        </pc:picChg>
      </pc:sldChg>
    </pc:docChg>
  </pc:docChgLst>
  <pc:docChgLst>
    <pc:chgData name="理 西浦" userId="74abef77ac0b33dc" providerId="LiveId" clId="{8A2DF178-9E6B-4125-9E90-47C2167898DA}"/>
    <pc:docChg chg="undo custSel addSld delSld modSld sldOrd">
      <pc:chgData name="理 西浦" userId="74abef77ac0b33dc" providerId="LiveId" clId="{8A2DF178-9E6B-4125-9E90-47C2167898DA}" dt="2020-06-30T10:13:14.031" v="5790" actId="14100"/>
      <pc:docMkLst>
        <pc:docMk/>
      </pc:docMkLst>
      <pc:sldChg chg="modSp add">
        <pc:chgData name="理 西浦" userId="74abef77ac0b33dc" providerId="LiveId" clId="{8A2DF178-9E6B-4125-9E90-47C2167898DA}" dt="2020-06-30T05:40:08.457" v="63" actId="20577"/>
        <pc:sldMkLst>
          <pc:docMk/>
          <pc:sldMk cId="3070855207" sldId="256"/>
        </pc:sldMkLst>
        <pc:spChg chg="mod">
          <ac:chgData name="理 西浦" userId="74abef77ac0b33dc" providerId="LiveId" clId="{8A2DF178-9E6B-4125-9E90-47C2167898DA}" dt="2020-06-30T05:40:08.457" v="63" actId="20577"/>
          <ac:spMkLst>
            <pc:docMk/>
            <pc:sldMk cId="3070855207" sldId="256"/>
            <ac:spMk id="2" creationId="{5DC98625-9017-47D3-B9B3-BDE5EB121B84}"/>
          </ac:spMkLst>
        </pc:spChg>
        <pc:spChg chg="mod">
          <ac:chgData name="理 西浦" userId="74abef77ac0b33dc" providerId="LiveId" clId="{8A2DF178-9E6B-4125-9E90-47C2167898DA}" dt="2020-06-30T05:39:36.454" v="43" actId="121"/>
          <ac:spMkLst>
            <pc:docMk/>
            <pc:sldMk cId="3070855207" sldId="256"/>
            <ac:spMk id="3" creationId="{9FE3DCF5-4023-4B28-B368-AEC6C2CA8065}"/>
          </ac:spMkLst>
        </pc:spChg>
      </pc:sldChg>
      <pc:sldChg chg="modSp add">
        <pc:chgData name="理 西浦" userId="74abef77ac0b33dc" providerId="LiveId" clId="{8A2DF178-9E6B-4125-9E90-47C2167898DA}" dt="2020-06-30T05:43:29.488" v="97" actId="403"/>
        <pc:sldMkLst>
          <pc:docMk/>
          <pc:sldMk cId="3563477412" sldId="257"/>
        </pc:sldMkLst>
        <pc:spChg chg="mod">
          <ac:chgData name="理 西浦" userId="74abef77ac0b33dc" providerId="LiveId" clId="{8A2DF178-9E6B-4125-9E90-47C2167898DA}" dt="2020-06-30T05:42:20.800" v="81"/>
          <ac:spMkLst>
            <pc:docMk/>
            <pc:sldMk cId="3563477412" sldId="257"/>
            <ac:spMk id="2" creationId="{F2DBAD4F-0619-460E-9D41-525B4C82D037}"/>
          </ac:spMkLst>
        </pc:spChg>
        <pc:spChg chg="mod">
          <ac:chgData name="理 西浦" userId="74abef77ac0b33dc" providerId="LiveId" clId="{8A2DF178-9E6B-4125-9E90-47C2167898DA}" dt="2020-06-30T05:43:29.488" v="97" actId="403"/>
          <ac:spMkLst>
            <pc:docMk/>
            <pc:sldMk cId="3563477412" sldId="257"/>
            <ac:spMk id="3" creationId="{80BD7782-253F-4E4E-B74F-369FF05004E3}"/>
          </ac:spMkLst>
        </pc:spChg>
      </pc:sldChg>
      <pc:sldChg chg="modSp add">
        <pc:chgData name="理 西浦" userId="74abef77ac0b33dc" providerId="LiveId" clId="{8A2DF178-9E6B-4125-9E90-47C2167898DA}" dt="2020-06-30T05:49:57.722" v="154" actId="20577"/>
        <pc:sldMkLst>
          <pc:docMk/>
          <pc:sldMk cId="1003428336" sldId="258"/>
        </pc:sldMkLst>
        <pc:spChg chg="mod">
          <ac:chgData name="理 西浦" userId="74abef77ac0b33dc" providerId="LiveId" clId="{8A2DF178-9E6B-4125-9E90-47C2167898DA}" dt="2020-06-30T05:44:22.510" v="110"/>
          <ac:spMkLst>
            <pc:docMk/>
            <pc:sldMk cId="1003428336" sldId="258"/>
            <ac:spMk id="2" creationId="{C4C3BE4B-1D5C-43B2-A745-3557F8C1EEAB}"/>
          </ac:spMkLst>
        </pc:spChg>
        <pc:spChg chg="mod">
          <ac:chgData name="理 西浦" userId="74abef77ac0b33dc" providerId="LiveId" clId="{8A2DF178-9E6B-4125-9E90-47C2167898DA}" dt="2020-06-30T05:49:57.722" v="154" actId="20577"/>
          <ac:spMkLst>
            <pc:docMk/>
            <pc:sldMk cId="1003428336" sldId="258"/>
            <ac:spMk id="3" creationId="{B42B326F-68D9-41F0-8443-2B823735380B}"/>
          </ac:spMkLst>
        </pc:spChg>
      </pc:sldChg>
      <pc:sldChg chg="addSp delSp modSp add">
        <pc:chgData name="理 西浦" userId="74abef77ac0b33dc" providerId="LiveId" clId="{8A2DF178-9E6B-4125-9E90-47C2167898DA}" dt="2020-06-30T06:06:29.554" v="533" actId="14100"/>
        <pc:sldMkLst>
          <pc:docMk/>
          <pc:sldMk cId="456707616" sldId="259"/>
        </pc:sldMkLst>
        <pc:spChg chg="mod">
          <ac:chgData name="理 西浦" userId="74abef77ac0b33dc" providerId="LiveId" clId="{8A2DF178-9E6B-4125-9E90-47C2167898DA}" dt="2020-06-30T05:51:31.749" v="174"/>
          <ac:spMkLst>
            <pc:docMk/>
            <pc:sldMk cId="456707616" sldId="259"/>
            <ac:spMk id="2" creationId="{47F364D5-BDEB-4BA0-8832-AF97A8D7E79F}"/>
          </ac:spMkLst>
        </pc:spChg>
        <pc:spChg chg="mod">
          <ac:chgData name="理 西浦" userId="74abef77ac0b33dc" providerId="LiveId" clId="{8A2DF178-9E6B-4125-9E90-47C2167898DA}" dt="2020-06-30T06:06:29.554" v="533" actId="14100"/>
          <ac:spMkLst>
            <pc:docMk/>
            <pc:sldMk cId="456707616" sldId="259"/>
            <ac:spMk id="3" creationId="{7D7E02C4-B9C8-4A9B-9405-5382AE633931}"/>
          </ac:spMkLst>
        </pc:spChg>
        <pc:spChg chg="add mod">
          <ac:chgData name="理 西浦" userId="74abef77ac0b33dc" providerId="LiveId" clId="{8A2DF178-9E6B-4125-9E90-47C2167898DA}" dt="2020-06-30T06:06:22.941" v="531" actId="1076"/>
          <ac:spMkLst>
            <pc:docMk/>
            <pc:sldMk cId="456707616" sldId="259"/>
            <ac:spMk id="4" creationId="{39A602EB-C57B-4427-93A5-01FEA05E09D0}"/>
          </ac:spMkLst>
        </pc:spChg>
        <pc:spChg chg="add mod">
          <ac:chgData name="理 西浦" userId="74abef77ac0b33dc" providerId="LiveId" clId="{8A2DF178-9E6B-4125-9E90-47C2167898DA}" dt="2020-06-30T06:06:22.941" v="531" actId="1076"/>
          <ac:spMkLst>
            <pc:docMk/>
            <pc:sldMk cId="456707616" sldId="259"/>
            <ac:spMk id="7" creationId="{1F11A018-57DC-4550-B8E8-2AE5A0E46F9D}"/>
          </ac:spMkLst>
        </pc:spChg>
        <pc:spChg chg="add del mod">
          <ac:chgData name="理 西浦" userId="74abef77ac0b33dc" providerId="LiveId" clId="{8A2DF178-9E6B-4125-9E90-47C2167898DA}" dt="2020-06-30T06:00:16.187" v="331" actId="478"/>
          <ac:spMkLst>
            <pc:docMk/>
            <pc:sldMk cId="456707616" sldId="259"/>
            <ac:spMk id="8" creationId="{CF0D4619-E1E8-4E22-B070-DC66B674AA3C}"/>
          </ac:spMkLst>
        </pc:spChg>
        <pc:spChg chg="add del mod">
          <ac:chgData name="理 西浦" userId="74abef77ac0b33dc" providerId="LiveId" clId="{8A2DF178-9E6B-4125-9E90-47C2167898DA}" dt="2020-06-30T06:01:05.575" v="333" actId="478"/>
          <ac:spMkLst>
            <pc:docMk/>
            <pc:sldMk cId="456707616" sldId="259"/>
            <ac:spMk id="9" creationId="{8DBD068E-5193-4531-A839-5A3B997DE5EB}"/>
          </ac:spMkLst>
        </pc:spChg>
        <pc:spChg chg="add mod">
          <ac:chgData name="理 西浦" userId="74abef77ac0b33dc" providerId="LiveId" clId="{8A2DF178-9E6B-4125-9E90-47C2167898DA}" dt="2020-06-30T06:06:22.941" v="531" actId="1076"/>
          <ac:spMkLst>
            <pc:docMk/>
            <pc:sldMk cId="456707616" sldId="259"/>
            <ac:spMk id="10" creationId="{3B23D3F4-94C1-44D3-B41E-E778029C9AAA}"/>
          </ac:spMkLst>
        </pc:spChg>
        <pc:spChg chg="add mod">
          <ac:chgData name="理 西浦" userId="74abef77ac0b33dc" providerId="LiveId" clId="{8A2DF178-9E6B-4125-9E90-47C2167898DA}" dt="2020-06-30T06:06:22.941" v="531" actId="1076"/>
          <ac:spMkLst>
            <pc:docMk/>
            <pc:sldMk cId="456707616" sldId="259"/>
            <ac:spMk id="11" creationId="{519435A9-B667-40F5-81B4-1CA6DE70C8B3}"/>
          </ac:spMkLst>
        </pc:spChg>
        <pc:spChg chg="add mod">
          <ac:chgData name="理 西浦" userId="74abef77ac0b33dc" providerId="LiveId" clId="{8A2DF178-9E6B-4125-9E90-47C2167898DA}" dt="2020-06-30T06:06:22.941" v="531" actId="1076"/>
          <ac:spMkLst>
            <pc:docMk/>
            <pc:sldMk cId="456707616" sldId="259"/>
            <ac:spMk id="12" creationId="{BEF9B9B8-98BE-4D83-A7CE-CDD8AE5D2A2E}"/>
          </ac:spMkLst>
        </pc:spChg>
        <pc:spChg chg="add mod">
          <ac:chgData name="理 西浦" userId="74abef77ac0b33dc" providerId="LiveId" clId="{8A2DF178-9E6B-4125-9E90-47C2167898DA}" dt="2020-06-30T06:06:22.941" v="531" actId="1076"/>
          <ac:spMkLst>
            <pc:docMk/>
            <pc:sldMk cId="456707616" sldId="259"/>
            <ac:spMk id="13" creationId="{90929C54-8047-4BB1-A43F-BBAB8C07A465}"/>
          </ac:spMkLst>
        </pc:spChg>
        <pc:spChg chg="add mod">
          <ac:chgData name="理 西浦" userId="74abef77ac0b33dc" providerId="LiveId" clId="{8A2DF178-9E6B-4125-9E90-47C2167898DA}" dt="2020-06-30T06:06:22.941" v="531" actId="1076"/>
          <ac:spMkLst>
            <pc:docMk/>
            <pc:sldMk cId="456707616" sldId="259"/>
            <ac:spMk id="14" creationId="{698D2F30-39A2-4EE7-99E2-36B9FED174B0}"/>
          </ac:spMkLst>
        </pc:spChg>
        <pc:spChg chg="add mod ord">
          <ac:chgData name="理 西浦" userId="74abef77ac0b33dc" providerId="LiveId" clId="{8A2DF178-9E6B-4125-9E90-47C2167898DA}" dt="2020-06-30T06:06:22.941" v="531" actId="1076"/>
          <ac:spMkLst>
            <pc:docMk/>
            <pc:sldMk cId="456707616" sldId="259"/>
            <ac:spMk id="15" creationId="{119FFA0C-DE87-468E-91E1-65CB9F7B9BD1}"/>
          </ac:spMkLst>
        </pc:spChg>
        <pc:cxnChg chg="add del mod">
          <ac:chgData name="理 西浦" userId="74abef77ac0b33dc" providerId="LiveId" clId="{8A2DF178-9E6B-4125-9E90-47C2167898DA}" dt="2020-06-30T05:59:23.073" v="327" actId="478"/>
          <ac:cxnSpMkLst>
            <pc:docMk/>
            <pc:sldMk cId="456707616" sldId="259"/>
            <ac:cxnSpMk id="6" creationId="{E688A990-6D4C-4ED6-995A-8BBF88FE0248}"/>
          </ac:cxnSpMkLst>
        </pc:cxnChg>
      </pc:sldChg>
      <pc:sldChg chg="modSp add">
        <pc:chgData name="理 西浦" userId="74abef77ac0b33dc" providerId="LiveId" clId="{8A2DF178-9E6B-4125-9E90-47C2167898DA}" dt="2020-06-30T06:28:46.615" v="1054" actId="6549"/>
        <pc:sldMkLst>
          <pc:docMk/>
          <pc:sldMk cId="3012704436" sldId="260"/>
        </pc:sldMkLst>
        <pc:spChg chg="mod">
          <ac:chgData name="理 西浦" userId="74abef77ac0b33dc" providerId="LiveId" clId="{8A2DF178-9E6B-4125-9E90-47C2167898DA}" dt="2020-06-30T06:23:34.761" v="925"/>
          <ac:spMkLst>
            <pc:docMk/>
            <pc:sldMk cId="3012704436" sldId="260"/>
            <ac:spMk id="2" creationId="{12DE75B0-B5C6-46E6-9585-6DD291D01E2C}"/>
          </ac:spMkLst>
        </pc:spChg>
        <pc:spChg chg="mod">
          <ac:chgData name="理 西浦" userId="74abef77ac0b33dc" providerId="LiveId" clId="{8A2DF178-9E6B-4125-9E90-47C2167898DA}" dt="2020-06-30T06:28:46.615" v="1054" actId="6549"/>
          <ac:spMkLst>
            <pc:docMk/>
            <pc:sldMk cId="3012704436" sldId="260"/>
            <ac:spMk id="3" creationId="{5EFA891C-7DE1-47B8-A3E5-42963ED1D0C5}"/>
          </ac:spMkLst>
        </pc:spChg>
      </pc:sldChg>
      <pc:sldChg chg="modSp add">
        <pc:chgData name="理 西浦" userId="74abef77ac0b33dc" providerId="LiveId" clId="{8A2DF178-9E6B-4125-9E90-47C2167898DA}" dt="2020-06-30T06:25:49.896" v="949" actId="20577"/>
        <pc:sldMkLst>
          <pc:docMk/>
          <pc:sldMk cId="292069008" sldId="261"/>
        </pc:sldMkLst>
        <pc:spChg chg="mod">
          <ac:chgData name="理 西浦" userId="74abef77ac0b33dc" providerId="LiveId" clId="{8A2DF178-9E6B-4125-9E90-47C2167898DA}" dt="2020-06-30T06:11:11.875" v="612"/>
          <ac:spMkLst>
            <pc:docMk/>
            <pc:sldMk cId="292069008" sldId="261"/>
            <ac:spMk id="2" creationId="{12DE75B0-B5C6-46E6-9585-6DD291D01E2C}"/>
          </ac:spMkLst>
        </pc:spChg>
        <pc:spChg chg="mod">
          <ac:chgData name="理 西浦" userId="74abef77ac0b33dc" providerId="LiveId" clId="{8A2DF178-9E6B-4125-9E90-47C2167898DA}" dt="2020-06-30T06:25:49.896" v="949" actId="20577"/>
          <ac:spMkLst>
            <pc:docMk/>
            <pc:sldMk cId="292069008" sldId="261"/>
            <ac:spMk id="3" creationId="{5EFA891C-7DE1-47B8-A3E5-42963ED1D0C5}"/>
          </ac:spMkLst>
        </pc:spChg>
      </pc:sldChg>
      <pc:sldChg chg="modSp add modNotesTx">
        <pc:chgData name="理 西浦" userId="74abef77ac0b33dc" providerId="LiveId" clId="{8A2DF178-9E6B-4125-9E90-47C2167898DA}" dt="2020-06-30T06:29:03.501" v="1055" actId="1076"/>
        <pc:sldMkLst>
          <pc:docMk/>
          <pc:sldMk cId="464615615" sldId="262"/>
        </pc:sldMkLst>
        <pc:spChg chg="mod">
          <ac:chgData name="理 西浦" userId="74abef77ac0b33dc" providerId="LiveId" clId="{8A2DF178-9E6B-4125-9E90-47C2167898DA}" dt="2020-06-30T06:23:41.556" v="935"/>
          <ac:spMkLst>
            <pc:docMk/>
            <pc:sldMk cId="464615615" sldId="262"/>
            <ac:spMk id="2" creationId="{7AAF951D-D851-4EEE-99B2-014A935988CD}"/>
          </ac:spMkLst>
        </pc:spChg>
        <pc:spChg chg="mod">
          <ac:chgData name="理 西浦" userId="74abef77ac0b33dc" providerId="LiveId" clId="{8A2DF178-9E6B-4125-9E90-47C2167898DA}" dt="2020-06-30T06:29:03.501" v="1055" actId="1076"/>
          <ac:spMkLst>
            <pc:docMk/>
            <pc:sldMk cId="464615615" sldId="262"/>
            <ac:spMk id="3" creationId="{9A6D78FA-CB71-4081-B460-7888BD06CD9F}"/>
          </ac:spMkLst>
        </pc:spChg>
      </pc:sldChg>
      <pc:sldChg chg="modSp add">
        <pc:chgData name="理 西浦" userId="74abef77ac0b33dc" providerId="LiveId" clId="{8A2DF178-9E6B-4125-9E90-47C2167898DA}" dt="2020-06-30T07:19:59.976" v="2575" actId="403"/>
        <pc:sldMkLst>
          <pc:docMk/>
          <pc:sldMk cId="3778958814" sldId="263"/>
        </pc:sldMkLst>
        <pc:spChg chg="mod">
          <ac:chgData name="理 西浦" userId="74abef77ac0b33dc" providerId="LiveId" clId="{8A2DF178-9E6B-4125-9E90-47C2167898DA}" dt="2020-06-30T06:27:27.660" v="1025" actId="20577"/>
          <ac:spMkLst>
            <pc:docMk/>
            <pc:sldMk cId="3778958814" sldId="263"/>
            <ac:spMk id="2" creationId="{BF7A7701-CF31-4786-81BF-724283A49DC9}"/>
          </ac:spMkLst>
        </pc:spChg>
        <pc:spChg chg="mod">
          <ac:chgData name="理 西浦" userId="74abef77ac0b33dc" providerId="LiveId" clId="{8A2DF178-9E6B-4125-9E90-47C2167898DA}" dt="2020-06-30T07:19:59.976" v="2575" actId="403"/>
          <ac:spMkLst>
            <pc:docMk/>
            <pc:sldMk cId="3778958814" sldId="263"/>
            <ac:spMk id="3" creationId="{8F5908AA-D537-4020-802A-11B7A3B94FD3}"/>
          </ac:spMkLst>
        </pc:spChg>
      </pc:sldChg>
      <pc:sldChg chg="add del">
        <pc:chgData name="理 西浦" userId="74abef77ac0b33dc" providerId="LiveId" clId="{8A2DF178-9E6B-4125-9E90-47C2167898DA}" dt="2020-06-30T06:44:02.753" v="1530" actId="2696"/>
        <pc:sldMkLst>
          <pc:docMk/>
          <pc:sldMk cId="1812700578" sldId="264"/>
        </pc:sldMkLst>
      </pc:sldChg>
      <pc:sldChg chg="add del">
        <pc:chgData name="理 西浦" userId="74abef77ac0b33dc" providerId="LiveId" clId="{8A2DF178-9E6B-4125-9E90-47C2167898DA}" dt="2020-06-30T07:15:12.413" v="2498" actId="2696"/>
        <pc:sldMkLst>
          <pc:docMk/>
          <pc:sldMk cId="1630651277" sldId="265"/>
        </pc:sldMkLst>
      </pc:sldChg>
      <pc:sldChg chg="addSp modSp add">
        <pc:chgData name="理 西浦" userId="74abef77ac0b33dc" providerId="LiveId" clId="{8A2DF178-9E6B-4125-9E90-47C2167898DA}" dt="2020-06-30T07:20:57.175" v="2576" actId="1076"/>
        <pc:sldMkLst>
          <pc:docMk/>
          <pc:sldMk cId="977775717" sldId="266"/>
        </pc:sldMkLst>
        <pc:spChg chg="mod">
          <ac:chgData name="理 西浦" userId="74abef77ac0b33dc" providerId="LiveId" clId="{8A2DF178-9E6B-4125-9E90-47C2167898DA}" dt="2020-06-30T06:56:07.651" v="1929"/>
          <ac:spMkLst>
            <pc:docMk/>
            <pc:sldMk cId="977775717" sldId="266"/>
            <ac:spMk id="2" creationId="{BF7A7701-CF31-4786-81BF-724283A49DC9}"/>
          </ac:spMkLst>
        </pc:spChg>
        <pc:spChg chg="mod">
          <ac:chgData name="理 西浦" userId="74abef77ac0b33dc" providerId="LiveId" clId="{8A2DF178-9E6B-4125-9E90-47C2167898DA}" dt="2020-06-30T07:17:09.269" v="2566"/>
          <ac:spMkLst>
            <pc:docMk/>
            <pc:sldMk cId="977775717" sldId="266"/>
            <ac:spMk id="3" creationId="{8F5908AA-D537-4020-802A-11B7A3B94FD3}"/>
          </ac:spMkLst>
        </pc:spChg>
        <pc:picChg chg="add mod">
          <ac:chgData name="理 西浦" userId="74abef77ac0b33dc" providerId="LiveId" clId="{8A2DF178-9E6B-4125-9E90-47C2167898DA}" dt="2020-06-30T07:20:57.175" v="2576" actId="1076"/>
          <ac:picMkLst>
            <pc:docMk/>
            <pc:sldMk cId="977775717" sldId="266"/>
            <ac:picMk id="1026" creationId="{99666B29-6231-4000-BBF0-EEDE4975C33C}"/>
          </ac:picMkLst>
        </pc:picChg>
      </pc:sldChg>
      <pc:sldChg chg="modSp add">
        <pc:chgData name="理 西浦" userId="74abef77ac0b33dc" providerId="LiveId" clId="{8A2DF178-9E6B-4125-9E90-47C2167898DA}" dt="2020-06-30T07:40:59.207" v="3180"/>
        <pc:sldMkLst>
          <pc:docMk/>
          <pc:sldMk cId="1009842893" sldId="267"/>
        </pc:sldMkLst>
        <pc:spChg chg="mod">
          <ac:chgData name="理 西浦" userId="74abef77ac0b33dc" providerId="LiveId" clId="{8A2DF178-9E6B-4125-9E90-47C2167898DA}" dt="2020-06-30T07:30:31.718" v="3049"/>
          <ac:spMkLst>
            <pc:docMk/>
            <pc:sldMk cId="1009842893" sldId="267"/>
            <ac:spMk id="2" creationId="{EB92560D-7F29-4C9B-A071-6DACE7A4F53A}"/>
          </ac:spMkLst>
        </pc:spChg>
        <pc:spChg chg="mod">
          <ac:chgData name="理 西浦" userId="74abef77ac0b33dc" providerId="LiveId" clId="{8A2DF178-9E6B-4125-9E90-47C2167898DA}" dt="2020-06-30T07:40:59.207" v="3180"/>
          <ac:spMkLst>
            <pc:docMk/>
            <pc:sldMk cId="1009842893" sldId="267"/>
            <ac:spMk id="3" creationId="{DAEF7006-9EC7-49B3-BD51-1259EA1E106D}"/>
          </ac:spMkLst>
        </pc:spChg>
      </pc:sldChg>
      <pc:sldChg chg="addSp modSp add">
        <pc:chgData name="理 西浦" userId="74abef77ac0b33dc" providerId="LiveId" clId="{8A2DF178-9E6B-4125-9E90-47C2167898DA}" dt="2020-06-30T07:29:47.403" v="3032" actId="1076"/>
        <pc:sldMkLst>
          <pc:docMk/>
          <pc:sldMk cId="1209180616" sldId="268"/>
        </pc:sldMkLst>
        <pc:spChg chg="add mod">
          <ac:chgData name="理 西浦" userId="74abef77ac0b33dc" providerId="LiveId" clId="{8A2DF178-9E6B-4125-9E90-47C2167898DA}" dt="2020-06-30T07:27:11.947" v="2922" actId="1076"/>
          <ac:spMkLst>
            <pc:docMk/>
            <pc:sldMk cId="1209180616" sldId="268"/>
            <ac:spMk id="3" creationId="{1AF0F7AA-8DA1-4633-B034-61356C66A8AA}"/>
          </ac:spMkLst>
        </pc:spChg>
        <pc:spChg chg="add mod">
          <ac:chgData name="理 西浦" userId="74abef77ac0b33dc" providerId="LiveId" clId="{8A2DF178-9E6B-4125-9E90-47C2167898DA}" dt="2020-06-30T07:27:47.489" v="2959" actId="1076"/>
          <ac:spMkLst>
            <pc:docMk/>
            <pc:sldMk cId="1209180616" sldId="268"/>
            <ac:spMk id="4" creationId="{F1C892F2-5CD0-4134-83B6-AE87A5003038}"/>
          </ac:spMkLst>
        </pc:spChg>
        <pc:spChg chg="add mod">
          <ac:chgData name="理 西浦" userId="74abef77ac0b33dc" providerId="LiveId" clId="{8A2DF178-9E6B-4125-9E90-47C2167898DA}" dt="2020-06-30T07:29:47.403" v="3032" actId="1076"/>
          <ac:spMkLst>
            <pc:docMk/>
            <pc:sldMk cId="1209180616" sldId="268"/>
            <ac:spMk id="5" creationId="{F91336E6-F81B-4B16-81E6-2983C3CFD5E4}"/>
          </ac:spMkLst>
        </pc:spChg>
        <pc:picChg chg="add mod">
          <ac:chgData name="理 西浦" userId="74abef77ac0b33dc" providerId="LiveId" clId="{8A2DF178-9E6B-4125-9E90-47C2167898DA}" dt="2020-06-30T07:25:28.841" v="2852" actId="1076"/>
          <ac:picMkLst>
            <pc:docMk/>
            <pc:sldMk cId="1209180616" sldId="268"/>
            <ac:picMk id="2" creationId="{7B8D7214-8E19-429E-83D4-510EB4839334}"/>
          </ac:picMkLst>
        </pc:picChg>
      </pc:sldChg>
      <pc:sldChg chg="addSp delSp modSp add">
        <pc:chgData name="理 西浦" userId="74abef77ac0b33dc" providerId="LiveId" clId="{8A2DF178-9E6B-4125-9E90-47C2167898DA}" dt="2020-06-30T07:49:50.460" v="3346" actId="14100"/>
        <pc:sldMkLst>
          <pc:docMk/>
          <pc:sldMk cId="3148523640" sldId="269"/>
        </pc:sldMkLst>
        <pc:spChg chg="mod">
          <ac:chgData name="理 西浦" userId="74abef77ac0b33dc" providerId="LiveId" clId="{8A2DF178-9E6B-4125-9E90-47C2167898DA}" dt="2020-06-30T07:39:29.746" v="3153"/>
          <ac:spMkLst>
            <pc:docMk/>
            <pc:sldMk cId="3148523640" sldId="269"/>
            <ac:spMk id="2" creationId="{DFF25F57-E5F8-4ABB-B2CF-E82049D1D4C0}"/>
          </ac:spMkLst>
        </pc:spChg>
        <pc:spChg chg="mod ord">
          <ac:chgData name="理 西浦" userId="74abef77ac0b33dc" providerId="LiveId" clId="{8A2DF178-9E6B-4125-9E90-47C2167898DA}" dt="2020-06-30T07:44:56.747" v="3315"/>
          <ac:spMkLst>
            <pc:docMk/>
            <pc:sldMk cId="3148523640" sldId="269"/>
            <ac:spMk id="3" creationId="{348BC71C-EFB1-49C6-8135-67D805C331F0}"/>
          </ac:spMkLst>
        </pc:spChg>
        <pc:spChg chg="add mod">
          <ac:chgData name="理 西浦" userId="74abef77ac0b33dc" providerId="LiveId" clId="{8A2DF178-9E6B-4125-9E90-47C2167898DA}" dt="2020-06-30T07:47:29.046" v="3330" actId="1036"/>
          <ac:spMkLst>
            <pc:docMk/>
            <pc:sldMk cId="3148523640" sldId="269"/>
            <ac:spMk id="5" creationId="{AEC41214-F794-486B-B9C9-17AE05F82506}"/>
          </ac:spMkLst>
        </pc:spChg>
        <pc:spChg chg="add del mod">
          <ac:chgData name="理 西浦" userId="74abef77ac0b33dc" providerId="LiveId" clId="{8A2DF178-9E6B-4125-9E90-47C2167898DA}" dt="2020-06-30T07:48:35.851" v="3337" actId="478"/>
          <ac:spMkLst>
            <pc:docMk/>
            <pc:sldMk cId="3148523640" sldId="269"/>
            <ac:spMk id="10" creationId="{2EFACCAA-A98F-439D-B753-2432FB4FB038}"/>
          </ac:spMkLst>
        </pc:spChg>
        <pc:spChg chg="add mod">
          <ac:chgData name="理 西浦" userId="74abef77ac0b33dc" providerId="LiveId" clId="{8A2DF178-9E6B-4125-9E90-47C2167898DA}" dt="2020-06-30T07:49:50.460" v="3346" actId="14100"/>
          <ac:spMkLst>
            <pc:docMk/>
            <pc:sldMk cId="3148523640" sldId="269"/>
            <ac:spMk id="11" creationId="{E6E689BC-30D1-49FA-AF20-D8FA8500A310}"/>
          </ac:spMkLst>
        </pc:spChg>
        <pc:picChg chg="add mod">
          <ac:chgData name="理 西浦" userId="74abef77ac0b33dc" providerId="LiveId" clId="{8A2DF178-9E6B-4125-9E90-47C2167898DA}" dt="2020-06-30T07:47:18.449" v="3323" actId="1076"/>
          <ac:picMkLst>
            <pc:docMk/>
            <pc:sldMk cId="3148523640" sldId="269"/>
            <ac:picMk id="4" creationId="{43A04B90-3D7C-4BBF-92EE-B8DB92F40305}"/>
          </ac:picMkLst>
        </pc:picChg>
        <pc:picChg chg="add mod">
          <ac:chgData name="理 西浦" userId="74abef77ac0b33dc" providerId="LiveId" clId="{8A2DF178-9E6B-4125-9E90-47C2167898DA}" dt="2020-06-30T07:49:30.885" v="3343" actId="1076"/>
          <ac:picMkLst>
            <pc:docMk/>
            <pc:sldMk cId="3148523640" sldId="269"/>
            <ac:picMk id="6" creationId="{9AD2D6AB-01B2-4C6B-B2EC-848C81C75102}"/>
          </ac:picMkLst>
        </pc:picChg>
        <pc:cxnChg chg="add del mod">
          <ac:chgData name="理 西浦" userId="74abef77ac0b33dc" providerId="LiveId" clId="{8A2DF178-9E6B-4125-9E90-47C2167898DA}" dt="2020-06-30T07:48:19.978" v="3335" actId="478"/>
          <ac:cxnSpMkLst>
            <pc:docMk/>
            <pc:sldMk cId="3148523640" sldId="269"/>
            <ac:cxnSpMk id="8" creationId="{1B656E55-50A5-4AE2-93B6-1702991C9B1D}"/>
          </ac:cxnSpMkLst>
        </pc:cxnChg>
      </pc:sldChg>
      <pc:sldChg chg="addSp delSp modSp add">
        <pc:chgData name="理 西浦" userId="74abef77ac0b33dc" providerId="LiveId" clId="{8A2DF178-9E6B-4125-9E90-47C2167898DA}" dt="2020-06-30T08:07:24.364" v="3535" actId="1076"/>
        <pc:sldMkLst>
          <pc:docMk/>
          <pc:sldMk cId="213242315" sldId="270"/>
        </pc:sldMkLst>
        <pc:spChg chg="mod">
          <ac:chgData name="理 西浦" userId="74abef77ac0b33dc" providerId="LiveId" clId="{8A2DF178-9E6B-4125-9E90-47C2167898DA}" dt="2020-06-30T07:53:02.344" v="3424"/>
          <ac:spMkLst>
            <pc:docMk/>
            <pc:sldMk cId="213242315" sldId="270"/>
            <ac:spMk id="2" creationId="{C16915E9-7D99-4BDB-B5DD-E1E2D41DAD6A}"/>
          </ac:spMkLst>
        </pc:spChg>
        <pc:spChg chg="mod ord">
          <ac:chgData name="理 西浦" userId="74abef77ac0b33dc" providerId="LiveId" clId="{8A2DF178-9E6B-4125-9E90-47C2167898DA}" dt="2020-06-30T08:07:24.364" v="3535" actId="1076"/>
          <ac:spMkLst>
            <pc:docMk/>
            <pc:sldMk cId="213242315" sldId="270"/>
            <ac:spMk id="3" creationId="{7303F05B-7397-4824-B524-072CF97EC075}"/>
          </ac:spMkLst>
        </pc:spChg>
        <pc:spChg chg="add del mod">
          <ac:chgData name="理 西浦" userId="74abef77ac0b33dc" providerId="LiveId" clId="{8A2DF178-9E6B-4125-9E90-47C2167898DA}" dt="2020-06-30T08:01:37.129" v="3505" actId="478"/>
          <ac:spMkLst>
            <pc:docMk/>
            <pc:sldMk cId="213242315" sldId="270"/>
            <ac:spMk id="5" creationId="{BC5D3D0D-6975-47DC-A84C-A543CA10549A}"/>
          </ac:spMkLst>
        </pc:spChg>
        <pc:spChg chg="add mod">
          <ac:chgData name="理 西浦" userId="74abef77ac0b33dc" providerId="LiveId" clId="{8A2DF178-9E6B-4125-9E90-47C2167898DA}" dt="2020-06-30T08:07:24.364" v="3535" actId="1076"/>
          <ac:spMkLst>
            <pc:docMk/>
            <pc:sldMk cId="213242315" sldId="270"/>
            <ac:spMk id="6" creationId="{E6B936F9-4302-4D85-BE27-E4A42432EFAB}"/>
          </ac:spMkLst>
        </pc:spChg>
        <pc:picChg chg="add mod">
          <ac:chgData name="理 西浦" userId="74abef77ac0b33dc" providerId="LiveId" clId="{8A2DF178-9E6B-4125-9E90-47C2167898DA}" dt="2020-06-30T08:07:24.364" v="3535" actId="1076"/>
          <ac:picMkLst>
            <pc:docMk/>
            <pc:sldMk cId="213242315" sldId="270"/>
            <ac:picMk id="4" creationId="{EC5B83D9-A13F-4F25-8F99-A4854AFD857C}"/>
          </ac:picMkLst>
        </pc:picChg>
        <pc:picChg chg="add del mod">
          <ac:chgData name="理 西浦" userId="74abef77ac0b33dc" providerId="LiveId" clId="{8A2DF178-9E6B-4125-9E90-47C2167898DA}" dt="2020-06-30T08:05:01.476" v="3532" actId="478"/>
          <ac:picMkLst>
            <pc:docMk/>
            <pc:sldMk cId="213242315" sldId="270"/>
            <ac:picMk id="7" creationId="{58F80D6C-4197-4EC4-92B7-7A4BC67A0348}"/>
          </ac:picMkLst>
        </pc:picChg>
      </pc:sldChg>
      <pc:sldChg chg="add del">
        <pc:chgData name="理 西浦" userId="74abef77ac0b33dc" providerId="LiveId" clId="{8A2DF178-9E6B-4125-9E90-47C2167898DA}" dt="2020-06-30T07:56:00.681" v="3459"/>
        <pc:sldMkLst>
          <pc:docMk/>
          <pc:sldMk cId="1246131266" sldId="271"/>
        </pc:sldMkLst>
      </pc:sldChg>
      <pc:sldChg chg="modSp add">
        <pc:chgData name="理 西浦" userId="74abef77ac0b33dc" providerId="LiveId" clId="{8A2DF178-9E6B-4125-9E90-47C2167898DA}" dt="2020-06-30T07:59:02.822" v="3493" actId="20577"/>
        <pc:sldMkLst>
          <pc:docMk/>
          <pc:sldMk cId="3341136373" sldId="271"/>
        </pc:sldMkLst>
        <pc:spChg chg="mod">
          <ac:chgData name="理 西浦" userId="74abef77ac0b33dc" providerId="LiveId" clId="{8A2DF178-9E6B-4125-9E90-47C2167898DA}" dt="2020-06-30T07:56:14.945" v="3472" actId="20577"/>
          <ac:spMkLst>
            <pc:docMk/>
            <pc:sldMk cId="3341136373" sldId="271"/>
            <ac:spMk id="2" creationId="{E46B9EFB-658B-4FE4-A3F5-3A55EBE3A026}"/>
          </ac:spMkLst>
        </pc:spChg>
        <pc:spChg chg="mod">
          <ac:chgData name="理 西浦" userId="74abef77ac0b33dc" providerId="LiveId" clId="{8A2DF178-9E6B-4125-9E90-47C2167898DA}" dt="2020-06-30T07:59:02.822" v="3493" actId="20577"/>
          <ac:spMkLst>
            <pc:docMk/>
            <pc:sldMk cId="3341136373" sldId="271"/>
            <ac:spMk id="3" creationId="{8D5B4CD9-0AB4-4BF6-8711-082B201F1648}"/>
          </ac:spMkLst>
        </pc:spChg>
      </pc:sldChg>
      <pc:sldChg chg="modSp add">
        <pc:chgData name="理 西浦" userId="74abef77ac0b33dc" providerId="LiveId" clId="{8A2DF178-9E6B-4125-9E90-47C2167898DA}" dt="2020-06-30T09:04:52.131" v="4107"/>
        <pc:sldMkLst>
          <pc:docMk/>
          <pc:sldMk cId="1238081074" sldId="272"/>
        </pc:sldMkLst>
        <pc:spChg chg="mod">
          <ac:chgData name="理 西浦" userId="74abef77ac0b33dc" providerId="LiveId" clId="{8A2DF178-9E6B-4125-9E90-47C2167898DA}" dt="2020-06-30T08:09:26.917" v="3537"/>
          <ac:spMkLst>
            <pc:docMk/>
            <pc:sldMk cId="1238081074" sldId="272"/>
            <ac:spMk id="2" creationId="{4998F282-44B2-4238-926C-0517BC2DE991}"/>
          </ac:spMkLst>
        </pc:spChg>
        <pc:spChg chg="mod">
          <ac:chgData name="理 西浦" userId="74abef77ac0b33dc" providerId="LiveId" clId="{8A2DF178-9E6B-4125-9E90-47C2167898DA}" dt="2020-06-30T09:04:52.131" v="4107"/>
          <ac:spMkLst>
            <pc:docMk/>
            <pc:sldMk cId="1238081074" sldId="272"/>
            <ac:spMk id="3" creationId="{58B27CCC-F931-45C4-A339-BE8DEE5411EE}"/>
          </ac:spMkLst>
        </pc:spChg>
      </pc:sldChg>
      <pc:sldChg chg="addSp delSp modSp add">
        <pc:chgData name="理 西浦" userId="74abef77ac0b33dc" providerId="LiveId" clId="{8A2DF178-9E6B-4125-9E90-47C2167898DA}" dt="2020-06-30T08:34:18.933" v="3889" actId="11529"/>
        <pc:sldMkLst>
          <pc:docMk/>
          <pc:sldMk cId="851278888" sldId="273"/>
        </pc:sldMkLst>
        <pc:spChg chg="mod">
          <ac:chgData name="理 西浦" userId="74abef77ac0b33dc" providerId="LiveId" clId="{8A2DF178-9E6B-4125-9E90-47C2167898DA}" dt="2020-06-30T08:21:50.180" v="3805"/>
          <ac:spMkLst>
            <pc:docMk/>
            <pc:sldMk cId="851278888" sldId="273"/>
            <ac:spMk id="2" creationId="{7D6A7D28-9103-4BA7-A632-EEC7D0BB0C9D}"/>
          </ac:spMkLst>
        </pc:spChg>
        <pc:spChg chg="del mod">
          <ac:chgData name="理 西浦" userId="74abef77ac0b33dc" providerId="LiveId" clId="{8A2DF178-9E6B-4125-9E90-47C2167898DA}" dt="2020-06-30T08:28:29.505" v="3855" actId="478"/>
          <ac:spMkLst>
            <pc:docMk/>
            <pc:sldMk cId="851278888" sldId="273"/>
            <ac:spMk id="3" creationId="{3961F9BD-B919-4E66-A2F0-906A42030E7F}"/>
          </ac:spMkLst>
        </pc:spChg>
        <pc:spChg chg="add mod">
          <ac:chgData name="理 西浦" userId="74abef77ac0b33dc" providerId="LiveId" clId="{8A2DF178-9E6B-4125-9E90-47C2167898DA}" dt="2020-06-30T08:24:02.805" v="3835"/>
          <ac:spMkLst>
            <pc:docMk/>
            <pc:sldMk cId="851278888" sldId="273"/>
            <ac:spMk id="5" creationId="{ABCAFB80-E5A9-4B04-A440-182FB258877C}"/>
          </ac:spMkLst>
        </pc:spChg>
        <pc:spChg chg="add del mod">
          <ac:chgData name="理 西浦" userId="74abef77ac0b33dc" providerId="LiveId" clId="{8A2DF178-9E6B-4125-9E90-47C2167898DA}" dt="2020-06-30T08:28:33.170" v="3856" actId="478"/>
          <ac:spMkLst>
            <pc:docMk/>
            <pc:sldMk cId="851278888" sldId="273"/>
            <ac:spMk id="9" creationId="{905B0705-A89E-47D0-9FB4-97F7EBDB1094}"/>
          </ac:spMkLst>
        </pc:spChg>
        <pc:spChg chg="add mod">
          <ac:chgData name="理 西浦" userId="74abef77ac0b33dc" providerId="LiveId" clId="{8A2DF178-9E6B-4125-9E90-47C2167898DA}" dt="2020-06-30T08:34:18.933" v="3889" actId="11529"/>
          <ac:spMkLst>
            <pc:docMk/>
            <pc:sldMk cId="851278888" sldId="273"/>
            <ac:spMk id="10" creationId="{D3445E08-10F7-41CB-9D19-581B64B07DCE}"/>
          </ac:spMkLst>
        </pc:spChg>
        <pc:picChg chg="add mod">
          <ac:chgData name="理 西浦" userId="74abef77ac0b33dc" providerId="LiveId" clId="{8A2DF178-9E6B-4125-9E90-47C2167898DA}" dt="2020-06-30T08:28:37.960" v="3857" actId="1076"/>
          <ac:picMkLst>
            <pc:docMk/>
            <pc:sldMk cId="851278888" sldId="273"/>
            <ac:picMk id="4" creationId="{463CC40E-6712-40F6-8086-08EF01B12A33}"/>
          </ac:picMkLst>
        </pc:picChg>
        <pc:picChg chg="add mod">
          <ac:chgData name="理 西浦" userId="74abef77ac0b33dc" providerId="LiveId" clId="{8A2DF178-9E6B-4125-9E90-47C2167898DA}" dt="2020-06-30T08:29:14.084" v="3863" actId="1035"/>
          <ac:picMkLst>
            <pc:docMk/>
            <pc:sldMk cId="851278888" sldId="273"/>
            <ac:picMk id="6" creationId="{8DF2ED8E-9340-485B-A9A3-D67C6638F887}"/>
          </ac:picMkLst>
        </pc:picChg>
        <pc:picChg chg="add mod">
          <ac:chgData name="理 西浦" userId="74abef77ac0b33dc" providerId="LiveId" clId="{8A2DF178-9E6B-4125-9E90-47C2167898DA}" dt="2020-06-30T08:28:37.960" v="3857" actId="1076"/>
          <ac:picMkLst>
            <pc:docMk/>
            <pc:sldMk cId="851278888" sldId="273"/>
            <ac:picMk id="7" creationId="{D4FB5036-B4E3-479F-A060-D5E36C6F1A58}"/>
          </ac:picMkLst>
        </pc:picChg>
      </pc:sldChg>
      <pc:sldChg chg="addSp delSp modSp add">
        <pc:chgData name="理 西浦" userId="74abef77ac0b33dc" providerId="LiveId" clId="{8A2DF178-9E6B-4125-9E90-47C2167898DA}" dt="2020-06-30T08:18:55.404" v="3793" actId="1076"/>
        <pc:sldMkLst>
          <pc:docMk/>
          <pc:sldMk cId="521955335" sldId="274"/>
        </pc:sldMkLst>
        <pc:spChg chg="mod ord">
          <ac:chgData name="理 西浦" userId="74abef77ac0b33dc" providerId="LiveId" clId="{8A2DF178-9E6B-4125-9E90-47C2167898DA}" dt="2020-06-30T08:18:55.404" v="3793" actId="1076"/>
          <ac:spMkLst>
            <pc:docMk/>
            <pc:sldMk cId="521955335" sldId="274"/>
            <ac:spMk id="3" creationId="{58B27CCC-F931-45C4-A339-BE8DEE5411EE}"/>
          </ac:spMkLst>
        </pc:spChg>
        <pc:spChg chg="add del mod">
          <ac:chgData name="理 西浦" userId="74abef77ac0b33dc" providerId="LiveId" clId="{8A2DF178-9E6B-4125-9E90-47C2167898DA}" dt="2020-06-30T08:18:11.982" v="3788" actId="478"/>
          <ac:spMkLst>
            <pc:docMk/>
            <pc:sldMk cId="521955335" sldId="274"/>
            <ac:spMk id="8" creationId="{168D6DC6-F8C3-4244-AE2E-FE67139EF3D6}"/>
          </ac:spMkLst>
        </pc:spChg>
        <pc:spChg chg="add mod">
          <ac:chgData name="理 西浦" userId="74abef77ac0b33dc" providerId="LiveId" clId="{8A2DF178-9E6B-4125-9E90-47C2167898DA}" dt="2020-06-30T08:18:30.250" v="3790" actId="1076"/>
          <ac:spMkLst>
            <pc:docMk/>
            <pc:sldMk cId="521955335" sldId="274"/>
            <ac:spMk id="9" creationId="{55E8900E-D5EB-4F25-8D1E-E3A72CF0C74B}"/>
          </ac:spMkLst>
        </pc:spChg>
        <pc:picChg chg="add mod">
          <ac:chgData name="理 西浦" userId="74abef77ac0b33dc" providerId="LiveId" clId="{8A2DF178-9E6B-4125-9E90-47C2167898DA}" dt="2020-06-30T08:18:55.404" v="3793" actId="1076"/>
          <ac:picMkLst>
            <pc:docMk/>
            <pc:sldMk cId="521955335" sldId="274"/>
            <ac:picMk id="4" creationId="{94615E59-F02D-4175-A243-622259EAE114}"/>
          </ac:picMkLst>
        </pc:picChg>
        <pc:picChg chg="add mod">
          <ac:chgData name="理 西浦" userId="74abef77ac0b33dc" providerId="LiveId" clId="{8A2DF178-9E6B-4125-9E90-47C2167898DA}" dt="2020-06-30T08:16:51.418" v="3777" actId="1076"/>
          <ac:picMkLst>
            <pc:docMk/>
            <pc:sldMk cId="521955335" sldId="274"/>
            <ac:picMk id="5" creationId="{2D9A6553-6C50-40C2-A6D2-A92FF47B4537}"/>
          </ac:picMkLst>
        </pc:picChg>
        <pc:picChg chg="add del mod">
          <ac:chgData name="理 西浦" userId="74abef77ac0b33dc" providerId="LiveId" clId="{8A2DF178-9E6B-4125-9E90-47C2167898DA}" dt="2020-06-30T08:17:17.573" v="3781" actId="478"/>
          <ac:picMkLst>
            <pc:docMk/>
            <pc:sldMk cId="521955335" sldId="274"/>
            <ac:picMk id="6" creationId="{68D6FB93-9024-4AE0-AD86-BCD722190CC1}"/>
          </ac:picMkLst>
        </pc:picChg>
        <pc:picChg chg="add mod">
          <ac:chgData name="理 西浦" userId="74abef77ac0b33dc" providerId="LiveId" clId="{8A2DF178-9E6B-4125-9E90-47C2167898DA}" dt="2020-06-30T08:17:40.816" v="3785" actId="1076"/>
          <ac:picMkLst>
            <pc:docMk/>
            <pc:sldMk cId="521955335" sldId="274"/>
            <ac:picMk id="7" creationId="{DD583823-BF0B-412D-A41E-004ADCD8DFDD}"/>
          </ac:picMkLst>
        </pc:picChg>
      </pc:sldChg>
      <pc:sldChg chg="addSp delSp modSp add">
        <pc:chgData name="理 西浦" userId="74abef77ac0b33dc" providerId="LiveId" clId="{8A2DF178-9E6B-4125-9E90-47C2167898DA}" dt="2020-06-30T09:12:06.064" v="4306"/>
        <pc:sldMkLst>
          <pc:docMk/>
          <pc:sldMk cId="3887483709" sldId="275"/>
        </pc:sldMkLst>
        <pc:spChg chg="mod">
          <ac:chgData name="理 西浦" userId="74abef77ac0b33dc" providerId="LiveId" clId="{8A2DF178-9E6B-4125-9E90-47C2167898DA}" dt="2020-06-30T08:30:05.397" v="3869" actId="20577"/>
          <ac:spMkLst>
            <pc:docMk/>
            <pc:sldMk cId="3887483709" sldId="275"/>
            <ac:spMk id="2" creationId="{6E48EF6D-D959-4241-B519-11EAE3377F49}"/>
          </ac:spMkLst>
        </pc:spChg>
        <pc:spChg chg="mod">
          <ac:chgData name="理 西浦" userId="74abef77ac0b33dc" providerId="LiveId" clId="{8A2DF178-9E6B-4125-9E90-47C2167898DA}" dt="2020-06-30T09:12:06.064" v="4306"/>
          <ac:spMkLst>
            <pc:docMk/>
            <pc:sldMk cId="3887483709" sldId="275"/>
            <ac:spMk id="3" creationId="{3F5E3EE3-4FD9-494D-92EB-3B03CC1E843C}"/>
          </ac:spMkLst>
        </pc:spChg>
        <pc:spChg chg="add mod">
          <ac:chgData name="理 西浦" userId="74abef77ac0b33dc" providerId="LiveId" clId="{8A2DF178-9E6B-4125-9E90-47C2167898DA}" dt="2020-06-30T08:40:07.763" v="3923" actId="1076"/>
          <ac:spMkLst>
            <pc:docMk/>
            <pc:sldMk cId="3887483709" sldId="275"/>
            <ac:spMk id="5" creationId="{21193AFB-3776-4925-B7C6-017DD6AB759C}"/>
          </ac:spMkLst>
        </pc:spChg>
        <pc:spChg chg="add mod">
          <ac:chgData name="理 西浦" userId="74abef77ac0b33dc" providerId="LiveId" clId="{8A2DF178-9E6B-4125-9E90-47C2167898DA}" dt="2020-06-30T08:40:03.749" v="3922" actId="1076"/>
          <ac:spMkLst>
            <pc:docMk/>
            <pc:sldMk cId="3887483709" sldId="275"/>
            <ac:spMk id="11" creationId="{9EF9BA7B-0F89-4683-BA10-18EA142DDE80}"/>
          </ac:spMkLst>
        </pc:spChg>
        <pc:picChg chg="add mod">
          <ac:chgData name="理 西浦" userId="74abef77ac0b33dc" providerId="LiveId" clId="{8A2DF178-9E6B-4125-9E90-47C2167898DA}" dt="2020-06-30T08:40:10.116" v="3924" actId="1076"/>
          <ac:picMkLst>
            <pc:docMk/>
            <pc:sldMk cId="3887483709" sldId="275"/>
            <ac:picMk id="4" creationId="{DA804EE1-22CD-4AC5-A9C4-C7EFAB98D45C}"/>
          </ac:picMkLst>
        </pc:picChg>
        <pc:picChg chg="add">
          <ac:chgData name="理 西浦" userId="74abef77ac0b33dc" providerId="LiveId" clId="{8A2DF178-9E6B-4125-9E90-47C2167898DA}" dt="2020-06-30T08:34:48.725" v="3891"/>
          <ac:picMkLst>
            <pc:docMk/>
            <pc:sldMk cId="3887483709" sldId="275"/>
            <ac:picMk id="6" creationId="{46088BEC-77F6-477D-845B-58E2847AE44D}"/>
          </ac:picMkLst>
        </pc:picChg>
        <pc:picChg chg="add del mod">
          <ac:chgData name="理 西浦" userId="74abef77ac0b33dc" providerId="LiveId" clId="{8A2DF178-9E6B-4125-9E90-47C2167898DA}" dt="2020-06-30T08:36:54.835" v="3902" actId="478"/>
          <ac:picMkLst>
            <pc:docMk/>
            <pc:sldMk cId="3887483709" sldId="275"/>
            <ac:picMk id="7" creationId="{ED3FA7B7-E323-4841-BB64-3B2260B2F5C5}"/>
          </ac:picMkLst>
        </pc:picChg>
        <pc:picChg chg="add mod ord">
          <ac:chgData name="理 西浦" userId="74abef77ac0b33dc" providerId="LiveId" clId="{8A2DF178-9E6B-4125-9E90-47C2167898DA}" dt="2020-06-30T08:36:32.690" v="3898" actId="167"/>
          <ac:picMkLst>
            <pc:docMk/>
            <pc:sldMk cId="3887483709" sldId="275"/>
            <ac:picMk id="8" creationId="{CE0645D7-0FE4-4591-AC0B-41B2A420D268}"/>
          </ac:picMkLst>
        </pc:picChg>
        <pc:picChg chg="add mod">
          <ac:chgData name="理 西浦" userId="74abef77ac0b33dc" providerId="LiveId" clId="{8A2DF178-9E6B-4125-9E90-47C2167898DA}" dt="2020-06-30T08:40:03.749" v="3922" actId="1076"/>
          <ac:picMkLst>
            <pc:docMk/>
            <pc:sldMk cId="3887483709" sldId="275"/>
            <ac:picMk id="9" creationId="{2EBAA81A-11C2-46C0-A75F-9D4A8F8D8717}"/>
          </ac:picMkLst>
        </pc:picChg>
        <pc:picChg chg="add mod">
          <ac:chgData name="理 西浦" userId="74abef77ac0b33dc" providerId="LiveId" clId="{8A2DF178-9E6B-4125-9E90-47C2167898DA}" dt="2020-06-30T08:40:03.749" v="3922" actId="1076"/>
          <ac:picMkLst>
            <pc:docMk/>
            <pc:sldMk cId="3887483709" sldId="275"/>
            <ac:picMk id="10" creationId="{A2043C9D-1597-424B-8126-BDA6C19252D8}"/>
          </ac:picMkLst>
        </pc:picChg>
      </pc:sldChg>
      <pc:sldChg chg="addSp delSp modSp add">
        <pc:chgData name="理 西浦" userId="74abef77ac0b33dc" providerId="LiveId" clId="{8A2DF178-9E6B-4125-9E90-47C2167898DA}" dt="2020-06-30T08:57:22.946" v="4033" actId="1076"/>
        <pc:sldMkLst>
          <pc:docMk/>
          <pc:sldMk cId="3301895660" sldId="276"/>
        </pc:sldMkLst>
        <pc:spChg chg="mod">
          <ac:chgData name="理 西浦" userId="74abef77ac0b33dc" providerId="LiveId" clId="{8A2DF178-9E6B-4125-9E90-47C2167898DA}" dt="2020-06-30T08:41:09.386" v="3926"/>
          <ac:spMkLst>
            <pc:docMk/>
            <pc:sldMk cId="3301895660" sldId="276"/>
            <ac:spMk id="2" creationId="{6E48EF6D-D959-4241-B519-11EAE3377F49}"/>
          </ac:spMkLst>
        </pc:spChg>
        <pc:spChg chg="mod">
          <ac:chgData name="理 西浦" userId="74abef77ac0b33dc" providerId="LiveId" clId="{8A2DF178-9E6B-4125-9E90-47C2167898DA}" dt="2020-06-30T08:45:44.306" v="3927"/>
          <ac:spMkLst>
            <pc:docMk/>
            <pc:sldMk cId="3301895660" sldId="276"/>
            <ac:spMk id="3" creationId="{3F5E3EE3-4FD9-494D-92EB-3B03CC1E843C}"/>
          </ac:spMkLst>
        </pc:spChg>
        <pc:spChg chg="del mod">
          <ac:chgData name="理 西浦" userId="74abef77ac0b33dc" providerId="LiveId" clId="{8A2DF178-9E6B-4125-9E90-47C2167898DA}" dt="2020-06-30T08:50:20.908" v="3976" actId="478"/>
          <ac:spMkLst>
            <pc:docMk/>
            <pc:sldMk cId="3301895660" sldId="276"/>
            <ac:spMk id="5" creationId="{21193AFB-3776-4925-B7C6-017DD6AB759C}"/>
          </ac:spMkLst>
        </pc:spChg>
        <pc:spChg chg="del">
          <ac:chgData name="理 西浦" userId="74abef77ac0b33dc" providerId="LiveId" clId="{8A2DF178-9E6B-4125-9E90-47C2167898DA}" dt="2020-06-30T08:46:31.698" v="3930" actId="478"/>
          <ac:spMkLst>
            <pc:docMk/>
            <pc:sldMk cId="3301895660" sldId="276"/>
            <ac:spMk id="11" creationId="{9EF9BA7B-0F89-4683-BA10-18EA142DDE80}"/>
          </ac:spMkLst>
        </pc:spChg>
        <pc:picChg chg="del">
          <ac:chgData name="理 西浦" userId="74abef77ac0b33dc" providerId="LiveId" clId="{8A2DF178-9E6B-4125-9E90-47C2167898DA}" dt="2020-06-30T08:46:45.333" v="3934" actId="478"/>
          <ac:picMkLst>
            <pc:docMk/>
            <pc:sldMk cId="3301895660" sldId="276"/>
            <ac:picMk id="4" creationId="{DA804EE1-22CD-4AC5-A9C4-C7EFAB98D45C}"/>
          </ac:picMkLst>
        </pc:picChg>
        <pc:picChg chg="add del mod">
          <ac:chgData name="理 西浦" userId="74abef77ac0b33dc" providerId="LiveId" clId="{8A2DF178-9E6B-4125-9E90-47C2167898DA}" dt="2020-06-30T08:47:29.570" v="3951" actId="478"/>
          <ac:picMkLst>
            <pc:docMk/>
            <pc:sldMk cId="3301895660" sldId="276"/>
            <ac:picMk id="6" creationId="{AA0665BA-CD7F-43F8-BDAB-006EA78FFF78}"/>
          </ac:picMkLst>
        </pc:picChg>
        <pc:picChg chg="add mod">
          <ac:chgData name="理 西浦" userId="74abef77ac0b33dc" providerId="LiveId" clId="{8A2DF178-9E6B-4125-9E90-47C2167898DA}" dt="2020-06-30T08:57:22.946" v="4033" actId="1076"/>
          <ac:picMkLst>
            <pc:docMk/>
            <pc:sldMk cId="3301895660" sldId="276"/>
            <ac:picMk id="7" creationId="{7BBE3D14-9E66-4CD3-A599-AB701E01D933}"/>
          </ac:picMkLst>
        </pc:picChg>
        <pc:picChg chg="del">
          <ac:chgData name="理 西浦" userId="74abef77ac0b33dc" providerId="LiveId" clId="{8A2DF178-9E6B-4125-9E90-47C2167898DA}" dt="2020-06-30T08:45:50.478" v="3928" actId="478"/>
          <ac:picMkLst>
            <pc:docMk/>
            <pc:sldMk cId="3301895660" sldId="276"/>
            <ac:picMk id="8" creationId="{CE0645D7-0FE4-4591-AC0B-41B2A420D268}"/>
          </ac:picMkLst>
        </pc:picChg>
        <pc:picChg chg="del">
          <ac:chgData name="理 西浦" userId="74abef77ac0b33dc" providerId="LiveId" clId="{8A2DF178-9E6B-4125-9E90-47C2167898DA}" dt="2020-06-30T08:46:32.350" v="3931" actId="478"/>
          <ac:picMkLst>
            <pc:docMk/>
            <pc:sldMk cId="3301895660" sldId="276"/>
            <ac:picMk id="9" creationId="{2EBAA81A-11C2-46C0-A75F-9D4A8F8D8717}"/>
          </ac:picMkLst>
        </pc:picChg>
        <pc:picChg chg="del">
          <ac:chgData name="理 西浦" userId="74abef77ac0b33dc" providerId="LiveId" clId="{8A2DF178-9E6B-4125-9E90-47C2167898DA}" dt="2020-06-30T08:46:30.640" v="3929" actId="478"/>
          <ac:picMkLst>
            <pc:docMk/>
            <pc:sldMk cId="3301895660" sldId="276"/>
            <ac:picMk id="10" creationId="{A2043C9D-1597-424B-8126-BDA6C19252D8}"/>
          </ac:picMkLst>
        </pc:picChg>
        <pc:picChg chg="add mod">
          <ac:chgData name="理 西浦" userId="74abef77ac0b33dc" providerId="LiveId" clId="{8A2DF178-9E6B-4125-9E90-47C2167898DA}" dt="2020-06-30T08:51:56.895" v="3984" actId="1076"/>
          <ac:picMkLst>
            <pc:docMk/>
            <pc:sldMk cId="3301895660" sldId="276"/>
            <ac:picMk id="12" creationId="{9BFC0F75-E8A9-4471-B01D-37E7148582D2}"/>
          </ac:picMkLst>
        </pc:picChg>
        <pc:picChg chg="add del mod">
          <ac:chgData name="理 西浦" userId="74abef77ac0b33dc" providerId="LiveId" clId="{8A2DF178-9E6B-4125-9E90-47C2167898DA}" dt="2020-06-30T08:50:18.883" v="3975" actId="478"/>
          <ac:picMkLst>
            <pc:docMk/>
            <pc:sldMk cId="3301895660" sldId="276"/>
            <ac:picMk id="13" creationId="{6820AA59-EB0F-43F4-9865-D9E1E1F7EF7E}"/>
          </ac:picMkLst>
        </pc:picChg>
        <pc:picChg chg="add mod">
          <ac:chgData name="理 西浦" userId="74abef77ac0b33dc" providerId="LiveId" clId="{8A2DF178-9E6B-4125-9E90-47C2167898DA}" dt="2020-06-30T08:57:22.946" v="4033" actId="1076"/>
          <ac:picMkLst>
            <pc:docMk/>
            <pc:sldMk cId="3301895660" sldId="276"/>
            <ac:picMk id="14" creationId="{262D41F5-6D73-4DA4-A986-B3E0301DAD25}"/>
          </ac:picMkLst>
        </pc:picChg>
      </pc:sldChg>
      <pc:sldChg chg="addSp delSp modSp add">
        <pc:chgData name="理 西浦" userId="74abef77ac0b33dc" providerId="LiveId" clId="{8A2DF178-9E6B-4125-9E90-47C2167898DA}" dt="2020-06-30T08:57:08.839" v="4032" actId="1076"/>
        <pc:sldMkLst>
          <pc:docMk/>
          <pc:sldMk cId="615218285" sldId="277"/>
        </pc:sldMkLst>
        <pc:spChg chg="mod">
          <ac:chgData name="理 西浦" userId="74abef77ac0b33dc" providerId="LiveId" clId="{8A2DF178-9E6B-4125-9E90-47C2167898DA}" dt="2020-06-30T08:57:00.755" v="4031" actId="27636"/>
          <ac:spMkLst>
            <pc:docMk/>
            <pc:sldMk cId="615218285" sldId="277"/>
            <ac:spMk id="3" creationId="{3F5E3EE3-4FD9-494D-92EB-3B03CC1E843C}"/>
          </ac:spMkLst>
        </pc:spChg>
        <pc:spChg chg="add mod">
          <ac:chgData name="理 西浦" userId="74abef77ac0b33dc" providerId="LiveId" clId="{8A2DF178-9E6B-4125-9E90-47C2167898DA}" dt="2020-06-30T08:57:08.839" v="4032" actId="1076"/>
          <ac:spMkLst>
            <pc:docMk/>
            <pc:sldMk cId="615218285" sldId="277"/>
            <ac:spMk id="10" creationId="{DC2871AF-D37F-4C17-98B1-B6B1A425F5DC}"/>
          </ac:spMkLst>
        </pc:spChg>
        <pc:picChg chg="add mod">
          <ac:chgData name="理 西浦" userId="74abef77ac0b33dc" providerId="LiveId" clId="{8A2DF178-9E6B-4125-9E90-47C2167898DA}" dt="2020-06-30T08:57:08.839" v="4032" actId="1076"/>
          <ac:picMkLst>
            <pc:docMk/>
            <pc:sldMk cId="615218285" sldId="277"/>
            <ac:picMk id="4" creationId="{FDD11566-F1C2-4F1E-991A-1D98ED8165DF}"/>
          </ac:picMkLst>
        </pc:picChg>
        <pc:picChg chg="add mod">
          <ac:chgData name="理 西浦" userId="74abef77ac0b33dc" providerId="LiveId" clId="{8A2DF178-9E6B-4125-9E90-47C2167898DA}" dt="2020-06-30T08:57:08.839" v="4032" actId="1076"/>
          <ac:picMkLst>
            <pc:docMk/>
            <pc:sldMk cId="615218285" sldId="277"/>
            <ac:picMk id="5" creationId="{33A92E5B-0315-4E9D-B562-AB55ADC23FAC}"/>
          </ac:picMkLst>
        </pc:picChg>
        <pc:picChg chg="add mod">
          <ac:chgData name="理 西浦" userId="74abef77ac0b33dc" providerId="LiveId" clId="{8A2DF178-9E6B-4125-9E90-47C2167898DA}" dt="2020-06-30T08:57:08.839" v="4032" actId="1076"/>
          <ac:picMkLst>
            <pc:docMk/>
            <pc:sldMk cId="615218285" sldId="277"/>
            <ac:picMk id="6" creationId="{FD4F13A4-B8E2-438B-8B4D-67F68FDFC675}"/>
          </ac:picMkLst>
        </pc:picChg>
        <pc:picChg chg="del">
          <ac:chgData name="理 西浦" userId="74abef77ac0b33dc" providerId="LiveId" clId="{8A2DF178-9E6B-4125-9E90-47C2167898DA}" dt="2020-06-30T08:52:38.970" v="3988" actId="478"/>
          <ac:picMkLst>
            <pc:docMk/>
            <pc:sldMk cId="615218285" sldId="277"/>
            <ac:picMk id="7" creationId="{7BBE3D14-9E66-4CD3-A599-AB701E01D933}"/>
          </ac:picMkLst>
        </pc:picChg>
        <pc:picChg chg="del">
          <ac:chgData name="理 西浦" userId="74abef77ac0b33dc" providerId="LiveId" clId="{8A2DF178-9E6B-4125-9E90-47C2167898DA}" dt="2020-06-30T08:52:43.604" v="3990" actId="478"/>
          <ac:picMkLst>
            <pc:docMk/>
            <pc:sldMk cId="615218285" sldId="277"/>
            <ac:picMk id="12" creationId="{9BFC0F75-E8A9-4471-B01D-37E7148582D2}"/>
          </ac:picMkLst>
        </pc:picChg>
        <pc:picChg chg="del">
          <ac:chgData name="理 西浦" userId="74abef77ac0b33dc" providerId="LiveId" clId="{8A2DF178-9E6B-4125-9E90-47C2167898DA}" dt="2020-06-30T08:52:41.604" v="3989" actId="478"/>
          <ac:picMkLst>
            <pc:docMk/>
            <pc:sldMk cId="615218285" sldId="277"/>
            <ac:picMk id="14" creationId="{262D41F5-6D73-4DA4-A986-B3E0301DAD25}"/>
          </ac:picMkLst>
        </pc:picChg>
      </pc:sldChg>
      <pc:sldChg chg="addSp delSp modSp add">
        <pc:chgData name="理 西浦" userId="74abef77ac0b33dc" providerId="LiveId" clId="{8A2DF178-9E6B-4125-9E90-47C2167898DA}" dt="2020-06-30T09:09:40.486" v="4250" actId="1076"/>
        <pc:sldMkLst>
          <pc:docMk/>
          <pc:sldMk cId="448201158" sldId="278"/>
        </pc:sldMkLst>
        <pc:spChg chg="mod">
          <ac:chgData name="理 西浦" userId="74abef77ac0b33dc" providerId="LiveId" clId="{8A2DF178-9E6B-4125-9E90-47C2167898DA}" dt="2020-06-30T09:00:40.973" v="4042" actId="20577"/>
          <ac:spMkLst>
            <pc:docMk/>
            <pc:sldMk cId="448201158" sldId="278"/>
            <ac:spMk id="2" creationId="{3EA117AD-5D53-4CE3-91E5-2E2950D8E001}"/>
          </ac:spMkLst>
        </pc:spChg>
        <pc:spChg chg="add del mod">
          <ac:chgData name="理 西浦" userId="74abef77ac0b33dc" providerId="LiveId" clId="{8A2DF178-9E6B-4125-9E90-47C2167898DA}" dt="2020-06-30T09:06:52.452" v="4234" actId="14100"/>
          <ac:spMkLst>
            <pc:docMk/>
            <pc:sldMk cId="448201158" sldId="278"/>
            <ac:spMk id="3" creationId="{9B02A6EA-26A9-4BDD-8C5F-11FE91E7AF12}"/>
          </ac:spMkLst>
        </pc:spChg>
        <pc:spChg chg="add mod">
          <ac:chgData name="理 西浦" userId="74abef77ac0b33dc" providerId="LiveId" clId="{8A2DF178-9E6B-4125-9E90-47C2167898DA}" dt="2020-06-30T09:09:40.486" v="4250" actId="1076"/>
          <ac:spMkLst>
            <pc:docMk/>
            <pc:sldMk cId="448201158" sldId="278"/>
            <ac:spMk id="8" creationId="{242D8659-6ADF-4011-B808-980B30380172}"/>
          </ac:spMkLst>
        </pc:spChg>
        <pc:picChg chg="add mod">
          <ac:chgData name="理 西浦" userId="74abef77ac0b33dc" providerId="LiveId" clId="{8A2DF178-9E6B-4125-9E90-47C2167898DA}" dt="2020-06-30T09:06:54.792" v="4235" actId="1076"/>
          <ac:picMkLst>
            <pc:docMk/>
            <pc:sldMk cId="448201158" sldId="278"/>
            <ac:picMk id="4" creationId="{4B8621F6-345C-4813-8922-DA6FD40CA0DD}"/>
          </ac:picMkLst>
        </pc:picChg>
        <pc:picChg chg="add del mod">
          <ac:chgData name="理 西浦" userId="74abef77ac0b33dc" providerId="LiveId" clId="{8A2DF178-9E6B-4125-9E90-47C2167898DA}" dt="2020-06-30T09:07:50.954" v="4240" actId="478"/>
          <ac:picMkLst>
            <pc:docMk/>
            <pc:sldMk cId="448201158" sldId="278"/>
            <ac:picMk id="5" creationId="{D68E4880-3B50-4FDD-AE2A-0FA68F99C5AA}"/>
          </ac:picMkLst>
        </pc:picChg>
        <pc:picChg chg="add mod">
          <ac:chgData name="理 西浦" userId="74abef77ac0b33dc" providerId="LiveId" clId="{8A2DF178-9E6B-4125-9E90-47C2167898DA}" dt="2020-06-30T09:08:02.767" v="4243" actId="1076"/>
          <ac:picMkLst>
            <pc:docMk/>
            <pc:sldMk cId="448201158" sldId="278"/>
            <ac:picMk id="6" creationId="{AA1EFE6A-93B6-4A20-90AE-1F33F3029127}"/>
          </ac:picMkLst>
        </pc:picChg>
        <pc:picChg chg="add mod">
          <ac:chgData name="理 西浦" userId="74abef77ac0b33dc" providerId="LiveId" clId="{8A2DF178-9E6B-4125-9E90-47C2167898DA}" dt="2020-06-30T09:09:28.840" v="4248" actId="1076"/>
          <ac:picMkLst>
            <pc:docMk/>
            <pc:sldMk cId="448201158" sldId="278"/>
            <ac:picMk id="7" creationId="{65792F24-C058-4C8B-9793-DDA1B376B0D0}"/>
          </ac:picMkLst>
        </pc:picChg>
      </pc:sldChg>
      <pc:sldChg chg="addSp modSp add">
        <pc:chgData name="理 西浦" userId="74abef77ac0b33dc" providerId="LiveId" clId="{8A2DF178-9E6B-4125-9E90-47C2167898DA}" dt="2020-06-30T09:15:25.292" v="4371" actId="1076"/>
        <pc:sldMkLst>
          <pc:docMk/>
          <pc:sldMk cId="995011530" sldId="279"/>
        </pc:sldMkLst>
        <pc:spChg chg="mod">
          <ac:chgData name="理 西浦" userId="74abef77ac0b33dc" providerId="LiveId" clId="{8A2DF178-9E6B-4125-9E90-47C2167898DA}" dt="2020-06-30T09:10:49.245" v="4256" actId="20577"/>
          <ac:spMkLst>
            <pc:docMk/>
            <pc:sldMk cId="995011530" sldId="279"/>
            <ac:spMk id="2" creationId="{8DE333F9-BD21-4AFA-9BBD-D51C25DD2E2A}"/>
          </ac:spMkLst>
        </pc:spChg>
        <pc:spChg chg="mod">
          <ac:chgData name="理 西浦" userId="74abef77ac0b33dc" providerId="LiveId" clId="{8A2DF178-9E6B-4125-9E90-47C2167898DA}" dt="2020-06-30T09:13:15.330" v="4364" actId="14100"/>
          <ac:spMkLst>
            <pc:docMk/>
            <pc:sldMk cId="995011530" sldId="279"/>
            <ac:spMk id="3" creationId="{FD3D344D-6C35-41D5-BB29-DF902CC6C3F0}"/>
          </ac:spMkLst>
        </pc:spChg>
        <pc:picChg chg="add mod">
          <ac:chgData name="理 西浦" userId="74abef77ac0b33dc" providerId="LiveId" clId="{8A2DF178-9E6B-4125-9E90-47C2167898DA}" dt="2020-06-30T09:14:52.508" v="4367" actId="14100"/>
          <ac:picMkLst>
            <pc:docMk/>
            <pc:sldMk cId="995011530" sldId="279"/>
            <ac:picMk id="4" creationId="{F34A519B-034B-4BA7-9C37-5082F75A36A5}"/>
          </ac:picMkLst>
        </pc:picChg>
        <pc:picChg chg="add mod">
          <ac:chgData name="理 西浦" userId="74abef77ac0b33dc" providerId="LiveId" clId="{8A2DF178-9E6B-4125-9E90-47C2167898DA}" dt="2020-06-30T09:15:25.292" v="4371" actId="1076"/>
          <ac:picMkLst>
            <pc:docMk/>
            <pc:sldMk cId="995011530" sldId="279"/>
            <ac:picMk id="5" creationId="{0D03103E-BA51-4443-9208-4CF0CB0F6D6E}"/>
          </ac:picMkLst>
        </pc:picChg>
      </pc:sldChg>
      <pc:sldChg chg="addSp delSp modSp add">
        <pc:chgData name="理 西浦" userId="74abef77ac0b33dc" providerId="LiveId" clId="{8A2DF178-9E6B-4125-9E90-47C2167898DA}" dt="2020-06-30T09:22:02.420" v="4454" actId="1076"/>
        <pc:sldMkLst>
          <pc:docMk/>
          <pc:sldMk cId="2410984799" sldId="280"/>
        </pc:sldMkLst>
        <pc:spChg chg="mod">
          <ac:chgData name="理 西浦" userId="74abef77ac0b33dc" providerId="LiveId" clId="{8A2DF178-9E6B-4125-9E90-47C2167898DA}" dt="2020-06-30T09:15:39.050" v="4389"/>
          <ac:spMkLst>
            <pc:docMk/>
            <pc:sldMk cId="2410984799" sldId="280"/>
            <ac:spMk id="2" creationId="{AFC755E5-448D-4F45-96E9-928C51E09459}"/>
          </ac:spMkLst>
        </pc:spChg>
        <pc:spChg chg="mod">
          <ac:chgData name="理 西浦" userId="74abef77ac0b33dc" providerId="LiveId" clId="{8A2DF178-9E6B-4125-9E90-47C2167898DA}" dt="2020-06-30T09:21:56.189" v="4451" actId="14100"/>
          <ac:spMkLst>
            <pc:docMk/>
            <pc:sldMk cId="2410984799" sldId="280"/>
            <ac:spMk id="3" creationId="{B068225E-DDC2-46FB-9EA6-3FB9D6CDA9BA}"/>
          </ac:spMkLst>
        </pc:spChg>
        <pc:picChg chg="add del mod">
          <ac:chgData name="理 西浦" userId="74abef77ac0b33dc" providerId="LiveId" clId="{8A2DF178-9E6B-4125-9E90-47C2167898DA}" dt="2020-06-30T09:21:38.290" v="4445" actId="478"/>
          <ac:picMkLst>
            <pc:docMk/>
            <pc:sldMk cId="2410984799" sldId="280"/>
            <ac:picMk id="4" creationId="{E0A3A9AC-9E17-4071-801F-B4C72D4E3BC5}"/>
          </ac:picMkLst>
        </pc:picChg>
        <pc:picChg chg="add mod">
          <ac:chgData name="理 西浦" userId="74abef77ac0b33dc" providerId="LiveId" clId="{8A2DF178-9E6B-4125-9E90-47C2167898DA}" dt="2020-06-30T09:22:02.420" v="4454" actId="1076"/>
          <ac:picMkLst>
            <pc:docMk/>
            <pc:sldMk cId="2410984799" sldId="280"/>
            <ac:picMk id="5" creationId="{6C651CF6-A85D-4F5C-91E3-E5330F8384EB}"/>
          </ac:picMkLst>
        </pc:picChg>
        <pc:picChg chg="add mod">
          <ac:chgData name="理 西浦" userId="74abef77ac0b33dc" providerId="LiveId" clId="{8A2DF178-9E6B-4125-9E90-47C2167898DA}" dt="2020-06-30T09:21:42.474" v="4447" actId="1076"/>
          <ac:picMkLst>
            <pc:docMk/>
            <pc:sldMk cId="2410984799" sldId="280"/>
            <ac:picMk id="6" creationId="{B5CC9895-4E18-4F05-ADB9-5858BADE8341}"/>
          </ac:picMkLst>
        </pc:picChg>
      </pc:sldChg>
      <pc:sldChg chg="modSp add">
        <pc:chgData name="理 西浦" userId="74abef77ac0b33dc" providerId="LiveId" clId="{8A2DF178-9E6B-4125-9E90-47C2167898DA}" dt="2020-06-30T09:26:33.742" v="4470" actId="20577"/>
        <pc:sldMkLst>
          <pc:docMk/>
          <pc:sldMk cId="4161369518" sldId="281"/>
        </pc:sldMkLst>
        <pc:spChg chg="mod">
          <ac:chgData name="理 西浦" userId="74abef77ac0b33dc" providerId="LiveId" clId="{8A2DF178-9E6B-4125-9E90-47C2167898DA}" dt="2020-06-30T09:26:33.742" v="4470" actId="20577"/>
          <ac:spMkLst>
            <pc:docMk/>
            <pc:sldMk cId="4161369518" sldId="281"/>
            <ac:spMk id="2" creationId="{73F8A6E2-3375-47A1-8023-81A1B071A0FC}"/>
          </ac:spMkLst>
        </pc:spChg>
        <pc:spChg chg="mod">
          <ac:chgData name="理 西浦" userId="74abef77ac0b33dc" providerId="LiveId" clId="{8A2DF178-9E6B-4125-9E90-47C2167898DA}" dt="2020-06-30T09:23:25.336" v="4460" actId="14100"/>
          <ac:spMkLst>
            <pc:docMk/>
            <pc:sldMk cId="4161369518" sldId="281"/>
            <ac:spMk id="3" creationId="{EC9FC1E1-5504-4405-A1F9-B4D6F8BE021B}"/>
          </ac:spMkLst>
        </pc:spChg>
      </pc:sldChg>
      <pc:sldChg chg="addSp modSp add">
        <pc:chgData name="理 西浦" userId="74abef77ac0b33dc" providerId="LiveId" clId="{8A2DF178-9E6B-4125-9E90-47C2167898DA}" dt="2020-06-30T09:30:18.272" v="4482" actId="14100"/>
        <pc:sldMkLst>
          <pc:docMk/>
          <pc:sldMk cId="1260523659" sldId="282"/>
        </pc:sldMkLst>
        <pc:spChg chg="mod">
          <ac:chgData name="理 西浦" userId="74abef77ac0b33dc" providerId="LiveId" clId="{8A2DF178-9E6B-4125-9E90-47C2167898DA}" dt="2020-06-30T09:29:50.868" v="4476" actId="1076"/>
          <ac:spMkLst>
            <pc:docMk/>
            <pc:sldMk cId="1260523659" sldId="282"/>
            <ac:spMk id="3" creationId="{EC9FC1E1-5504-4405-A1F9-B4D6F8BE021B}"/>
          </ac:spMkLst>
        </pc:spChg>
        <pc:picChg chg="add mod">
          <ac:chgData name="理 西浦" userId="74abef77ac0b33dc" providerId="LiveId" clId="{8A2DF178-9E6B-4125-9E90-47C2167898DA}" dt="2020-06-30T09:29:47.064" v="4475" actId="1076"/>
          <ac:picMkLst>
            <pc:docMk/>
            <pc:sldMk cId="1260523659" sldId="282"/>
            <ac:picMk id="4" creationId="{F2195A9E-1CFF-4FE4-9A6B-6E1311DC09FD}"/>
          </ac:picMkLst>
        </pc:picChg>
        <pc:picChg chg="add mod">
          <ac:chgData name="理 西浦" userId="74abef77ac0b33dc" providerId="LiveId" clId="{8A2DF178-9E6B-4125-9E90-47C2167898DA}" dt="2020-06-30T09:30:18.272" v="4482" actId="14100"/>
          <ac:picMkLst>
            <pc:docMk/>
            <pc:sldMk cId="1260523659" sldId="282"/>
            <ac:picMk id="5" creationId="{D4A03CAB-9BA1-45B5-96D2-4E82EDF0A392}"/>
          </ac:picMkLst>
        </pc:picChg>
      </pc:sldChg>
      <pc:sldChg chg="addSp modSp add">
        <pc:chgData name="理 西浦" userId="74abef77ac0b33dc" providerId="LiveId" clId="{8A2DF178-9E6B-4125-9E90-47C2167898DA}" dt="2020-06-30T09:37:34.542" v="4518" actId="1076"/>
        <pc:sldMkLst>
          <pc:docMk/>
          <pc:sldMk cId="1824299774" sldId="283"/>
        </pc:sldMkLst>
        <pc:spChg chg="mod">
          <ac:chgData name="理 西浦" userId="74abef77ac0b33dc" providerId="LiveId" clId="{8A2DF178-9E6B-4125-9E90-47C2167898DA}" dt="2020-06-30T09:33:40.677" v="4484"/>
          <ac:spMkLst>
            <pc:docMk/>
            <pc:sldMk cId="1824299774" sldId="283"/>
            <ac:spMk id="2" creationId="{96ED2772-C84E-4134-8A07-F0F23FF1C6A3}"/>
          </ac:spMkLst>
        </pc:spChg>
        <pc:spChg chg="mod">
          <ac:chgData name="理 西浦" userId="74abef77ac0b33dc" providerId="LiveId" clId="{8A2DF178-9E6B-4125-9E90-47C2167898DA}" dt="2020-06-30T09:36:23.711" v="4504" actId="14100"/>
          <ac:spMkLst>
            <pc:docMk/>
            <pc:sldMk cId="1824299774" sldId="283"/>
            <ac:spMk id="3" creationId="{0004EEBF-E9C4-4EAF-923F-A21D199D92EB}"/>
          </ac:spMkLst>
        </pc:spChg>
        <pc:spChg chg="add mod ord">
          <ac:chgData name="理 西浦" userId="74abef77ac0b33dc" providerId="LiveId" clId="{8A2DF178-9E6B-4125-9E90-47C2167898DA}" dt="2020-06-30T09:37:20.772" v="4515" actId="14100"/>
          <ac:spMkLst>
            <pc:docMk/>
            <pc:sldMk cId="1824299774" sldId="283"/>
            <ac:spMk id="4" creationId="{5986D8CB-CB66-4CA1-8478-D285086C0D7E}"/>
          </ac:spMkLst>
        </pc:spChg>
        <pc:picChg chg="add mod">
          <ac:chgData name="理 西浦" userId="74abef77ac0b33dc" providerId="LiveId" clId="{8A2DF178-9E6B-4125-9E90-47C2167898DA}" dt="2020-06-30T09:36:57.620" v="4512" actId="14100"/>
          <ac:picMkLst>
            <pc:docMk/>
            <pc:sldMk cId="1824299774" sldId="283"/>
            <ac:picMk id="5" creationId="{0CEE68DC-7235-4AF4-A829-3EC1BEDBB895}"/>
          </ac:picMkLst>
        </pc:picChg>
        <pc:picChg chg="add mod">
          <ac:chgData name="理 西浦" userId="74abef77ac0b33dc" providerId="LiveId" clId="{8A2DF178-9E6B-4125-9E90-47C2167898DA}" dt="2020-06-30T09:37:34.542" v="4518" actId="1076"/>
          <ac:picMkLst>
            <pc:docMk/>
            <pc:sldMk cId="1824299774" sldId="283"/>
            <ac:picMk id="6" creationId="{4411D749-0589-4BD8-9C8F-3913F1BE836A}"/>
          </ac:picMkLst>
        </pc:picChg>
      </pc:sldChg>
      <pc:sldChg chg="addSp modSp add">
        <pc:chgData name="理 西浦" userId="74abef77ac0b33dc" providerId="LiveId" clId="{8A2DF178-9E6B-4125-9E90-47C2167898DA}" dt="2020-06-30T09:47:29.396" v="4812"/>
        <pc:sldMkLst>
          <pc:docMk/>
          <pc:sldMk cId="1543220248" sldId="284"/>
        </pc:sldMkLst>
        <pc:spChg chg="mod">
          <ac:chgData name="理 西浦" userId="74abef77ac0b33dc" providerId="LiveId" clId="{8A2DF178-9E6B-4125-9E90-47C2167898DA}" dt="2020-06-30T09:38:23.201" v="4520"/>
          <ac:spMkLst>
            <pc:docMk/>
            <pc:sldMk cId="1543220248" sldId="284"/>
            <ac:spMk id="2" creationId="{AC33106B-1B2C-4635-94C9-FB5AA4FA961B}"/>
          </ac:spMkLst>
        </pc:spChg>
        <pc:spChg chg="mod">
          <ac:chgData name="理 西浦" userId="74abef77ac0b33dc" providerId="LiveId" clId="{8A2DF178-9E6B-4125-9E90-47C2167898DA}" dt="2020-06-30T09:44:44.489" v="4613" actId="14100"/>
          <ac:spMkLst>
            <pc:docMk/>
            <pc:sldMk cId="1543220248" sldId="284"/>
            <ac:spMk id="3" creationId="{649878F5-09DA-4D08-96D8-5E81C4E28729}"/>
          </ac:spMkLst>
        </pc:spChg>
        <pc:spChg chg="add mod">
          <ac:chgData name="理 西浦" userId="74abef77ac0b33dc" providerId="LiveId" clId="{8A2DF178-9E6B-4125-9E90-47C2167898DA}" dt="2020-06-30T09:47:29.396" v="4812"/>
          <ac:spMkLst>
            <pc:docMk/>
            <pc:sldMk cId="1543220248" sldId="284"/>
            <ac:spMk id="5" creationId="{BE9CA19A-1B01-407B-8D2E-EC7EFB84A81D}"/>
          </ac:spMkLst>
        </pc:spChg>
        <pc:picChg chg="add mod">
          <ac:chgData name="理 西浦" userId="74abef77ac0b33dc" providerId="LiveId" clId="{8A2DF178-9E6B-4125-9E90-47C2167898DA}" dt="2020-06-30T09:45:15.697" v="4615" actId="1076"/>
          <ac:picMkLst>
            <pc:docMk/>
            <pc:sldMk cId="1543220248" sldId="284"/>
            <ac:picMk id="4" creationId="{254B923B-C10A-42A7-8CCB-470B607D07F5}"/>
          </ac:picMkLst>
        </pc:picChg>
      </pc:sldChg>
      <pc:sldChg chg="addSp delSp modSp add">
        <pc:chgData name="理 西浦" userId="74abef77ac0b33dc" providerId="LiveId" clId="{8A2DF178-9E6B-4125-9E90-47C2167898DA}" dt="2020-06-30T09:50:34.683" v="4927" actId="1035"/>
        <pc:sldMkLst>
          <pc:docMk/>
          <pc:sldMk cId="364136638" sldId="285"/>
        </pc:sldMkLst>
        <pc:spChg chg="add mod">
          <ac:chgData name="理 西浦" userId="74abef77ac0b33dc" providerId="LiveId" clId="{8A2DF178-9E6B-4125-9E90-47C2167898DA}" dt="2020-06-30T09:49:17.103" v="4870"/>
          <ac:spMkLst>
            <pc:docMk/>
            <pc:sldMk cId="364136638" sldId="285"/>
            <ac:spMk id="3" creationId="{1B0944B8-3C66-483E-A4B9-312F27A95E91}"/>
          </ac:spMkLst>
        </pc:spChg>
        <pc:spChg chg="add del mod">
          <ac:chgData name="理 西浦" userId="74abef77ac0b33dc" providerId="LiveId" clId="{8A2DF178-9E6B-4125-9E90-47C2167898DA}" dt="2020-06-30T09:49:38.368" v="4875" actId="478"/>
          <ac:spMkLst>
            <pc:docMk/>
            <pc:sldMk cId="364136638" sldId="285"/>
            <ac:spMk id="4" creationId="{CC659421-E7DF-4E9D-B0E7-F56C041257BA}"/>
          </ac:spMkLst>
        </pc:spChg>
        <pc:spChg chg="add mod">
          <ac:chgData name="理 西浦" userId="74abef77ac0b33dc" providerId="LiveId" clId="{8A2DF178-9E6B-4125-9E90-47C2167898DA}" dt="2020-06-30T09:50:34.683" v="4927" actId="1035"/>
          <ac:spMkLst>
            <pc:docMk/>
            <pc:sldMk cId="364136638" sldId="285"/>
            <ac:spMk id="5" creationId="{FF18077E-78A9-4629-86B3-C2EAC28210CE}"/>
          </ac:spMkLst>
        </pc:spChg>
        <pc:picChg chg="add">
          <ac:chgData name="理 西浦" userId="74abef77ac0b33dc" providerId="LiveId" clId="{8A2DF178-9E6B-4125-9E90-47C2167898DA}" dt="2020-06-30T09:48:35.324" v="4814"/>
          <ac:picMkLst>
            <pc:docMk/>
            <pc:sldMk cId="364136638" sldId="285"/>
            <ac:picMk id="2" creationId="{21C0C7C1-6275-4BAD-9119-0B9805DE07FE}"/>
          </ac:picMkLst>
        </pc:picChg>
      </pc:sldChg>
      <pc:sldChg chg="addSp delSp modSp add ord">
        <pc:chgData name="理 西浦" userId="74abef77ac0b33dc" providerId="LiveId" clId="{8A2DF178-9E6B-4125-9E90-47C2167898DA}" dt="2020-06-30T09:53:16.058" v="5188"/>
        <pc:sldMkLst>
          <pc:docMk/>
          <pc:sldMk cId="2640573054" sldId="286"/>
        </pc:sldMkLst>
        <pc:spChg chg="mod">
          <ac:chgData name="理 西浦" userId="74abef77ac0b33dc" providerId="LiveId" clId="{8A2DF178-9E6B-4125-9E90-47C2167898DA}" dt="2020-06-30T09:51:45.223" v="5021" actId="14100"/>
          <ac:spMkLst>
            <pc:docMk/>
            <pc:sldMk cId="2640573054" sldId="286"/>
            <ac:spMk id="3" creationId="{649878F5-09DA-4D08-96D8-5E81C4E28729}"/>
          </ac:spMkLst>
        </pc:spChg>
        <pc:spChg chg="mod">
          <ac:chgData name="理 西浦" userId="74abef77ac0b33dc" providerId="LiveId" clId="{8A2DF178-9E6B-4125-9E90-47C2167898DA}" dt="2020-06-30T09:53:16.058" v="5188"/>
          <ac:spMkLst>
            <pc:docMk/>
            <pc:sldMk cId="2640573054" sldId="286"/>
            <ac:spMk id="5" creationId="{BE9CA19A-1B01-407B-8D2E-EC7EFB84A81D}"/>
          </ac:spMkLst>
        </pc:spChg>
        <pc:picChg chg="del">
          <ac:chgData name="理 西浦" userId="74abef77ac0b33dc" providerId="LiveId" clId="{8A2DF178-9E6B-4125-9E90-47C2167898DA}" dt="2020-06-30T09:51:47.271" v="5022" actId="478"/>
          <ac:picMkLst>
            <pc:docMk/>
            <pc:sldMk cId="2640573054" sldId="286"/>
            <ac:picMk id="4" creationId="{254B923B-C10A-42A7-8CCB-470B607D07F5}"/>
          </ac:picMkLst>
        </pc:picChg>
        <pc:picChg chg="add mod">
          <ac:chgData name="理 西浦" userId="74abef77ac0b33dc" providerId="LiveId" clId="{8A2DF178-9E6B-4125-9E90-47C2167898DA}" dt="2020-06-30T09:52:09.995" v="5024" actId="1076"/>
          <ac:picMkLst>
            <pc:docMk/>
            <pc:sldMk cId="2640573054" sldId="286"/>
            <ac:picMk id="6" creationId="{4A8406C7-CB7B-4343-A7E9-82DDDD6FAF61}"/>
          </ac:picMkLst>
        </pc:picChg>
      </pc:sldChg>
      <pc:sldChg chg="modSp add">
        <pc:chgData name="理 西浦" userId="74abef77ac0b33dc" providerId="LiveId" clId="{8A2DF178-9E6B-4125-9E90-47C2167898DA}" dt="2020-06-30T10:09:46.386" v="5745" actId="20577"/>
        <pc:sldMkLst>
          <pc:docMk/>
          <pc:sldMk cId="1854760654" sldId="287"/>
        </pc:sldMkLst>
        <pc:spChg chg="mod">
          <ac:chgData name="理 西浦" userId="74abef77ac0b33dc" providerId="LiveId" clId="{8A2DF178-9E6B-4125-9E90-47C2167898DA}" dt="2020-06-30T09:53:33.584" v="5219"/>
          <ac:spMkLst>
            <pc:docMk/>
            <pc:sldMk cId="1854760654" sldId="287"/>
            <ac:spMk id="2" creationId="{FA3A182A-5980-4D24-B186-B41DEB078F47}"/>
          </ac:spMkLst>
        </pc:spChg>
        <pc:spChg chg="mod">
          <ac:chgData name="理 西浦" userId="74abef77ac0b33dc" providerId="LiveId" clId="{8A2DF178-9E6B-4125-9E90-47C2167898DA}" dt="2020-06-30T10:09:46.386" v="5745" actId="20577"/>
          <ac:spMkLst>
            <pc:docMk/>
            <pc:sldMk cId="1854760654" sldId="287"/>
            <ac:spMk id="3" creationId="{DE3AFF5C-6ED0-4FD2-95CD-91FE4ABBC61E}"/>
          </ac:spMkLst>
        </pc:spChg>
      </pc:sldChg>
      <pc:sldChg chg="addSp delSp modSp add">
        <pc:chgData name="理 西浦" userId="74abef77ac0b33dc" providerId="LiveId" clId="{8A2DF178-9E6B-4125-9E90-47C2167898DA}" dt="2020-06-30T10:00:14.956" v="5536" actId="1076"/>
        <pc:sldMkLst>
          <pc:docMk/>
          <pc:sldMk cId="3700997981" sldId="288"/>
        </pc:sldMkLst>
        <pc:spChg chg="mod">
          <ac:chgData name="理 西浦" userId="74abef77ac0b33dc" providerId="LiveId" clId="{8A2DF178-9E6B-4125-9E90-47C2167898DA}" dt="2020-06-30T10:00:05.213" v="5535" actId="14100"/>
          <ac:spMkLst>
            <pc:docMk/>
            <pc:sldMk cId="3700997981" sldId="288"/>
            <ac:spMk id="3" creationId="{8F5908AA-D537-4020-802A-11B7A3B94FD3}"/>
          </ac:spMkLst>
        </pc:spChg>
        <pc:picChg chg="add mod">
          <ac:chgData name="理 西浦" userId="74abef77ac0b33dc" providerId="LiveId" clId="{8A2DF178-9E6B-4125-9E90-47C2167898DA}" dt="2020-06-30T10:00:14.956" v="5536" actId="1076"/>
          <ac:picMkLst>
            <pc:docMk/>
            <pc:sldMk cId="3700997981" sldId="288"/>
            <ac:picMk id="4" creationId="{C3F75AC3-8849-4132-AED2-3598975B96AB}"/>
          </ac:picMkLst>
        </pc:picChg>
        <pc:picChg chg="del">
          <ac:chgData name="理 西浦" userId="74abef77ac0b33dc" providerId="LiveId" clId="{8A2DF178-9E6B-4125-9E90-47C2167898DA}" dt="2020-06-30T09:54:42.788" v="5221" actId="478"/>
          <ac:picMkLst>
            <pc:docMk/>
            <pc:sldMk cId="3700997981" sldId="288"/>
            <ac:picMk id="1026" creationId="{99666B29-6231-4000-BBF0-EEDE4975C33C}"/>
          </ac:picMkLst>
        </pc:picChg>
      </pc:sldChg>
      <pc:sldChg chg="modSp add">
        <pc:chgData name="理 西浦" userId="74abef77ac0b33dc" providerId="LiveId" clId="{8A2DF178-9E6B-4125-9E90-47C2167898DA}" dt="2020-06-30T10:13:14.031" v="5790" actId="14100"/>
        <pc:sldMkLst>
          <pc:docMk/>
          <pc:sldMk cId="2570010603" sldId="289"/>
        </pc:sldMkLst>
        <pc:spChg chg="mod">
          <ac:chgData name="理 西浦" userId="74abef77ac0b33dc" providerId="LiveId" clId="{8A2DF178-9E6B-4125-9E90-47C2167898DA}" dt="2020-06-30T10:12:03.570" v="5769"/>
          <ac:spMkLst>
            <pc:docMk/>
            <pc:sldMk cId="2570010603" sldId="289"/>
            <ac:spMk id="2" creationId="{4B8DDA91-D185-45D2-BB26-07F1F961DBB8}"/>
          </ac:spMkLst>
        </pc:spChg>
        <pc:spChg chg="mod">
          <ac:chgData name="理 西浦" userId="74abef77ac0b33dc" providerId="LiveId" clId="{8A2DF178-9E6B-4125-9E90-47C2167898DA}" dt="2020-06-30T10:13:14.031" v="5790" actId="14100"/>
          <ac:spMkLst>
            <pc:docMk/>
            <pc:sldMk cId="2570010603" sldId="289"/>
            <ac:spMk id="3" creationId="{04ACDEC5-55BF-4837-8932-9280FD75432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105C5-C415-45AB-A50B-4BE677CB0C3E}" type="datetimeFigureOut">
              <a:rPr kumimoji="1" lang="ja-JP" altLang="en-US" smtClean="0"/>
              <a:t>2020/7/2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133DA-F896-43DE-9F32-0BD28066084A}" type="slidenum">
              <a:rPr kumimoji="1" lang="ja-JP" altLang="en-US" smtClean="0"/>
              <a:t>‹#›</a:t>
            </a:fld>
            <a:endParaRPr kumimoji="1" lang="ja-JP" altLang="en-US"/>
          </a:p>
        </p:txBody>
      </p:sp>
    </p:spTree>
    <p:extLst>
      <p:ext uri="{BB962C8B-B14F-4D97-AF65-F5344CB8AC3E}">
        <p14:creationId xmlns:p14="http://schemas.microsoft.com/office/powerpoint/2010/main" val="14612206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11133DA-F896-43DE-9F32-0BD28066084A}" type="slidenum">
              <a:rPr kumimoji="1" lang="ja-JP" altLang="en-US" smtClean="0"/>
              <a:t>2</a:t>
            </a:fld>
            <a:endParaRPr kumimoji="1" lang="ja-JP" altLang="en-US"/>
          </a:p>
        </p:txBody>
      </p:sp>
    </p:spTree>
    <p:extLst>
      <p:ext uri="{BB962C8B-B14F-4D97-AF65-F5344CB8AC3E}">
        <p14:creationId xmlns:p14="http://schemas.microsoft.com/office/powerpoint/2010/main" val="3739490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上三つは構成する要素が</a:t>
            </a:r>
            <a:r>
              <a:rPr kumimoji="1" lang="en-US" altLang="ja-JP" dirty="0"/>
              <a:t>1</a:t>
            </a:r>
            <a:r>
              <a:rPr kumimoji="1" lang="ja-JP" altLang="en-US" dirty="0"/>
              <a:t>種類のオブジェクトである。</a:t>
            </a:r>
            <a:endParaRPr kumimoji="1" lang="en-US" altLang="ja-JP" dirty="0"/>
          </a:p>
          <a:p>
            <a:r>
              <a:rPr kumimoji="1" lang="ja-JP" altLang="en-US" dirty="0"/>
              <a:t>データフレームは要素が複数種類のベクトルで構成される</a:t>
            </a:r>
            <a:r>
              <a:rPr kumimoji="1" lang="en-US" altLang="ja-JP" dirty="0"/>
              <a:t>2</a:t>
            </a:r>
            <a:r>
              <a:rPr kumimoji="1" lang="ja-JP" altLang="en-US" dirty="0"/>
              <a:t>次元のオブジェクトである。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リストはすべての属性</a:t>
            </a:r>
            <a:r>
              <a:rPr kumimoji="1" lang="en-US" altLang="ja-JP" dirty="0"/>
              <a:t>(</a:t>
            </a:r>
            <a:r>
              <a:rPr kumimoji="1" lang="ja-JP" altLang="en-US" dirty="0"/>
              <a:t>リストも含め</a:t>
            </a:r>
            <a:r>
              <a:rPr kumimoji="1" lang="en-US" altLang="ja-JP" dirty="0"/>
              <a:t>)</a:t>
            </a:r>
            <a:r>
              <a:rPr kumimoji="1" lang="ja-JP" altLang="en-US" dirty="0"/>
              <a:t>のオブジェクトを要素とできる。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D11133DA-F896-43DE-9F32-0BD28066084A}" type="slidenum">
              <a:rPr kumimoji="1" lang="ja-JP" altLang="en-US" smtClean="0"/>
              <a:t>7</a:t>
            </a:fld>
            <a:endParaRPr kumimoji="1" lang="ja-JP" altLang="en-US"/>
          </a:p>
        </p:txBody>
      </p:sp>
    </p:spTree>
    <p:extLst>
      <p:ext uri="{BB962C8B-B14F-4D97-AF65-F5344CB8AC3E}">
        <p14:creationId xmlns:p14="http://schemas.microsoft.com/office/powerpoint/2010/main" val="258378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11133DA-F896-43DE-9F32-0BD28066084A}" type="slidenum">
              <a:rPr kumimoji="1" lang="ja-JP" altLang="en-US" smtClean="0"/>
              <a:t>12</a:t>
            </a:fld>
            <a:endParaRPr kumimoji="1" lang="ja-JP" altLang="en-US"/>
          </a:p>
        </p:txBody>
      </p:sp>
    </p:spTree>
    <p:extLst>
      <p:ext uri="{BB962C8B-B14F-4D97-AF65-F5344CB8AC3E}">
        <p14:creationId xmlns:p14="http://schemas.microsoft.com/office/powerpoint/2010/main" val="4062892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個々のプログラムが間違ってるはず。</a:t>
            </a:r>
          </a:p>
        </p:txBody>
      </p:sp>
      <p:sp>
        <p:nvSpPr>
          <p:cNvPr id="4" name="スライド番号プレースホルダー 3"/>
          <p:cNvSpPr>
            <a:spLocks noGrp="1"/>
          </p:cNvSpPr>
          <p:nvPr>
            <p:ph type="sldNum" sz="quarter" idx="5"/>
          </p:nvPr>
        </p:nvSpPr>
        <p:spPr/>
        <p:txBody>
          <a:bodyPr/>
          <a:lstStyle/>
          <a:p>
            <a:fld id="{D11133DA-F896-43DE-9F32-0BD28066084A}" type="slidenum">
              <a:rPr kumimoji="1" lang="ja-JP" altLang="en-US" smtClean="0"/>
              <a:t>19</a:t>
            </a:fld>
            <a:endParaRPr kumimoji="1" lang="ja-JP" altLang="en-US"/>
          </a:p>
        </p:txBody>
      </p:sp>
    </p:spTree>
    <p:extLst>
      <p:ext uri="{BB962C8B-B14F-4D97-AF65-F5344CB8AC3E}">
        <p14:creationId xmlns:p14="http://schemas.microsoft.com/office/powerpoint/2010/main" val="1612647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67AE390-3C55-4CCC-9F0F-E6E100AB33C1}" type="datetime1">
              <a:rPr kumimoji="1" lang="ja-JP" altLang="en-US" smtClean="0"/>
              <a:t>2020/7/2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EAB9B2B-017E-4E0D-85F2-C76126B6214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292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1387D0C-A66E-4235-976D-49D182DAFAC8}" type="datetime1">
              <a:rPr kumimoji="1" lang="ja-JP" altLang="en-US" smtClean="0"/>
              <a:t>2020/7/2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EAB9B2B-017E-4E0D-85F2-C76126B62143}" type="slidenum">
              <a:rPr kumimoji="1" lang="ja-JP" altLang="en-US" smtClean="0"/>
              <a:t>‹#›</a:t>
            </a:fld>
            <a:endParaRPr kumimoji="1" lang="ja-JP" altLang="en-US"/>
          </a:p>
        </p:txBody>
      </p:sp>
    </p:spTree>
    <p:extLst>
      <p:ext uri="{BB962C8B-B14F-4D97-AF65-F5344CB8AC3E}">
        <p14:creationId xmlns:p14="http://schemas.microsoft.com/office/powerpoint/2010/main" val="3210367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852EB09-AB39-4311-8304-EE0B3A26FD17}" type="datetime1">
              <a:rPr kumimoji="1" lang="ja-JP" altLang="en-US" smtClean="0"/>
              <a:t>2020/7/2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EAB9B2B-017E-4E0D-85F2-C76126B62143}" type="slidenum">
              <a:rPr kumimoji="1" lang="ja-JP" altLang="en-US" smtClean="0"/>
              <a:t>‹#›</a:t>
            </a:fld>
            <a:endParaRPr kumimoji="1" lang="ja-JP" altLang="en-US"/>
          </a:p>
        </p:txBody>
      </p:sp>
    </p:spTree>
    <p:extLst>
      <p:ext uri="{BB962C8B-B14F-4D97-AF65-F5344CB8AC3E}">
        <p14:creationId xmlns:p14="http://schemas.microsoft.com/office/powerpoint/2010/main" val="69063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773DB57-5219-4890-AAFA-72569CA92F94}" type="datetime1">
              <a:rPr kumimoji="1" lang="ja-JP" altLang="en-US" smtClean="0"/>
              <a:t>2020/7/2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EAB9B2B-017E-4E0D-85F2-C76126B62143}" type="slidenum">
              <a:rPr kumimoji="1" lang="ja-JP" altLang="en-US" smtClean="0"/>
              <a:t>‹#›</a:t>
            </a:fld>
            <a:endParaRPr kumimoji="1" lang="ja-JP" altLang="en-US"/>
          </a:p>
        </p:txBody>
      </p:sp>
    </p:spTree>
    <p:extLst>
      <p:ext uri="{BB962C8B-B14F-4D97-AF65-F5344CB8AC3E}">
        <p14:creationId xmlns:p14="http://schemas.microsoft.com/office/powerpoint/2010/main" val="231730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553A914-D035-4888-937F-0893850946F3}" type="datetime1">
              <a:rPr kumimoji="1" lang="ja-JP" altLang="en-US" smtClean="0"/>
              <a:t>2020/7/2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EAB9B2B-017E-4E0D-85F2-C76126B6214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749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9B2DDFF-27B8-405F-B890-6A280C6DD2C4}" type="datetime1">
              <a:rPr kumimoji="1" lang="ja-JP" altLang="en-US" smtClean="0"/>
              <a:t>2020/7/2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EAB9B2B-017E-4E0D-85F2-C76126B62143}" type="slidenum">
              <a:rPr kumimoji="1" lang="ja-JP" altLang="en-US" smtClean="0"/>
              <a:t>‹#›</a:t>
            </a:fld>
            <a:endParaRPr kumimoji="1" lang="ja-JP" altLang="en-US"/>
          </a:p>
        </p:txBody>
      </p:sp>
    </p:spTree>
    <p:extLst>
      <p:ext uri="{BB962C8B-B14F-4D97-AF65-F5344CB8AC3E}">
        <p14:creationId xmlns:p14="http://schemas.microsoft.com/office/powerpoint/2010/main" val="418542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3C2AE9F-1599-491D-BE03-A91415547F3A}" type="datetime1">
              <a:rPr kumimoji="1" lang="ja-JP" altLang="en-US" smtClean="0"/>
              <a:t>2020/7/2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EAB9B2B-017E-4E0D-85F2-C76126B62143}" type="slidenum">
              <a:rPr kumimoji="1" lang="ja-JP" altLang="en-US" smtClean="0"/>
              <a:t>‹#›</a:t>
            </a:fld>
            <a:endParaRPr kumimoji="1" lang="ja-JP" altLang="en-US"/>
          </a:p>
        </p:txBody>
      </p:sp>
    </p:spTree>
    <p:extLst>
      <p:ext uri="{BB962C8B-B14F-4D97-AF65-F5344CB8AC3E}">
        <p14:creationId xmlns:p14="http://schemas.microsoft.com/office/powerpoint/2010/main" val="2307586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AF28344-E05B-4F27-AC23-F3EC3D1A5D64}" type="datetime1">
              <a:rPr kumimoji="1" lang="ja-JP" altLang="en-US" smtClean="0"/>
              <a:t>2020/7/2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EAB9B2B-017E-4E0D-85F2-C76126B62143}" type="slidenum">
              <a:rPr kumimoji="1" lang="ja-JP" altLang="en-US" smtClean="0"/>
              <a:t>‹#›</a:t>
            </a:fld>
            <a:endParaRPr kumimoji="1" lang="ja-JP" altLang="en-US"/>
          </a:p>
        </p:txBody>
      </p:sp>
    </p:spTree>
    <p:extLst>
      <p:ext uri="{BB962C8B-B14F-4D97-AF65-F5344CB8AC3E}">
        <p14:creationId xmlns:p14="http://schemas.microsoft.com/office/powerpoint/2010/main" val="3635942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E61BE80-E7E0-4700-B337-0FD40400BFC1}" type="datetime1">
              <a:rPr kumimoji="1" lang="ja-JP" altLang="en-US" smtClean="0"/>
              <a:t>2020/7/2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1EAB9B2B-017E-4E0D-85F2-C76126B62143}" type="slidenum">
              <a:rPr kumimoji="1" lang="ja-JP" altLang="en-US" smtClean="0"/>
              <a:t>‹#›</a:t>
            </a:fld>
            <a:endParaRPr kumimoji="1" lang="ja-JP" altLang="en-US"/>
          </a:p>
        </p:txBody>
      </p:sp>
    </p:spTree>
    <p:extLst>
      <p:ext uri="{BB962C8B-B14F-4D97-AF65-F5344CB8AC3E}">
        <p14:creationId xmlns:p14="http://schemas.microsoft.com/office/powerpoint/2010/main" val="321820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FE534BB-A929-4629-B46D-DF215A7E2E6D}" type="datetime1">
              <a:rPr kumimoji="1" lang="ja-JP" altLang="en-US" smtClean="0"/>
              <a:t>2020/7/2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AB9B2B-017E-4E0D-85F2-C76126B62143}" type="slidenum">
              <a:rPr kumimoji="1" lang="ja-JP" altLang="en-US" smtClean="0"/>
              <a:t>‹#›</a:t>
            </a:fld>
            <a:endParaRPr kumimoji="1" lang="ja-JP" altLang="en-US"/>
          </a:p>
        </p:txBody>
      </p:sp>
    </p:spTree>
    <p:extLst>
      <p:ext uri="{BB962C8B-B14F-4D97-AF65-F5344CB8AC3E}">
        <p14:creationId xmlns:p14="http://schemas.microsoft.com/office/powerpoint/2010/main" val="120434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60E8E3-48E2-4C29-A2AA-B8AA717FDE67}" type="datetime1">
              <a:rPr kumimoji="1" lang="ja-JP" altLang="en-US" smtClean="0"/>
              <a:t>2020/7/2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EAB9B2B-017E-4E0D-85F2-C76126B62143}" type="slidenum">
              <a:rPr kumimoji="1" lang="ja-JP" altLang="en-US" smtClean="0"/>
              <a:t>‹#›</a:t>
            </a:fld>
            <a:endParaRPr kumimoji="1" lang="ja-JP" altLang="en-US"/>
          </a:p>
        </p:txBody>
      </p:sp>
    </p:spTree>
    <p:extLst>
      <p:ext uri="{BB962C8B-B14F-4D97-AF65-F5344CB8AC3E}">
        <p14:creationId xmlns:p14="http://schemas.microsoft.com/office/powerpoint/2010/main" val="3839724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5CC1EEF-7F36-404C-9773-75D97D43D36A}" type="datetime1">
              <a:rPr kumimoji="1" lang="ja-JP" altLang="en-US" smtClean="0"/>
              <a:t>2020/7/2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AB9B2B-017E-4E0D-85F2-C76126B6214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883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kazutan.github.io/kazutanR/hands_on_170730/index.html" TargetMode="External"/><Relationship Id="rId2" Type="http://schemas.openxmlformats.org/officeDocument/2006/relationships/hyperlink" Target="http://cse.naro.affrc.go.jp/takezawa/r-tips/r.html" TargetMode="External"/><Relationship Id="rId1" Type="http://schemas.openxmlformats.org/officeDocument/2006/relationships/slideLayout" Target="../slideLayouts/slideLayout2.xml"/><Relationship Id="rId4" Type="http://schemas.openxmlformats.org/officeDocument/2006/relationships/hyperlink" Target="https://qiita.com/matsuou1/items/e995da273e3108e2338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C98625-9017-47D3-B9B3-BDE5EB121B84}"/>
              </a:ext>
            </a:extLst>
          </p:cNvPr>
          <p:cNvSpPr>
            <a:spLocks noGrp="1"/>
          </p:cNvSpPr>
          <p:nvPr>
            <p:ph type="ctrTitle"/>
          </p:nvPr>
        </p:nvSpPr>
        <p:spPr/>
        <p:txBody>
          <a:bodyPr/>
          <a:lstStyle/>
          <a:p>
            <a:r>
              <a:rPr kumimoji="1" lang="en-US" altLang="ja-JP" dirty="0"/>
              <a:t>R seminar</a:t>
            </a:r>
            <a:endParaRPr kumimoji="1" lang="ja-JP" altLang="en-US" dirty="0"/>
          </a:p>
        </p:txBody>
      </p:sp>
      <p:sp>
        <p:nvSpPr>
          <p:cNvPr id="3" name="字幕 2">
            <a:extLst>
              <a:ext uri="{FF2B5EF4-FFF2-40B4-BE49-F238E27FC236}">
                <a16:creationId xmlns:a16="http://schemas.microsoft.com/office/drawing/2014/main" id="{9FE3DCF5-4023-4B28-B368-AEC6C2CA8065}"/>
              </a:ext>
            </a:extLst>
          </p:cNvPr>
          <p:cNvSpPr>
            <a:spLocks noGrp="1"/>
          </p:cNvSpPr>
          <p:nvPr>
            <p:ph type="subTitle" idx="1"/>
          </p:nvPr>
        </p:nvSpPr>
        <p:spPr/>
        <p:txBody>
          <a:bodyPr/>
          <a:lstStyle/>
          <a:p>
            <a:pPr algn="r"/>
            <a:r>
              <a:rPr kumimoji="1" lang="en-US" altLang="ja-JP" dirty="0"/>
              <a:t>2020/7/2</a:t>
            </a:r>
          </a:p>
          <a:p>
            <a:pPr algn="r"/>
            <a:r>
              <a:rPr kumimoji="1" lang="en-US" altLang="ja-JP" dirty="0"/>
              <a:t>M2 Osamu NISHIURA</a:t>
            </a:r>
            <a:endParaRPr kumimoji="1" lang="ja-JP" altLang="en-US" dirty="0"/>
          </a:p>
        </p:txBody>
      </p:sp>
      <p:sp>
        <p:nvSpPr>
          <p:cNvPr id="4" name="スライド番号プレースホルダー 3">
            <a:extLst>
              <a:ext uri="{FF2B5EF4-FFF2-40B4-BE49-F238E27FC236}">
                <a16:creationId xmlns:a16="http://schemas.microsoft.com/office/drawing/2014/main" id="{D591893D-E400-4F71-B5C7-DCC509542F43}"/>
              </a:ext>
            </a:extLst>
          </p:cNvPr>
          <p:cNvSpPr>
            <a:spLocks noGrp="1"/>
          </p:cNvSpPr>
          <p:nvPr>
            <p:ph type="sldNum" sz="quarter" idx="12"/>
          </p:nvPr>
        </p:nvSpPr>
        <p:spPr/>
        <p:txBody>
          <a:bodyPr/>
          <a:lstStyle/>
          <a:p>
            <a:fld id="{1EAB9B2B-017E-4E0D-85F2-C76126B62143}" type="slidenum">
              <a:rPr kumimoji="1" lang="ja-JP" altLang="en-US" smtClean="0"/>
              <a:t>1</a:t>
            </a:fld>
            <a:endParaRPr kumimoji="1" lang="ja-JP" altLang="en-US"/>
          </a:p>
        </p:txBody>
      </p:sp>
    </p:spTree>
    <p:extLst>
      <p:ext uri="{BB962C8B-B14F-4D97-AF65-F5344CB8AC3E}">
        <p14:creationId xmlns:p14="http://schemas.microsoft.com/office/powerpoint/2010/main" val="3070855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7A7701-CF31-4786-81BF-724283A49DC9}"/>
              </a:ext>
            </a:extLst>
          </p:cNvPr>
          <p:cNvSpPr>
            <a:spLocks noGrp="1"/>
          </p:cNvSpPr>
          <p:nvPr>
            <p:ph type="title"/>
          </p:nvPr>
        </p:nvSpPr>
        <p:spPr/>
        <p:txBody>
          <a:bodyPr/>
          <a:lstStyle/>
          <a:p>
            <a:r>
              <a:rPr kumimoji="1" lang="ja-JP" altLang="en-US" dirty="0"/>
              <a:t>プログラムファイルを開く</a:t>
            </a:r>
          </a:p>
        </p:txBody>
      </p:sp>
      <p:sp>
        <p:nvSpPr>
          <p:cNvPr id="3" name="コンテンツ プレースホルダー 2">
            <a:extLst>
              <a:ext uri="{FF2B5EF4-FFF2-40B4-BE49-F238E27FC236}">
                <a16:creationId xmlns:a16="http://schemas.microsoft.com/office/drawing/2014/main" id="{8F5908AA-D537-4020-802A-11B7A3B94FD3}"/>
              </a:ext>
            </a:extLst>
          </p:cNvPr>
          <p:cNvSpPr>
            <a:spLocks noGrp="1"/>
          </p:cNvSpPr>
          <p:nvPr>
            <p:ph idx="1"/>
          </p:nvPr>
        </p:nvSpPr>
        <p:spPr>
          <a:xfrm>
            <a:off x="1097280" y="4144617"/>
            <a:ext cx="10392355" cy="2003470"/>
          </a:xfrm>
        </p:spPr>
        <p:txBody>
          <a:bodyPr>
            <a:normAutofit/>
          </a:bodyPr>
          <a:lstStyle/>
          <a:p>
            <a:r>
              <a:rPr lang="en-US" altLang="ja-JP" sz="2800" dirty="0"/>
              <a:t>R</a:t>
            </a:r>
            <a:r>
              <a:rPr lang="ja-JP" altLang="en-US" sz="2800" dirty="0"/>
              <a:t>を動かしていると</a:t>
            </a:r>
            <a:r>
              <a:rPr lang="en-US" altLang="ja-JP" sz="2800" dirty="0"/>
              <a:t>R</a:t>
            </a:r>
            <a:r>
              <a:rPr lang="ja-JP" altLang="en-US" sz="2800" dirty="0"/>
              <a:t>ファイルとプログラムファイルだけでなく</a:t>
            </a:r>
            <a:r>
              <a:rPr lang="en-US" altLang="ja-JP" sz="2800" dirty="0"/>
              <a:t>History</a:t>
            </a:r>
            <a:r>
              <a:rPr lang="ja-JP" altLang="en-US" sz="2800" dirty="0"/>
              <a:t>ファイルと</a:t>
            </a:r>
            <a:r>
              <a:rPr lang="en-US" altLang="ja-JP" sz="2800" dirty="0" err="1"/>
              <a:t>Rdata</a:t>
            </a:r>
            <a:r>
              <a:rPr lang="ja-JP" altLang="en-US" sz="2800" dirty="0"/>
              <a:t>ファイルができる。</a:t>
            </a:r>
            <a:r>
              <a:rPr lang="en-US" altLang="ja-JP" sz="2800" dirty="0"/>
              <a:t> History</a:t>
            </a:r>
            <a:r>
              <a:rPr lang="ja-JP" altLang="en-US" sz="2800" dirty="0"/>
              <a:t>ファイルは</a:t>
            </a:r>
            <a:r>
              <a:rPr lang="en-US" altLang="ja-JP" sz="2800" dirty="0" err="1"/>
              <a:t>Rstudio</a:t>
            </a:r>
            <a:r>
              <a:rPr lang="ja-JP" altLang="en-US" sz="2800" dirty="0"/>
              <a:t>の右下の</a:t>
            </a:r>
            <a:r>
              <a:rPr lang="en-US" altLang="ja-JP" sz="2800" dirty="0"/>
              <a:t>Pane</a:t>
            </a:r>
            <a:r>
              <a:rPr lang="ja-JP" altLang="en-US" sz="2800" dirty="0"/>
              <a:t>に入力された内容が保存され、</a:t>
            </a:r>
            <a:r>
              <a:rPr lang="en-US" altLang="ja-JP" sz="2800" dirty="0"/>
              <a:t> </a:t>
            </a:r>
            <a:r>
              <a:rPr lang="en-US" altLang="ja-JP" sz="2800" dirty="0" err="1"/>
              <a:t>Rdata</a:t>
            </a:r>
            <a:r>
              <a:rPr lang="ja-JP" altLang="en-US" sz="2800" dirty="0"/>
              <a:t>ファイルは右上にあるプログラム内で使用したオブジェクトが保存される。</a:t>
            </a:r>
            <a:endParaRPr lang="en-US" altLang="ja-JP" sz="2800" dirty="0"/>
          </a:p>
        </p:txBody>
      </p:sp>
      <p:pic>
        <p:nvPicPr>
          <p:cNvPr id="4" name="図 3">
            <a:extLst>
              <a:ext uri="{FF2B5EF4-FFF2-40B4-BE49-F238E27FC236}">
                <a16:creationId xmlns:a16="http://schemas.microsoft.com/office/drawing/2014/main" id="{C3F75AC3-8849-4132-AED2-3598975B96AB}"/>
              </a:ext>
            </a:extLst>
          </p:cNvPr>
          <p:cNvPicPr>
            <a:picLocks noChangeAspect="1"/>
          </p:cNvPicPr>
          <p:nvPr/>
        </p:nvPicPr>
        <p:blipFill>
          <a:blip r:embed="rId2"/>
          <a:stretch>
            <a:fillRect/>
          </a:stretch>
        </p:blipFill>
        <p:spPr>
          <a:xfrm>
            <a:off x="2677601" y="1954556"/>
            <a:ext cx="7229475" cy="1914525"/>
          </a:xfrm>
          <a:prstGeom prst="rect">
            <a:avLst/>
          </a:prstGeom>
        </p:spPr>
      </p:pic>
      <p:sp>
        <p:nvSpPr>
          <p:cNvPr id="5" name="スライド番号プレースホルダー 4">
            <a:extLst>
              <a:ext uri="{FF2B5EF4-FFF2-40B4-BE49-F238E27FC236}">
                <a16:creationId xmlns:a16="http://schemas.microsoft.com/office/drawing/2014/main" id="{D81DF6C4-E166-466E-9C61-9F9883247CA8}"/>
              </a:ext>
            </a:extLst>
          </p:cNvPr>
          <p:cNvSpPr>
            <a:spLocks noGrp="1"/>
          </p:cNvSpPr>
          <p:nvPr>
            <p:ph type="sldNum" sz="quarter" idx="12"/>
          </p:nvPr>
        </p:nvSpPr>
        <p:spPr/>
        <p:txBody>
          <a:bodyPr/>
          <a:lstStyle/>
          <a:p>
            <a:fld id="{1EAB9B2B-017E-4E0D-85F2-C76126B62143}" type="slidenum">
              <a:rPr kumimoji="1" lang="ja-JP" altLang="en-US" smtClean="0"/>
              <a:t>10</a:t>
            </a:fld>
            <a:endParaRPr kumimoji="1" lang="ja-JP" altLang="en-US"/>
          </a:p>
        </p:txBody>
      </p:sp>
    </p:spTree>
    <p:extLst>
      <p:ext uri="{BB962C8B-B14F-4D97-AF65-F5344CB8AC3E}">
        <p14:creationId xmlns:p14="http://schemas.microsoft.com/office/powerpoint/2010/main" val="3700997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2560D-7F29-4C9B-A071-6DACE7A4F53A}"/>
              </a:ext>
            </a:extLst>
          </p:cNvPr>
          <p:cNvSpPr>
            <a:spLocks noGrp="1"/>
          </p:cNvSpPr>
          <p:nvPr>
            <p:ph type="title"/>
          </p:nvPr>
        </p:nvSpPr>
        <p:spPr/>
        <p:txBody>
          <a:bodyPr/>
          <a:lstStyle/>
          <a:p>
            <a:r>
              <a:rPr kumimoji="1" lang="ja-JP" altLang="en-US" dirty="0"/>
              <a:t>パッケージの呼び出し</a:t>
            </a:r>
          </a:p>
        </p:txBody>
      </p:sp>
      <p:sp>
        <p:nvSpPr>
          <p:cNvPr id="3" name="コンテンツ プレースホルダー 2">
            <a:extLst>
              <a:ext uri="{FF2B5EF4-FFF2-40B4-BE49-F238E27FC236}">
                <a16:creationId xmlns:a16="http://schemas.microsoft.com/office/drawing/2014/main" id="{DAEF7006-9EC7-49B3-BD51-1259EA1E106D}"/>
              </a:ext>
            </a:extLst>
          </p:cNvPr>
          <p:cNvSpPr>
            <a:spLocks noGrp="1"/>
          </p:cNvSpPr>
          <p:nvPr>
            <p:ph idx="1"/>
          </p:nvPr>
        </p:nvSpPr>
        <p:spPr/>
        <p:txBody>
          <a:bodyPr>
            <a:normAutofit/>
          </a:bodyPr>
          <a:lstStyle/>
          <a:p>
            <a:r>
              <a:rPr kumimoji="1" lang="ja-JP" altLang="en-US" sz="2800" dirty="0"/>
              <a:t>前回の</a:t>
            </a:r>
            <a:r>
              <a:rPr kumimoji="1" lang="en-US" altLang="ja-JP" sz="2800" dirty="0"/>
              <a:t>R</a:t>
            </a:r>
            <a:r>
              <a:rPr kumimoji="1" lang="ja-JP" altLang="en-US" sz="2800" dirty="0"/>
              <a:t>ゼミでやったはずなので、簡単にできるはずである。</a:t>
            </a:r>
            <a:endParaRPr kumimoji="1" lang="en-US" altLang="ja-JP" sz="2800" dirty="0"/>
          </a:p>
          <a:p>
            <a:r>
              <a:rPr kumimoji="1" lang="ja-JP" altLang="en-US" sz="2800" dirty="0"/>
              <a:t>しかし、今回は処理ごとにプログラムファイルを分けていないので、どこからどこまで動かすのかを指定する必要がある。</a:t>
            </a:r>
            <a:endParaRPr kumimoji="1" lang="en-US" altLang="ja-JP" sz="2800" dirty="0"/>
          </a:p>
          <a:p>
            <a:endParaRPr lang="en-US" altLang="ja-JP" sz="2800" dirty="0"/>
          </a:p>
          <a:p>
            <a:r>
              <a:rPr kumimoji="1" lang="ja-JP" altLang="en-US" sz="2800" dirty="0"/>
              <a:t>今回は処理の塊ごとにコメントをつけ、三行あけている。</a:t>
            </a:r>
          </a:p>
        </p:txBody>
      </p:sp>
      <p:sp>
        <p:nvSpPr>
          <p:cNvPr id="4" name="スライド番号プレースホルダー 3">
            <a:extLst>
              <a:ext uri="{FF2B5EF4-FFF2-40B4-BE49-F238E27FC236}">
                <a16:creationId xmlns:a16="http://schemas.microsoft.com/office/drawing/2014/main" id="{098A0FC8-48D2-4478-BEBC-944CE78097AE}"/>
              </a:ext>
            </a:extLst>
          </p:cNvPr>
          <p:cNvSpPr>
            <a:spLocks noGrp="1"/>
          </p:cNvSpPr>
          <p:nvPr>
            <p:ph type="sldNum" sz="quarter" idx="12"/>
          </p:nvPr>
        </p:nvSpPr>
        <p:spPr/>
        <p:txBody>
          <a:bodyPr/>
          <a:lstStyle/>
          <a:p>
            <a:fld id="{1EAB9B2B-017E-4E0D-85F2-C76126B62143}" type="slidenum">
              <a:rPr kumimoji="1" lang="ja-JP" altLang="en-US" smtClean="0"/>
              <a:t>11</a:t>
            </a:fld>
            <a:endParaRPr kumimoji="1" lang="ja-JP" altLang="en-US"/>
          </a:p>
        </p:txBody>
      </p:sp>
    </p:spTree>
    <p:extLst>
      <p:ext uri="{BB962C8B-B14F-4D97-AF65-F5344CB8AC3E}">
        <p14:creationId xmlns:p14="http://schemas.microsoft.com/office/powerpoint/2010/main" val="1009842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B8D7214-8E19-429E-83D4-510EB4839334}"/>
              </a:ext>
            </a:extLst>
          </p:cNvPr>
          <p:cNvPicPr>
            <a:picLocks noChangeAspect="1"/>
          </p:cNvPicPr>
          <p:nvPr/>
        </p:nvPicPr>
        <p:blipFill>
          <a:blip r:embed="rId3"/>
          <a:stretch>
            <a:fillRect/>
          </a:stretch>
        </p:blipFill>
        <p:spPr>
          <a:xfrm>
            <a:off x="303220" y="0"/>
            <a:ext cx="11585560" cy="6200723"/>
          </a:xfrm>
          <a:prstGeom prst="rect">
            <a:avLst/>
          </a:prstGeom>
        </p:spPr>
      </p:pic>
      <p:sp>
        <p:nvSpPr>
          <p:cNvPr id="3" name="吹き出し: 上矢印 2">
            <a:extLst>
              <a:ext uri="{FF2B5EF4-FFF2-40B4-BE49-F238E27FC236}">
                <a16:creationId xmlns:a16="http://schemas.microsoft.com/office/drawing/2014/main" id="{1AF0F7AA-8DA1-4633-B034-61356C66A8AA}"/>
              </a:ext>
            </a:extLst>
          </p:cNvPr>
          <p:cNvSpPr/>
          <p:nvPr/>
        </p:nvSpPr>
        <p:spPr>
          <a:xfrm>
            <a:off x="914399" y="1689653"/>
            <a:ext cx="2027583" cy="1252330"/>
          </a:xfrm>
          <a:prstGeom prst="upArrow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1. </a:t>
            </a:r>
            <a:r>
              <a:rPr kumimoji="1" lang="ja-JP" altLang="en-US" dirty="0"/>
              <a:t>実行する箇所をドラッグして選択</a:t>
            </a:r>
          </a:p>
        </p:txBody>
      </p:sp>
      <p:sp>
        <p:nvSpPr>
          <p:cNvPr id="4" name="吹き出し: 上矢印 3">
            <a:extLst>
              <a:ext uri="{FF2B5EF4-FFF2-40B4-BE49-F238E27FC236}">
                <a16:creationId xmlns:a16="http://schemas.microsoft.com/office/drawing/2014/main" id="{F1C892F2-5CD0-4134-83B6-AE87A5003038}"/>
              </a:ext>
            </a:extLst>
          </p:cNvPr>
          <p:cNvSpPr/>
          <p:nvPr/>
        </p:nvSpPr>
        <p:spPr>
          <a:xfrm>
            <a:off x="5847522" y="1186071"/>
            <a:ext cx="1696280" cy="1252330"/>
          </a:xfrm>
          <a:prstGeom prst="upArrow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2. Run</a:t>
            </a:r>
            <a:r>
              <a:rPr kumimoji="1" lang="ja-JP" altLang="en-US" dirty="0"/>
              <a:t>ボタンを押して実行</a:t>
            </a:r>
          </a:p>
        </p:txBody>
      </p:sp>
      <p:sp>
        <p:nvSpPr>
          <p:cNvPr id="5" name="吹き出し: 下矢印 4">
            <a:extLst>
              <a:ext uri="{FF2B5EF4-FFF2-40B4-BE49-F238E27FC236}">
                <a16:creationId xmlns:a16="http://schemas.microsoft.com/office/drawing/2014/main" id="{F91336E6-F81B-4B16-81E6-2983C3CFD5E4}"/>
              </a:ext>
            </a:extLst>
          </p:cNvPr>
          <p:cNvSpPr/>
          <p:nvPr/>
        </p:nvSpPr>
        <p:spPr>
          <a:xfrm>
            <a:off x="1252329" y="3369365"/>
            <a:ext cx="3919332" cy="844826"/>
          </a:xfrm>
          <a:prstGeom prst="downArrow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3.</a:t>
            </a:r>
            <a:r>
              <a:rPr kumimoji="1" lang="ja-JP" altLang="en-US" dirty="0"/>
              <a:t> 下の</a:t>
            </a:r>
            <a:r>
              <a:rPr kumimoji="1" lang="en-US" altLang="ja-JP" dirty="0"/>
              <a:t>Pane</a:t>
            </a:r>
            <a:r>
              <a:rPr kumimoji="1" lang="ja-JP" altLang="en-US" dirty="0"/>
              <a:t>に実行結果が出る</a:t>
            </a:r>
          </a:p>
        </p:txBody>
      </p:sp>
      <p:sp>
        <p:nvSpPr>
          <p:cNvPr id="6" name="スライド番号プレースホルダー 5">
            <a:extLst>
              <a:ext uri="{FF2B5EF4-FFF2-40B4-BE49-F238E27FC236}">
                <a16:creationId xmlns:a16="http://schemas.microsoft.com/office/drawing/2014/main" id="{C83219BA-5A2B-4CD2-925F-87C3F10CCEEB}"/>
              </a:ext>
            </a:extLst>
          </p:cNvPr>
          <p:cNvSpPr>
            <a:spLocks noGrp="1"/>
          </p:cNvSpPr>
          <p:nvPr>
            <p:ph type="sldNum" sz="quarter" idx="12"/>
          </p:nvPr>
        </p:nvSpPr>
        <p:spPr/>
        <p:txBody>
          <a:bodyPr/>
          <a:lstStyle/>
          <a:p>
            <a:fld id="{1EAB9B2B-017E-4E0D-85F2-C76126B62143}" type="slidenum">
              <a:rPr kumimoji="1" lang="ja-JP" altLang="en-US" smtClean="0"/>
              <a:t>12</a:t>
            </a:fld>
            <a:endParaRPr kumimoji="1" lang="ja-JP" altLang="en-US"/>
          </a:p>
        </p:txBody>
      </p:sp>
    </p:spTree>
    <p:extLst>
      <p:ext uri="{BB962C8B-B14F-4D97-AF65-F5344CB8AC3E}">
        <p14:creationId xmlns:p14="http://schemas.microsoft.com/office/powerpoint/2010/main" val="1209180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6B9EFB-658B-4FE4-A3F5-3A55EBE3A026}"/>
              </a:ext>
            </a:extLst>
          </p:cNvPr>
          <p:cNvSpPr>
            <a:spLocks noGrp="1"/>
          </p:cNvSpPr>
          <p:nvPr>
            <p:ph type="title"/>
          </p:nvPr>
        </p:nvSpPr>
        <p:spPr/>
        <p:txBody>
          <a:bodyPr/>
          <a:lstStyle/>
          <a:p>
            <a:r>
              <a:rPr kumimoji="1" lang="en-US" altLang="ja-JP" dirty="0" err="1"/>
              <a:t>tidyverse</a:t>
            </a:r>
            <a:endParaRPr kumimoji="1" lang="ja-JP" altLang="en-US" dirty="0"/>
          </a:p>
        </p:txBody>
      </p:sp>
      <p:sp>
        <p:nvSpPr>
          <p:cNvPr id="3" name="コンテンツ プレースホルダー 2">
            <a:extLst>
              <a:ext uri="{FF2B5EF4-FFF2-40B4-BE49-F238E27FC236}">
                <a16:creationId xmlns:a16="http://schemas.microsoft.com/office/drawing/2014/main" id="{8D5B4CD9-0AB4-4BF6-8711-082B201F1648}"/>
              </a:ext>
            </a:extLst>
          </p:cNvPr>
          <p:cNvSpPr>
            <a:spLocks noGrp="1"/>
          </p:cNvSpPr>
          <p:nvPr>
            <p:ph idx="1"/>
          </p:nvPr>
        </p:nvSpPr>
        <p:spPr>
          <a:xfrm>
            <a:off x="1097280" y="1845733"/>
            <a:ext cx="10058400" cy="4386101"/>
          </a:xfrm>
        </p:spPr>
        <p:txBody>
          <a:bodyPr>
            <a:normAutofit/>
          </a:bodyPr>
          <a:lstStyle/>
          <a:p>
            <a:r>
              <a:rPr lang="ja-JP" altLang="ja-JP" sz="2800" dirty="0"/>
              <a:t>特別何かパッケージを入れなくてもデータフレームの読み込みや操作は可能であるが、プログラムが長くなったり読みにくくなったりしてしまう。そこで、データフレームを扱うのに便利なパッケージを導入する。</a:t>
            </a:r>
            <a:endParaRPr lang="en-US" altLang="ja-JP" sz="2800" dirty="0"/>
          </a:p>
          <a:p>
            <a:endParaRPr lang="ja-JP" altLang="ja-JP" sz="2800" dirty="0"/>
          </a:p>
          <a:p>
            <a:pPr>
              <a:spcBef>
                <a:spcPts val="0"/>
              </a:spcBef>
              <a:spcAft>
                <a:spcPts val="0"/>
              </a:spcAft>
            </a:pPr>
            <a:r>
              <a:rPr lang="en-US" altLang="ja-JP" sz="2800" dirty="0" err="1"/>
              <a:t>tidyverse</a:t>
            </a:r>
            <a:r>
              <a:rPr lang="ja-JP" altLang="ja-JP" sz="2800" dirty="0"/>
              <a:t>パッケージ</a:t>
            </a:r>
            <a:r>
              <a:rPr lang="ja-JP" altLang="en-US" sz="2800" dirty="0"/>
              <a:t>は</a:t>
            </a:r>
            <a:r>
              <a:rPr lang="ja-JP" altLang="ja-JP" sz="2800" dirty="0"/>
              <a:t>、</a:t>
            </a:r>
            <a:endParaRPr lang="en-US" altLang="ja-JP" sz="2800" dirty="0"/>
          </a:p>
          <a:p>
            <a:pPr>
              <a:spcBef>
                <a:spcPts val="0"/>
              </a:spcBef>
              <a:spcAft>
                <a:spcPts val="0"/>
              </a:spcAft>
            </a:pPr>
            <a:r>
              <a:rPr lang="en-US" altLang="ja-JP" sz="2800" dirty="0"/>
              <a:t>ggplot2</a:t>
            </a:r>
            <a:r>
              <a:rPr lang="ja-JP" altLang="ja-JP" sz="2800" dirty="0"/>
              <a:t>、</a:t>
            </a:r>
            <a:r>
              <a:rPr lang="en-US" altLang="ja-JP" sz="2800" dirty="0" err="1"/>
              <a:t>dplyr</a:t>
            </a:r>
            <a:r>
              <a:rPr lang="ja-JP" altLang="ja-JP" sz="2800" dirty="0"/>
              <a:t>、</a:t>
            </a:r>
            <a:r>
              <a:rPr lang="en-US" altLang="ja-JP" sz="2800" dirty="0" err="1"/>
              <a:t>tidyr</a:t>
            </a:r>
            <a:r>
              <a:rPr lang="ja-JP" altLang="ja-JP" sz="2800" dirty="0"/>
              <a:t>、</a:t>
            </a:r>
            <a:r>
              <a:rPr lang="en-US" altLang="ja-JP" sz="2800" dirty="0" err="1"/>
              <a:t>readr</a:t>
            </a:r>
            <a:r>
              <a:rPr lang="ja-JP" altLang="ja-JP" sz="2800" dirty="0"/>
              <a:t>、</a:t>
            </a:r>
            <a:r>
              <a:rPr lang="en-US" altLang="ja-JP" sz="2800" dirty="0" err="1"/>
              <a:t>purrr</a:t>
            </a:r>
            <a:r>
              <a:rPr lang="ja-JP" altLang="ja-JP" sz="2800" dirty="0"/>
              <a:t>、</a:t>
            </a:r>
            <a:r>
              <a:rPr lang="en-US" altLang="ja-JP" sz="2800" dirty="0" err="1"/>
              <a:t>tibble</a:t>
            </a:r>
            <a:r>
              <a:rPr lang="ja-JP" altLang="ja-JP" sz="2800" dirty="0"/>
              <a:t>、</a:t>
            </a:r>
            <a:r>
              <a:rPr lang="en-US" altLang="ja-JP" sz="2800" dirty="0" err="1"/>
              <a:t>stringr</a:t>
            </a:r>
            <a:r>
              <a:rPr lang="ja-JP" altLang="ja-JP" sz="2800" dirty="0"/>
              <a:t>、</a:t>
            </a:r>
            <a:r>
              <a:rPr lang="en-US" altLang="ja-JP" sz="2800" dirty="0" err="1"/>
              <a:t>forcats</a:t>
            </a:r>
            <a:endParaRPr lang="en-US" altLang="ja-JP" sz="2800" dirty="0"/>
          </a:p>
          <a:p>
            <a:pPr>
              <a:spcBef>
                <a:spcPts val="0"/>
              </a:spcBef>
              <a:spcAft>
                <a:spcPts val="0"/>
              </a:spcAft>
            </a:pPr>
            <a:r>
              <a:rPr lang="ja-JP" altLang="ja-JP" sz="2800" dirty="0"/>
              <a:t>といったデータを扱うのに便利なパッケージ群を一括でインストールできる。</a:t>
            </a:r>
            <a:endParaRPr kumimoji="1" lang="ja-JP" altLang="en-US" dirty="0"/>
          </a:p>
        </p:txBody>
      </p:sp>
      <p:sp>
        <p:nvSpPr>
          <p:cNvPr id="4" name="スライド番号プレースホルダー 3">
            <a:extLst>
              <a:ext uri="{FF2B5EF4-FFF2-40B4-BE49-F238E27FC236}">
                <a16:creationId xmlns:a16="http://schemas.microsoft.com/office/drawing/2014/main" id="{26763877-0C9C-4379-AF31-B4718424541E}"/>
              </a:ext>
            </a:extLst>
          </p:cNvPr>
          <p:cNvSpPr>
            <a:spLocks noGrp="1"/>
          </p:cNvSpPr>
          <p:nvPr>
            <p:ph type="sldNum" sz="quarter" idx="12"/>
          </p:nvPr>
        </p:nvSpPr>
        <p:spPr/>
        <p:txBody>
          <a:bodyPr/>
          <a:lstStyle/>
          <a:p>
            <a:fld id="{1EAB9B2B-017E-4E0D-85F2-C76126B62143}" type="slidenum">
              <a:rPr kumimoji="1" lang="ja-JP" altLang="en-US" smtClean="0"/>
              <a:t>13</a:t>
            </a:fld>
            <a:endParaRPr kumimoji="1" lang="ja-JP" altLang="en-US"/>
          </a:p>
        </p:txBody>
      </p:sp>
    </p:spTree>
    <p:extLst>
      <p:ext uri="{BB962C8B-B14F-4D97-AF65-F5344CB8AC3E}">
        <p14:creationId xmlns:p14="http://schemas.microsoft.com/office/powerpoint/2010/main" val="3341136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25F57-E5F8-4ABB-B2CF-E82049D1D4C0}"/>
              </a:ext>
            </a:extLst>
          </p:cNvPr>
          <p:cNvSpPr>
            <a:spLocks noGrp="1"/>
          </p:cNvSpPr>
          <p:nvPr>
            <p:ph type="title"/>
          </p:nvPr>
        </p:nvSpPr>
        <p:spPr/>
        <p:txBody>
          <a:bodyPr/>
          <a:lstStyle/>
          <a:p>
            <a:r>
              <a:rPr kumimoji="1" lang="ja-JP" altLang="en-US" dirty="0"/>
              <a:t>データフレームの作成</a:t>
            </a:r>
          </a:p>
        </p:txBody>
      </p:sp>
      <p:pic>
        <p:nvPicPr>
          <p:cNvPr id="4" name="図 3">
            <a:extLst>
              <a:ext uri="{FF2B5EF4-FFF2-40B4-BE49-F238E27FC236}">
                <a16:creationId xmlns:a16="http://schemas.microsoft.com/office/drawing/2014/main" id="{43A04B90-3D7C-4BBF-92EE-B8DB92F40305}"/>
              </a:ext>
            </a:extLst>
          </p:cNvPr>
          <p:cNvPicPr>
            <a:picLocks noChangeAspect="1"/>
          </p:cNvPicPr>
          <p:nvPr/>
        </p:nvPicPr>
        <p:blipFill>
          <a:blip r:embed="rId2"/>
          <a:stretch>
            <a:fillRect/>
          </a:stretch>
        </p:blipFill>
        <p:spPr>
          <a:xfrm>
            <a:off x="231001" y="1856629"/>
            <a:ext cx="9124950" cy="2390775"/>
          </a:xfrm>
          <a:prstGeom prst="rect">
            <a:avLst/>
          </a:prstGeom>
        </p:spPr>
      </p:pic>
      <p:sp>
        <p:nvSpPr>
          <p:cNvPr id="3" name="コンテンツ プレースホルダー 2">
            <a:extLst>
              <a:ext uri="{FF2B5EF4-FFF2-40B4-BE49-F238E27FC236}">
                <a16:creationId xmlns:a16="http://schemas.microsoft.com/office/drawing/2014/main" id="{348BC71C-EFB1-49C6-8135-67D805C331F0}"/>
              </a:ext>
            </a:extLst>
          </p:cNvPr>
          <p:cNvSpPr>
            <a:spLocks noGrp="1"/>
          </p:cNvSpPr>
          <p:nvPr>
            <p:ph idx="1"/>
          </p:nvPr>
        </p:nvSpPr>
        <p:spPr>
          <a:xfrm>
            <a:off x="7543800" y="2166730"/>
            <a:ext cx="4546159" cy="2524540"/>
          </a:xfrm>
        </p:spPr>
        <p:txBody>
          <a:bodyPr/>
          <a:lstStyle/>
          <a:p>
            <a:endParaRPr kumimoji="1" lang="en-US" altLang="ja-JP" dirty="0"/>
          </a:p>
          <a:p>
            <a:r>
              <a:rPr lang="ja-JP" altLang="en-US" dirty="0"/>
              <a:t>ベクトルの作成</a:t>
            </a:r>
            <a:endParaRPr lang="en-US" altLang="ja-JP" dirty="0"/>
          </a:p>
          <a:p>
            <a:endParaRPr kumimoji="1" lang="en-US" altLang="ja-JP" dirty="0"/>
          </a:p>
          <a:p>
            <a:r>
              <a:rPr lang="en-US" altLang="ja-JP" dirty="0"/>
              <a:t>a-d</a:t>
            </a:r>
            <a:r>
              <a:rPr lang="ja-JP" altLang="en-US" dirty="0"/>
              <a:t>を列ごとにくっつけてデータフレーム作成する</a:t>
            </a:r>
            <a:endParaRPr lang="en-US" altLang="ja-JP" dirty="0"/>
          </a:p>
        </p:txBody>
      </p:sp>
      <p:sp>
        <p:nvSpPr>
          <p:cNvPr id="5" name="正方形/長方形 4">
            <a:extLst>
              <a:ext uri="{FF2B5EF4-FFF2-40B4-BE49-F238E27FC236}">
                <a16:creationId xmlns:a16="http://schemas.microsoft.com/office/drawing/2014/main" id="{AEC41214-F794-486B-B9C9-17AE05F82506}"/>
              </a:ext>
            </a:extLst>
          </p:cNvPr>
          <p:cNvSpPr/>
          <p:nvPr/>
        </p:nvSpPr>
        <p:spPr>
          <a:xfrm>
            <a:off x="1401237" y="3808229"/>
            <a:ext cx="1338828" cy="369332"/>
          </a:xfrm>
          <a:prstGeom prst="rect">
            <a:avLst/>
          </a:prstGeom>
        </p:spPr>
        <p:txBody>
          <a:bodyPr wrap="none">
            <a:spAutoFit/>
          </a:bodyPr>
          <a:lstStyle/>
          <a:p>
            <a:r>
              <a:rPr kumimoji="1" lang="ja-JP" altLang="en-US" dirty="0"/>
              <a:t>結果の確認</a:t>
            </a:r>
          </a:p>
        </p:txBody>
      </p:sp>
      <p:pic>
        <p:nvPicPr>
          <p:cNvPr id="6" name="図 5">
            <a:extLst>
              <a:ext uri="{FF2B5EF4-FFF2-40B4-BE49-F238E27FC236}">
                <a16:creationId xmlns:a16="http://schemas.microsoft.com/office/drawing/2014/main" id="{9AD2D6AB-01B2-4C6B-B2EC-848C81C75102}"/>
              </a:ext>
            </a:extLst>
          </p:cNvPr>
          <p:cNvPicPr>
            <a:picLocks noChangeAspect="1"/>
          </p:cNvPicPr>
          <p:nvPr/>
        </p:nvPicPr>
        <p:blipFill>
          <a:blip r:embed="rId3"/>
          <a:stretch>
            <a:fillRect/>
          </a:stretch>
        </p:blipFill>
        <p:spPr>
          <a:xfrm>
            <a:off x="2903868" y="4247404"/>
            <a:ext cx="4476129" cy="1927949"/>
          </a:xfrm>
          <a:prstGeom prst="rect">
            <a:avLst/>
          </a:prstGeom>
        </p:spPr>
      </p:pic>
      <p:sp>
        <p:nvSpPr>
          <p:cNvPr id="11" name="矢印: 上向き折線 10">
            <a:extLst>
              <a:ext uri="{FF2B5EF4-FFF2-40B4-BE49-F238E27FC236}">
                <a16:creationId xmlns:a16="http://schemas.microsoft.com/office/drawing/2014/main" id="{E6E689BC-30D1-49FA-AF20-D8FA8500A310}"/>
              </a:ext>
            </a:extLst>
          </p:cNvPr>
          <p:cNvSpPr/>
          <p:nvPr/>
        </p:nvSpPr>
        <p:spPr>
          <a:xfrm rot="5400000">
            <a:off x="1786428" y="4463192"/>
            <a:ext cx="1139606" cy="767667"/>
          </a:xfrm>
          <a:prstGeom prst="bentUpArrow">
            <a:avLst>
              <a:gd name="adj1" fmla="val 12053"/>
              <a:gd name="adj2" fmla="val 1334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a:extLst>
              <a:ext uri="{FF2B5EF4-FFF2-40B4-BE49-F238E27FC236}">
                <a16:creationId xmlns:a16="http://schemas.microsoft.com/office/drawing/2014/main" id="{596724DC-3E90-41FF-AA20-40960E2E1C6C}"/>
              </a:ext>
            </a:extLst>
          </p:cNvPr>
          <p:cNvSpPr>
            <a:spLocks noGrp="1"/>
          </p:cNvSpPr>
          <p:nvPr>
            <p:ph type="sldNum" sz="quarter" idx="12"/>
          </p:nvPr>
        </p:nvSpPr>
        <p:spPr/>
        <p:txBody>
          <a:bodyPr/>
          <a:lstStyle/>
          <a:p>
            <a:fld id="{1EAB9B2B-017E-4E0D-85F2-C76126B62143}" type="slidenum">
              <a:rPr kumimoji="1" lang="ja-JP" altLang="en-US" smtClean="0"/>
              <a:t>14</a:t>
            </a:fld>
            <a:endParaRPr kumimoji="1" lang="ja-JP" altLang="en-US"/>
          </a:p>
        </p:txBody>
      </p:sp>
    </p:spTree>
    <p:extLst>
      <p:ext uri="{BB962C8B-B14F-4D97-AF65-F5344CB8AC3E}">
        <p14:creationId xmlns:p14="http://schemas.microsoft.com/office/powerpoint/2010/main" val="3148523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6915E9-7D99-4BDB-B5DD-E1E2D41DAD6A}"/>
              </a:ext>
            </a:extLst>
          </p:cNvPr>
          <p:cNvSpPr>
            <a:spLocks noGrp="1"/>
          </p:cNvSpPr>
          <p:nvPr>
            <p:ph type="title"/>
          </p:nvPr>
        </p:nvSpPr>
        <p:spPr/>
        <p:txBody>
          <a:bodyPr/>
          <a:lstStyle/>
          <a:p>
            <a:r>
              <a:rPr kumimoji="1" lang="en-US" altLang="ja-JP" dirty="0"/>
              <a:t>CSV</a:t>
            </a:r>
            <a:r>
              <a:rPr kumimoji="1" lang="ja-JP" altLang="en-US" dirty="0"/>
              <a:t>からのデータ読みこみと確認</a:t>
            </a:r>
          </a:p>
        </p:txBody>
      </p:sp>
      <p:pic>
        <p:nvPicPr>
          <p:cNvPr id="4" name="図 3">
            <a:extLst>
              <a:ext uri="{FF2B5EF4-FFF2-40B4-BE49-F238E27FC236}">
                <a16:creationId xmlns:a16="http://schemas.microsoft.com/office/drawing/2014/main" id="{EC5B83D9-A13F-4F25-8F99-A4854AFD857C}"/>
              </a:ext>
            </a:extLst>
          </p:cNvPr>
          <p:cNvPicPr>
            <a:picLocks noChangeAspect="1"/>
          </p:cNvPicPr>
          <p:nvPr/>
        </p:nvPicPr>
        <p:blipFill>
          <a:blip r:embed="rId2"/>
          <a:stretch>
            <a:fillRect/>
          </a:stretch>
        </p:blipFill>
        <p:spPr>
          <a:xfrm>
            <a:off x="1327703" y="2171700"/>
            <a:ext cx="9277350" cy="2514600"/>
          </a:xfrm>
          <a:prstGeom prst="rect">
            <a:avLst/>
          </a:prstGeom>
        </p:spPr>
      </p:pic>
      <p:sp>
        <p:nvSpPr>
          <p:cNvPr id="3" name="コンテンツ プレースホルダー 2">
            <a:extLst>
              <a:ext uri="{FF2B5EF4-FFF2-40B4-BE49-F238E27FC236}">
                <a16:creationId xmlns:a16="http://schemas.microsoft.com/office/drawing/2014/main" id="{7303F05B-7397-4824-B524-072CF97EC075}"/>
              </a:ext>
            </a:extLst>
          </p:cNvPr>
          <p:cNvSpPr>
            <a:spLocks noGrp="1"/>
          </p:cNvSpPr>
          <p:nvPr>
            <p:ph idx="1"/>
          </p:nvPr>
        </p:nvSpPr>
        <p:spPr>
          <a:xfrm>
            <a:off x="6825532" y="2607550"/>
            <a:ext cx="2566947" cy="420388"/>
          </a:xfrm>
        </p:spPr>
        <p:txBody>
          <a:bodyPr>
            <a:normAutofit/>
          </a:bodyPr>
          <a:lstStyle/>
          <a:p>
            <a:r>
              <a:rPr kumimoji="1" lang="ja-JP" altLang="en-US" dirty="0"/>
              <a:t>データの読み込み</a:t>
            </a:r>
          </a:p>
        </p:txBody>
      </p:sp>
      <p:sp>
        <p:nvSpPr>
          <p:cNvPr id="6" name="コンテンツ プレースホルダー 2">
            <a:extLst>
              <a:ext uri="{FF2B5EF4-FFF2-40B4-BE49-F238E27FC236}">
                <a16:creationId xmlns:a16="http://schemas.microsoft.com/office/drawing/2014/main" id="{E6B936F9-4302-4D85-BE27-E4A42432EFAB}"/>
              </a:ext>
            </a:extLst>
          </p:cNvPr>
          <p:cNvSpPr txBox="1">
            <a:spLocks/>
          </p:cNvSpPr>
          <p:nvPr/>
        </p:nvSpPr>
        <p:spPr>
          <a:xfrm>
            <a:off x="3727836" y="3605474"/>
            <a:ext cx="5300870" cy="125579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spcBef>
                <a:spcPts val="0"/>
              </a:spcBef>
              <a:spcAft>
                <a:spcPts val="0"/>
              </a:spcAft>
            </a:pPr>
            <a:r>
              <a:rPr lang="ja-JP" altLang="en-US" dirty="0"/>
              <a:t>オブジェクトの要素の確認</a:t>
            </a:r>
          </a:p>
          <a:p>
            <a:pPr>
              <a:spcBef>
                <a:spcPts val="0"/>
              </a:spcBef>
              <a:spcAft>
                <a:spcPts val="0"/>
              </a:spcAft>
            </a:pPr>
            <a:r>
              <a:rPr lang="ja-JP" altLang="en-US" dirty="0"/>
              <a:t>それぞれの列の型の確認</a:t>
            </a:r>
          </a:p>
          <a:p>
            <a:pPr>
              <a:spcBef>
                <a:spcPts val="0"/>
              </a:spcBef>
              <a:spcAft>
                <a:spcPts val="0"/>
              </a:spcAft>
            </a:pPr>
            <a:r>
              <a:rPr lang="ja-JP" altLang="en-US" dirty="0"/>
              <a:t>それぞれの列の情報の確認</a:t>
            </a:r>
          </a:p>
          <a:p>
            <a:pPr>
              <a:spcBef>
                <a:spcPts val="0"/>
              </a:spcBef>
              <a:spcAft>
                <a:spcPts val="0"/>
              </a:spcAft>
            </a:pPr>
            <a:r>
              <a:rPr lang="ja-JP" altLang="en-US" dirty="0"/>
              <a:t>オブジェクトの型の確認</a:t>
            </a:r>
          </a:p>
        </p:txBody>
      </p:sp>
      <p:sp>
        <p:nvSpPr>
          <p:cNvPr id="5" name="スライド番号プレースホルダー 4">
            <a:extLst>
              <a:ext uri="{FF2B5EF4-FFF2-40B4-BE49-F238E27FC236}">
                <a16:creationId xmlns:a16="http://schemas.microsoft.com/office/drawing/2014/main" id="{C027169E-0482-4F0A-92B6-007FCBCACC2F}"/>
              </a:ext>
            </a:extLst>
          </p:cNvPr>
          <p:cNvSpPr>
            <a:spLocks noGrp="1"/>
          </p:cNvSpPr>
          <p:nvPr>
            <p:ph type="sldNum" sz="quarter" idx="12"/>
          </p:nvPr>
        </p:nvSpPr>
        <p:spPr/>
        <p:txBody>
          <a:bodyPr/>
          <a:lstStyle/>
          <a:p>
            <a:fld id="{1EAB9B2B-017E-4E0D-85F2-C76126B62143}" type="slidenum">
              <a:rPr kumimoji="1" lang="ja-JP" altLang="en-US" smtClean="0"/>
              <a:t>15</a:t>
            </a:fld>
            <a:endParaRPr kumimoji="1" lang="ja-JP" altLang="en-US"/>
          </a:p>
        </p:txBody>
      </p:sp>
    </p:spTree>
    <p:extLst>
      <p:ext uri="{BB962C8B-B14F-4D97-AF65-F5344CB8AC3E}">
        <p14:creationId xmlns:p14="http://schemas.microsoft.com/office/powerpoint/2010/main" val="213242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8F282-44B2-4238-926C-0517BC2DE991}"/>
              </a:ext>
            </a:extLst>
          </p:cNvPr>
          <p:cNvSpPr>
            <a:spLocks noGrp="1"/>
          </p:cNvSpPr>
          <p:nvPr>
            <p:ph type="title"/>
          </p:nvPr>
        </p:nvSpPr>
        <p:spPr/>
        <p:txBody>
          <a:bodyPr/>
          <a:lstStyle/>
          <a:p>
            <a:r>
              <a:rPr lang="en-US" altLang="ja-JP" dirty="0"/>
              <a:t>filter select %&gt;%</a:t>
            </a:r>
            <a:endParaRPr kumimoji="1" lang="ja-JP" altLang="en-US" dirty="0"/>
          </a:p>
        </p:txBody>
      </p:sp>
      <p:sp>
        <p:nvSpPr>
          <p:cNvPr id="3" name="コンテンツ プレースホルダー 2">
            <a:extLst>
              <a:ext uri="{FF2B5EF4-FFF2-40B4-BE49-F238E27FC236}">
                <a16:creationId xmlns:a16="http://schemas.microsoft.com/office/drawing/2014/main" id="{58B27CCC-F931-45C4-A339-BE8DEE5411EE}"/>
              </a:ext>
            </a:extLst>
          </p:cNvPr>
          <p:cNvSpPr>
            <a:spLocks noGrp="1"/>
          </p:cNvSpPr>
          <p:nvPr>
            <p:ph idx="1"/>
          </p:nvPr>
        </p:nvSpPr>
        <p:spPr>
          <a:xfrm>
            <a:off x="371723" y="1845734"/>
            <a:ext cx="11509513" cy="4435796"/>
          </a:xfrm>
        </p:spPr>
        <p:txBody>
          <a:bodyPr>
            <a:normAutofit fontScale="85000" lnSpcReduction="10000"/>
          </a:bodyPr>
          <a:lstStyle/>
          <a:p>
            <a:pPr>
              <a:lnSpc>
                <a:spcPct val="110000"/>
              </a:lnSpc>
            </a:pPr>
            <a:r>
              <a:rPr lang="ja-JP" altLang="ja-JP" sz="2800" dirty="0"/>
              <a:t>現在のデータは小さいので必要性を感じることはないかもしれないが、大きなデータを扱うためにはデータの抽出が不可欠である。そこで、</a:t>
            </a:r>
            <a:r>
              <a:rPr lang="en-US" altLang="ja-JP" sz="2800" dirty="0"/>
              <a:t>filter</a:t>
            </a:r>
            <a:r>
              <a:rPr lang="ja-JP" altLang="ja-JP" sz="2800" dirty="0"/>
              <a:t>関数</a:t>
            </a:r>
            <a:r>
              <a:rPr lang="en-US" altLang="ja-JP" sz="2800" dirty="0"/>
              <a:t>(</a:t>
            </a:r>
            <a:r>
              <a:rPr lang="ja-JP" altLang="ja-JP" sz="2800" dirty="0"/>
              <a:t>行の抽出</a:t>
            </a:r>
            <a:r>
              <a:rPr lang="en-US" altLang="ja-JP" sz="2800" dirty="0"/>
              <a:t>)</a:t>
            </a:r>
            <a:r>
              <a:rPr lang="ja-JP" altLang="ja-JP" sz="2800" dirty="0"/>
              <a:t>と</a:t>
            </a:r>
            <a:r>
              <a:rPr lang="en-US" altLang="ja-JP" sz="2800" dirty="0"/>
              <a:t>select</a:t>
            </a:r>
            <a:r>
              <a:rPr lang="ja-JP" altLang="ja-JP" sz="2800" dirty="0"/>
              <a:t>関数</a:t>
            </a:r>
            <a:r>
              <a:rPr lang="en-US" altLang="ja-JP" sz="2800" dirty="0"/>
              <a:t>(</a:t>
            </a:r>
            <a:r>
              <a:rPr lang="ja-JP" altLang="ja-JP" sz="2800" dirty="0"/>
              <a:t>列の抽出</a:t>
            </a:r>
            <a:r>
              <a:rPr lang="en-US" altLang="ja-JP" sz="2800" dirty="0"/>
              <a:t>)</a:t>
            </a:r>
            <a:r>
              <a:rPr lang="ja-JP" altLang="ja-JP" sz="2800" dirty="0"/>
              <a:t>を使用する。例えば、地域</a:t>
            </a:r>
            <a:r>
              <a:rPr lang="en-US" altLang="ja-JP" sz="2800" dirty="0"/>
              <a:t>a</a:t>
            </a:r>
            <a:r>
              <a:rPr lang="ja-JP" altLang="ja-JP" sz="2800" dirty="0"/>
              <a:t>と</a:t>
            </a:r>
            <a:r>
              <a:rPr lang="en-US" altLang="ja-JP" sz="2800" dirty="0"/>
              <a:t>b</a:t>
            </a:r>
            <a:r>
              <a:rPr lang="ja-JP" altLang="ja-JP" sz="2800" dirty="0"/>
              <a:t>の</a:t>
            </a:r>
            <a:r>
              <a:rPr lang="en-US" altLang="ja-JP" sz="2800" dirty="0"/>
              <a:t>2003</a:t>
            </a:r>
            <a:r>
              <a:rPr lang="ja-JP" altLang="ja-JP" sz="2800" dirty="0"/>
              <a:t>年から</a:t>
            </a:r>
            <a:r>
              <a:rPr lang="en-US" altLang="ja-JP" sz="2800" dirty="0"/>
              <a:t>2005</a:t>
            </a:r>
            <a:r>
              <a:rPr lang="ja-JP" altLang="ja-JP" sz="2800" dirty="0"/>
              <a:t>年のみのデータをつくるには、</a:t>
            </a:r>
          </a:p>
          <a:p>
            <a:pPr>
              <a:lnSpc>
                <a:spcPct val="110000"/>
              </a:lnSpc>
            </a:pPr>
            <a:r>
              <a:rPr lang="en-US" altLang="ja-JP" sz="2800" dirty="0"/>
              <a:t>View(select(filter(</a:t>
            </a:r>
            <a:r>
              <a:rPr lang="en-US" altLang="ja-JP" sz="2800" dirty="0" err="1"/>
              <a:t>df_r,region</a:t>
            </a:r>
            <a:r>
              <a:rPr lang="en-US" altLang="ja-JP" sz="2800" dirty="0"/>
              <a:t>=="</a:t>
            </a:r>
            <a:r>
              <a:rPr lang="en-US" altLang="ja-JP" sz="2800" dirty="0" err="1"/>
              <a:t>a"|region</a:t>
            </a:r>
            <a:r>
              <a:rPr lang="en-US" altLang="ja-JP" sz="2800" dirty="0"/>
              <a:t>==”b”),"region","name","2003","2004","2005"))</a:t>
            </a:r>
            <a:endParaRPr lang="ja-JP" altLang="ja-JP" sz="2800" dirty="0"/>
          </a:p>
          <a:p>
            <a:pPr>
              <a:lnSpc>
                <a:spcPct val="110000"/>
              </a:lnSpc>
            </a:pPr>
            <a:r>
              <a:rPr lang="ja-JP" altLang="ja-JP" sz="2800" dirty="0"/>
              <a:t>こんなかんじで入れ子にしてもできなくはないが、処理の数が増えるとわかりにくい。途中で新しい変数を作ったりしてもいいが、変数が増えるとややこしかったりメモリを食ったりよろしくない。</a:t>
            </a:r>
            <a:endParaRPr lang="en-US" altLang="ja-JP" sz="2800" dirty="0"/>
          </a:p>
          <a:p>
            <a:pPr>
              <a:lnSpc>
                <a:spcPct val="110000"/>
              </a:lnSpc>
            </a:pPr>
            <a:r>
              <a:rPr lang="ja-JP" altLang="ja-JP" sz="2800" dirty="0"/>
              <a:t>そこで、パイプ</a:t>
            </a:r>
            <a:r>
              <a:rPr lang="ja-JP" altLang="en-US" sz="2800" dirty="0"/>
              <a:t>（</a:t>
            </a:r>
            <a:r>
              <a:rPr lang="en-US" altLang="ja-JP" sz="2800" dirty="0"/>
              <a:t> %&gt;% </a:t>
            </a:r>
            <a:r>
              <a:rPr lang="ja-JP" altLang="en-US" sz="2800" dirty="0"/>
              <a:t>）</a:t>
            </a:r>
            <a:r>
              <a:rPr lang="ja-JP" altLang="ja-JP" sz="2800" dirty="0"/>
              <a:t>という便利なものを使用する。これは先に処理したオブジェクトを第一引数として次の処理に渡すもので、上記の問題を解決する。</a:t>
            </a:r>
          </a:p>
          <a:p>
            <a:endParaRPr kumimoji="1" lang="ja-JP" altLang="en-US" dirty="0"/>
          </a:p>
        </p:txBody>
      </p:sp>
      <p:sp>
        <p:nvSpPr>
          <p:cNvPr id="4" name="スライド番号プレースホルダー 3">
            <a:extLst>
              <a:ext uri="{FF2B5EF4-FFF2-40B4-BE49-F238E27FC236}">
                <a16:creationId xmlns:a16="http://schemas.microsoft.com/office/drawing/2014/main" id="{C4C4CBA5-C30C-4CD8-BEC7-B5ADE1906639}"/>
              </a:ext>
            </a:extLst>
          </p:cNvPr>
          <p:cNvSpPr>
            <a:spLocks noGrp="1"/>
          </p:cNvSpPr>
          <p:nvPr>
            <p:ph type="sldNum" sz="quarter" idx="12"/>
          </p:nvPr>
        </p:nvSpPr>
        <p:spPr/>
        <p:txBody>
          <a:bodyPr/>
          <a:lstStyle/>
          <a:p>
            <a:fld id="{1EAB9B2B-017E-4E0D-85F2-C76126B62143}" type="slidenum">
              <a:rPr kumimoji="1" lang="ja-JP" altLang="en-US" smtClean="0"/>
              <a:t>16</a:t>
            </a:fld>
            <a:endParaRPr kumimoji="1" lang="ja-JP" altLang="en-US"/>
          </a:p>
        </p:txBody>
      </p:sp>
    </p:spTree>
    <p:extLst>
      <p:ext uri="{BB962C8B-B14F-4D97-AF65-F5344CB8AC3E}">
        <p14:creationId xmlns:p14="http://schemas.microsoft.com/office/powerpoint/2010/main" val="1238081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8F282-44B2-4238-926C-0517BC2DE991}"/>
              </a:ext>
            </a:extLst>
          </p:cNvPr>
          <p:cNvSpPr>
            <a:spLocks noGrp="1"/>
          </p:cNvSpPr>
          <p:nvPr>
            <p:ph type="title"/>
          </p:nvPr>
        </p:nvSpPr>
        <p:spPr/>
        <p:txBody>
          <a:bodyPr/>
          <a:lstStyle/>
          <a:p>
            <a:r>
              <a:rPr lang="en-US" altLang="ja-JP" dirty="0"/>
              <a:t>filter select %&gt;%</a:t>
            </a:r>
            <a:endParaRPr kumimoji="1" lang="ja-JP" altLang="en-US" dirty="0"/>
          </a:p>
        </p:txBody>
      </p:sp>
      <p:pic>
        <p:nvPicPr>
          <p:cNvPr id="4" name="図 3">
            <a:extLst>
              <a:ext uri="{FF2B5EF4-FFF2-40B4-BE49-F238E27FC236}">
                <a16:creationId xmlns:a16="http://schemas.microsoft.com/office/drawing/2014/main" id="{94615E59-F02D-4175-A243-622259EAE11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1698" y="1972347"/>
            <a:ext cx="6943727" cy="1228725"/>
          </a:xfrm>
          <a:prstGeom prst="rect">
            <a:avLst/>
          </a:prstGeom>
        </p:spPr>
      </p:pic>
      <p:sp>
        <p:nvSpPr>
          <p:cNvPr id="3" name="コンテンツ プレースホルダー 2">
            <a:extLst>
              <a:ext uri="{FF2B5EF4-FFF2-40B4-BE49-F238E27FC236}">
                <a16:creationId xmlns:a16="http://schemas.microsoft.com/office/drawing/2014/main" id="{58B27CCC-F931-45C4-A339-BE8DEE5411EE}"/>
              </a:ext>
            </a:extLst>
          </p:cNvPr>
          <p:cNvSpPr>
            <a:spLocks noGrp="1"/>
          </p:cNvSpPr>
          <p:nvPr>
            <p:ph idx="1"/>
          </p:nvPr>
        </p:nvSpPr>
        <p:spPr>
          <a:xfrm>
            <a:off x="7026965" y="2270123"/>
            <a:ext cx="5267739" cy="954156"/>
          </a:xfrm>
        </p:spPr>
        <p:txBody>
          <a:bodyPr>
            <a:normAutofit/>
          </a:bodyPr>
          <a:lstStyle/>
          <a:p>
            <a:pPr>
              <a:spcBef>
                <a:spcPts val="0"/>
              </a:spcBef>
              <a:spcAft>
                <a:spcPts val="0"/>
              </a:spcAft>
            </a:pPr>
            <a:r>
              <a:rPr lang="ja-JP" altLang="en-US" dirty="0"/>
              <a:t>行</a:t>
            </a:r>
            <a:r>
              <a:rPr kumimoji="1" lang="ja-JP" altLang="en-US" dirty="0"/>
              <a:t>の抽出　</a:t>
            </a:r>
            <a:r>
              <a:rPr lang="ja-JP" altLang="en-US" dirty="0"/>
              <a:t>（</a:t>
            </a:r>
            <a:r>
              <a:rPr lang="en-US" altLang="ja-JP" dirty="0"/>
              <a:t>region a</a:t>
            </a:r>
            <a:r>
              <a:rPr lang="ja-JP" altLang="en-US" dirty="0"/>
              <a:t>と</a:t>
            </a:r>
            <a:r>
              <a:rPr lang="en-US" altLang="ja-JP" dirty="0"/>
              <a:t>b</a:t>
            </a:r>
            <a:r>
              <a:rPr lang="ja-JP" altLang="en-US" dirty="0"/>
              <a:t>を抽出）</a:t>
            </a:r>
            <a:endParaRPr kumimoji="1" lang="en-US" altLang="ja-JP" dirty="0"/>
          </a:p>
          <a:p>
            <a:pPr>
              <a:spcBef>
                <a:spcPts val="0"/>
              </a:spcBef>
              <a:spcAft>
                <a:spcPts val="0"/>
              </a:spcAft>
            </a:pPr>
            <a:r>
              <a:rPr lang="ja-JP" altLang="en-US" dirty="0"/>
              <a:t>列の抽出　（</a:t>
            </a:r>
            <a:r>
              <a:rPr lang="en-US" altLang="ja-JP" dirty="0"/>
              <a:t>region</a:t>
            </a:r>
            <a:r>
              <a:rPr lang="ja-JP" altLang="en-US" dirty="0"/>
              <a:t>と</a:t>
            </a:r>
            <a:r>
              <a:rPr lang="en-US" altLang="ja-JP" dirty="0"/>
              <a:t>name</a:t>
            </a:r>
            <a:r>
              <a:rPr lang="ja-JP" altLang="en-US" dirty="0"/>
              <a:t>と</a:t>
            </a:r>
            <a:r>
              <a:rPr lang="en-US" altLang="ja-JP" dirty="0"/>
              <a:t>2003-2005</a:t>
            </a:r>
            <a:r>
              <a:rPr lang="ja-JP" altLang="en-US" dirty="0"/>
              <a:t>を抽出）</a:t>
            </a:r>
            <a:endParaRPr lang="en-US" altLang="ja-JP" dirty="0"/>
          </a:p>
          <a:p>
            <a:pPr>
              <a:spcBef>
                <a:spcPts val="0"/>
              </a:spcBef>
              <a:spcAft>
                <a:spcPts val="0"/>
              </a:spcAft>
            </a:pPr>
            <a:r>
              <a:rPr kumimoji="1" lang="ja-JP" altLang="en-US" dirty="0"/>
              <a:t>確認</a:t>
            </a:r>
          </a:p>
        </p:txBody>
      </p:sp>
      <p:pic>
        <p:nvPicPr>
          <p:cNvPr id="5" name="図 4">
            <a:extLst>
              <a:ext uri="{FF2B5EF4-FFF2-40B4-BE49-F238E27FC236}">
                <a16:creationId xmlns:a16="http://schemas.microsoft.com/office/drawing/2014/main" id="{2D9A6553-6C50-40C2-A6D2-A92FF47B4537}"/>
              </a:ext>
            </a:extLst>
          </p:cNvPr>
          <p:cNvPicPr>
            <a:picLocks noChangeAspect="1"/>
          </p:cNvPicPr>
          <p:nvPr/>
        </p:nvPicPr>
        <p:blipFill>
          <a:blip r:embed="rId3"/>
          <a:stretch>
            <a:fillRect/>
          </a:stretch>
        </p:blipFill>
        <p:spPr>
          <a:xfrm>
            <a:off x="33130" y="3633721"/>
            <a:ext cx="6062870" cy="1566241"/>
          </a:xfrm>
          <a:prstGeom prst="rect">
            <a:avLst/>
          </a:prstGeom>
        </p:spPr>
      </p:pic>
      <p:pic>
        <p:nvPicPr>
          <p:cNvPr id="7" name="図 6">
            <a:extLst>
              <a:ext uri="{FF2B5EF4-FFF2-40B4-BE49-F238E27FC236}">
                <a16:creationId xmlns:a16="http://schemas.microsoft.com/office/drawing/2014/main" id="{DD583823-BF0B-412D-A41E-004ADCD8DFDD}"/>
              </a:ext>
            </a:extLst>
          </p:cNvPr>
          <p:cNvPicPr>
            <a:picLocks noChangeAspect="1"/>
          </p:cNvPicPr>
          <p:nvPr/>
        </p:nvPicPr>
        <p:blipFill>
          <a:blip r:embed="rId4"/>
          <a:stretch>
            <a:fillRect/>
          </a:stretch>
        </p:blipFill>
        <p:spPr>
          <a:xfrm>
            <a:off x="6252376" y="3633721"/>
            <a:ext cx="5939624" cy="1247142"/>
          </a:xfrm>
          <a:prstGeom prst="rect">
            <a:avLst/>
          </a:prstGeom>
        </p:spPr>
      </p:pic>
      <p:sp>
        <p:nvSpPr>
          <p:cNvPr id="9" name="矢印: 上カーブ 8">
            <a:extLst>
              <a:ext uri="{FF2B5EF4-FFF2-40B4-BE49-F238E27FC236}">
                <a16:creationId xmlns:a16="http://schemas.microsoft.com/office/drawing/2014/main" id="{55E8900E-D5EB-4F25-8D1E-E3A72CF0C74B}"/>
              </a:ext>
            </a:extLst>
          </p:cNvPr>
          <p:cNvSpPr/>
          <p:nvPr/>
        </p:nvSpPr>
        <p:spPr>
          <a:xfrm>
            <a:off x="5307495" y="5353268"/>
            <a:ext cx="2534479" cy="80507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スライド番号プレースホルダー 5">
            <a:extLst>
              <a:ext uri="{FF2B5EF4-FFF2-40B4-BE49-F238E27FC236}">
                <a16:creationId xmlns:a16="http://schemas.microsoft.com/office/drawing/2014/main" id="{7ED09C66-9C58-40FA-9744-C04F6F16E3DF}"/>
              </a:ext>
            </a:extLst>
          </p:cNvPr>
          <p:cNvSpPr>
            <a:spLocks noGrp="1"/>
          </p:cNvSpPr>
          <p:nvPr>
            <p:ph type="sldNum" sz="quarter" idx="12"/>
          </p:nvPr>
        </p:nvSpPr>
        <p:spPr/>
        <p:txBody>
          <a:bodyPr/>
          <a:lstStyle/>
          <a:p>
            <a:fld id="{1EAB9B2B-017E-4E0D-85F2-C76126B62143}" type="slidenum">
              <a:rPr kumimoji="1" lang="ja-JP" altLang="en-US" smtClean="0"/>
              <a:t>17</a:t>
            </a:fld>
            <a:endParaRPr kumimoji="1" lang="ja-JP" altLang="en-US"/>
          </a:p>
        </p:txBody>
      </p:sp>
    </p:spTree>
    <p:extLst>
      <p:ext uri="{BB962C8B-B14F-4D97-AF65-F5344CB8AC3E}">
        <p14:creationId xmlns:p14="http://schemas.microsoft.com/office/powerpoint/2010/main" val="521955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6A7D28-9103-4BA7-A632-EEC7D0BB0C9D}"/>
              </a:ext>
            </a:extLst>
          </p:cNvPr>
          <p:cNvSpPr>
            <a:spLocks noGrp="1"/>
          </p:cNvSpPr>
          <p:nvPr>
            <p:ph type="title"/>
          </p:nvPr>
        </p:nvSpPr>
        <p:spPr/>
        <p:txBody>
          <a:bodyPr/>
          <a:lstStyle/>
          <a:p>
            <a:r>
              <a:rPr lang="en-US" altLang="ja-JP" dirty="0"/>
              <a:t>gather</a:t>
            </a:r>
            <a:endParaRPr kumimoji="1" lang="ja-JP" altLang="en-US" dirty="0"/>
          </a:p>
        </p:txBody>
      </p:sp>
      <p:pic>
        <p:nvPicPr>
          <p:cNvPr id="4" name="図 3">
            <a:extLst>
              <a:ext uri="{FF2B5EF4-FFF2-40B4-BE49-F238E27FC236}">
                <a16:creationId xmlns:a16="http://schemas.microsoft.com/office/drawing/2014/main" id="{463CC40E-6712-40F6-8086-08EF01B12A33}"/>
              </a:ext>
            </a:extLst>
          </p:cNvPr>
          <p:cNvPicPr>
            <a:picLocks noChangeAspect="1"/>
          </p:cNvPicPr>
          <p:nvPr/>
        </p:nvPicPr>
        <p:blipFill>
          <a:blip r:embed="rId2"/>
          <a:stretch>
            <a:fillRect/>
          </a:stretch>
        </p:blipFill>
        <p:spPr>
          <a:xfrm>
            <a:off x="663229" y="4317493"/>
            <a:ext cx="6062870" cy="1566241"/>
          </a:xfrm>
          <a:prstGeom prst="rect">
            <a:avLst/>
          </a:prstGeom>
        </p:spPr>
      </p:pic>
      <p:sp>
        <p:nvSpPr>
          <p:cNvPr id="5" name="正方形/長方形 4">
            <a:extLst>
              <a:ext uri="{FF2B5EF4-FFF2-40B4-BE49-F238E27FC236}">
                <a16:creationId xmlns:a16="http://schemas.microsoft.com/office/drawing/2014/main" id="{ABCAFB80-E5A9-4B04-A440-182FB258877C}"/>
              </a:ext>
            </a:extLst>
          </p:cNvPr>
          <p:cNvSpPr/>
          <p:nvPr/>
        </p:nvSpPr>
        <p:spPr>
          <a:xfrm>
            <a:off x="225287" y="1737360"/>
            <a:ext cx="11850756" cy="954107"/>
          </a:xfrm>
          <a:prstGeom prst="rect">
            <a:avLst/>
          </a:prstGeom>
        </p:spPr>
        <p:txBody>
          <a:bodyPr wrap="square">
            <a:spAutoFit/>
          </a:bodyPr>
          <a:lstStyle/>
          <a:p>
            <a:pPr indent="133350" algn="just">
              <a:spcAft>
                <a:spcPts val="0"/>
              </a:spcAft>
            </a:pPr>
            <a:r>
              <a:rPr lang="ja-JP" altLang="ja-JP" sz="2800" kern="100" dirty="0">
                <a:latin typeface="+mn-ea"/>
                <a:cs typeface="Times New Roman" panose="02020603050405020304" pitchFamily="18" charset="0"/>
              </a:rPr>
              <a:t>よく見る表は</a:t>
            </a:r>
            <a:r>
              <a:rPr lang="ja-JP" altLang="en-US" sz="2800" kern="100" dirty="0">
                <a:latin typeface="+mn-ea"/>
                <a:cs typeface="Times New Roman" panose="02020603050405020304" pitchFamily="18" charset="0"/>
              </a:rPr>
              <a:t>左</a:t>
            </a:r>
            <a:r>
              <a:rPr lang="ja-JP" altLang="ja-JP" sz="2800" kern="100" dirty="0">
                <a:latin typeface="+mn-ea"/>
                <a:cs typeface="Times New Roman" panose="02020603050405020304" pitchFamily="18" charset="0"/>
              </a:rPr>
              <a:t>のような横型が多いが、このままでは</a:t>
            </a:r>
            <a:r>
              <a:rPr lang="en-US" altLang="ja-JP" sz="2800" kern="100" dirty="0">
                <a:latin typeface="+mn-ea"/>
                <a:cs typeface="Times New Roman" panose="02020603050405020304" pitchFamily="18" charset="0"/>
              </a:rPr>
              <a:t>R</a:t>
            </a:r>
            <a:r>
              <a:rPr lang="ja-JP" altLang="ja-JP" sz="2800" kern="100" dirty="0">
                <a:latin typeface="+mn-ea"/>
                <a:cs typeface="Times New Roman" panose="02020603050405020304" pitchFamily="18" charset="0"/>
              </a:rPr>
              <a:t>上では扱いにくい。この表を縦型に変換する。全部出すと縦に長すぎるので地域</a:t>
            </a:r>
            <a:r>
              <a:rPr lang="en-US" altLang="ja-JP" sz="2800" kern="100" dirty="0">
                <a:latin typeface="+mn-ea"/>
                <a:cs typeface="Times New Roman" panose="02020603050405020304" pitchFamily="18" charset="0"/>
              </a:rPr>
              <a:t>a</a:t>
            </a:r>
            <a:r>
              <a:rPr lang="ja-JP" altLang="ja-JP" sz="2800" kern="100" dirty="0">
                <a:latin typeface="+mn-ea"/>
                <a:cs typeface="Times New Roman" panose="02020603050405020304" pitchFamily="18" charset="0"/>
              </a:rPr>
              <a:t>を抽出して表示する。</a:t>
            </a:r>
          </a:p>
        </p:txBody>
      </p:sp>
      <p:pic>
        <p:nvPicPr>
          <p:cNvPr id="6" name="図 5">
            <a:extLst>
              <a:ext uri="{FF2B5EF4-FFF2-40B4-BE49-F238E27FC236}">
                <a16:creationId xmlns:a16="http://schemas.microsoft.com/office/drawing/2014/main" id="{8DF2ED8E-9340-485B-A9A3-D67C6638F887}"/>
              </a:ext>
            </a:extLst>
          </p:cNvPr>
          <p:cNvPicPr>
            <a:picLocks noChangeAspect="1"/>
          </p:cNvPicPr>
          <p:nvPr/>
        </p:nvPicPr>
        <p:blipFill>
          <a:blip r:embed="rId3"/>
          <a:stretch>
            <a:fillRect/>
          </a:stretch>
        </p:blipFill>
        <p:spPr>
          <a:xfrm>
            <a:off x="663229" y="2822763"/>
            <a:ext cx="9077119" cy="1366545"/>
          </a:xfrm>
          <a:prstGeom prst="rect">
            <a:avLst/>
          </a:prstGeom>
        </p:spPr>
      </p:pic>
      <p:pic>
        <p:nvPicPr>
          <p:cNvPr id="7" name="図 6">
            <a:extLst>
              <a:ext uri="{FF2B5EF4-FFF2-40B4-BE49-F238E27FC236}">
                <a16:creationId xmlns:a16="http://schemas.microsoft.com/office/drawing/2014/main" id="{D4FB5036-B4E3-479F-A060-D5E36C6F1A58}"/>
              </a:ext>
            </a:extLst>
          </p:cNvPr>
          <p:cNvPicPr>
            <a:picLocks noChangeAspect="1"/>
          </p:cNvPicPr>
          <p:nvPr/>
        </p:nvPicPr>
        <p:blipFill>
          <a:blip r:embed="rId4"/>
          <a:stretch>
            <a:fillRect/>
          </a:stretch>
        </p:blipFill>
        <p:spPr>
          <a:xfrm>
            <a:off x="7728710" y="4003495"/>
            <a:ext cx="3800061" cy="1880239"/>
          </a:xfrm>
          <a:prstGeom prst="rect">
            <a:avLst/>
          </a:prstGeom>
        </p:spPr>
      </p:pic>
      <p:sp>
        <p:nvSpPr>
          <p:cNvPr id="10" name="矢印: 右 9">
            <a:extLst>
              <a:ext uri="{FF2B5EF4-FFF2-40B4-BE49-F238E27FC236}">
                <a16:creationId xmlns:a16="http://schemas.microsoft.com/office/drawing/2014/main" id="{D3445E08-10F7-41CB-9D19-581B64B07DCE}"/>
              </a:ext>
            </a:extLst>
          </p:cNvPr>
          <p:cNvSpPr/>
          <p:nvPr/>
        </p:nvSpPr>
        <p:spPr>
          <a:xfrm>
            <a:off x="6907696" y="4979504"/>
            <a:ext cx="66592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875789B1-C627-4CAB-8E58-6DAB6F2FE759}"/>
              </a:ext>
            </a:extLst>
          </p:cNvPr>
          <p:cNvSpPr>
            <a:spLocks noGrp="1"/>
          </p:cNvSpPr>
          <p:nvPr>
            <p:ph type="sldNum" sz="quarter" idx="12"/>
          </p:nvPr>
        </p:nvSpPr>
        <p:spPr/>
        <p:txBody>
          <a:bodyPr/>
          <a:lstStyle/>
          <a:p>
            <a:fld id="{1EAB9B2B-017E-4E0D-85F2-C76126B62143}" type="slidenum">
              <a:rPr kumimoji="1" lang="ja-JP" altLang="en-US" smtClean="0"/>
              <a:t>18</a:t>
            </a:fld>
            <a:endParaRPr kumimoji="1" lang="ja-JP" altLang="en-US"/>
          </a:p>
        </p:txBody>
      </p:sp>
    </p:spTree>
    <p:extLst>
      <p:ext uri="{BB962C8B-B14F-4D97-AF65-F5344CB8AC3E}">
        <p14:creationId xmlns:p14="http://schemas.microsoft.com/office/powerpoint/2010/main" val="851278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CE0645D7-0FE4-4591-AC0B-41B2A420D2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29406" y="2666669"/>
            <a:ext cx="6129336" cy="1082182"/>
          </a:xfrm>
          <a:prstGeom prst="rect">
            <a:avLst/>
          </a:prstGeom>
        </p:spPr>
      </p:pic>
      <p:sp>
        <p:nvSpPr>
          <p:cNvPr id="2" name="タイトル 1">
            <a:extLst>
              <a:ext uri="{FF2B5EF4-FFF2-40B4-BE49-F238E27FC236}">
                <a16:creationId xmlns:a16="http://schemas.microsoft.com/office/drawing/2014/main" id="{6E48EF6D-D959-4241-B519-11EAE3377F49}"/>
              </a:ext>
            </a:extLst>
          </p:cNvPr>
          <p:cNvSpPr>
            <a:spLocks noGrp="1"/>
          </p:cNvSpPr>
          <p:nvPr>
            <p:ph type="title"/>
          </p:nvPr>
        </p:nvSpPr>
        <p:spPr/>
        <p:txBody>
          <a:bodyPr/>
          <a:lstStyle/>
          <a:p>
            <a:r>
              <a:rPr lang="en-US" altLang="ja-JP" dirty="0" err="1"/>
              <a:t>b</a:t>
            </a:r>
            <a:r>
              <a:rPr kumimoji="1" lang="en-US" altLang="ja-JP" dirty="0" err="1"/>
              <a:t>ind_rows</a:t>
            </a:r>
            <a:endParaRPr kumimoji="1" lang="ja-JP" altLang="en-US" dirty="0"/>
          </a:p>
        </p:txBody>
      </p:sp>
      <p:sp>
        <p:nvSpPr>
          <p:cNvPr id="3" name="コンテンツ プレースホルダー 2">
            <a:extLst>
              <a:ext uri="{FF2B5EF4-FFF2-40B4-BE49-F238E27FC236}">
                <a16:creationId xmlns:a16="http://schemas.microsoft.com/office/drawing/2014/main" id="{3F5E3EE3-4FD9-494D-92EB-3B03CC1E843C}"/>
              </a:ext>
            </a:extLst>
          </p:cNvPr>
          <p:cNvSpPr>
            <a:spLocks noGrp="1"/>
          </p:cNvSpPr>
          <p:nvPr>
            <p:ph idx="1"/>
          </p:nvPr>
        </p:nvSpPr>
        <p:spPr>
          <a:xfrm>
            <a:off x="556591" y="1815917"/>
            <a:ext cx="11105985" cy="1016735"/>
          </a:xfrm>
        </p:spPr>
        <p:txBody>
          <a:bodyPr>
            <a:normAutofit/>
          </a:bodyPr>
          <a:lstStyle/>
          <a:p>
            <a:r>
              <a:rPr lang="ja-JP" altLang="ja-JP" sz="2800" dirty="0"/>
              <a:t>練習用のプログラムのデータには、米と玉ねぎについての</a:t>
            </a:r>
            <a:r>
              <a:rPr lang="en-US" altLang="ja-JP" sz="2800" dirty="0"/>
              <a:t>2</a:t>
            </a:r>
            <a:r>
              <a:rPr lang="ja-JP" altLang="ja-JP" sz="2800" dirty="0"/>
              <a:t>つのデータがある。これを</a:t>
            </a:r>
            <a:r>
              <a:rPr lang="en-US" altLang="ja-JP" sz="2800" dirty="0" err="1"/>
              <a:t>bind_rows</a:t>
            </a:r>
            <a:r>
              <a:rPr lang="ja-JP" altLang="ja-JP" sz="2800" dirty="0"/>
              <a:t>関数を使って</a:t>
            </a:r>
            <a:r>
              <a:rPr lang="ja-JP" altLang="en-US" sz="2800" dirty="0"/>
              <a:t>縦</a:t>
            </a:r>
            <a:r>
              <a:rPr lang="ja-JP" altLang="ja-JP" sz="2800" dirty="0"/>
              <a:t>に結合してみる。これも</a:t>
            </a:r>
            <a:r>
              <a:rPr lang="en-US" altLang="ja-JP" sz="2800" dirty="0"/>
              <a:t>a</a:t>
            </a:r>
            <a:r>
              <a:rPr lang="ja-JP" altLang="ja-JP" sz="2800" dirty="0"/>
              <a:t>のみ抽出</a:t>
            </a:r>
          </a:p>
          <a:p>
            <a:pPr marL="0" indent="0">
              <a:buNone/>
            </a:pPr>
            <a:endParaRPr kumimoji="1" lang="ja-JP" altLang="en-US" dirty="0"/>
          </a:p>
        </p:txBody>
      </p:sp>
      <p:pic>
        <p:nvPicPr>
          <p:cNvPr id="4" name="図 3">
            <a:extLst>
              <a:ext uri="{FF2B5EF4-FFF2-40B4-BE49-F238E27FC236}">
                <a16:creationId xmlns:a16="http://schemas.microsoft.com/office/drawing/2014/main" id="{DA804EE1-22CD-4AC5-A9C4-C7EFAB98D45C}"/>
              </a:ext>
            </a:extLst>
          </p:cNvPr>
          <p:cNvPicPr/>
          <p:nvPr/>
        </p:nvPicPr>
        <p:blipFill>
          <a:blip r:embed="rId4"/>
          <a:stretch>
            <a:fillRect/>
          </a:stretch>
        </p:blipFill>
        <p:spPr>
          <a:xfrm>
            <a:off x="7513789" y="3025202"/>
            <a:ext cx="3641891" cy="3022452"/>
          </a:xfrm>
          <a:prstGeom prst="rect">
            <a:avLst/>
          </a:prstGeom>
        </p:spPr>
      </p:pic>
      <p:sp>
        <p:nvSpPr>
          <p:cNvPr id="5" name="矢印: 右 4">
            <a:extLst>
              <a:ext uri="{FF2B5EF4-FFF2-40B4-BE49-F238E27FC236}">
                <a16:creationId xmlns:a16="http://schemas.microsoft.com/office/drawing/2014/main" id="{21193AFB-3776-4925-B7C6-017DD6AB759C}"/>
              </a:ext>
            </a:extLst>
          </p:cNvPr>
          <p:cNvSpPr/>
          <p:nvPr/>
        </p:nvSpPr>
        <p:spPr>
          <a:xfrm>
            <a:off x="6773518" y="4815277"/>
            <a:ext cx="467138" cy="179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2EBAA81A-11C2-46C0-A75F-9D4A8F8D8717}"/>
              </a:ext>
            </a:extLst>
          </p:cNvPr>
          <p:cNvPicPr>
            <a:picLocks noChangeAspect="1"/>
          </p:cNvPicPr>
          <p:nvPr/>
        </p:nvPicPr>
        <p:blipFill>
          <a:blip r:embed="rId5"/>
          <a:stretch>
            <a:fillRect/>
          </a:stretch>
        </p:blipFill>
        <p:spPr>
          <a:xfrm>
            <a:off x="1123123" y="3761960"/>
            <a:ext cx="2539085" cy="2285694"/>
          </a:xfrm>
          <a:prstGeom prst="rect">
            <a:avLst/>
          </a:prstGeom>
        </p:spPr>
      </p:pic>
      <p:pic>
        <p:nvPicPr>
          <p:cNvPr id="10" name="図 9">
            <a:extLst>
              <a:ext uri="{FF2B5EF4-FFF2-40B4-BE49-F238E27FC236}">
                <a16:creationId xmlns:a16="http://schemas.microsoft.com/office/drawing/2014/main" id="{A2043C9D-1597-424B-8126-BDA6C19252D8}"/>
              </a:ext>
            </a:extLst>
          </p:cNvPr>
          <p:cNvPicPr>
            <a:picLocks noChangeAspect="1"/>
          </p:cNvPicPr>
          <p:nvPr/>
        </p:nvPicPr>
        <p:blipFill>
          <a:blip r:embed="rId6"/>
          <a:stretch>
            <a:fillRect/>
          </a:stretch>
        </p:blipFill>
        <p:spPr>
          <a:xfrm>
            <a:off x="4262359" y="3761961"/>
            <a:ext cx="2342067" cy="2285694"/>
          </a:xfrm>
          <a:prstGeom prst="rect">
            <a:avLst/>
          </a:prstGeom>
        </p:spPr>
      </p:pic>
      <p:sp>
        <p:nvSpPr>
          <p:cNvPr id="11" name="加算記号 10">
            <a:extLst>
              <a:ext uri="{FF2B5EF4-FFF2-40B4-BE49-F238E27FC236}">
                <a16:creationId xmlns:a16="http://schemas.microsoft.com/office/drawing/2014/main" id="{9EF9BA7B-0F89-4683-BA10-18EA142DDE80}"/>
              </a:ext>
            </a:extLst>
          </p:cNvPr>
          <p:cNvSpPr/>
          <p:nvPr/>
        </p:nvSpPr>
        <p:spPr>
          <a:xfrm>
            <a:off x="3747053" y="4718371"/>
            <a:ext cx="387626" cy="37287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E8722CF9-5EA0-4B6B-9B45-41253249E476}"/>
              </a:ext>
            </a:extLst>
          </p:cNvPr>
          <p:cNvSpPr>
            <a:spLocks noGrp="1"/>
          </p:cNvSpPr>
          <p:nvPr>
            <p:ph type="sldNum" sz="quarter" idx="12"/>
          </p:nvPr>
        </p:nvSpPr>
        <p:spPr/>
        <p:txBody>
          <a:bodyPr/>
          <a:lstStyle/>
          <a:p>
            <a:fld id="{1EAB9B2B-017E-4E0D-85F2-C76126B62143}" type="slidenum">
              <a:rPr kumimoji="1" lang="ja-JP" altLang="en-US" smtClean="0"/>
              <a:t>19</a:t>
            </a:fld>
            <a:endParaRPr kumimoji="1" lang="ja-JP" altLang="en-US"/>
          </a:p>
        </p:txBody>
      </p:sp>
    </p:spTree>
    <p:extLst>
      <p:ext uri="{BB962C8B-B14F-4D97-AF65-F5344CB8AC3E}">
        <p14:creationId xmlns:p14="http://schemas.microsoft.com/office/powerpoint/2010/main" val="388748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DBAD4F-0619-460E-9D41-525B4C82D037}"/>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80BD7782-253F-4E4E-B74F-369FF05004E3}"/>
              </a:ext>
            </a:extLst>
          </p:cNvPr>
          <p:cNvSpPr>
            <a:spLocks noGrp="1"/>
          </p:cNvSpPr>
          <p:nvPr>
            <p:ph idx="1"/>
          </p:nvPr>
        </p:nvSpPr>
        <p:spPr/>
        <p:txBody>
          <a:bodyPr/>
          <a:lstStyle/>
          <a:p>
            <a:pPr>
              <a:buFont typeface="Wingdings" panose="05000000000000000000" pitchFamily="2" charset="2"/>
              <a:buChar char="Ø"/>
            </a:pPr>
            <a:r>
              <a:rPr lang="ja-JP" altLang="ja-JP" sz="3200" dirty="0"/>
              <a:t>オブジェクト　</a:t>
            </a:r>
          </a:p>
          <a:p>
            <a:pPr>
              <a:buFont typeface="Wingdings" panose="05000000000000000000" pitchFamily="2" charset="2"/>
              <a:buChar char="Ø"/>
            </a:pPr>
            <a:r>
              <a:rPr lang="ja-JP" altLang="ja-JP" sz="3200" dirty="0"/>
              <a:t>型</a:t>
            </a:r>
          </a:p>
          <a:p>
            <a:pPr>
              <a:buFont typeface="Wingdings" panose="05000000000000000000" pitchFamily="2" charset="2"/>
              <a:buChar char="Ø"/>
            </a:pPr>
            <a:r>
              <a:rPr lang="ja-JP" altLang="ja-JP" sz="3200" dirty="0"/>
              <a:t>データフレーム取り扱い</a:t>
            </a:r>
          </a:p>
          <a:p>
            <a:pPr>
              <a:buFont typeface="Wingdings" panose="05000000000000000000" pitchFamily="2" charset="2"/>
              <a:buChar char="Ø"/>
            </a:pPr>
            <a:r>
              <a:rPr lang="en-US" altLang="ja-JP" sz="3200" dirty="0"/>
              <a:t>GDX</a:t>
            </a:r>
            <a:r>
              <a:rPr lang="ja-JP" altLang="ja-JP" sz="3200" dirty="0"/>
              <a:t>ファイル読み込み</a:t>
            </a:r>
          </a:p>
          <a:p>
            <a:pPr>
              <a:buFont typeface="Wingdings" panose="05000000000000000000" pitchFamily="2" charset="2"/>
              <a:buChar char="Ø"/>
            </a:pPr>
            <a:r>
              <a:rPr lang="en-US" altLang="ja-JP" sz="3200" dirty="0"/>
              <a:t>R studio</a:t>
            </a:r>
            <a:r>
              <a:rPr lang="ja-JP" altLang="ja-JP" sz="3200" dirty="0"/>
              <a:t>の便利な機能</a:t>
            </a:r>
          </a:p>
          <a:p>
            <a:endParaRPr kumimoji="1" lang="ja-JP" altLang="en-US" dirty="0"/>
          </a:p>
        </p:txBody>
      </p:sp>
      <p:sp>
        <p:nvSpPr>
          <p:cNvPr id="4" name="スライド番号プレースホルダー 3">
            <a:extLst>
              <a:ext uri="{FF2B5EF4-FFF2-40B4-BE49-F238E27FC236}">
                <a16:creationId xmlns:a16="http://schemas.microsoft.com/office/drawing/2014/main" id="{0751F78E-3D59-4995-8DB2-3BD5AA43910A}"/>
              </a:ext>
            </a:extLst>
          </p:cNvPr>
          <p:cNvSpPr>
            <a:spLocks noGrp="1"/>
          </p:cNvSpPr>
          <p:nvPr>
            <p:ph type="sldNum" sz="quarter" idx="12"/>
          </p:nvPr>
        </p:nvSpPr>
        <p:spPr/>
        <p:txBody>
          <a:bodyPr/>
          <a:lstStyle/>
          <a:p>
            <a:fld id="{1EAB9B2B-017E-4E0D-85F2-C76126B62143}" type="slidenum">
              <a:rPr kumimoji="1" lang="ja-JP" altLang="en-US" smtClean="0"/>
              <a:t>2</a:t>
            </a:fld>
            <a:endParaRPr kumimoji="1" lang="ja-JP" altLang="en-US"/>
          </a:p>
        </p:txBody>
      </p:sp>
    </p:spTree>
    <p:extLst>
      <p:ext uri="{BB962C8B-B14F-4D97-AF65-F5344CB8AC3E}">
        <p14:creationId xmlns:p14="http://schemas.microsoft.com/office/powerpoint/2010/main" val="3563477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48EF6D-D959-4241-B519-11EAE3377F49}"/>
              </a:ext>
            </a:extLst>
          </p:cNvPr>
          <p:cNvSpPr>
            <a:spLocks noGrp="1"/>
          </p:cNvSpPr>
          <p:nvPr>
            <p:ph type="title"/>
          </p:nvPr>
        </p:nvSpPr>
        <p:spPr/>
        <p:txBody>
          <a:bodyPr/>
          <a:lstStyle/>
          <a:p>
            <a:r>
              <a:rPr lang="en-US" altLang="ja-JP" dirty="0"/>
              <a:t>mutate</a:t>
            </a:r>
            <a:endParaRPr lang="ja-JP" altLang="ja-JP" dirty="0"/>
          </a:p>
        </p:txBody>
      </p:sp>
      <p:sp>
        <p:nvSpPr>
          <p:cNvPr id="3" name="コンテンツ プレースホルダー 2">
            <a:extLst>
              <a:ext uri="{FF2B5EF4-FFF2-40B4-BE49-F238E27FC236}">
                <a16:creationId xmlns:a16="http://schemas.microsoft.com/office/drawing/2014/main" id="{3F5E3EE3-4FD9-494D-92EB-3B03CC1E843C}"/>
              </a:ext>
            </a:extLst>
          </p:cNvPr>
          <p:cNvSpPr>
            <a:spLocks noGrp="1"/>
          </p:cNvSpPr>
          <p:nvPr>
            <p:ph idx="1"/>
          </p:nvPr>
        </p:nvSpPr>
        <p:spPr>
          <a:xfrm>
            <a:off x="854766" y="1815917"/>
            <a:ext cx="10807810" cy="1016735"/>
          </a:xfrm>
        </p:spPr>
        <p:txBody>
          <a:bodyPr>
            <a:normAutofit/>
          </a:bodyPr>
          <a:lstStyle/>
          <a:p>
            <a:r>
              <a:rPr lang="ja-JP" altLang="en-US" sz="2800" dirty="0"/>
              <a:t>おそらく玉ねぎの品種名は一般的でないので品種名をやめて簡単に「米」と「玉ねぎ」と変換したい。そこで</a:t>
            </a:r>
            <a:r>
              <a:rPr lang="en-US" altLang="ja-JP" sz="2800" dirty="0"/>
              <a:t>mutate</a:t>
            </a:r>
            <a:r>
              <a:rPr lang="ja-JP" altLang="en-US" sz="2800" dirty="0"/>
              <a:t>関数を使う。</a:t>
            </a:r>
            <a:endParaRPr kumimoji="1" lang="ja-JP" altLang="en-US" dirty="0"/>
          </a:p>
        </p:txBody>
      </p:sp>
      <p:pic>
        <p:nvPicPr>
          <p:cNvPr id="12" name="図 11">
            <a:extLst>
              <a:ext uri="{FF2B5EF4-FFF2-40B4-BE49-F238E27FC236}">
                <a16:creationId xmlns:a16="http://schemas.microsoft.com/office/drawing/2014/main" id="{9BFC0F75-E8A9-4471-B01D-37E7148582D2}"/>
              </a:ext>
            </a:extLst>
          </p:cNvPr>
          <p:cNvPicPr>
            <a:picLocks noChangeAspect="1"/>
          </p:cNvPicPr>
          <p:nvPr/>
        </p:nvPicPr>
        <p:blipFill>
          <a:blip r:embed="rId2"/>
          <a:stretch>
            <a:fillRect/>
          </a:stretch>
        </p:blipFill>
        <p:spPr>
          <a:xfrm>
            <a:off x="8446570" y="3018596"/>
            <a:ext cx="3639826" cy="3140765"/>
          </a:xfrm>
          <a:prstGeom prst="rect">
            <a:avLst/>
          </a:prstGeom>
        </p:spPr>
      </p:pic>
      <p:sp>
        <p:nvSpPr>
          <p:cNvPr id="4" name="スライド番号プレースホルダー 3">
            <a:extLst>
              <a:ext uri="{FF2B5EF4-FFF2-40B4-BE49-F238E27FC236}">
                <a16:creationId xmlns:a16="http://schemas.microsoft.com/office/drawing/2014/main" id="{01473948-B80D-4AC1-A75C-4F5EADE137B5}"/>
              </a:ext>
            </a:extLst>
          </p:cNvPr>
          <p:cNvSpPr>
            <a:spLocks noGrp="1"/>
          </p:cNvSpPr>
          <p:nvPr>
            <p:ph type="sldNum" sz="quarter" idx="12"/>
          </p:nvPr>
        </p:nvSpPr>
        <p:spPr/>
        <p:txBody>
          <a:bodyPr/>
          <a:lstStyle/>
          <a:p>
            <a:fld id="{1EAB9B2B-017E-4E0D-85F2-C76126B62143}" type="slidenum">
              <a:rPr kumimoji="1" lang="ja-JP" altLang="en-US" smtClean="0"/>
              <a:t>20</a:t>
            </a:fld>
            <a:endParaRPr kumimoji="1" lang="ja-JP" altLang="en-US"/>
          </a:p>
        </p:txBody>
      </p:sp>
      <p:pic>
        <p:nvPicPr>
          <p:cNvPr id="5" name="図 4">
            <a:extLst>
              <a:ext uri="{FF2B5EF4-FFF2-40B4-BE49-F238E27FC236}">
                <a16:creationId xmlns:a16="http://schemas.microsoft.com/office/drawing/2014/main" id="{9BB5A8AD-74CF-4AAE-8267-FCBF04B008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620" y="3144463"/>
            <a:ext cx="8362950" cy="2467446"/>
          </a:xfrm>
          <a:prstGeom prst="rect">
            <a:avLst/>
          </a:prstGeom>
        </p:spPr>
      </p:pic>
    </p:spTree>
    <p:extLst>
      <p:ext uri="{BB962C8B-B14F-4D97-AF65-F5344CB8AC3E}">
        <p14:creationId xmlns:p14="http://schemas.microsoft.com/office/powerpoint/2010/main" val="3301895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48EF6D-D959-4241-B519-11EAE3377F49}"/>
              </a:ext>
            </a:extLst>
          </p:cNvPr>
          <p:cNvSpPr>
            <a:spLocks noGrp="1"/>
          </p:cNvSpPr>
          <p:nvPr>
            <p:ph type="title"/>
          </p:nvPr>
        </p:nvSpPr>
        <p:spPr/>
        <p:txBody>
          <a:bodyPr/>
          <a:lstStyle/>
          <a:p>
            <a:r>
              <a:rPr lang="en-US" altLang="ja-JP" dirty="0"/>
              <a:t>mutate</a:t>
            </a:r>
            <a:endParaRPr lang="ja-JP" altLang="ja-JP" dirty="0"/>
          </a:p>
        </p:txBody>
      </p:sp>
      <p:sp>
        <p:nvSpPr>
          <p:cNvPr id="3" name="コンテンツ プレースホルダー 2">
            <a:extLst>
              <a:ext uri="{FF2B5EF4-FFF2-40B4-BE49-F238E27FC236}">
                <a16:creationId xmlns:a16="http://schemas.microsoft.com/office/drawing/2014/main" id="{3F5E3EE3-4FD9-494D-92EB-3B03CC1E843C}"/>
              </a:ext>
            </a:extLst>
          </p:cNvPr>
          <p:cNvSpPr>
            <a:spLocks noGrp="1"/>
          </p:cNvSpPr>
          <p:nvPr>
            <p:ph idx="1"/>
          </p:nvPr>
        </p:nvSpPr>
        <p:spPr>
          <a:xfrm>
            <a:off x="844826" y="1815918"/>
            <a:ext cx="10817750" cy="857710"/>
          </a:xfrm>
        </p:spPr>
        <p:txBody>
          <a:bodyPr>
            <a:normAutofit fontScale="92500"/>
          </a:bodyPr>
          <a:lstStyle/>
          <a:p>
            <a:r>
              <a:rPr lang="en-US" altLang="ja-JP" sz="2800" dirty="0"/>
              <a:t>Mutate</a:t>
            </a:r>
            <a:r>
              <a:rPr lang="ja-JP" altLang="en-US" sz="2800" dirty="0"/>
              <a:t>関数はなかなか便利で新しく列を作成したりもできる。</a:t>
            </a:r>
            <a:r>
              <a:rPr lang="en-US" altLang="ja-JP" sz="2800" dirty="0"/>
              <a:t>=</a:t>
            </a:r>
            <a:r>
              <a:rPr lang="ja-JP" altLang="en-US" sz="2800" dirty="0"/>
              <a:t>の後ろには関数なども入れられて、行ごとの集計や単位の変更などなかなか便利</a:t>
            </a:r>
            <a:endParaRPr kumimoji="1" lang="ja-JP" altLang="en-US" dirty="0"/>
          </a:p>
        </p:txBody>
      </p:sp>
      <p:pic>
        <p:nvPicPr>
          <p:cNvPr id="4" name="図 3">
            <a:extLst>
              <a:ext uri="{FF2B5EF4-FFF2-40B4-BE49-F238E27FC236}">
                <a16:creationId xmlns:a16="http://schemas.microsoft.com/office/drawing/2014/main" id="{FDD11566-F1C2-4F1E-991A-1D98ED8165DF}"/>
              </a:ext>
            </a:extLst>
          </p:cNvPr>
          <p:cNvPicPr>
            <a:picLocks noChangeAspect="1"/>
          </p:cNvPicPr>
          <p:nvPr/>
        </p:nvPicPr>
        <p:blipFill>
          <a:blip r:embed="rId2"/>
          <a:stretch>
            <a:fillRect/>
          </a:stretch>
        </p:blipFill>
        <p:spPr>
          <a:xfrm>
            <a:off x="370646" y="2673628"/>
            <a:ext cx="5010150" cy="1143000"/>
          </a:xfrm>
          <a:prstGeom prst="rect">
            <a:avLst/>
          </a:prstGeom>
        </p:spPr>
      </p:pic>
      <p:pic>
        <p:nvPicPr>
          <p:cNvPr id="5" name="図 4">
            <a:extLst>
              <a:ext uri="{FF2B5EF4-FFF2-40B4-BE49-F238E27FC236}">
                <a16:creationId xmlns:a16="http://schemas.microsoft.com/office/drawing/2014/main" id="{33A92E5B-0315-4E9D-B562-AB55ADC23FAC}"/>
              </a:ext>
            </a:extLst>
          </p:cNvPr>
          <p:cNvPicPr>
            <a:picLocks noChangeAspect="1"/>
          </p:cNvPicPr>
          <p:nvPr/>
        </p:nvPicPr>
        <p:blipFill>
          <a:blip r:embed="rId3"/>
          <a:stretch>
            <a:fillRect/>
          </a:stretch>
        </p:blipFill>
        <p:spPr>
          <a:xfrm>
            <a:off x="6025784" y="3896140"/>
            <a:ext cx="5636792" cy="2330519"/>
          </a:xfrm>
          <a:prstGeom prst="rect">
            <a:avLst/>
          </a:prstGeom>
        </p:spPr>
      </p:pic>
      <p:pic>
        <p:nvPicPr>
          <p:cNvPr id="6" name="図 5">
            <a:extLst>
              <a:ext uri="{FF2B5EF4-FFF2-40B4-BE49-F238E27FC236}">
                <a16:creationId xmlns:a16="http://schemas.microsoft.com/office/drawing/2014/main" id="{FD4F13A4-B8E2-438B-8B4D-67F68FDFC675}"/>
              </a:ext>
            </a:extLst>
          </p:cNvPr>
          <p:cNvPicPr>
            <a:picLocks noChangeAspect="1"/>
          </p:cNvPicPr>
          <p:nvPr/>
        </p:nvPicPr>
        <p:blipFill>
          <a:blip r:embed="rId4"/>
          <a:stretch>
            <a:fillRect/>
          </a:stretch>
        </p:blipFill>
        <p:spPr>
          <a:xfrm>
            <a:off x="370646" y="3896140"/>
            <a:ext cx="4693862" cy="2330519"/>
          </a:xfrm>
          <a:prstGeom prst="rect">
            <a:avLst/>
          </a:prstGeom>
        </p:spPr>
      </p:pic>
      <p:sp>
        <p:nvSpPr>
          <p:cNvPr id="10" name="矢印: 右 9">
            <a:extLst>
              <a:ext uri="{FF2B5EF4-FFF2-40B4-BE49-F238E27FC236}">
                <a16:creationId xmlns:a16="http://schemas.microsoft.com/office/drawing/2014/main" id="{DC2871AF-D37F-4C17-98B1-B6B1A425F5DC}"/>
              </a:ext>
            </a:extLst>
          </p:cNvPr>
          <p:cNvSpPr/>
          <p:nvPr/>
        </p:nvSpPr>
        <p:spPr>
          <a:xfrm>
            <a:off x="5311577" y="5252600"/>
            <a:ext cx="467138" cy="179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a:extLst>
              <a:ext uri="{FF2B5EF4-FFF2-40B4-BE49-F238E27FC236}">
                <a16:creationId xmlns:a16="http://schemas.microsoft.com/office/drawing/2014/main" id="{137F66AB-84C2-4422-B5EF-57C6896997D9}"/>
              </a:ext>
            </a:extLst>
          </p:cNvPr>
          <p:cNvSpPr>
            <a:spLocks noGrp="1"/>
          </p:cNvSpPr>
          <p:nvPr>
            <p:ph type="sldNum" sz="quarter" idx="12"/>
          </p:nvPr>
        </p:nvSpPr>
        <p:spPr/>
        <p:txBody>
          <a:bodyPr/>
          <a:lstStyle/>
          <a:p>
            <a:fld id="{1EAB9B2B-017E-4E0D-85F2-C76126B62143}" type="slidenum">
              <a:rPr kumimoji="1" lang="ja-JP" altLang="en-US" smtClean="0"/>
              <a:t>21</a:t>
            </a:fld>
            <a:endParaRPr kumimoji="1" lang="ja-JP" altLang="en-US"/>
          </a:p>
        </p:txBody>
      </p:sp>
    </p:spTree>
    <p:extLst>
      <p:ext uri="{BB962C8B-B14F-4D97-AF65-F5344CB8AC3E}">
        <p14:creationId xmlns:p14="http://schemas.microsoft.com/office/powerpoint/2010/main" val="615218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117AD-5D53-4CE3-91E5-2E2950D8E001}"/>
              </a:ext>
            </a:extLst>
          </p:cNvPr>
          <p:cNvSpPr>
            <a:spLocks noGrp="1"/>
          </p:cNvSpPr>
          <p:nvPr>
            <p:ph type="title"/>
          </p:nvPr>
        </p:nvSpPr>
        <p:spPr/>
        <p:txBody>
          <a:bodyPr/>
          <a:lstStyle/>
          <a:p>
            <a:r>
              <a:rPr kumimoji="1" lang="en-US" altLang="ja-JP" dirty="0"/>
              <a:t>spread</a:t>
            </a:r>
            <a:endParaRPr kumimoji="1" lang="ja-JP" altLang="en-US" dirty="0"/>
          </a:p>
        </p:txBody>
      </p:sp>
      <p:sp>
        <p:nvSpPr>
          <p:cNvPr id="3" name="コンテンツ プレースホルダー 2">
            <a:extLst>
              <a:ext uri="{FF2B5EF4-FFF2-40B4-BE49-F238E27FC236}">
                <a16:creationId xmlns:a16="http://schemas.microsoft.com/office/drawing/2014/main" id="{9B02A6EA-26A9-4BDD-8C5F-11FE91E7AF12}"/>
              </a:ext>
            </a:extLst>
          </p:cNvPr>
          <p:cNvSpPr>
            <a:spLocks noGrp="1"/>
          </p:cNvSpPr>
          <p:nvPr>
            <p:ph idx="1"/>
          </p:nvPr>
        </p:nvSpPr>
        <p:spPr>
          <a:xfrm>
            <a:off x="477078" y="1777116"/>
            <a:ext cx="11714921" cy="1326911"/>
          </a:xfrm>
        </p:spPr>
        <p:txBody>
          <a:bodyPr>
            <a:normAutofit/>
          </a:bodyPr>
          <a:lstStyle/>
          <a:p>
            <a:r>
              <a:rPr kumimoji="1" lang="en-US" altLang="ja-JP" sz="2800" dirty="0"/>
              <a:t>Spread </a:t>
            </a:r>
            <a:r>
              <a:rPr kumimoji="1" lang="ja-JP" altLang="en-US" sz="2800" dirty="0"/>
              <a:t>は</a:t>
            </a:r>
            <a:r>
              <a:rPr kumimoji="1" lang="en-US" altLang="ja-JP" sz="2800" dirty="0"/>
              <a:t>gather</a:t>
            </a:r>
            <a:r>
              <a:rPr kumimoji="1" lang="ja-JP" altLang="en-US" sz="2800" dirty="0"/>
              <a:t>とは反対にデータを縦型から横型へと変換する関数である。</a:t>
            </a:r>
          </a:p>
        </p:txBody>
      </p:sp>
      <p:pic>
        <p:nvPicPr>
          <p:cNvPr id="4" name="図 3">
            <a:extLst>
              <a:ext uri="{FF2B5EF4-FFF2-40B4-BE49-F238E27FC236}">
                <a16:creationId xmlns:a16="http://schemas.microsoft.com/office/drawing/2014/main" id="{4B8621F6-345C-4813-8922-DA6FD40CA0DD}"/>
              </a:ext>
            </a:extLst>
          </p:cNvPr>
          <p:cNvPicPr>
            <a:picLocks noChangeAspect="1"/>
          </p:cNvPicPr>
          <p:nvPr/>
        </p:nvPicPr>
        <p:blipFill>
          <a:blip r:embed="rId2"/>
          <a:stretch>
            <a:fillRect/>
          </a:stretch>
        </p:blipFill>
        <p:spPr>
          <a:xfrm>
            <a:off x="802833" y="2212906"/>
            <a:ext cx="10229850" cy="1438275"/>
          </a:xfrm>
          <a:prstGeom prst="rect">
            <a:avLst/>
          </a:prstGeom>
        </p:spPr>
      </p:pic>
      <p:pic>
        <p:nvPicPr>
          <p:cNvPr id="6" name="図 5">
            <a:extLst>
              <a:ext uri="{FF2B5EF4-FFF2-40B4-BE49-F238E27FC236}">
                <a16:creationId xmlns:a16="http://schemas.microsoft.com/office/drawing/2014/main" id="{AA1EFE6A-93B6-4A20-90AE-1F33F3029127}"/>
              </a:ext>
            </a:extLst>
          </p:cNvPr>
          <p:cNvPicPr>
            <a:picLocks noChangeAspect="1"/>
          </p:cNvPicPr>
          <p:nvPr/>
        </p:nvPicPr>
        <p:blipFill>
          <a:blip r:embed="rId3"/>
          <a:stretch>
            <a:fillRect/>
          </a:stretch>
        </p:blipFill>
        <p:spPr>
          <a:xfrm>
            <a:off x="280966" y="3800062"/>
            <a:ext cx="5636792" cy="2330519"/>
          </a:xfrm>
          <a:prstGeom prst="rect">
            <a:avLst/>
          </a:prstGeom>
        </p:spPr>
      </p:pic>
      <p:pic>
        <p:nvPicPr>
          <p:cNvPr id="7" name="図 6">
            <a:extLst>
              <a:ext uri="{FF2B5EF4-FFF2-40B4-BE49-F238E27FC236}">
                <a16:creationId xmlns:a16="http://schemas.microsoft.com/office/drawing/2014/main" id="{65792F24-C058-4C8B-9793-DDA1B376B0D0}"/>
              </a:ext>
            </a:extLst>
          </p:cNvPr>
          <p:cNvPicPr/>
          <p:nvPr/>
        </p:nvPicPr>
        <p:blipFill>
          <a:blip r:embed="rId4"/>
          <a:stretch>
            <a:fillRect/>
          </a:stretch>
        </p:blipFill>
        <p:spPr>
          <a:xfrm>
            <a:off x="7059351" y="3800062"/>
            <a:ext cx="4410406" cy="2330519"/>
          </a:xfrm>
          <a:prstGeom prst="rect">
            <a:avLst/>
          </a:prstGeom>
        </p:spPr>
      </p:pic>
      <p:sp>
        <p:nvSpPr>
          <p:cNvPr id="8" name="矢印: 右 7">
            <a:extLst>
              <a:ext uri="{FF2B5EF4-FFF2-40B4-BE49-F238E27FC236}">
                <a16:creationId xmlns:a16="http://schemas.microsoft.com/office/drawing/2014/main" id="{242D8659-6ADF-4011-B808-980B30380172}"/>
              </a:ext>
            </a:extLst>
          </p:cNvPr>
          <p:cNvSpPr/>
          <p:nvPr/>
        </p:nvSpPr>
        <p:spPr>
          <a:xfrm>
            <a:off x="6126480" y="4875791"/>
            <a:ext cx="467138" cy="179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1C51F627-41F0-40A6-BC8A-EF307262F01D}"/>
              </a:ext>
            </a:extLst>
          </p:cNvPr>
          <p:cNvSpPr>
            <a:spLocks noGrp="1"/>
          </p:cNvSpPr>
          <p:nvPr>
            <p:ph type="sldNum" sz="quarter" idx="12"/>
          </p:nvPr>
        </p:nvSpPr>
        <p:spPr/>
        <p:txBody>
          <a:bodyPr/>
          <a:lstStyle/>
          <a:p>
            <a:fld id="{1EAB9B2B-017E-4E0D-85F2-C76126B62143}" type="slidenum">
              <a:rPr kumimoji="1" lang="ja-JP" altLang="en-US" smtClean="0"/>
              <a:t>22</a:t>
            </a:fld>
            <a:endParaRPr kumimoji="1" lang="ja-JP" altLang="en-US"/>
          </a:p>
        </p:txBody>
      </p:sp>
    </p:spTree>
    <p:extLst>
      <p:ext uri="{BB962C8B-B14F-4D97-AF65-F5344CB8AC3E}">
        <p14:creationId xmlns:p14="http://schemas.microsoft.com/office/powerpoint/2010/main" val="448201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333F9-BD21-4AFA-9BBD-D51C25DD2E2A}"/>
              </a:ext>
            </a:extLst>
          </p:cNvPr>
          <p:cNvSpPr>
            <a:spLocks noGrp="1"/>
          </p:cNvSpPr>
          <p:nvPr>
            <p:ph type="title"/>
          </p:nvPr>
        </p:nvSpPr>
        <p:spPr/>
        <p:txBody>
          <a:bodyPr/>
          <a:lstStyle/>
          <a:p>
            <a:r>
              <a:rPr kumimoji="1" lang="en-US" altLang="ja-JP" dirty="0"/>
              <a:t>merge</a:t>
            </a:r>
            <a:endParaRPr kumimoji="1" lang="ja-JP" altLang="en-US" dirty="0"/>
          </a:p>
        </p:txBody>
      </p:sp>
      <p:sp>
        <p:nvSpPr>
          <p:cNvPr id="3" name="コンテンツ プレースホルダー 2">
            <a:extLst>
              <a:ext uri="{FF2B5EF4-FFF2-40B4-BE49-F238E27FC236}">
                <a16:creationId xmlns:a16="http://schemas.microsoft.com/office/drawing/2014/main" id="{FD3D344D-6C35-41D5-BB29-DF902CC6C3F0}"/>
              </a:ext>
            </a:extLst>
          </p:cNvPr>
          <p:cNvSpPr>
            <a:spLocks noGrp="1"/>
          </p:cNvSpPr>
          <p:nvPr>
            <p:ph idx="1"/>
          </p:nvPr>
        </p:nvSpPr>
        <p:spPr>
          <a:xfrm>
            <a:off x="1097279" y="1845735"/>
            <a:ext cx="10292963" cy="1304970"/>
          </a:xfrm>
        </p:spPr>
        <p:txBody>
          <a:bodyPr>
            <a:normAutofit/>
          </a:bodyPr>
          <a:lstStyle/>
          <a:p>
            <a:r>
              <a:rPr lang="ja-JP" altLang="ja-JP" sz="2800" dirty="0"/>
              <a:t>この関数は</a:t>
            </a:r>
            <a:r>
              <a:rPr lang="en-US" altLang="ja-JP" sz="2800" dirty="0" err="1"/>
              <a:t>rbind</a:t>
            </a:r>
            <a:r>
              <a:rPr lang="ja-JP" altLang="en-US" sz="2800" dirty="0"/>
              <a:t>のように単純に縦に結合するのではなく、</a:t>
            </a:r>
            <a:r>
              <a:rPr lang="ja-JP" altLang="ja-JP" sz="2800" dirty="0"/>
              <a:t>一致する地域年のところにデータを結合してくれ、データがない場合には</a:t>
            </a:r>
            <a:r>
              <a:rPr lang="en-US" altLang="ja-JP" sz="2800" dirty="0"/>
              <a:t>NA(</a:t>
            </a:r>
            <a:r>
              <a:rPr lang="ja-JP" altLang="ja-JP" sz="2800" dirty="0"/>
              <a:t>データなし</a:t>
            </a:r>
            <a:r>
              <a:rPr lang="en-US" altLang="ja-JP" sz="2800" dirty="0"/>
              <a:t>)</a:t>
            </a:r>
            <a:r>
              <a:rPr lang="ja-JP" altLang="ja-JP" sz="2800" dirty="0"/>
              <a:t>としてくれる。</a:t>
            </a:r>
            <a:endParaRPr kumimoji="1" lang="ja-JP" altLang="en-US" sz="2800" dirty="0"/>
          </a:p>
        </p:txBody>
      </p:sp>
      <p:pic>
        <p:nvPicPr>
          <p:cNvPr id="4" name="図 3">
            <a:extLst>
              <a:ext uri="{FF2B5EF4-FFF2-40B4-BE49-F238E27FC236}">
                <a16:creationId xmlns:a16="http://schemas.microsoft.com/office/drawing/2014/main" id="{F34A519B-034B-4BA7-9C37-5082F75A36A5}"/>
              </a:ext>
            </a:extLst>
          </p:cNvPr>
          <p:cNvPicPr>
            <a:picLocks noChangeAspect="1"/>
          </p:cNvPicPr>
          <p:nvPr/>
        </p:nvPicPr>
        <p:blipFill>
          <a:blip r:embed="rId2"/>
          <a:stretch>
            <a:fillRect/>
          </a:stretch>
        </p:blipFill>
        <p:spPr>
          <a:xfrm>
            <a:off x="1097279" y="3150704"/>
            <a:ext cx="8980999" cy="1038153"/>
          </a:xfrm>
          <a:prstGeom prst="rect">
            <a:avLst/>
          </a:prstGeom>
        </p:spPr>
      </p:pic>
      <p:pic>
        <p:nvPicPr>
          <p:cNvPr id="5" name="図 4">
            <a:extLst>
              <a:ext uri="{FF2B5EF4-FFF2-40B4-BE49-F238E27FC236}">
                <a16:creationId xmlns:a16="http://schemas.microsoft.com/office/drawing/2014/main" id="{0D03103E-BA51-4443-9208-4CF0CB0F6D6E}"/>
              </a:ext>
            </a:extLst>
          </p:cNvPr>
          <p:cNvPicPr/>
          <p:nvPr/>
        </p:nvPicPr>
        <p:blipFill>
          <a:blip r:embed="rId3"/>
          <a:stretch>
            <a:fillRect/>
          </a:stretch>
        </p:blipFill>
        <p:spPr>
          <a:xfrm>
            <a:off x="3846581" y="4236041"/>
            <a:ext cx="3806549" cy="1943586"/>
          </a:xfrm>
          <a:prstGeom prst="rect">
            <a:avLst/>
          </a:prstGeom>
        </p:spPr>
      </p:pic>
      <p:sp>
        <p:nvSpPr>
          <p:cNvPr id="6" name="スライド番号プレースホルダー 5">
            <a:extLst>
              <a:ext uri="{FF2B5EF4-FFF2-40B4-BE49-F238E27FC236}">
                <a16:creationId xmlns:a16="http://schemas.microsoft.com/office/drawing/2014/main" id="{911DF5B0-F959-4804-808E-3B6DDD603CDC}"/>
              </a:ext>
            </a:extLst>
          </p:cNvPr>
          <p:cNvSpPr>
            <a:spLocks noGrp="1"/>
          </p:cNvSpPr>
          <p:nvPr>
            <p:ph type="sldNum" sz="quarter" idx="12"/>
          </p:nvPr>
        </p:nvSpPr>
        <p:spPr/>
        <p:txBody>
          <a:bodyPr/>
          <a:lstStyle/>
          <a:p>
            <a:fld id="{1EAB9B2B-017E-4E0D-85F2-C76126B62143}" type="slidenum">
              <a:rPr kumimoji="1" lang="ja-JP" altLang="en-US" smtClean="0"/>
              <a:t>23</a:t>
            </a:fld>
            <a:endParaRPr kumimoji="1" lang="ja-JP" altLang="en-US"/>
          </a:p>
        </p:txBody>
      </p:sp>
    </p:spTree>
    <p:extLst>
      <p:ext uri="{BB962C8B-B14F-4D97-AF65-F5344CB8AC3E}">
        <p14:creationId xmlns:p14="http://schemas.microsoft.com/office/powerpoint/2010/main" val="995011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C755E5-448D-4F45-96E9-928C51E09459}"/>
              </a:ext>
            </a:extLst>
          </p:cNvPr>
          <p:cNvSpPr>
            <a:spLocks noGrp="1"/>
          </p:cNvSpPr>
          <p:nvPr>
            <p:ph type="title"/>
          </p:nvPr>
        </p:nvSpPr>
        <p:spPr/>
        <p:txBody>
          <a:bodyPr/>
          <a:lstStyle/>
          <a:p>
            <a:r>
              <a:rPr kumimoji="1" lang="en-US" altLang="ja-JP" dirty="0"/>
              <a:t>NA</a:t>
            </a:r>
            <a:r>
              <a:rPr kumimoji="1" lang="ja-JP" altLang="en-US" dirty="0"/>
              <a:t>の扱い</a:t>
            </a:r>
          </a:p>
        </p:txBody>
      </p:sp>
      <p:sp>
        <p:nvSpPr>
          <p:cNvPr id="3" name="コンテンツ プレースホルダー 2">
            <a:extLst>
              <a:ext uri="{FF2B5EF4-FFF2-40B4-BE49-F238E27FC236}">
                <a16:creationId xmlns:a16="http://schemas.microsoft.com/office/drawing/2014/main" id="{B068225E-DDC2-46FB-9EA6-3FB9D6CDA9BA}"/>
              </a:ext>
            </a:extLst>
          </p:cNvPr>
          <p:cNvSpPr>
            <a:spLocks noGrp="1"/>
          </p:cNvSpPr>
          <p:nvPr>
            <p:ph idx="1"/>
          </p:nvPr>
        </p:nvSpPr>
        <p:spPr>
          <a:xfrm>
            <a:off x="123246" y="1766219"/>
            <a:ext cx="11664563" cy="2378397"/>
          </a:xfrm>
        </p:spPr>
        <p:txBody>
          <a:bodyPr>
            <a:normAutofit/>
          </a:bodyPr>
          <a:lstStyle/>
          <a:p>
            <a:r>
              <a:rPr lang="en-US" altLang="ja-JP" sz="2800" dirty="0"/>
              <a:t>NA</a:t>
            </a:r>
            <a:r>
              <a:rPr lang="ja-JP" altLang="ja-JP" sz="2800" dirty="0"/>
              <a:t>の箇所について</a:t>
            </a:r>
            <a:r>
              <a:rPr lang="en-US" altLang="ja-JP" sz="2800" dirty="0" err="1"/>
              <a:t>na.omit</a:t>
            </a:r>
            <a:r>
              <a:rPr lang="en-US" altLang="ja-JP" sz="2800" dirty="0"/>
              <a:t>(</a:t>
            </a:r>
            <a:r>
              <a:rPr lang="en-US" altLang="ja-JP" sz="2800" dirty="0" err="1"/>
              <a:t>df_a</a:t>
            </a:r>
            <a:r>
              <a:rPr lang="en-US" altLang="ja-JP" sz="2800" dirty="0"/>
              <a:t>)</a:t>
            </a:r>
            <a:r>
              <a:rPr lang="ja-JP" altLang="ja-JP" sz="2800" dirty="0"/>
              <a:t>などで無視することもできるが、この場合は単ねぎを生産していないだけと思われるので</a:t>
            </a:r>
            <a:r>
              <a:rPr lang="en-US" altLang="ja-JP" sz="2800" dirty="0"/>
              <a:t>NA</a:t>
            </a:r>
            <a:r>
              <a:rPr lang="ja-JP" altLang="ja-JP" sz="2800" dirty="0"/>
              <a:t>に</a:t>
            </a:r>
            <a:r>
              <a:rPr lang="en-US" altLang="ja-JP" sz="2800" dirty="0"/>
              <a:t>0</a:t>
            </a:r>
            <a:r>
              <a:rPr lang="ja-JP" altLang="ja-JP" sz="2800" dirty="0"/>
              <a:t>を代入する</a:t>
            </a:r>
            <a:r>
              <a:rPr lang="ja-JP" altLang="en-US" sz="2800" dirty="0"/>
              <a:t>。そして、</a:t>
            </a:r>
            <a:r>
              <a:rPr lang="ja-JP" altLang="ja-JP" sz="2800" dirty="0"/>
              <a:t>これをもう一度縦型に変換すると地域</a:t>
            </a:r>
            <a:r>
              <a:rPr lang="en-US" altLang="ja-JP" sz="2800" dirty="0"/>
              <a:t>e</a:t>
            </a:r>
            <a:r>
              <a:rPr lang="ja-JP" altLang="ja-JP" sz="2800" dirty="0"/>
              <a:t>と</a:t>
            </a:r>
            <a:r>
              <a:rPr lang="en-US" altLang="ja-JP" sz="2800" dirty="0"/>
              <a:t>f</a:t>
            </a:r>
            <a:r>
              <a:rPr lang="ja-JP" altLang="ja-JP" sz="2800" dirty="0"/>
              <a:t>についても玉ねぎの生産量が入ったデータにすることができる。</a:t>
            </a:r>
            <a:endParaRPr kumimoji="1" lang="ja-JP" altLang="en-US" sz="1800" dirty="0"/>
          </a:p>
        </p:txBody>
      </p:sp>
      <p:pic>
        <p:nvPicPr>
          <p:cNvPr id="5" name="図 4">
            <a:extLst>
              <a:ext uri="{FF2B5EF4-FFF2-40B4-BE49-F238E27FC236}">
                <a16:creationId xmlns:a16="http://schemas.microsoft.com/office/drawing/2014/main" id="{6C651CF6-A85D-4F5C-91E3-E5330F8384EB}"/>
              </a:ext>
            </a:extLst>
          </p:cNvPr>
          <p:cNvPicPr/>
          <p:nvPr/>
        </p:nvPicPr>
        <p:blipFill>
          <a:blip r:embed="rId2"/>
          <a:stretch>
            <a:fillRect/>
          </a:stretch>
        </p:blipFill>
        <p:spPr>
          <a:xfrm>
            <a:off x="6706926" y="3106811"/>
            <a:ext cx="4587902" cy="3519221"/>
          </a:xfrm>
          <a:prstGeom prst="rect">
            <a:avLst/>
          </a:prstGeom>
        </p:spPr>
      </p:pic>
      <p:pic>
        <p:nvPicPr>
          <p:cNvPr id="6" name="図 5">
            <a:extLst>
              <a:ext uri="{FF2B5EF4-FFF2-40B4-BE49-F238E27FC236}">
                <a16:creationId xmlns:a16="http://schemas.microsoft.com/office/drawing/2014/main" id="{B5CC9895-4E18-4F05-ADB9-5858BADE8341}"/>
              </a:ext>
            </a:extLst>
          </p:cNvPr>
          <p:cNvPicPr>
            <a:picLocks noChangeAspect="1"/>
          </p:cNvPicPr>
          <p:nvPr/>
        </p:nvPicPr>
        <p:blipFill>
          <a:blip r:embed="rId3"/>
          <a:stretch>
            <a:fillRect/>
          </a:stretch>
        </p:blipFill>
        <p:spPr>
          <a:xfrm>
            <a:off x="123246" y="3833949"/>
            <a:ext cx="6305550" cy="1704975"/>
          </a:xfrm>
          <a:prstGeom prst="rect">
            <a:avLst/>
          </a:prstGeom>
        </p:spPr>
      </p:pic>
      <p:sp>
        <p:nvSpPr>
          <p:cNvPr id="4" name="スライド番号プレースホルダー 3">
            <a:extLst>
              <a:ext uri="{FF2B5EF4-FFF2-40B4-BE49-F238E27FC236}">
                <a16:creationId xmlns:a16="http://schemas.microsoft.com/office/drawing/2014/main" id="{7FD69B10-AB6A-4E43-BC70-ACE0CFB97808}"/>
              </a:ext>
            </a:extLst>
          </p:cNvPr>
          <p:cNvSpPr>
            <a:spLocks noGrp="1"/>
          </p:cNvSpPr>
          <p:nvPr>
            <p:ph type="sldNum" sz="quarter" idx="12"/>
          </p:nvPr>
        </p:nvSpPr>
        <p:spPr/>
        <p:txBody>
          <a:bodyPr/>
          <a:lstStyle/>
          <a:p>
            <a:fld id="{1EAB9B2B-017E-4E0D-85F2-C76126B62143}" type="slidenum">
              <a:rPr kumimoji="1" lang="ja-JP" altLang="en-US" smtClean="0"/>
              <a:t>24</a:t>
            </a:fld>
            <a:endParaRPr kumimoji="1" lang="ja-JP" altLang="en-US"/>
          </a:p>
        </p:txBody>
      </p:sp>
    </p:spTree>
    <p:extLst>
      <p:ext uri="{BB962C8B-B14F-4D97-AF65-F5344CB8AC3E}">
        <p14:creationId xmlns:p14="http://schemas.microsoft.com/office/powerpoint/2010/main" val="2410984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8A6E2-3375-47A1-8023-81A1B071A0FC}"/>
              </a:ext>
            </a:extLst>
          </p:cNvPr>
          <p:cNvSpPr>
            <a:spLocks noGrp="1"/>
          </p:cNvSpPr>
          <p:nvPr>
            <p:ph type="title"/>
          </p:nvPr>
        </p:nvSpPr>
        <p:spPr/>
        <p:txBody>
          <a:bodyPr/>
          <a:lstStyle/>
          <a:p>
            <a:r>
              <a:rPr kumimoji="1" lang="en-US" altLang="ja-JP" dirty="0"/>
              <a:t>join</a:t>
            </a:r>
            <a:endParaRPr kumimoji="1" lang="ja-JP" altLang="en-US" dirty="0"/>
          </a:p>
        </p:txBody>
      </p:sp>
      <p:sp>
        <p:nvSpPr>
          <p:cNvPr id="3" name="コンテンツ プレースホルダー 2">
            <a:extLst>
              <a:ext uri="{FF2B5EF4-FFF2-40B4-BE49-F238E27FC236}">
                <a16:creationId xmlns:a16="http://schemas.microsoft.com/office/drawing/2014/main" id="{EC9FC1E1-5504-4405-A1F9-B4D6F8BE021B}"/>
              </a:ext>
            </a:extLst>
          </p:cNvPr>
          <p:cNvSpPr>
            <a:spLocks noGrp="1"/>
          </p:cNvSpPr>
          <p:nvPr>
            <p:ph idx="1"/>
          </p:nvPr>
        </p:nvSpPr>
        <p:spPr>
          <a:xfrm>
            <a:off x="1097280" y="1845733"/>
            <a:ext cx="10058400" cy="4356283"/>
          </a:xfrm>
        </p:spPr>
        <p:txBody>
          <a:bodyPr/>
          <a:lstStyle/>
          <a:p>
            <a:r>
              <a:rPr lang="ja-JP" altLang="ja-JP" sz="2800" dirty="0"/>
              <a:t>ここまでプログラムを進めると、コメと玉ねぎのデータを結合したデータが</a:t>
            </a:r>
            <a:r>
              <a:rPr lang="en-US" altLang="ja-JP" sz="2800" dirty="0" err="1"/>
              <a:t>df_a</a:t>
            </a:r>
            <a:r>
              <a:rPr lang="ja-JP" altLang="ja-JP" sz="2800" dirty="0"/>
              <a:t>と</a:t>
            </a:r>
            <a:r>
              <a:rPr lang="en-US" altLang="ja-JP" sz="2800" dirty="0" err="1"/>
              <a:t>df_b</a:t>
            </a:r>
            <a:r>
              <a:rPr lang="ja-JP" altLang="ja-JP" sz="2800" dirty="0"/>
              <a:t>の二種類ある。これらのデータの違いは米玉ねぎの列名と地域</a:t>
            </a:r>
            <a:r>
              <a:rPr lang="en-US" altLang="ja-JP" sz="2800" dirty="0"/>
              <a:t>e</a:t>
            </a:r>
            <a:r>
              <a:rPr lang="ja-JP" altLang="ja-JP" sz="2800" dirty="0"/>
              <a:t>と</a:t>
            </a:r>
            <a:r>
              <a:rPr lang="en-US" altLang="ja-JP" sz="2800" dirty="0"/>
              <a:t>f</a:t>
            </a:r>
            <a:r>
              <a:rPr lang="ja-JP" altLang="ja-JP" sz="2800" dirty="0"/>
              <a:t>の玉ねぎのデータがあるかな以下である。特に意味はないがこの二つのデータを結合してみる。</a:t>
            </a:r>
            <a:endParaRPr lang="en-US" altLang="ja-JP" sz="2800" dirty="0"/>
          </a:p>
          <a:p>
            <a:r>
              <a:rPr lang="ja-JP" altLang="ja-JP" sz="2800" dirty="0"/>
              <a:t>データの結合をする際に列名が違うと</a:t>
            </a:r>
            <a:r>
              <a:rPr lang="en-US" altLang="ja-JP" sz="2800" dirty="0"/>
              <a:t>merge</a:t>
            </a:r>
            <a:r>
              <a:rPr lang="ja-JP" altLang="ja-JP" sz="2800" dirty="0"/>
              <a:t>ではうまく扱えない。列名を変更してもいいが</a:t>
            </a:r>
            <a:r>
              <a:rPr lang="en-US" altLang="ja-JP" sz="2800" dirty="0" err="1"/>
              <a:t>dplyr</a:t>
            </a:r>
            <a:r>
              <a:rPr lang="ja-JP" altLang="ja-JP" sz="2800" dirty="0"/>
              <a:t>の</a:t>
            </a:r>
            <a:r>
              <a:rPr lang="en-US" altLang="ja-JP" sz="2800" dirty="0"/>
              <a:t>join</a:t>
            </a:r>
            <a:r>
              <a:rPr lang="ja-JP" altLang="ja-JP" sz="2800" dirty="0"/>
              <a:t>関数を使うと簡単に結合できる。</a:t>
            </a:r>
            <a:r>
              <a:rPr lang="en-US" altLang="ja-JP" sz="2800" dirty="0" err="1"/>
              <a:t>fulljoin</a:t>
            </a:r>
            <a:r>
              <a:rPr lang="ja-JP" altLang="ja-JP" sz="2800" dirty="0"/>
              <a:t>ではデータがない部分には</a:t>
            </a:r>
            <a:r>
              <a:rPr lang="en-US" altLang="ja-JP" sz="2800" dirty="0"/>
              <a:t>NA</a:t>
            </a:r>
            <a:r>
              <a:rPr lang="ja-JP" altLang="ja-JP" sz="2800" dirty="0"/>
              <a:t>を入れてくれる。</a:t>
            </a:r>
            <a:r>
              <a:rPr lang="en-US" altLang="ja-JP" sz="2800" dirty="0"/>
              <a:t>join</a:t>
            </a:r>
            <a:r>
              <a:rPr lang="ja-JP" altLang="ja-JP" sz="2800" dirty="0"/>
              <a:t>系の関数はデータが存在する部分のみを返したり、逆に存在しない部分のみを返したりにも使える。</a:t>
            </a:r>
          </a:p>
          <a:p>
            <a:endParaRPr kumimoji="1" lang="ja-JP" altLang="en-US" dirty="0"/>
          </a:p>
        </p:txBody>
      </p:sp>
      <p:sp>
        <p:nvSpPr>
          <p:cNvPr id="4" name="スライド番号プレースホルダー 3">
            <a:extLst>
              <a:ext uri="{FF2B5EF4-FFF2-40B4-BE49-F238E27FC236}">
                <a16:creationId xmlns:a16="http://schemas.microsoft.com/office/drawing/2014/main" id="{F6083F79-F7E5-4FD0-9AC0-662FAEEA575F}"/>
              </a:ext>
            </a:extLst>
          </p:cNvPr>
          <p:cNvSpPr>
            <a:spLocks noGrp="1"/>
          </p:cNvSpPr>
          <p:nvPr>
            <p:ph type="sldNum" sz="quarter" idx="12"/>
          </p:nvPr>
        </p:nvSpPr>
        <p:spPr/>
        <p:txBody>
          <a:bodyPr/>
          <a:lstStyle/>
          <a:p>
            <a:fld id="{1EAB9B2B-017E-4E0D-85F2-C76126B62143}" type="slidenum">
              <a:rPr kumimoji="1" lang="ja-JP" altLang="en-US" smtClean="0"/>
              <a:t>25</a:t>
            </a:fld>
            <a:endParaRPr kumimoji="1" lang="ja-JP" altLang="en-US"/>
          </a:p>
        </p:txBody>
      </p:sp>
    </p:spTree>
    <p:extLst>
      <p:ext uri="{BB962C8B-B14F-4D97-AF65-F5344CB8AC3E}">
        <p14:creationId xmlns:p14="http://schemas.microsoft.com/office/powerpoint/2010/main" val="4161369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8A6E2-3375-47A1-8023-81A1B071A0FC}"/>
              </a:ext>
            </a:extLst>
          </p:cNvPr>
          <p:cNvSpPr>
            <a:spLocks noGrp="1"/>
          </p:cNvSpPr>
          <p:nvPr>
            <p:ph type="title"/>
          </p:nvPr>
        </p:nvSpPr>
        <p:spPr/>
        <p:txBody>
          <a:bodyPr/>
          <a:lstStyle/>
          <a:p>
            <a:r>
              <a:rPr kumimoji="1" lang="en-US" altLang="ja-JP" dirty="0"/>
              <a:t>join</a:t>
            </a:r>
            <a:endParaRPr kumimoji="1" lang="ja-JP" altLang="en-US" dirty="0"/>
          </a:p>
        </p:txBody>
      </p:sp>
      <p:sp>
        <p:nvSpPr>
          <p:cNvPr id="3" name="コンテンツ プレースホルダー 2">
            <a:extLst>
              <a:ext uri="{FF2B5EF4-FFF2-40B4-BE49-F238E27FC236}">
                <a16:creationId xmlns:a16="http://schemas.microsoft.com/office/drawing/2014/main" id="{EC9FC1E1-5504-4405-A1F9-B4D6F8BE021B}"/>
              </a:ext>
            </a:extLst>
          </p:cNvPr>
          <p:cNvSpPr>
            <a:spLocks noGrp="1"/>
          </p:cNvSpPr>
          <p:nvPr>
            <p:ph idx="1"/>
          </p:nvPr>
        </p:nvSpPr>
        <p:spPr>
          <a:xfrm>
            <a:off x="11109049" y="1737360"/>
            <a:ext cx="938254" cy="4356283"/>
          </a:xfrm>
        </p:spPr>
        <p:txBody>
          <a:bodyPr/>
          <a:lstStyle/>
          <a:p>
            <a:endParaRPr kumimoji="1" lang="ja-JP" altLang="en-US" dirty="0"/>
          </a:p>
        </p:txBody>
      </p:sp>
      <p:pic>
        <p:nvPicPr>
          <p:cNvPr id="4" name="図 3">
            <a:extLst>
              <a:ext uri="{FF2B5EF4-FFF2-40B4-BE49-F238E27FC236}">
                <a16:creationId xmlns:a16="http://schemas.microsoft.com/office/drawing/2014/main" id="{F2195A9E-1CFF-4FE4-9A6B-6E1311DC09FD}"/>
              </a:ext>
            </a:extLst>
          </p:cNvPr>
          <p:cNvPicPr>
            <a:picLocks noChangeAspect="1"/>
          </p:cNvPicPr>
          <p:nvPr/>
        </p:nvPicPr>
        <p:blipFill>
          <a:blip r:embed="rId2"/>
          <a:stretch>
            <a:fillRect/>
          </a:stretch>
        </p:blipFill>
        <p:spPr>
          <a:xfrm>
            <a:off x="1082951" y="1845733"/>
            <a:ext cx="9134475" cy="1171575"/>
          </a:xfrm>
          <a:prstGeom prst="rect">
            <a:avLst/>
          </a:prstGeom>
        </p:spPr>
      </p:pic>
      <p:pic>
        <p:nvPicPr>
          <p:cNvPr id="5" name="図 4">
            <a:extLst>
              <a:ext uri="{FF2B5EF4-FFF2-40B4-BE49-F238E27FC236}">
                <a16:creationId xmlns:a16="http://schemas.microsoft.com/office/drawing/2014/main" id="{D4A03CAB-9BA1-45B5-96D2-4E82EDF0A392}"/>
              </a:ext>
            </a:extLst>
          </p:cNvPr>
          <p:cNvPicPr/>
          <p:nvPr/>
        </p:nvPicPr>
        <p:blipFill>
          <a:blip r:embed="rId3"/>
          <a:stretch>
            <a:fillRect/>
          </a:stretch>
        </p:blipFill>
        <p:spPr>
          <a:xfrm>
            <a:off x="4699139" y="2589924"/>
            <a:ext cx="4623766" cy="3641911"/>
          </a:xfrm>
          <a:prstGeom prst="rect">
            <a:avLst/>
          </a:prstGeom>
        </p:spPr>
      </p:pic>
      <p:sp>
        <p:nvSpPr>
          <p:cNvPr id="6" name="スライド番号プレースホルダー 5">
            <a:extLst>
              <a:ext uri="{FF2B5EF4-FFF2-40B4-BE49-F238E27FC236}">
                <a16:creationId xmlns:a16="http://schemas.microsoft.com/office/drawing/2014/main" id="{24320947-9868-47F6-B78F-ABF0F042130B}"/>
              </a:ext>
            </a:extLst>
          </p:cNvPr>
          <p:cNvSpPr>
            <a:spLocks noGrp="1"/>
          </p:cNvSpPr>
          <p:nvPr>
            <p:ph type="sldNum" sz="quarter" idx="12"/>
          </p:nvPr>
        </p:nvSpPr>
        <p:spPr/>
        <p:txBody>
          <a:bodyPr/>
          <a:lstStyle/>
          <a:p>
            <a:fld id="{1EAB9B2B-017E-4E0D-85F2-C76126B62143}" type="slidenum">
              <a:rPr kumimoji="1" lang="ja-JP" altLang="en-US" smtClean="0"/>
              <a:t>26</a:t>
            </a:fld>
            <a:endParaRPr kumimoji="1" lang="ja-JP" altLang="en-US"/>
          </a:p>
        </p:txBody>
      </p:sp>
    </p:spTree>
    <p:extLst>
      <p:ext uri="{BB962C8B-B14F-4D97-AF65-F5344CB8AC3E}">
        <p14:creationId xmlns:p14="http://schemas.microsoft.com/office/powerpoint/2010/main" val="1260523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ED2772-C84E-4134-8A07-F0F23FF1C6A3}"/>
              </a:ext>
            </a:extLst>
          </p:cNvPr>
          <p:cNvSpPr>
            <a:spLocks noGrp="1"/>
          </p:cNvSpPr>
          <p:nvPr>
            <p:ph type="title"/>
          </p:nvPr>
        </p:nvSpPr>
        <p:spPr/>
        <p:txBody>
          <a:bodyPr/>
          <a:lstStyle/>
          <a:p>
            <a:r>
              <a:rPr lang="en-US" altLang="ja-JP" dirty="0"/>
              <a:t>for if</a:t>
            </a:r>
            <a:endParaRPr kumimoji="1" lang="ja-JP" altLang="en-US" dirty="0"/>
          </a:p>
        </p:txBody>
      </p:sp>
      <p:sp>
        <p:nvSpPr>
          <p:cNvPr id="3" name="コンテンツ プレースホルダー 2">
            <a:extLst>
              <a:ext uri="{FF2B5EF4-FFF2-40B4-BE49-F238E27FC236}">
                <a16:creationId xmlns:a16="http://schemas.microsoft.com/office/drawing/2014/main" id="{0004EEBF-E9C4-4EAF-923F-A21D199D92EB}"/>
              </a:ext>
            </a:extLst>
          </p:cNvPr>
          <p:cNvSpPr>
            <a:spLocks noGrp="1"/>
          </p:cNvSpPr>
          <p:nvPr>
            <p:ph idx="1"/>
          </p:nvPr>
        </p:nvSpPr>
        <p:spPr>
          <a:xfrm>
            <a:off x="1097279" y="1845734"/>
            <a:ext cx="10988703" cy="877957"/>
          </a:xfrm>
        </p:spPr>
        <p:txBody>
          <a:bodyPr>
            <a:normAutofit/>
          </a:bodyPr>
          <a:lstStyle/>
          <a:p>
            <a:r>
              <a:rPr lang="ja-JP" altLang="en-US" sz="2800" dirty="0"/>
              <a:t>最後に</a:t>
            </a:r>
            <a:r>
              <a:rPr lang="en-US" altLang="ja-JP" sz="2800" dirty="0"/>
              <a:t>for</a:t>
            </a:r>
            <a:r>
              <a:rPr lang="ja-JP" altLang="en-US" sz="2800" dirty="0"/>
              <a:t>と</a:t>
            </a:r>
            <a:r>
              <a:rPr lang="en-US" altLang="ja-JP" sz="2800" dirty="0"/>
              <a:t>if</a:t>
            </a:r>
            <a:r>
              <a:rPr lang="ja-JP" altLang="en-US" sz="2800" dirty="0"/>
              <a:t>の使い、すべての地域の</a:t>
            </a:r>
            <a:r>
              <a:rPr lang="en-US" altLang="ja-JP" sz="2800" dirty="0"/>
              <a:t>2001</a:t>
            </a:r>
            <a:r>
              <a:rPr lang="ja-JP" altLang="en-US" sz="2800" dirty="0"/>
              <a:t>年から</a:t>
            </a:r>
            <a:r>
              <a:rPr lang="en-US" altLang="ja-JP" sz="2800" dirty="0"/>
              <a:t>2005</a:t>
            </a:r>
            <a:r>
              <a:rPr lang="ja-JP" altLang="en-US" sz="2800" dirty="0"/>
              <a:t>年の合計生産額を計算する。ここで米は</a:t>
            </a:r>
            <a:r>
              <a:rPr lang="en-US" altLang="ja-JP" sz="2800" dirty="0"/>
              <a:t>10</a:t>
            </a:r>
            <a:r>
              <a:rPr lang="ja-JP" altLang="en-US" sz="2800" dirty="0"/>
              <a:t>円玉ねぎは</a:t>
            </a:r>
            <a:r>
              <a:rPr lang="en-US" altLang="ja-JP" sz="2800" dirty="0"/>
              <a:t>20</a:t>
            </a:r>
            <a:r>
              <a:rPr lang="ja-JP" altLang="en-US" sz="2800" dirty="0"/>
              <a:t>円として合計する。</a:t>
            </a:r>
            <a:endParaRPr kumimoji="1" lang="ja-JP" altLang="en-US" sz="2800" dirty="0"/>
          </a:p>
        </p:txBody>
      </p:sp>
      <p:pic>
        <p:nvPicPr>
          <p:cNvPr id="5" name="図 4">
            <a:extLst>
              <a:ext uri="{FF2B5EF4-FFF2-40B4-BE49-F238E27FC236}">
                <a16:creationId xmlns:a16="http://schemas.microsoft.com/office/drawing/2014/main" id="{0CEE68DC-7235-4AF4-A829-3EC1BEDBB895}"/>
              </a:ext>
            </a:extLst>
          </p:cNvPr>
          <p:cNvPicPr>
            <a:picLocks noChangeAspect="1"/>
          </p:cNvPicPr>
          <p:nvPr/>
        </p:nvPicPr>
        <p:blipFill>
          <a:blip r:embed="rId2"/>
          <a:stretch>
            <a:fillRect/>
          </a:stretch>
        </p:blipFill>
        <p:spPr>
          <a:xfrm>
            <a:off x="1097281" y="2723691"/>
            <a:ext cx="4180398" cy="2492660"/>
          </a:xfrm>
          <a:prstGeom prst="rect">
            <a:avLst/>
          </a:prstGeom>
        </p:spPr>
      </p:pic>
      <p:pic>
        <p:nvPicPr>
          <p:cNvPr id="6" name="図 5">
            <a:extLst>
              <a:ext uri="{FF2B5EF4-FFF2-40B4-BE49-F238E27FC236}">
                <a16:creationId xmlns:a16="http://schemas.microsoft.com/office/drawing/2014/main" id="{4411D749-0589-4BD8-9C8F-3913F1BE836A}"/>
              </a:ext>
            </a:extLst>
          </p:cNvPr>
          <p:cNvPicPr>
            <a:picLocks noChangeAspect="1"/>
          </p:cNvPicPr>
          <p:nvPr/>
        </p:nvPicPr>
        <p:blipFill>
          <a:blip r:embed="rId3"/>
          <a:stretch>
            <a:fillRect/>
          </a:stretch>
        </p:blipFill>
        <p:spPr>
          <a:xfrm>
            <a:off x="5698228" y="3084196"/>
            <a:ext cx="1590675" cy="590550"/>
          </a:xfrm>
          <a:prstGeom prst="rect">
            <a:avLst/>
          </a:prstGeom>
        </p:spPr>
      </p:pic>
      <p:sp>
        <p:nvSpPr>
          <p:cNvPr id="4" name="コンテンツ プレースホルダー 2">
            <a:extLst>
              <a:ext uri="{FF2B5EF4-FFF2-40B4-BE49-F238E27FC236}">
                <a16:creationId xmlns:a16="http://schemas.microsoft.com/office/drawing/2014/main" id="{5986D8CB-CB66-4CA1-8478-D285086C0D7E}"/>
              </a:ext>
            </a:extLst>
          </p:cNvPr>
          <p:cNvSpPr txBox="1">
            <a:spLocks/>
          </p:cNvSpPr>
          <p:nvPr/>
        </p:nvSpPr>
        <p:spPr>
          <a:xfrm>
            <a:off x="1669774" y="4830787"/>
            <a:ext cx="10207487" cy="1391109"/>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800" dirty="0"/>
              <a:t>データの集計に関しては関数がいろいろあり、うまく使えばコードがとても短く済む。しかし、どうしても見つからないときや複雑な処理をさせようと思うとどこかで不都合が生じることもある。そうしたときの最終手段として</a:t>
            </a:r>
            <a:r>
              <a:rPr lang="en-US" altLang="ja-JP" sz="2800" dirty="0"/>
              <a:t>if</a:t>
            </a:r>
            <a:r>
              <a:rPr lang="ja-JP" altLang="en-US" sz="2800" dirty="0"/>
              <a:t>や</a:t>
            </a:r>
            <a:r>
              <a:rPr lang="en-US" altLang="ja-JP" sz="2800" dirty="0"/>
              <a:t>for</a:t>
            </a:r>
            <a:r>
              <a:rPr lang="ja-JP" altLang="en-US" sz="2800" dirty="0"/>
              <a:t>を使って力業でやってしまおう。</a:t>
            </a:r>
          </a:p>
        </p:txBody>
      </p:sp>
      <p:sp>
        <p:nvSpPr>
          <p:cNvPr id="7" name="スライド番号プレースホルダー 6">
            <a:extLst>
              <a:ext uri="{FF2B5EF4-FFF2-40B4-BE49-F238E27FC236}">
                <a16:creationId xmlns:a16="http://schemas.microsoft.com/office/drawing/2014/main" id="{54504FF0-69DD-42F2-8D93-004422E69E69}"/>
              </a:ext>
            </a:extLst>
          </p:cNvPr>
          <p:cNvSpPr>
            <a:spLocks noGrp="1"/>
          </p:cNvSpPr>
          <p:nvPr>
            <p:ph type="sldNum" sz="quarter" idx="12"/>
          </p:nvPr>
        </p:nvSpPr>
        <p:spPr/>
        <p:txBody>
          <a:bodyPr/>
          <a:lstStyle/>
          <a:p>
            <a:fld id="{1EAB9B2B-017E-4E0D-85F2-C76126B62143}" type="slidenum">
              <a:rPr kumimoji="1" lang="ja-JP" altLang="en-US" smtClean="0"/>
              <a:t>27</a:t>
            </a:fld>
            <a:endParaRPr kumimoji="1" lang="ja-JP" altLang="en-US"/>
          </a:p>
        </p:txBody>
      </p:sp>
    </p:spTree>
    <p:extLst>
      <p:ext uri="{BB962C8B-B14F-4D97-AF65-F5344CB8AC3E}">
        <p14:creationId xmlns:p14="http://schemas.microsoft.com/office/powerpoint/2010/main" val="1824299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ED2772-C84E-4134-8A07-F0F23FF1C6A3}"/>
              </a:ext>
            </a:extLst>
          </p:cNvPr>
          <p:cNvSpPr>
            <a:spLocks noGrp="1"/>
          </p:cNvSpPr>
          <p:nvPr>
            <p:ph type="title"/>
          </p:nvPr>
        </p:nvSpPr>
        <p:spPr/>
        <p:txBody>
          <a:bodyPr/>
          <a:lstStyle/>
          <a:p>
            <a:r>
              <a:rPr lang="en-US" altLang="ja-JP" dirty="0"/>
              <a:t>for if</a:t>
            </a:r>
            <a:endParaRPr kumimoji="1" lang="ja-JP" altLang="en-US" dirty="0"/>
          </a:p>
        </p:txBody>
      </p:sp>
      <p:sp>
        <p:nvSpPr>
          <p:cNvPr id="3" name="コンテンツ プレースホルダー 2">
            <a:extLst>
              <a:ext uri="{FF2B5EF4-FFF2-40B4-BE49-F238E27FC236}">
                <a16:creationId xmlns:a16="http://schemas.microsoft.com/office/drawing/2014/main" id="{0004EEBF-E9C4-4EAF-923F-A21D199D92EB}"/>
              </a:ext>
            </a:extLst>
          </p:cNvPr>
          <p:cNvSpPr>
            <a:spLocks noGrp="1"/>
          </p:cNvSpPr>
          <p:nvPr>
            <p:ph idx="1"/>
          </p:nvPr>
        </p:nvSpPr>
        <p:spPr>
          <a:xfrm>
            <a:off x="1097279" y="1845735"/>
            <a:ext cx="10988703" cy="509840"/>
          </a:xfrm>
        </p:spPr>
        <p:txBody>
          <a:bodyPr>
            <a:normAutofit/>
          </a:bodyPr>
          <a:lstStyle/>
          <a:p>
            <a:r>
              <a:rPr kumimoji="1" lang="ja-JP" altLang="en-US" sz="2800" dirty="0"/>
              <a:t>うまいやり方の例</a:t>
            </a:r>
          </a:p>
        </p:txBody>
      </p:sp>
      <p:sp>
        <p:nvSpPr>
          <p:cNvPr id="7" name="スライド番号プレースホルダー 6">
            <a:extLst>
              <a:ext uri="{FF2B5EF4-FFF2-40B4-BE49-F238E27FC236}">
                <a16:creationId xmlns:a16="http://schemas.microsoft.com/office/drawing/2014/main" id="{54504FF0-69DD-42F2-8D93-004422E69E69}"/>
              </a:ext>
            </a:extLst>
          </p:cNvPr>
          <p:cNvSpPr>
            <a:spLocks noGrp="1"/>
          </p:cNvSpPr>
          <p:nvPr>
            <p:ph type="sldNum" sz="quarter" idx="12"/>
          </p:nvPr>
        </p:nvSpPr>
        <p:spPr/>
        <p:txBody>
          <a:bodyPr/>
          <a:lstStyle/>
          <a:p>
            <a:fld id="{1EAB9B2B-017E-4E0D-85F2-C76126B62143}" type="slidenum">
              <a:rPr kumimoji="1" lang="ja-JP" altLang="en-US" smtClean="0"/>
              <a:t>28</a:t>
            </a:fld>
            <a:endParaRPr kumimoji="1" lang="ja-JP" altLang="en-US"/>
          </a:p>
        </p:txBody>
      </p:sp>
      <p:pic>
        <p:nvPicPr>
          <p:cNvPr id="8" name="図 7">
            <a:extLst>
              <a:ext uri="{FF2B5EF4-FFF2-40B4-BE49-F238E27FC236}">
                <a16:creationId xmlns:a16="http://schemas.microsoft.com/office/drawing/2014/main" id="{565F097D-2563-4AE8-B4A3-FAC315FB7B19}"/>
              </a:ext>
            </a:extLst>
          </p:cNvPr>
          <p:cNvPicPr>
            <a:picLocks noChangeAspect="1"/>
          </p:cNvPicPr>
          <p:nvPr/>
        </p:nvPicPr>
        <p:blipFill>
          <a:blip r:embed="rId2"/>
          <a:stretch>
            <a:fillRect/>
          </a:stretch>
        </p:blipFill>
        <p:spPr>
          <a:xfrm>
            <a:off x="952500" y="2355575"/>
            <a:ext cx="10287000" cy="1714500"/>
          </a:xfrm>
          <a:prstGeom prst="rect">
            <a:avLst/>
          </a:prstGeom>
        </p:spPr>
      </p:pic>
      <p:sp>
        <p:nvSpPr>
          <p:cNvPr id="9" name="コンテンツ プレースホルダー 2">
            <a:extLst>
              <a:ext uri="{FF2B5EF4-FFF2-40B4-BE49-F238E27FC236}">
                <a16:creationId xmlns:a16="http://schemas.microsoft.com/office/drawing/2014/main" id="{09E35912-788B-4187-B0B6-C166AEBDC5E7}"/>
              </a:ext>
            </a:extLst>
          </p:cNvPr>
          <p:cNvSpPr txBox="1">
            <a:spLocks/>
          </p:cNvSpPr>
          <p:nvPr/>
        </p:nvSpPr>
        <p:spPr>
          <a:xfrm>
            <a:off x="1097278" y="4490365"/>
            <a:ext cx="10988703" cy="50984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800" dirty="0"/>
              <a:t>下は地域ごとに集計した際の例</a:t>
            </a:r>
          </a:p>
        </p:txBody>
      </p:sp>
    </p:spTree>
    <p:extLst>
      <p:ext uri="{BB962C8B-B14F-4D97-AF65-F5344CB8AC3E}">
        <p14:creationId xmlns:p14="http://schemas.microsoft.com/office/powerpoint/2010/main" val="598089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06B-1B2C-4635-94C9-FB5AA4FA961B}"/>
              </a:ext>
            </a:extLst>
          </p:cNvPr>
          <p:cNvSpPr>
            <a:spLocks noGrp="1"/>
          </p:cNvSpPr>
          <p:nvPr>
            <p:ph type="title"/>
          </p:nvPr>
        </p:nvSpPr>
        <p:spPr/>
        <p:txBody>
          <a:bodyPr/>
          <a:lstStyle/>
          <a:p>
            <a:r>
              <a:rPr lang="en-US" altLang="ja-JP" dirty="0" err="1"/>
              <a:t>rgdx.param</a:t>
            </a:r>
            <a:endParaRPr kumimoji="1" lang="ja-JP" altLang="en-US" dirty="0"/>
          </a:p>
        </p:txBody>
      </p:sp>
      <p:sp>
        <p:nvSpPr>
          <p:cNvPr id="3" name="コンテンツ プレースホルダー 2">
            <a:extLst>
              <a:ext uri="{FF2B5EF4-FFF2-40B4-BE49-F238E27FC236}">
                <a16:creationId xmlns:a16="http://schemas.microsoft.com/office/drawing/2014/main" id="{649878F5-09DA-4D08-96D8-5E81C4E28729}"/>
              </a:ext>
            </a:extLst>
          </p:cNvPr>
          <p:cNvSpPr>
            <a:spLocks noGrp="1"/>
          </p:cNvSpPr>
          <p:nvPr>
            <p:ph idx="1"/>
          </p:nvPr>
        </p:nvSpPr>
        <p:spPr>
          <a:xfrm>
            <a:off x="1097280" y="1845734"/>
            <a:ext cx="10058400" cy="986918"/>
          </a:xfrm>
        </p:spPr>
        <p:txBody>
          <a:bodyPr>
            <a:normAutofit/>
          </a:bodyPr>
          <a:lstStyle/>
          <a:p>
            <a:r>
              <a:rPr kumimoji="1" lang="en-US" altLang="ja-JP" sz="2800" dirty="0"/>
              <a:t>R</a:t>
            </a:r>
            <a:r>
              <a:rPr kumimoji="1" lang="ja-JP" altLang="en-US" sz="2800" dirty="0"/>
              <a:t>で</a:t>
            </a:r>
            <a:r>
              <a:rPr kumimoji="1" lang="en-US" altLang="ja-JP" sz="2800" dirty="0"/>
              <a:t>GDX</a:t>
            </a:r>
            <a:r>
              <a:rPr kumimoji="1" lang="ja-JP" altLang="en-US" sz="2800" dirty="0"/>
              <a:t>ファイルを読み込むには</a:t>
            </a:r>
            <a:r>
              <a:rPr kumimoji="1" lang="en-US" altLang="ja-JP" sz="2800" dirty="0"/>
              <a:t>GDXRRW</a:t>
            </a:r>
            <a:r>
              <a:rPr kumimoji="1" lang="ja-JP" altLang="en-US" sz="2800" dirty="0"/>
              <a:t>パッケージにおける</a:t>
            </a:r>
            <a:r>
              <a:rPr lang="en-US" altLang="ja-JP" sz="2800" dirty="0" err="1"/>
              <a:t>rgdx.param</a:t>
            </a:r>
            <a:r>
              <a:rPr lang="ja-JP" altLang="en-US" sz="2800" dirty="0"/>
              <a:t>関数を使用する。</a:t>
            </a:r>
            <a:endParaRPr kumimoji="1" lang="ja-JP" altLang="en-US" sz="2800" dirty="0"/>
          </a:p>
        </p:txBody>
      </p:sp>
      <p:pic>
        <p:nvPicPr>
          <p:cNvPr id="4" name="図 3">
            <a:extLst>
              <a:ext uri="{FF2B5EF4-FFF2-40B4-BE49-F238E27FC236}">
                <a16:creationId xmlns:a16="http://schemas.microsoft.com/office/drawing/2014/main" id="{254B923B-C10A-42A7-8CCB-470B607D07F5}"/>
              </a:ext>
            </a:extLst>
          </p:cNvPr>
          <p:cNvPicPr>
            <a:picLocks noChangeAspect="1"/>
          </p:cNvPicPr>
          <p:nvPr/>
        </p:nvPicPr>
        <p:blipFill>
          <a:blip r:embed="rId2"/>
          <a:stretch>
            <a:fillRect/>
          </a:stretch>
        </p:blipFill>
        <p:spPr>
          <a:xfrm>
            <a:off x="1097280" y="2941026"/>
            <a:ext cx="7877175" cy="752475"/>
          </a:xfrm>
          <a:prstGeom prst="rect">
            <a:avLst/>
          </a:prstGeom>
        </p:spPr>
      </p:pic>
      <p:sp>
        <p:nvSpPr>
          <p:cNvPr id="5" name="コンテンツ プレースホルダー 2">
            <a:extLst>
              <a:ext uri="{FF2B5EF4-FFF2-40B4-BE49-F238E27FC236}">
                <a16:creationId xmlns:a16="http://schemas.microsoft.com/office/drawing/2014/main" id="{BE9CA19A-1B01-407B-8D2E-EC7EFB84A81D}"/>
              </a:ext>
            </a:extLst>
          </p:cNvPr>
          <p:cNvSpPr txBox="1">
            <a:spLocks/>
          </p:cNvSpPr>
          <p:nvPr/>
        </p:nvSpPr>
        <p:spPr>
          <a:xfrm>
            <a:off x="1066800" y="4154925"/>
            <a:ext cx="10058400" cy="177873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sz="2800" dirty="0" err="1"/>
              <a:t>Rgdx.param</a:t>
            </a:r>
            <a:r>
              <a:rPr lang="ja-JP" altLang="en-US" sz="2800" dirty="0"/>
              <a:t>では読み込んだ</a:t>
            </a:r>
            <a:r>
              <a:rPr lang="en-US" altLang="ja-JP" sz="2800" dirty="0"/>
              <a:t>set</a:t>
            </a:r>
            <a:r>
              <a:rPr lang="ja-JP" altLang="en-US" sz="2800" dirty="0"/>
              <a:t>が因子型として読み込まれる。</a:t>
            </a:r>
            <a:endParaRPr lang="en-US" altLang="ja-JP" sz="2800" dirty="0"/>
          </a:p>
          <a:p>
            <a:r>
              <a:rPr lang="ja-JP" altLang="en-US" sz="2800" dirty="0"/>
              <a:t>今回はデータの要素や型の確認に</a:t>
            </a:r>
            <a:r>
              <a:rPr lang="en-US" altLang="ja-JP" sz="2800" dirty="0" err="1"/>
              <a:t>Rstudio</a:t>
            </a:r>
            <a:r>
              <a:rPr lang="ja-JP" altLang="en-US" sz="2800" dirty="0"/>
              <a:t>の機能を使ってみる。</a:t>
            </a:r>
          </a:p>
        </p:txBody>
      </p:sp>
      <p:sp>
        <p:nvSpPr>
          <p:cNvPr id="6" name="スライド番号プレースホルダー 5">
            <a:extLst>
              <a:ext uri="{FF2B5EF4-FFF2-40B4-BE49-F238E27FC236}">
                <a16:creationId xmlns:a16="http://schemas.microsoft.com/office/drawing/2014/main" id="{A3D381AA-F145-4113-AF5B-676D1A269EBD}"/>
              </a:ext>
            </a:extLst>
          </p:cNvPr>
          <p:cNvSpPr>
            <a:spLocks noGrp="1"/>
          </p:cNvSpPr>
          <p:nvPr>
            <p:ph type="sldNum" sz="quarter" idx="12"/>
          </p:nvPr>
        </p:nvSpPr>
        <p:spPr/>
        <p:txBody>
          <a:bodyPr/>
          <a:lstStyle/>
          <a:p>
            <a:fld id="{1EAB9B2B-017E-4E0D-85F2-C76126B62143}" type="slidenum">
              <a:rPr kumimoji="1" lang="ja-JP" altLang="en-US" smtClean="0"/>
              <a:t>29</a:t>
            </a:fld>
            <a:endParaRPr kumimoji="1" lang="ja-JP" altLang="en-US"/>
          </a:p>
        </p:txBody>
      </p:sp>
    </p:spTree>
    <p:extLst>
      <p:ext uri="{BB962C8B-B14F-4D97-AF65-F5344CB8AC3E}">
        <p14:creationId xmlns:p14="http://schemas.microsoft.com/office/powerpoint/2010/main" val="154322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3BE4B-1D5C-43B2-A745-3557F8C1EEAB}"/>
              </a:ext>
            </a:extLst>
          </p:cNvPr>
          <p:cNvSpPr>
            <a:spLocks noGrp="1"/>
          </p:cNvSpPr>
          <p:nvPr>
            <p:ph type="title"/>
          </p:nvPr>
        </p:nvSpPr>
        <p:spPr/>
        <p:txBody>
          <a:bodyPr/>
          <a:lstStyle/>
          <a:p>
            <a:r>
              <a:rPr kumimoji="1" lang="ja-JP" altLang="en-US" dirty="0"/>
              <a:t>オブジェクト</a:t>
            </a:r>
          </a:p>
        </p:txBody>
      </p:sp>
      <p:sp>
        <p:nvSpPr>
          <p:cNvPr id="3" name="コンテンツ プレースホルダー 2">
            <a:extLst>
              <a:ext uri="{FF2B5EF4-FFF2-40B4-BE49-F238E27FC236}">
                <a16:creationId xmlns:a16="http://schemas.microsoft.com/office/drawing/2014/main" id="{B42B326F-68D9-41F0-8443-2B823735380B}"/>
              </a:ext>
            </a:extLst>
          </p:cNvPr>
          <p:cNvSpPr>
            <a:spLocks noGrp="1"/>
          </p:cNvSpPr>
          <p:nvPr>
            <p:ph idx="1"/>
          </p:nvPr>
        </p:nvSpPr>
        <p:spPr>
          <a:xfrm>
            <a:off x="1097279" y="1845734"/>
            <a:ext cx="10760103" cy="4396040"/>
          </a:xfrm>
        </p:spPr>
        <p:txBody>
          <a:bodyPr>
            <a:normAutofit/>
          </a:bodyPr>
          <a:lstStyle/>
          <a:p>
            <a:pPr>
              <a:spcBef>
                <a:spcPts val="0"/>
              </a:spcBef>
              <a:spcAft>
                <a:spcPts val="0"/>
              </a:spcAft>
            </a:pPr>
            <a:r>
              <a:rPr lang="en-US" altLang="ja-JP" sz="2800" dirty="0"/>
              <a:t>R</a:t>
            </a:r>
            <a:r>
              <a:rPr lang="ja-JP" altLang="ja-JP" sz="2800" dirty="0"/>
              <a:t>で取り扱う対象</a:t>
            </a:r>
            <a:r>
              <a:rPr lang="en-US" altLang="ja-JP" sz="2800" dirty="0"/>
              <a:t>(?) </a:t>
            </a:r>
            <a:r>
              <a:rPr lang="ja-JP" altLang="ja-JP" sz="2800" dirty="0"/>
              <a:t>のことをオブジェクトと呼ぶ。</a:t>
            </a:r>
            <a:endParaRPr lang="en-US" altLang="ja-JP" sz="2800" dirty="0"/>
          </a:p>
          <a:p>
            <a:pPr>
              <a:spcBef>
                <a:spcPts val="0"/>
              </a:spcBef>
              <a:spcAft>
                <a:spcPts val="0"/>
              </a:spcAft>
            </a:pPr>
            <a:r>
              <a:rPr lang="ja-JP" altLang="ja-JP" sz="2800" dirty="0"/>
              <a:t>数値</a:t>
            </a:r>
            <a:r>
              <a:rPr lang="ja-JP" altLang="en-US" sz="2800" dirty="0"/>
              <a:t>、</a:t>
            </a:r>
            <a:r>
              <a:rPr lang="ja-JP" altLang="ja-JP" sz="2800" dirty="0"/>
              <a:t>文字列、ベクトル、関数、データなどが入る箱のようなものである。</a:t>
            </a:r>
            <a:endParaRPr lang="en-US" altLang="ja-JP" sz="2800" dirty="0"/>
          </a:p>
          <a:p>
            <a:pPr>
              <a:spcBef>
                <a:spcPts val="0"/>
              </a:spcBef>
              <a:spcAft>
                <a:spcPts val="0"/>
              </a:spcAft>
            </a:pPr>
            <a:endParaRPr lang="ja-JP" altLang="ja-JP" sz="2800" dirty="0"/>
          </a:p>
          <a:p>
            <a:pPr>
              <a:spcBef>
                <a:spcPts val="0"/>
              </a:spcBef>
              <a:spcAft>
                <a:spcPts val="0"/>
              </a:spcAft>
            </a:pPr>
            <a:r>
              <a:rPr lang="ja-JP" altLang="ja-JP" sz="2800" dirty="0"/>
              <a:t>例：</a:t>
            </a:r>
            <a:r>
              <a:rPr lang="en-US" altLang="ja-JP" sz="2800" dirty="0"/>
              <a:t>a &lt;- 2</a:t>
            </a:r>
          </a:p>
          <a:p>
            <a:pPr>
              <a:spcBef>
                <a:spcPts val="0"/>
              </a:spcBef>
              <a:spcAft>
                <a:spcPts val="0"/>
              </a:spcAft>
            </a:pPr>
            <a:endParaRPr lang="ja-JP" altLang="ja-JP" sz="2800" dirty="0"/>
          </a:p>
          <a:p>
            <a:pPr>
              <a:spcBef>
                <a:spcPts val="0"/>
              </a:spcBef>
              <a:spcAft>
                <a:spcPts val="0"/>
              </a:spcAft>
            </a:pPr>
            <a:r>
              <a:rPr lang="ja-JP" altLang="ja-JP" sz="2800" dirty="0"/>
              <a:t>この</a:t>
            </a:r>
            <a:r>
              <a:rPr lang="en-US" altLang="ja-JP" sz="2800" dirty="0"/>
              <a:t>a</a:t>
            </a:r>
            <a:r>
              <a:rPr lang="ja-JP" altLang="ja-JP" sz="2800" dirty="0"/>
              <a:t>がオブジェクトである。</a:t>
            </a:r>
            <a:endParaRPr lang="en-US" altLang="ja-JP" sz="2800" dirty="0"/>
          </a:p>
          <a:p>
            <a:pPr>
              <a:spcBef>
                <a:spcPts val="0"/>
              </a:spcBef>
              <a:spcAft>
                <a:spcPts val="0"/>
              </a:spcAft>
            </a:pPr>
            <a:endParaRPr lang="en-US" altLang="ja-JP" sz="2800" dirty="0"/>
          </a:p>
          <a:p>
            <a:pPr>
              <a:spcBef>
                <a:spcPts val="0"/>
              </a:spcBef>
              <a:spcAft>
                <a:spcPts val="0"/>
              </a:spcAft>
            </a:pPr>
            <a:r>
              <a:rPr lang="en-US" altLang="ja-JP" sz="2800" dirty="0"/>
              <a:t>a</a:t>
            </a:r>
            <a:r>
              <a:rPr lang="ja-JP" altLang="ja-JP" sz="2800" dirty="0"/>
              <a:t>とか</a:t>
            </a:r>
            <a:r>
              <a:rPr lang="en-US" altLang="ja-JP" sz="2800" dirty="0"/>
              <a:t>b</a:t>
            </a:r>
            <a:r>
              <a:rPr lang="ja-JP" altLang="ja-JP" sz="2800" dirty="0"/>
              <a:t>とかは自分で勝手に設定してよいが、使用してはいけない文字列がいくつかあるので注意が必要である。</a:t>
            </a:r>
          </a:p>
          <a:p>
            <a:endParaRPr kumimoji="1" lang="ja-JP" altLang="en-US" sz="2800" dirty="0"/>
          </a:p>
        </p:txBody>
      </p:sp>
      <p:sp>
        <p:nvSpPr>
          <p:cNvPr id="4" name="スライド番号プレースホルダー 3">
            <a:extLst>
              <a:ext uri="{FF2B5EF4-FFF2-40B4-BE49-F238E27FC236}">
                <a16:creationId xmlns:a16="http://schemas.microsoft.com/office/drawing/2014/main" id="{CDD67EB3-348D-43D8-9F56-EC07B44642B6}"/>
              </a:ext>
            </a:extLst>
          </p:cNvPr>
          <p:cNvSpPr>
            <a:spLocks noGrp="1"/>
          </p:cNvSpPr>
          <p:nvPr>
            <p:ph type="sldNum" sz="quarter" idx="12"/>
          </p:nvPr>
        </p:nvSpPr>
        <p:spPr/>
        <p:txBody>
          <a:bodyPr/>
          <a:lstStyle/>
          <a:p>
            <a:fld id="{1EAB9B2B-017E-4E0D-85F2-C76126B62143}" type="slidenum">
              <a:rPr kumimoji="1" lang="ja-JP" altLang="en-US" smtClean="0"/>
              <a:t>3</a:t>
            </a:fld>
            <a:endParaRPr kumimoji="1" lang="ja-JP" altLang="en-US"/>
          </a:p>
        </p:txBody>
      </p:sp>
    </p:spTree>
    <p:extLst>
      <p:ext uri="{BB962C8B-B14F-4D97-AF65-F5344CB8AC3E}">
        <p14:creationId xmlns:p14="http://schemas.microsoft.com/office/powerpoint/2010/main" val="1003428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1C0C7C1-6275-4BAD-9119-0B9805DE07FE}"/>
              </a:ext>
            </a:extLst>
          </p:cNvPr>
          <p:cNvPicPr>
            <a:picLocks noChangeAspect="1"/>
          </p:cNvPicPr>
          <p:nvPr/>
        </p:nvPicPr>
        <p:blipFill>
          <a:blip r:embed="rId2"/>
          <a:stretch>
            <a:fillRect/>
          </a:stretch>
        </p:blipFill>
        <p:spPr>
          <a:xfrm>
            <a:off x="0" y="166128"/>
            <a:ext cx="12192000" cy="6525744"/>
          </a:xfrm>
          <a:prstGeom prst="rect">
            <a:avLst/>
          </a:prstGeom>
        </p:spPr>
      </p:pic>
      <p:sp>
        <p:nvSpPr>
          <p:cNvPr id="3" name="吹き出し: 上矢印 2">
            <a:extLst>
              <a:ext uri="{FF2B5EF4-FFF2-40B4-BE49-F238E27FC236}">
                <a16:creationId xmlns:a16="http://schemas.microsoft.com/office/drawing/2014/main" id="{1B0944B8-3C66-483E-A4B9-312F27A95E91}"/>
              </a:ext>
            </a:extLst>
          </p:cNvPr>
          <p:cNvSpPr/>
          <p:nvPr/>
        </p:nvSpPr>
        <p:spPr>
          <a:xfrm>
            <a:off x="5357190" y="2932044"/>
            <a:ext cx="2027583" cy="1252330"/>
          </a:xfrm>
          <a:prstGeom prst="upArrow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t>この三角ボタンでデータの型を確認</a:t>
            </a:r>
          </a:p>
        </p:txBody>
      </p:sp>
      <p:sp>
        <p:nvSpPr>
          <p:cNvPr id="5" name="吹き出し: 右矢印 4">
            <a:extLst>
              <a:ext uri="{FF2B5EF4-FFF2-40B4-BE49-F238E27FC236}">
                <a16:creationId xmlns:a16="http://schemas.microsoft.com/office/drawing/2014/main" id="{FF18077E-78A9-4629-86B3-C2EAC28210CE}"/>
              </a:ext>
            </a:extLst>
          </p:cNvPr>
          <p:cNvSpPr/>
          <p:nvPr/>
        </p:nvSpPr>
        <p:spPr>
          <a:xfrm>
            <a:off x="9412357" y="2355574"/>
            <a:ext cx="2266121" cy="844826"/>
          </a:xfrm>
          <a:prstGeom prst="rightArrowCallout">
            <a:avLst>
              <a:gd name="adj1" fmla="val 25000"/>
              <a:gd name="adj2" fmla="val 25000"/>
              <a:gd name="adj3" fmla="val 25000"/>
              <a:gd name="adj4" fmla="val 8249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t>この表ボタンでデータの確認</a:t>
            </a:r>
          </a:p>
        </p:txBody>
      </p:sp>
      <p:sp>
        <p:nvSpPr>
          <p:cNvPr id="4" name="スライド番号プレースホルダー 3">
            <a:extLst>
              <a:ext uri="{FF2B5EF4-FFF2-40B4-BE49-F238E27FC236}">
                <a16:creationId xmlns:a16="http://schemas.microsoft.com/office/drawing/2014/main" id="{1B6DBA90-DC04-426C-8F47-5725FD4AC5CE}"/>
              </a:ext>
            </a:extLst>
          </p:cNvPr>
          <p:cNvSpPr>
            <a:spLocks noGrp="1"/>
          </p:cNvSpPr>
          <p:nvPr>
            <p:ph type="sldNum" sz="quarter" idx="12"/>
          </p:nvPr>
        </p:nvSpPr>
        <p:spPr/>
        <p:txBody>
          <a:bodyPr/>
          <a:lstStyle/>
          <a:p>
            <a:fld id="{1EAB9B2B-017E-4E0D-85F2-C76126B62143}" type="slidenum">
              <a:rPr kumimoji="1" lang="ja-JP" altLang="en-US" smtClean="0"/>
              <a:t>30</a:t>
            </a:fld>
            <a:endParaRPr kumimoji="1" lang="ja-JP" altLang="en-US"/>
          </a:p>
        </p:txBody>
      </p:sp>
    </p:spTree>
    <p:extLst>
      <p:ext uri="{BB962C8B-B14F-4D97-AF65-F5344CB8AC3E}">
        <p14:creationId xmlns:p14="http://schemas.microsoft.com/office/powerpoint/2010/main" val="364136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06B-1B2C-4635-94C9-FB5AA4FA961B}"/>
              </a:ext>
            </a:extLst>
          </p:cNvPr>
          <p:cNvSpPr>
            <a:spLocks noGrp="1"/>
          </p:cNvSpPr>
          <p:nvPr>
            <p:ph type="title"/>
          </p:nvPr>
        </p:nvSpPr>
        <p:spPr/>
        <p:txBody>
          <a:bodyPr/>
          <a:lstStyle/>
          <a:p>
            <a:r>
              <a:rPr lang="ja-JP" altLang="en-US" dirty="0"/>
              <a:t>型変換</a:t>
            </a:r>
            <a:endParaRPr kumimoji="1" lang="ja-JP" altLang="en-US" dirty="0"/>
          </a:p>
        </p:txBody>
      </p:sp>
      <p:sp>
        <p:nvSpPr>
          <p:cNvPr id="3" name="コンテンツ プレースホルダー 2">
            <a:extLst>
              <a:ext uri="{FF2B5EF4-FFF2-40B4-BE49-F238E27FC236}">
                <a16:creationId xmlns:a16="http://schemas.microsoft.com/office/drawing/2014/main" id="{649878F5-09DA-4D08-96D8-5E81C4E28729}"/>
              </a:ext>
            </a:extLst>
          </p:cNvPr>
          <p:cNvSpPr>
            <a:spLocks noGrp="1"/>
          </p:cNvSpPr>
          <p:nvPr>
            <p:ph idx="1"/>
          </p:nvPr>
        </p:nvSpPr>
        <p:spPr>
          <a:xfrm>
            <a:off x="1097280" y="1845734"/>
            <a:ext cx="10058400" cy="633868"/>
          </a:xfrm>
        </p:spPr>
        <p:txBody>
          <a:bodyPr>
            <a:normAutofit/>
          </a:bodyPr>
          <a:lstStyle/>
          <a:p>
            <a:r>
              <a:rPr kumimoji="1" lang="ja-JP" altLang="en-US" sz="2800" dirty="0"/>
              <a:t>年のデータが因子型というのも問題なので型の変換を行う。</a:t>
            </a:r>
          </a:p>
        </p:txBody>
      </p:sp>
      <p:sp>
        <p:nvSpPr>
          <p:cNvPr id="5" name="コンテンツ プレースホルダー 2">
            <a:extLst>
              <a:ext uri="{FF2B5EF4-FFF2-40B4-BE49-F238E27FC236}">
                <a16:creationId xmlns:a16="http://schemas.microsoft.com/office/drawing/2014/main" id="{BE9CA19A-1B01-407B-8D2E-EC7EFB84A81D}"/>
              </a:ext>
            </a:extLst>
          </p:cNvPr>
          <p:cNvSpPr txBox="1">
            <a:spLocks/>
          </p:cNvSpPr>
          <p:nvPr/>
        </p:nvSpPr>
        <p:spPr>
          <a:xfrm>
            <a:off x="1183999" y="3635449"/>
            <a:ext cx="10058400" cy="177873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800" dirty="0"/>
              <a:t>因子型をそのまま実数に変換すると因子の順番に数字がふられてしまうのであらかじめ文字列に変換してから実数に変換する。</a:t>
            </a:r>
          </a:p>
        </p:txBody>
      </p:sp>
      <p:pic>
        <p:nvPicPr>
          <p:cNvPr id="6" name="図 5">
            <a:extLst>
              <a:ext uri="{FF2B5EF4-FFF2-40B4-BE49-F238E27FC236}">
                <a16:creationId xmlns:a16="http://schemas.microsoft.com/office/drawing/2014/main" id="{4A8406C7-CB7B-4343-A7E9-82DDDD6FAF61}"/>
              </a:ext>
            </a:extLst>
          </p:cNvPr>
          <p:cNvPicPr>
            <a:picLocks noChangeAspect="1"/>
          </p:cNvPicPr>
          <p:nvPr/>
        </p:nvPicPr>
        <p:blipFill>
          <a:blip r:embed="rId2"/>
          <a:stretch>
            <a:fillRect/>
          </a:stretch>
        </p:blipFill>
        <p:spPr>
          <a:xfrm>
            <a:off x="1183999" y="2479602"/>
            <a:ext cx="5848350" cy="742950"/>
          </a:xfrm>
          <a:prstGeom prst="rect">
            <a:avLst/>
          </a:prstGeom>
        </p:spPr>
      </p:pic>
      <p:sp>
        <p:nvSpPr>
          <p:cNvPr id="4" name="スライド番号プレースホルダー 3">
            <a:extLst>
              <a:ext uri="{FF2B5EF4-FFF2-40B4-BE49-F238E27FC236}">
                <a16:creationId xmlns:a16="http://schemas.microsoft.com/office/drawing/2014/main" id="{720350A4-66E7-483B-92D8-140E3F4EE14B}"/>
              </a:ext>
            </a:extLst>
          </p:cNvPr>
          <p:cNvSpPr>
            <a:spLocks noGrp="1"/>
          </p:cNvSpPr>
          <p:nvPr>
            <p:ph type="sldNum" sz="quarter" idx="12"/>
          </p:nvPr>
        </p:nvSpPr>
        <p:spPr/>
        <p:txBody>
          <a:bodyPr/>
          <a:lstStyle/>
          <a:p>
            <a:fld id="{1EAB9B2B-017E-4E0D-85F2-C76126B62143}" type="slidenum">
              <a:rPr kumimoji="1" lang="ja-JP" altLang="en-US" smtClean="0"/>
              <a:t>31</a:t>
            </a:fld>
            <a:endParaRPr kumimoji="1" lang="ja-JP" altLang="en-US"/>
          </a:p>
        </p:txBody>
      </p:sp>
    </p:spTree>
    <p:extLst>
      <p:ext uri="{BB962C8B-B14F-4D97-AF65-F5344CB8AC3E}">
        <p14:creationId xmlns:p14="http://schemas.microsoft.com/office/powerpoint/2010/main" val="2640573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06B-1B2C-4635-94C9-FB5AA4FA961B}"/>
              </a:ext>
            </a:extLst>
          </p:cNvPr>
          <p:cNvSpPr>
            <a:spLocks noGrp="1"/>
          </p:cNvSpPr>
          <p:nvPr>
            <p:ph type="title"/>
          </p:nvPr>
        </p:nvSpPr>
        <p:spPr/>
        <p:txBody>
          <a:bodyPr/>
          <a:lstStyle/>
          <a:p>
            <a:r>
              <a:rPr lang="en-US" altLang="ja-JP" dirty="0" err="1"/>
              <a:t>wgdx.reshape</a:t>
            </a:r>
            <a:endParaRPr kumimoji="1" lang="ja-JP" altLang="en-US" dirty="0"/>
          </a:p>
        </p:txBody>
      </p:sp>
      <p:sp>
        <p:nvSpPr>
          <p:cNvPr id="3" name="コンテンツ プレースホルダー 2">
            <a:extLst>
              <a:ext uri="{FF2B5EF4-FFF2-40B4-BE49-F238E27FC236}">
                <a16:creationId xmlns:a16="http://schemas.microsoft.com/office/drawing/2014/main" id="{649878F5-09DA-4D08-96D8-5E81C4E28729}"/>
              </a:ext>
            </a:extLst>
          </p:cNvPr>
          <p:cNvSpPr>
            <a:spLocks noGrp="1"/>
          </p:cNvSpPr>
          <p:nvPr>
            <p:ph idx="1"/>
          </p:nvPr>
        </p:nvSpPr>
        <p:spPr>
          <a:xfrm>
            <a:off x="1097280" y="1845734"/>
            <a:ext cx="10058400" cy="633868"/>
          </a:xfrm>
        </p:spPr>
        <p:txBody>
          <a:bodyPr>
            <a:normAutofit/>
          </a:bodyPr>
          <a:lstStyle/>
          <a:p>
            <a:r>
              <a:rPr kumimoji="1" lang="ja-JP" altLang="en-US" sz="2800" dirty="0"/>
              <a:t>せっかくなので</a:t>
            </a:r>
            <a:r>
              <a:rPr lang="en-US" altLang="ja-JP" sz="2800" dirty="0"/>
              <a:t>R</a:t>
            </a:r>
            <a:r>
              <a:rPr lang="ja-JP" altLang="en-US" sz="2800" dirty="0"/>
              <a:t>で</a:t>
            </a:r>
            <a:r>
              <a:rPr lang="en-US" altLang="ja-JP" sz="2800" dirty="0"/>
              <a:t>GDX</a:t>
            </a:r>
            <a:r>
              <a:rPr lang="ja-JP" altLang="en-US" sz="2800" dirty="0"/>
              <a:t>ファイルの書き出しも行ってみる。</a:t>
            </a:r>
            <a:endParaRPr kumimoji="1" lang="ja-JP" altLang="en-US" sz="2800" dirty="0"/>
          </a:p>
        </p:txBody>
      </p:sp>
      <p:sp>
        <p:nvSpPr>
          <p:cNvPr id="5" name="コンテンツ プレースホルダー 2">
            <a:extLst>
              <a:ext uri="{FF2B5EF4-FFF2-40B4-BE49-F238E27FC236}">
                <a16:creationId xmlns:a16="http://schemas.microsoft.com/office/drawing/2014/main" id="{BE9CA19A-1B01-407B-8D2E-EC7EFB84A81D}"/>
              </a:ext>
            </a:extLst>
          </p:cNvPr>
          <p:cNvSpPr txBox="1">
            <a:spLocks/>
          </p:cNvSpPr>
          <p:nvPr/>
        </p:nvSpPr>
        <p:spPr>
          <a:xfrm>
            <a:off x="6143669" y="4469693"/>
            <a:ext cx="5412230" cy="6762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sz="2800" dirty="0"/>
              <a:t>weight ( region, species, year ) = 4.1</a:t>
            </a:r>
            <a:endParaRPr lang="ja-JP" altLang="en-US" sz="2800" dirty="0"/>
          </a:p>
        </p:txBody>
      </p:sp>
      <p:sp>
        <p:nvSpPr>
          <p:cNvPr id="4" name="スライド番号プレースホルダー 3">
            <a:extLst>
              <a:ext uri="{FF2B5EF4-FFF2-40B4-BE49-F238E27FC236}">
                <a16:creationId xmlns:a16="http://schemas.microsoft.com/office/drawing/2014/main" id="{720350A4-66E7-483B-92D8-140E3F4EE14B}"/>
              </a:ext>
            </a:extLst>
          </p:cNvPr>
          <p:cNvSpPr>
            <a:spLocks noGrp="1"/>
          </p:cNvSpPr>
          <p:nvPr>
            <p:ph type="sldNum" sz="quarter" idx="12"/>
          </p:nvPr>
        </p:nvSpPr>
        <p:spPr/>
        <p:txBody>
          <a:bodyPr/>
          <a:lstStyle/>
          <a:p>
            <a:fld id="{1EAB9B2B-017E-4E0D-85F2-C76126B62143}" type="slidenum">
              <a:rPr kumimoji="1" lang="ja-JP" altLang="en-US" smtClean="0"/>
              <a:t>32</a:t>
            </a:fld>
            <a:endParaRPr kumimoji="1" lang="ja-JP" altLang="en-US"/>
          </a:p>
        </p:txBody>
      </p:sp>
      <p:pic>
        <p:nvPicPr>
          <p:cNvPr id="7" name="図 6">
            <a:extLst>
              <a:ext uri="{FF2B5EF4-FFF2-40B4-BE49-F238E27FC236}">
                <a16:creationId xmlns:a16="http://schemas.microsoft.com/office/drawing/2014/main" id="{D506EA85-C308-4E52-BF97-AF797B22036E}"/>
              </a:ext>
            </a:extLst>
          </p:cNvPr>
          <p:cNvPicPr>
            <a:picLocks noChangeAspect="1"/>
          </p:cNvPicPr>
          <p:nvPr/>
        </p:nvPicPr>
        <p:blipFill>
          <a:blip r:embed="rId2"/>
          <a:stretch>
            <a:fillRect/>
          </a:stretch>
        </p:blipFill>
        <p:spPr>
          <a:xfrm>
            <a:off x="342900" y="2479602"/>
            <a:ext cx="11506200" cy="676275"/>
          </a:xfrm>
          <a:prstGeom prst="rect">
            <a:avLst/>
          </a:prstGeom>
        </p:spPr>
      </p:pic>
      <p:pic>
        <p:nvPicPr>
          <p:cNvPr id="8" name="図 7">
            <a:extLst>
              <a:ext uri="{FF2B5EF4-FFF2-40B4-BE49-F238E27FC236}">
                <a16:creationId xmlns:a16="http://schemas.microsoft.com/office/drawing/2014/main" id="{ED950D1D-BFE6-41B1-B989-A14D3E868DEE}"/>
              </a:ext>
            </a:extLst>
          </p:cNvPr>
          <p:cNvPicPr>
            <a:picLocks noChangeAspect="1"/>
          </p:cNvPicPr>
          <p:nvPr/>
        </p:nvPicPr>
        <p:blipFill>
          <a:blip r:embed="rId3"/>
          <a:stretch>
            <a:fillRect/>
          </a:stretch>
        </p:blipFill>
        <p:spPr>
          <a:xfrm>
            <a:off x="948293" y="3558813"/>
            <a:ext cx="3831807" cy="2498035"/>
          </a:xfrm>
          <a:prstGeom prst="rect">
            <a:avLst/>
          </a:prstGeom>
        </p:spPr>
      </p:pic>
      <p:sp>
        <p:nvSpPr>
          <p:cNvPr id="9" name="矢印: 右 8">
            <a:extLst>
              <a:ext uri="{FF2B5EF4-FFF2-40B4-BE49-F238E27FC236}">
                <a16:creationId xmlns:a16="http://schemas.microsoft.com/office/drawing/2014/main" id="{3BC43009-58AB-451C-9677-844E43D86B5A}"/>
              </a:ext>
            </a:extLst>
          </p:cNvPr>
          <p:cNvSpPr/>
          <p:nvPr/>
        </p:nvSpPr>
        <p:spPr>
          <a:xfrm>
            <a:off x="5287993" y="4628771"/>
            <a:ext cx="467138" cy="179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7685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A182A-5980-4D24-B186-B41DEB078F47}"/>
              </a:ext>
            </a:extLst>
          </p:cNvPr>
          <p:cNvSpPr>
            <a:spLocks noGrp="1"/>
          </p:cNvSpPr>
          <p:nvPr>
            <p:ph type="title"/>
          </p:nvPr>
        </p:nvSpPr>
        <p:spPr/>
        <p:txBody>
          <a:bodyPr/>
          <a:lstStyle/>
          <a:p>
            <a:r>
              <a:rPr kumimoji="1" lang="en-US" altLang="ja-JP" dirty="0" err="1"/>
              <a:t>Rstudio</a:t>
            </a:r>
            <a:r>
              <a:rPr kumimoji="1" lang="ja-JP" altLang="en-US" dirty="0"/>
              <a:t>の便利な機能</a:t>
            </a:r>
          </a:p>
        </p:txBody>
      </p:sp>
      <p:sp>
        <p:nvSpPr>
          <p:cNvPr id="3" name="コンテンツ プレースホルダー 2">
            <a:extLst>
              <a:ext uri="{FF2B5EF4-FFF2-40B4-BE49-F238E27FC236}">
                <a16:creationId xmlns:a16="http://schemas.microsoft.com/office/drawing/2014/main" id="{DE3AFF5C-6ED0-4FD2-95CD-91FE4ABBC61E}"/>
              </a:ext>
            </a:extLst>
          </p:cNvPr>
          <p:cNvSpPr>
            <a:spLocks noGrp="1"/>
          </p:cNvSpPr>
          <p:nvPr>
            <p:ph idx="1"/>
          </p:nvPr>
        </p:nvSpPr>
        <p:spPr>
          <a:xfrm>
            <a:off x="1097280" y="2044556"/>
            <a:ext cx="10058400" cy="4246913"/>
          </a:xfrm>
        </p:spPr>
        <p:txBody>
          <a:bodyPr>
            <a:normAutofit/>
          </a:bodyPr>
          <a:lstStyle/>
          <a:p>
            <a:pPr>
              <a:buFont typeface="Wingdings" panose="05000000000000000000" pitchFamily="2" charset="2"/>
              <a:buChar char="l"/>
            </a:pPr>
            <a:r>
              <a:rPr kumimoji="1" lang="ja-JP" altLang="en-US" sz="2800" dirty="0"/>
              <a:t>パッケージの呼び出し</a:t>
            </a:r>
            <a:endParaRPr kumimoji="1" lang="en-US" altLang="ja-JP" sz="2800" dirty="0"/>
          </a:p>
          <a:p>
            <a:pPr>
              <a:buFont typeface="Wingdings" panose="05000000000000000000" pitchFamily="2" charset="2"/>
              <a:buChar char="l"/>
            </a:pPr>
            <a:r>
              <a:rPr lang="ja-JP" altLang="en-US" sz="2800" dirty="0"/>
              <a:t>パッケージのヘルプ</a:t>
            </a:r>
            <a:endParaRPr lang="en-US" altLang="ja-JP" sz="2800" dirty="0"/>
          </a:p>
          <a:p>
            <a:pPr>
              <a:buFont typeface="Wingdings" panose="05000000000000000000" pitchFamily="2" charset="2"/>
              <a:buChar char="l"/>
            </a:pPr>
            <a:r>
              <a:rPr kumimoji="1" lang="ja-JP" altLang="en-US" sz="2800" dirty="0"/>
              <a:t>環境の保存と呼び出し</a:t>
            </a:r>
            <a:endParaRPr kumimoji="1" lang="en-US" altLang="ja-JP" sz="2800" dirty="0"/>
          </a:p>
          <a:p>
            <a:pPr>
              <a:buFont typeface="Wingdings" panose="05000000000000000000" pitchFamily="2" charset="2"/>
              <a:buChar char="l"/>
            </a:pPr>
            <a:r>
              <a:rPr kumimoji="1" lang="ja-JP" altLang="en-US" sz="2800" dirty="0"/>
              <a:t>データの読み込み</a:t>
            </a:r>
            <a:endParaRPr kumimoji="1" lang="en-US" altLang="ja-JP" sz="2800" dirty="0"/>
          </a:p>
          <a:p>
            <a:pPr>
              <a:buFont typeface="Wingdings" panose="05000000000000000000" pitchFamily="2" charset="2"/>
              <a:buChar char="l"/>
            </a:pPr>
            <a:r>
              <a:rPr kumimoji="1" lang="ja-JP" altLang="en-US" sz="2800" dirty="0"/>
              <a:t>ソース内の移動</a:t>
            </a:r>
            <a:endParaRPr kumimoji="1" lang="en-US" altLang="ja-JP" sz="2800" dirty="0"/>
          </a:p>
          <a:p>
            <a:pPr>
              <a:buFont typeface="Wingdings" panose="05000000000000000000" pitchFamily="2" charset="2"/>
              <a:buChar char="l"/>
            </a:pPr>
            <a:r>
              <a:rPr lang="ja-JP" altLang="en-US" sz="2800" dirty="0"/>
              <a:t>ソース</a:t>
            </a:r>
            <a:r>
              <a:rPr lang="en-US" altLang="ja-JP" sz="2800" dirty="0"/>
              <a:t>pane</a:t>
            </a:r>
            <a:r>
              <a:rPr lang="ja-JP" altLang="en-US" sz="2800" dirty="0"/>
              <a:t>の別窓表示</a:t>
            </a:r>
            <a:endParaRPr lang="en-US" altLang="ja-JP" sz="2800" dirty="0"/>
          </a:p>
          <a:p>
            <a:pPr>
              <a:buFont typeface="Wingdings" panose="05000000000000000000" pitchFamily="2" charset="2"/>
              <a:buChar char="l"/>
            </a:pPr>
            <a:r>
              <a:rPr lang="ja-JP" altLang="en-US" sz="2800" dirty="0"/>
              <a:t>ヘルプとチートシート</a:t>
            </a:r>
            <a:endParaRPr lang="en-US" altLang="ja-JP" sz="2800" dirty="0"/>
          </a:p>
          <a:p>
            <a:pPr marL="0" indent="0">
              <a:buNone/>
            </a:pPr>
            <a:endParaRPr kumimoji="1" lang="ja-JP" altLang="en-US" sz="2800" dirty="0"/>
          </a:p>
        </p:txBody>
      </p:sp>
      <p:sp>
        <p:nvSpPr>
          <p:cNvPr id="4" name="スライド番号プレースホルダー 3">
            <a:extLst>
              <a:ext uri="{FF2B5EF4-FFF2-40B4-BE49-F238E27FC236}">
                <a16:creationId xmlns:a16="http://schemas.microsoft.com/office/drawing/2014/main" id="{85C75172-3A7C-426D-A3D6-BF8561545AD7}"/>
              </a:ext>
            </a:extLst>
          </p:cNvPr>
          <p:cNvSpPr>
            <a:spLocks noGrp="1"/>
          </p:cNvSpPr>
          <p:nvPr>
            <p:ph type="sldNum" sz="quarter" idx="12"/>
          </p:nvPr>
        </p:nvSpPr>
        <p:spPr/>
        <p:txBody>
          <a:bodyPr/>
          <a:lstStyle/>
          <a:p>
            <a:fld id="{1EAB9B2B-017E-4E0D-85F2-C76126B62143}" type="slidenum">
              <a:rPr kumimoji="1" lang="ja-JP" altLang="en-US" smtClean="0"/>
              <a:t>33</a:t>
            </a:fld>
            <a:endParaRPr kumimoji="1" lang="ja-JP" altLang="en-US"/>
          </a:p>
        </p:txBody>
      </p:sp>
    </p:spTree>
    <p:extLst>
      <p:ext uri="{BB962C8B-B14F-4D97-AF65-F5344CB8AC3E}">
        <p14:creationId xmlns:p14="http://schemas.microsoft.com/office/powerpoint/2010/main" val="1854760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DDA91-D185-45D2-BB26-07F1F961DBB8}"/>
              </a:ext>
            </a:extLst>
          </p:cNvPr>
          <p:cNvSpPr>
            <a:spLocks noGrp="1"/>
          </p:cNvSpPr>
          <p:nvPr>
            <p:ph type="title"/>
          </p:nvPr>
        </p:nvSpPr>
        <p:spPr/>
        <p:txBody>
          <a:bodyPr/>
          <a:lstStyle/>
          <a:p>
            <a:r>
              <a:rPr lang="ja-JP" altLang="en-US" dirty="0"/>
              <a:t>お</a:t>
            </a:r>
            <a:r>
              <a:rPr kumimoji="1" lang="ja-JP" altLang="en-US" dirty="0"/>
              <a:t>わりに</a:t>
            </a:r>
          </a:p>
        </p:txBody>
      </p:sp>
      <p:sp>
        <p:nvSpPr>
          <p:cNvPr id="3" name="コンテンツ プレースホルダー 2">
            <a:extLst>
              <a:ext uri="{FF2B5EF4-FFF2-40B4-BE49-F238E27FC236}">
                <a16:creationId xmlns:a16="http://schemas.microsoft.com/office/drawing/2014/main" id="{04ACDEC5-55BF-4837-8932-9280FD754321}"/>
              </a:ext>
            </a:extLst>
          </p:cNvPr>
          <p:cNvSpPr>
            <a:spLocks noGrp="1"/>
          </p:cNvSpPr>
          <p:nvPr>
            <p:ph idx="1"/>
          </p:nvPr>
        </p:nvSpPr>
        <p:spPr>
          <a:xfrm>
            <a:off x="1097280" y="1737360"/>
            <a:ext cx="10058400" cy="4623684"/>
          </a:xfrm>
        </p:spPr>
        <p:txBody>
          <a:bodyPr>
            <a:normAutofit fontScale="92500" lnSpcReduction="10000"/>
          </a:bodyPr>
          <a:lstStyle/>
          <a:p>
            <a:r>
              <a:rPr lang="ja-JP" altLang="ja-JP" sz="3000" dirty="0"/>
              <a:t>今回の</a:t>
            </a:r>
            <a:r>
              <a:rPr lang="en-US" altLang="ja-JP" sz="3000" dirty="0"/>
              <a:t>R</a:t>
            </a:r>
            <a:r>
              <a:rPr lang="ja-JP" altLang="ja-JP" sz="3000" dirty="0"/>
              <a:t>の勉強会では大雑把にデータフレームなどの取り扱いを体験してもらうことを目的とした。実際にデータを扱う際には、これら以外の関数も様々に組み合わせることになると思われる。</a:t>
            </a:r>
            <a:r>
              <a:rPr lang="en-US" altLang="ja-JP" sz="3000" dirty="0"/>
              <a:t>R</a:t>
            </a:r>
            <a:r>
              <a:rPr lang="ja-JP" altLang="ja-JP" sz="3000" dirty="0"/>
              <a:t>は</a:t>
            </a:r>
            <a:r>
              <a:rPr lang="en-US" altLang="ja-JP" sz="3000" dirty="0"/>
              <a:t>GAMS</a:t>
            </a:r>
            <a:r>
              <a:rPr lang="ja-JP" altLang="ja-JP" sz="3000" dirty="0"/>
              <a:t>と比べると超メジャーなので調べればたくさんの情報が見つかるはずである。私がよく参考にするサイトをいくつか掲載しておく。</a:t>
            </a:r>
          </a:p>
          <a:p>
            <a:r>
              <a:rPr lang="en-US" altLang="ja-JP" sz="900" dirty="0"/>
              <a:t> </a:t>
            </a:r>
            <a:r>
              <a:rPr lang="ja-JP" altLang="ja-JP" dirty="0"/>
              <a:t>統計解析フリーソフト</a:t>
            </a:r>
            <a:r>
              <a:rPr lang="en-US" altLang="ja-JP" dirty="0"/>
              <a:t> R </a:t>
            </a:r>
            <a:r>
              <a:rPr lang="ja-JP" altLang="ja-JP" dirty="0"/>
              <a:t>の備忘録頁</a:t>
            </a:r>
            <a:r>
              <a:rPr lang="en-US" altLang="ja-JP" dirty="0"/>
              <a:t> ver.3.1</a:t>
            </a:r>
            <a:r>
              <a:rPr lang="ja-JP" altLang="ja-JP" dirty="0"/>
              <a:t>　</a:t>
            </a:r>
          </a:p>
          <a:p>
            <a:r>
              <a:rPr lang="en-US" altLang="ja-JP" u="sng" dirty="0">
                <a:hlinkClick r:id="rId2"/>
              </a:rPr>
              <a:t>http://cse.naro.affrc.go.jp/takezawa/r-tips/r.html</a:t>
            </a:r>
            <a:endParaRPr lang="ja-JP" altLang="ja-JP" dirty="0"/>
          </a:p>
          <a:p>
            <a:r>
              <a:rPr lang="ja-JP" altLang="ja-JP" dirty="0"/>
              <a:t>データハンドリング入門　</a:t>
            </a:r>
            <a:endParaRPr lang="en-US" altLang="ja-JP" dirty="0"/>
          </a:p>
          <a:p>
            <a:r>
              <a:rPr lang="en-US" altLang="ja-JP" u="sng" dirty="0">
                <a:hlinkClick r:id="rId3"/>
              </a:rPr>
              <a:t>https://kazutan.github.io/kazutanR/hands_on_170730/index.html</a:t>
            </a:r>
            <a:endParaRPr lang="ja-JP" altLang="ja-JP" dirty="0"/>
          </a:p>
          <a:p>
            <a:r>
              <a:rPr lang="en-US" altLang="ja-JP" dirty="0" err="1"/>
              <a:t>dplyr</a:t>
            </a:r>
            <a:r>
              <a:rPr lang="ja-JP" altLang="ja-JP" dirty="0"/>
              <a:t>を使いこなす！基礎編</a:t>
            </a:r>
          </a:p>
          <a:p>
            <a:r>
              <a:rPr lang="en-US" altLang="ja-JP" u="sng" dirty="0">
                <a:hlinkClick r:id="rId4"/>
              </a:rPr>
              <a:t>https://qiita.com/matsuou1/items/e995da273e3108e2338e</a:t>
            </a:r>
            <a:endParaRPr lang="ja-JP"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2429258-BC27-4BFA-BC37-0425E8AB45B5}"/>
              </a:ext>
            </a:extLst>
          </p:cNvPr>
          <p:cNvSpPr>
            <a:spLocks noGrp="1"/>
          </p:cNvSpPr>
          <p:nvPr>
            <p:ph type="sldNum" sz="quarter" idx="12"/>
          </p:nvPr>
        </p:nvSpPr>
        <p:spPr/>
        <p:txBody>
          <a:bodyPr/>
          <a:lstStyle/>
          <a:p>
            <a:fld id="{1EAB9B2B-017E-4E0D-85F2-C76126B62143}" type="slidenum">
              <a:rPr kumimoji="1" lang="ja-JP" altLang="en-US" smtClean="0"/>
              <a:t>34</a:t>
            </a:fld>
            <a:endParaRPr kumimoji="1" lang="ja-JP" altLang="en-US"/>
          </a:p>
        </p:txBody>
      </p:sp>
    </p:spTree>
    <p:extLst>
      <p:ext uri="{BB962C8B-B14F-4D97-AF65-F5344CB8AC3E}">
        <p14:creationId xmlns:p14="http://schemas.microsoft.com/office/powerpoint/2010/main" val="2570010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119FFA0C-DE87-468E-91E1-65CB9F7B9BD1}"/>
              </a:ext>
            </a:extLst>
          </p:cNvPr>
          <p:cNvSpPr/>
          <p:nvPr/>
        </p:nvSpPr>
        <p:spPr>
          <a:xfrm>
            <a:off x="7757489" y="2782000"/>
            <a:ext cx="4224131" cy="222636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7F364D5-BDEB-4BA0-8832-AF97A8D7E79F}"/>
              </a:ext>
            </a:extLst>
          </p:cNvPr>
          <p:cNvSpPr>
            <a:spLocks noGrp="1"/>
          </p:cNvSpPr>
          <p:nvPr>
            <p:ph type="title"/>
          </p:nvPr>
        </p:nvSpPr>
        <p:spPr/>
        <p:txBody>
          <a:bodyPr/>
          <a:lstStyle/>
          <a:p>
            <a:r>
              <a:rPr kumimoji="1" lang="ja-JP" altLang="en-US" dirty="0"/>
              <a:t>データ型</a:t>
            </a:r>
          </a:p>
        </p:txBody>
      </p:sp>
      <p:sp>
        <p:nvSpPr>
          <p:cNvPr id="3" name="コンテンツ プレースホルダー 2">
            <a:extLst>
              <a:ext uri="{FF2B5EF4-FFF2-40B4-BE49-F238E27FC236}">
                <a16:creationId xmlns:a16="http://schemas.microsoft.com/office/drawing/2014/main" id="{7D7E02C4-B9C8-4A9B-9405-5382AE633931}"/>
              </a:ext>
            </a:extLst>
          </p:cNvPr>
          <p:cNvSpPr>
            <a:spLocks noGrp="1"/>
          </p:cNvSpPr>
          <p:nvPr>
            <p:ph idx="1"/>
          </p:nvPr>
        </p:nvSpPr>
        <p:spPr>
          <a:xfrm>
            <a:off x="685800" y="1826093"/>
            <a:ext cx="6957390" cy="4316527"/>
          </a:xfrm>
        </p:spPr>
        <p:txBody>
          <a:bodyPr>
            <a:normAutofit/>
          </a:bodyPr>
          <a:lstStyle/>
          <a:p>
            <a:pPr>
              <a:spcBef>
                <a:spcPts val="0"/>
              </a:spcBef>
              <a:spcAft>
                <a:spcPts val="0"/>
              </a:spcAft>
            </a:pPr>
            <a:r>
              <a:rPr lang="en-US" altLang="ja-JP" sz="2800" dirty="0"/>
              <a:t>R</a:t>
            </a:r>
            <a:r>
              <a:rPr lang="ja-JP" altLang="ja-JP" sz="2800" dirty="0"/>
              <a:t>のオブジェクトはデータ型と属性の二つで構成される。</a:t>
            </a:r>
            <a:endParaRPr lang="en-US" altLang="ja-JP" sz="2800" dirty="0"/>
          </a:p>
          <a:p>
            <a:pPr>
              <a:spcBef>
                <a:spcPts val="0"/>
              </a:spcBef>
              <a:spcAft>
                <a:spcPts val="0"/>
              </a:spcAft>
            </a:pPr>
            <a:endParaRPr lang="en-US" altLang="ja-JP" sz="1200" dirty="0"/>
          </a:p>
          <a:p>
            <a:pPr>
              <a:spcBef>
                <a:spcPts val="0"/>
              </a:spcBef>
              <a:spcAft>
                <a:spcPts val="0"/>
              </a:spcAft>
            </a:pPr>
            <a:r>
              <a:rPr lang="ja-JP" altLang="ja-JP" sz="2800" dirty="0"/>
              <a:t>データ型は実数、複素数、文字列などの要素</a:t>
            </a:r>
            <a:endParaRPr lang="en-US" altLang="ja-JP" sz="2800" dirty="0"/>
          </a:p>
          <a:p>
            <a:pPr>
              <a:spcBef>
                <a:spcPts val="0"/>
              </a:spcBef>
              <a:spcAft>
                <a:spcPts val="0"/>
              </a:spcAft>
            </a:pPr>
            <a:r>
              <a:rPr lang="ja-JP" altLang="ja-JP" sz="2800" dirty="0"/>
              <a:t>属性は成分の名前や次元、所属するクラスなどオブジェクト自体の特徴のことである。</a:t>
            </a:r>
            <a:endParaRPr lang="en-US" altLang="ja-JP" sz="2800" dirty="0"/>
          </a:p>
          <a:p>
            <a:pPr>
              <a:spcBef>
                <a:spcPts val="0"/>
              </a:spcBef>
              <a:spcAft>
                <a:spcPts val="0"/>
              </a:spcAft>
            </a:pPr>
            <a:endParaRPr lang="en-US" altLang="ja-JP" sz="2800" dirty="0"/>
          </a:p>
          <a:p>
            <a:pPr>
              <a:spcBef>
                <a:spcPts val="0"/>
              </a:spcBef>
              <a:spcAft>
                <a:spcPts val="0"/>
              </a:spcAft>
            </a:pPr>
            <a:r>
              <a:rPr lang="ja-JP" altLang="ja-JP" sz="2800" dirty="0"/>
              <a:t>ここではわかりやすさを優先してオブジェクトの要素とオブジェクトの属性という分け方をする。</a:t>
            </a:r>
          </a:p>
          <a:p>
            <a:pPr marL="0" indent="0">
              <a:buNone/>
            </a:pPr>
            <a:endParaRPr kumimoji="1" lang="ja-JP" altLang="en-US" sz="28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9A602EB-C57B-4427-93A5-01FEA05E09D0}"/>
                  </a:ext>
                </a:extLst>
              </p:cNvPr>
              <p:cNvSpPr txBox="1"/>
              <p:nvPr/>
            </p:nvSpPr>
            <p:spPr>
              <a:xfrm>
                <a:off x="8105359" y="3033566"/>
                <a:ext cx="3642920" cy="16278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𝑎</m:t>
                      </m:r>
                      <m:r>
                        <a:rPr kumimoji="1" lang="en-US" altLang="ja-JP" sz="4000" b="0" i="1" smtClean="0">
                          <a:latin typeface="Cambria Math" panose="02040503050406030204" pitchFamily="18" charset="0"/>
                        </a:rPr>
                        <m:t>=</m:t>
                      </m:r>
                      <m:d>
                        <m:dPr>
                          <m:ctrlPr>
                            <a:rPr kumimoji="1" lang="en-US" altLang="ja-JP" sz="4000" b="0" i="1" smtClean="0">
                              <a:latin typeface="Cambria Math" panose="02040503050406030204" pitchFamily="18" charset="0"/>
                            </a:rPr>
                          </m:ctrlPr>
                        </m:dPr>
                        <m:e>
                          <m:m>
                            <m:mPr>
                              <m:mcs>
                                <m:mc>
                                  <m:mcPr>
                                    <m:count m:val="1"/>
                                    <m:mcJc m:val="center"/>
                                  </m:mcPr>
                                </m:mc>
                              </m:mcs>
                              <m:ctrlPr>
                                <a:rPr kumimoji="1" lang="en-US" altLang="ja-JP" sz="4000" b="0" i="1" smtClean="0">
                                  <a:latin typeface="Cambria Math" panose="02040503050406030204" pitchFamily="18" charset="0"/>
                                </a:rPr>
                              </m:ctrlPr>
                            </m:mPr>
                            <m:mr>
                              <m:e>
                                <m:r>
                                  <m:rPr>
                                    <m:brk m:alnAt="7"/>
                                  </m:rPr>
                                  <a:rPr kumimoji="1" lang="en-US" altLang="ja-JP" sz="4000" b="0" i="1" smtClean="0">
                                    <a:latin typeface="Cambria Math" panose="02040503050406030204" pitchFamily="18" charset="0"/>
                                  </a:rPr>
                                  <m:t>2</m:t>
                                </m:r>
                              </m:e>
                            </m:mr>
                            <m:mr>
                              <m:e>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𝑠𝑎𝑛𝑚𝑎</m:t>
                                </m:r>
                                <m:r>
                                  <a:rPr kumimoji="1" lang="en-US" altLang="ja-JP" sz="4000" b="0" i="1" smtClean="0">
                                    <a:latin typeface="Cambria Math" panose="02040503050406030204" pitchFamily="18" charset="0"/>
                                  </a:rPr>
                                  <m:t>"</m:t>
                                </m:r>
                              </m:e>
                            </m:mr>
                            <m:mr>
                              <m:e>
                                <m:r>
                                  <a:rPr kumimoji="1" lang="en-US" altLang="ja-JP" sz="4000" b="0" i="1" smtClean="0">
                                    <a:latin typeface="Cambria Math" panose="02040503050406030204" pitchFamily="18" charset="0"/>
                                  </a:rPr>
                                  <m:t>13.5</m:t>
                                </m:r>
                              </m:e>
                            </m:mr>
                          </m:m>
                        </m:e>
                      </m:d>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39A602EB-C57B-4427-93A5-01FEA05E09D0}"/>
                  </a:ext>
                </a:extLst>
              </p:cNvPr>
              <p:cNvSpPr txBox="1">
                <a:spLocks noRot="1" noChangeAspect="1" noMove="1" noResize="1" noEditPoints="1" noAdjustHandles="1" noChangeArrowheads="1" noChangeShapeType="1" noTextEdit="1"/>
              </p:cNvSpPr>
              <p:nvPr/>
            </p:nvSpPr>
            <p:spPr>
              <a:xfrm>
                <a:off x="8105359" y="3033566"/>
                <a:ext cx="3642920" cy="1627818"/>
              </a:xfrm>
              <a:prstGeom prst="rect">
                <a:avLst/>
              </a:prstGeom>
              <a:blipFill>
                <a:blip r:embed="rId2"/>
                <a:stretch>
                  <a:fillRect/>
                </a:stretch>
              </a:blipFill>
            </p:spPr>
            <p:txBody>
              <a:bodyPr/>
              <a:lstStyle/>
              <a:p>
                <a:r>
                  <a:rPr lang="ja-JP" altLang="en-US">
                    <a:noFill/>
                  </a:rPr>
                  <a:t> </a:t>
                </a:r>
              </a:p>
            </p:txBody>
          </p:sp>
        </mc:Fallback>
      </mc:AlternateContent>
      <p:sp>
        <p:nvSpPr>
          <p:cNvPr id="7" name="矢印: 下 6">
            <a:extLst>
              <a:ext uri="{FF2B5EF4-FFF2-40B4-BE49-F238E27FC236}">
                <a16:creationId xmlns:a16="http://schemas.microsoft.com/office/drawing/2014/main" id="{1F11A018-57DC-4550-B8E8-2AE5A0E46F9D}"/>
              </a:ext>
            </a:extLst>
          </p:cNvPr>
          <p:cNvSpPr/>
          <p:nvPr/>
        </p:nvSpPr>
        <p:spPr>
          <a:xfrm>
            <a:off x="9533265" y="2182772"/>
            <a:ext cx="336290" cy="5007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折線 9">
            <a:extLst>
              <a:ext uri="{FF2B5EF4-FFF2-40B4-BE49-F238E27FC236}">
                <a16:creationId xmlns:a16="http://schemas.microsoft.com/office/drawing/2014/main" id="{3B23D3F4-94C1-44D3-B41E-E778029C9AAA}"/>
              </a:ext>
            </a:extLst>
          </p:cNvPr>
          <p:cNvSpPr/>
          <p:nvPr/>
        </p:nvSpPr>
        <p:spPr>
          <a:xfrm>
            <a:off x="8497955" y="4299227"/>
            <a:ext cx="596348" cy="109772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矢印: 上 10">
            <a:extLst>
              <a:ext uri="{FF2B5EF4-FFF2-40B4-BE49-F238E27FC236}">
                <a16:creationId xmlns:a16="http://schemas.microsoft.com/office/drawing/2014/main" id="{519435A9-B667-40F5-81B4-1CA6DE70C8B3}"/>
              </a:ext>
            </a:extLst>
          </p:cNvPr>
          <p:cNvSpPr/>
          <p:nvPr/>
        </p:nvSpPr>
        <p:spPr>
          <a:xfrm>
            <a:off x="10272090" y="4800668"/>
            <a:ext cx="268356" cy="9342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EF9B9B8-98BE-4D83-A7CE-CDD8AE5D2A2E}"/>
              </a:ext>
            </a:extLst>
          </p:cNvPr>
          <p:cNvSpPr txBox="1"/>
          <p:nvPr/>
        </p:nvSpPr>
        <p:spPr>
          <a:xfrm>
            <a:off x="8973497" y="1826093"/>
            <a:ext cx="1447832" cy="400110"/>
          </a:xfrm>
          <a:prstGeom prst="rect">
            <a:avLst/>
          </a:prstGeom>
          <a:noFill/>
        </p:spPr>
        <p:txBody>
          <a:bodyPr wrap="none" rtlCol="0">
            <a:spAutoFit/>
          </a:bodyPr>
          <a:lstStyle/>
          <a:p>
            <a:r>
              <a:rPr kumimoji="1" lang="ja-JP" altLang="en-US" sz="2000" b="1" dirty="0"/>
              <a:t>オブジェクト</a:t>
            </a:r>
            <a:endParaRPr kumimoji="1" lang="ja-JP" altLang="en-US" b="1" dirty="0"/>
          </a:p>
        </p:txBody>
      </p:sp>
      <p:sp>
        <p:nvSpPr>
          <p:cNvPr id="13" name="テキスト ボックス 12">
            <a:extLst>
              <a:ext uri="{FF2B5EF4-FFF2-40B4-BE49-F238E27FC236}">
                <a16:creationId xmlns:a16="http://schemas.microsoft.com/office/drawing/2014/main" id="{90929C54-8047-4BB1-A43F-BBAB8C07A465}"/>
              </a:ext>
            </a:extLst>
          </p:cNvPr>
          <p:cNvSpPr txBox="1"/>
          <p:nvPr/>
        </p:nvSpPr>
        <p:spPr>
          <a:xfrm>
            <a:off x="7762459" y="5423023"/>
            <a:ext cx="1736373" cy="400110"/>
          </a:xfrm>
          <a:prstGeom prst="rect">
            <a:avLst/>
          </a:prstGeom>
          <a:noFill/>
        </p:spPr>
        <p:txBody>
          <a:bodyPr wrap="none" rtlCol="0">
            <a:spAutoFit/>
          </a:bodyPr>
          <a:lstStyle/>
          <a:p>
            <a:r>
              <a:rPr kumimoji="1" lang="ja-JP" altLang="en-US" sz="2000" b="1" dirty="0"/>
              <a:t>ベクトル</a:t>
            </a:r>
            <a:r>
              <a:rPr kumimoji="1" lang="en-US" altLang="ja-JP" sz="2000" b="1" dirty="0"/>
              <a:t>(</a:t>
            </a:r>
            <a:r>
              <a:rPr kumimoji="1" lang="ja-JP" altLang="en-US" sz="2000" b="1" dirty="0"/>
              <a:t>属性</a:t>
            </a:r>
            <a:r>
              <a:rPr kumimoji="1" lang="en-US" altLang="ja-JP" sz="2000" b="1" dirty="0"/>
              <a:t>)</a:t>
            </a:r>
            <a:endParaRPr kumimoji="1" lang="ja-JP" altLang="en-US" b="1" dirty="0"/>
          </a:p>
        </p:txBody>
      </p:sp>
      <p:sp>
        <p:nvSpPr>
          <p:cNvPr id="14" name="テキスト ボックス 13">
            <a:extLst>
              <a:ext uri="{FF2B5EF4-FFF2-40B4-BE49-F238E27FC236}">
                <a16:creationId xmlns:a16="http://schemas.microsoft.com/office/drawing/2014/main" id="{698D2F30-39A2-4EE7-99E2-36B9FED174B0}"/>
              </a:ext>
            </a:extLst>
          </p:cNvPr>
          <p:cNvSpPr txBox="1"/>
          <p:nvPr/>
        </p:nvSpPr>
        <p:spPr>
          <a:xfrm>
            <a:off x="9336731" y="5859155"/>
            <a:ext cx="2855269" cy="400110"/>
          </a:xfrm>
          <a:prstGeom prst="rect">
            <a:avLst/>
          </a:prstGeom>
          <a:noFill/>
        </p:spPr>
        <p:txBody>
          <a:bodyPr wrap="none" rtlCol="0">
            <a:spAutoFit/>
          </a:bodyPr>
          <a:lstStyle/>
          <a:p>
            <a:r>
              <a:rPr kumimoji="1" lang="ja-JP" altLang="en-US" sz="2000" b="1" dirty="0"/>
              <a:t>実数、文字列（データ型）</a:t>
            </a:r>
            <a:endParaRPr kumimoji="1" lang="ja-JP" altLang="en-US" b="1" dirty="0"/>
          </a:p>
        </p:txBody>
      </p:sp>
      <p:sp>
        <p:nvSpPr>
          <p:cNvPr id="5" name="スライド番号プレースホルダー 4">
            <a:extLst>
              <a:ext uri="{FF2B5EF4-FFF2-40B4-BE49-F238E27FC236}">
                <a16:creationId xmlns:a16="http://schemas.microsoft.com/office/drawing/2014/main" id="{12643C3A-D9CD-4B1B-AFA8-6A679E15C227}"/>
              </a:ext>
            </a:extLst>
          </p:cNvPr>
          <p:cNvSpPr>
            <a:spLocks noGrp="1"/>
          </p:cNvSpPr>
          <p:nvPr>
            <p:ph type="sldNum" sz="quarter" idx="12"/>
          </p:nvPr>
        </p:nvSpPr>
        <p:spPr/>
        <p:txBody>
          <a:bodyPr/>
          <a:lstStyle/>
          <a:p>
            <a:fld id="{1EAB9B2B-017E-4E0D-85F2-C76126B62143}" type="slidenum">
              <a:rPr kumimoji="1" lang="ja-JP" altLang="en-US" smtClean="0"/>
              <a:t>4</a:t>
            </a:fld>
            <a:endParaRPr kumimoji="1" lang="ja-JP" altLang="en-US"/>
          </a:p>
        </p:txBody>
      </p:sp>
    </p:spTree>
    <p:extLst>
      <p:ext uri="{BB962C8B-B14F-4D97-AF65-F5344CB8AC3E}">
        <p14:creationId xmlns:p14="http://schemas.microsoft.com/office/powerpoint/2010/main" val="45670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DE75B0-B5C6-46E6-9585-6DD291D01E2C}"/>
              </a:ext>
            </a:extLst>
          </p:cNvPr>
          <p:cNvSpPr>
            <a:spLocks noGrp="1"/>
          </p:cNvSpPr>
          <p:nvPr>
            <p:ph type="title"/>
          </p:nvPr>
        </p:nvSpPr>
        <p:spPr/>
        <p:txBody>
          <a:bodyPr/>
          <a:lstStyle/>
          <a:p>
            <a:r>
              <a:rPr kumimoji="1" lang="ja-JP" altLang="en-US" dirty="0"/>
              <a:t>オブジェクトの要素の例</a:t>
            </a:r>
          </a:p>
        </p:txBody>
      </p:sp>
      <p:sp>
        <p:nvSpPr>
          <p:cNvPr id="3" name="コンテンツ プレースホルダー 2">
            <a:extLst>
              <a:ext uri="{FF2B5EF4-FFF2-40B4-BE49-F238E27FC236}">
                <a16:creationId xmlns:a16="http://schemas.microsoft.com/office/drawing/2014/main" id="{5EFA891C-7DE1-47B8-A3E5-42963ED1D0C5}"/>
              </a:ext>
            </a:extLst>
          </p:cNvPr>
          <p:cNvSpPr>
            <a:spLocks noGrp="1"/>
          </p:cNvSpPr>
          <p:nvPr>
            <p:ph idx="1"/>
          </p:nvPr>
        </p:nvSpPr>
        <p:spPr>
          <a:xfrm>
            <a:off x="1782500" y="2007704"/>
            <a:ext cx="9373179" cy="3861390"/>
          </a:xfrm>
        </p:spPr>
        <p:txBody>
          <a:bodyPr>
            <a:normAutofit/>
          </a:bodyPr>
          <a:lstStyle/>
          <a:p>
            <a:pPr>
              <a:buFont typeface="Wingdings" panose="05000000000000000000" pitchFamily="2" charset="2"/>
              <a:buChar char="l"/>
            </a:pPr>
            <a:r>
              <a:rPr lang="en-US" altLang="ja-JP" sz="2800" dirty="0"/>
              <a:t>double   		</a:t>
            </a:r>
            <a:r>
              <a:rPr lang="ja-JP" altLang="ja-JP" sz="2800" dirty="0"/>
              <a:t>実数型</a:t>
            </a:r>
            <a:r>
              <a:rPr lang="en-US" altLang="ja-JP" sz="2800" dirty="0"/>
              <a:t>		3.1415</a:t>
            </a:r>
            <a:endParaRPr lang="ja-JP" altLang="ja-JP" sz="2800" dirty="0"/>
          </a:p>
          <a:p>
            <a:pPr>
              <a:buFont typeface="Wingdings" panose="05000000000000000000" pitchFamily="2" charset="2"/>
              <a:buChar char="l"/>
            </a:pPr>
            <a:r>
              <a:rPr lang="en-US" altLang="ja-JP" sz="2800" dirty="0"/>
              <a:t>integer   		</a:t>
            </a:r>
            <a:r>
              <a:rPr lang="ja-JP" altLang="ja-JP" sz="2800" dirty="0"/>
              <a:t>整数型</a:t>
            </a:r>
            <a:r>
              <a:rPr lang="en-US" altLang="ja-JP" sz="2800" dirty="0"/>
              <a:t>		3</a:t>
            </a:r>
            <a:endParaRPr lang="ja-JP" altLang="ja-JP" sz="2800" dirty="0"/>
          </a:p>
          <a:p>
            <a:pPr>
              <a:buFont typeface="Wingdings" panose="05000000000000000000" pitchFamily="2" charset="2"/>
              <a:buChar char="l"/>
            </a:pPr>
            <a:r>
              <a:rPr lang="en-US" altLang="ja-JP" sz="2800" dirty="0"/>
              <a:t>complex  		</a:t>
            </a:r>
            <a:r>
              <a:rPr lang="ja-JP" altLang="ja-JP" sz="2800" dirty="0"/>
              <a:t>複素数型</a:t>
            </a:r>
            <a:r>
              <a:rPr lang="en-US" altLang="ja-JP" sz="2800" dirty="0"/>
              <a:t>		1+1i</a:t>
            </a:r>
            <a:endParaRPr lang="ja-JP" altLang="ja-JP" sz="2800" dirty="0"/>
          </a:p>
          <a:p>
            <a:pPr>
              <a:buFont typeface="Wingdings" panose="05000000000000000000" pitchFamily="2" charset="2"/>
              <a:buChar char="l"/>
            </a:pPr>
            <a:r>
              <a:rPr lang="en-US" altLang="ja-JP" sz="2800" dirty="0"/>
              <a:t>logical    		</a:t>
            </a:r>
            <a:r>
              <a:rPr lang="ja-JP" altLang="ja-JP" sz="2800" dirty="0"/>
              <a:t>論理型 </a:t>
            </a:r>
            <a:r>
              <a:rPr lang="en-US" altLang="ja-JP" sz="2800" dirty="0"/>
              <a:t>		TRUE, FALSE</a:t>
            </a:r>
            <a:endParaRPr lang="ja-JP" altLang="ja-JP" sz="2800" dirty="0"/>
          </a:p>
          <a:p>
            <a:pPr>
              <a:buFont typeface="Wingdings" panose="05000000000000000000" pitchFamily="2" charset="2"/>
              <a:buChar char="l"/>
            </a:pPr>
            <a:r>
              <a:rPr lang="en-US" altLang="ja-JP" sz="2800" dirty="0"/>
              <a:t>character 		</a:t>
            </a:r>
            <a:r>
              <a:rPr lang="ja-JP" altLang="ja-JP" sz="2800" dirty="0"/>
              <a:t>文字列型</a:t>
            </a:r>
            <a:r>
              <a:rPr lang="en-US" altLang="ja-JP" sz="2800" dirty="0"/>
              <a:t>		“Kyoto”</a:t>
            </a:r>
            <a:endParaRPr lang="ja-JP" altLang="ja-JP" sz="2800" dirty="0"/>
          </a:p>
          <a:p>
            <a:pPr>
              <a:buFont typeface="Wingdings" panose="05000000000000000000" pitchFamily="2" charset="2"/>
              <a:buChar char="l"/>
            </a:pPr>
            <a:r>
              <a:rPr lang="en-US" altLang="ja-JP" sz="2800" u="sng" dirty="0"/>
              <a:t>factor     		</a:t>
            </a:r>
            <a:r>
              <a:rPr lang="ja-JP" altLang="ja-JP" sz="2800" u="sng" dirty="0"/>
              <a:t>因子型 </a:t>
            </a:r>
            <a:r>
              <a:rPr lang="en-US" altLang="ja-JP" sz="2800" u="sng" dirty="0"/>
              <a:t> 		Kyoto</a:t>
            </a:r>
            <a:endParaRPr lang="ja-JP" altLang="ja-JP" sz="2800" u="sng" dirty="0"/>
          </a:p>
          <a:p>
            <a:pPr>
              <a:buFont typeface="Wingdings" panose="05000000000000000000" pitchFamily="2" charset="2"/>
              <a:buChar char="l"/>
            </a:pPr>
            <a:endParaRPr kumimoji="1" lang="ja-JP" altLang="en-US" sz="3200" dirty="0"/>
          </a:p>
        </p:txBody>
      </p:sp>
      <p:sp>
        <p:nvSpPr>
          <p:cNvPr id="4" name="スライド番号プレースホルダー 3">
            <a:extLst>
              <a:ext uri="{FF2B5EF4-FFF2-40B4-BE49-F238E27FC236}">
                <a16:creationId xmlns:a16="http://schemas.microsoft.com/office/drawing/2014/main" id="{79C3F55D-DA7D-453A-A7F3-526046E05347}"/>
              </a:ext>
            </a:extLst>
          </p:cNvPr>
          <p:cNvSpPr>
            <a:spLocks noGrp="1"/>
          </p:cNvSpPr>
          <p:nvPr>
            <p:ph type="sldNum" sz="quarter" idx="12"/>
          </p:nvPr>
        </p:nvSpPr>
        <p:spPr/>
        <p:txBody>
          <a:bodyPr/>
          <a:lstStyle/>
          <a:p>
            <a:fld id="{1EAB9B2B-017E-4E0D-85F2-C76126B62143}" type="slidenum">
              <a:rPr kumimoji="1" lang="ja-JP" altLang="en-US" smtClean="0"/>
              <a:t>5</a:t>
            </a:fld>
            <a:endParaRPr kumimoji="1" lang="ja-JP" altLang="en-US"/>
          </a:p>
        </p:txBody>
      </p:sp>
    </p:spTree>
    <p:extLst>
      <p:ext uri="{BB962C8B-B14F-4D97-AF65-F5344CB8AC3E}">
        <p14:creationId xmlns:p14="http://schemas.microsoft.com/office/powerpoint/2010/main" val="301270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DE75B0-B5C6-46E6-9585-6DD291D01E2C}"/>
              </a:ext>
            </a:extLst>
          </p:cNvPr>
          <p:cNvSpPr>
            <a:spLocks noGrp="1"/>
          </p:cNvSpPr>
          <p:nvPr>
            <p:ph type="title"/>
          </p:nvPr>
        </p:nvSpPr>
        <p:spPr/>
        <p:txBody>
          <a:bodyPr/>
          <a:lstStyle/>
          <a:p>
            <a:r>
              <a:rPr kumimoji="1" lang="ja-JP" altLang="en-US" dirty="0"/>
              <a:t>因子型</a:t>
            </a:r>
          </a:p>
        </p:txBody>
      </p:sp>
      <p:sp>
        <p:nvSpPr>
          <p:cNvPr id="3" name="コンテンツ プレースホルダー 2">
            <a:extLst>
              <a:ext uri="{FF2B5EF4-FFF2-40B4-BE49-F238E27FC236}">
                <a16:creationId xmlns:a16="http://schemas.microsoft.com/office/drawing/2014/main" id="{5EFA891C-7DE1-47B8-A3E5-42963ED1D0C5}"/>
              </a:ext>
            </a:extLst>
          </p:cNvPr>
          <p:cNvSpPr>
            <a:spLocks noGrp="1"/>
          </p:cNvSpPr>
          <p:nvPr>
            <p:ph idx="1"/>
          </p:nvPr>
        </p:nvSpPr>
        <p:spPr>
          <a:xfrm>
            <a:off x="1097280" y="1796996"/>
            <a:ext cx="10956175" cy="4742596"/>
          </a:xfrm>
        </p:spPr>
        <p:txBody>
          <a:bodyPr>
            <a:normAutofit/>
          </a:bodyPr>
          <a:lstStyle/>
          <a:p>
            <a:pPr marL="0" indent="0">
              <a:spcBef>
                <a:spcPts val="0"/>
              </a:spcBef>
              <a:spcAft>
                <a:spcPts val="0"/>
              </a:spcAft>
              <a:buNone/>
            </a:pPr>
            <a:r>
              <a:rPr kumimoji="1" lang="ja-JP" altLang="en-US" sz="2800" dirty="0"/>
              <a:t>紹介した要素の内、「因子型」という文字列のようで文字列でないものが存在する。</a:t>
            </a:r>
            <a:endParaRPr kumimoji="1" lang="en-US" altLang="ja-JP" sz="2800" dirty="0"/>
          </a:p>
          <a:p>
            <a:pPr marL="0" indent="0">
              <a:spcBef>
                <a:spcPts val="0"/>
              </a:spcBef>
              <a:spcAft>
                <a:spcPts val="0"/>
              </a:spcAft>
              <a:buNone/>
            </a:pPr>
            <a:endParaRPr kumimoji="1" lang="en-US" altLang="ja-JP" sz="1600" dirty="0"/>
          </a:p>
          <a:p>
            <a:pPr>
              <a:spcBef>
                <a:spcPts val="0"/>
              </a:spcBef>
              <a:spcAft>
                <a:spcPts val="0"/>
              </a:spcAft>
            </a:pPr>
            <a:r>
              <a:rPr lang="en-US" altLang="ja-JP" sz="2400" dirty="0"/>
              <a:t>x&lt;-c("</a:t>
            </a:r>
            <a:r>
              <a:rPr lang="en-US" altLang="ja-JP" sz="2400" dirty="0" err="1"/>
              <a:t>dog","cat","cat","dog","rabbit","cat</a:t>
            </a:r>
            <a:r>
              <a:rPr lang="en-US" altLang="ja-JP" sz="2400" dirty="0"/>
              <a:t>") 	</a:t>
            </a:r>
            <a:r>
              <a:rPr lang="ja-JP" altLang="ja-JP" sz="2400" dirty="0"/>
              <a:t>ここまでは文字列</a:t>
            </a:r>
          </a:p>
          <a:p>
            <a:pPr>
              <a:spcBef>
                <a:spcPts val="0"/>
              </a:spcBef>
              <a:spcAft>
                <a:spcPts val="0"/>
              </a:spcAft>
            </a:pPr>
            <a:r>
              <a:rPr lang="en-US" altLang="ja-JP" sz="2400" dirty="0"/>
              <a:t>z&lt;-factor(</a:t>
            </a:r>
            <a:r>
              <a:rPr lang="en-US" altLang="ja-JP" sz="2400" dirty="0" err="1"/>
              <a:t>x,levels</a:t>
            </a:r>
            <a:r>
              <a:rPr lang="en-US" altLang="ja-JP" sz="2400" dirty="0"/>
              <a:t>=c("</a:t>
            </a:r>
            <a:r>
              <a:rPr lang="en-US" altLang="ja-JP" sz="2400" dirty="0" err="1"/>
              <a:t>dog","cat","rabbit</a:t>
            </a:r>
            <a:r>
              <a:rPr lang="en-US" altLang="ja-JP" sz="2400" dirty="0"/>
              <a:t>"))</a:t>
            </a:r>
            <a:r>
              <a:rPr lang="ja-JP" altLang="ja-JP" sz="2400" dirty="0"/>
              <a:t>　</a:t>
            </a:r>
            <a:r>
              <a:rPr lang="en-US" altLang="ja-JP" sz="2400" dirty="0"/>
              <a:t>	</a:t>
            </a:r>
            <a:r>
              <a:rPr lang="ja-JP" altLang="ja-JP" sz="2400" dirty="0"/>
              <a:t>因子型に変換　</a:t>
            </a:r>
            <a:r>
              <a:rPr lang="en-US" altLang="ja-JP" sz="2400" dirty="0"/>
              <a:t>levels</a:t>
            </a:r>
            <a:r>
              <a:rPr lang="ja-JP" altLang="ja-JP" sz="2400" dirty="0"/>
              <a:t>で順番を決められる。</a:t>
            </a:r>
          </a:p>
          <a:p>
            <a:pPr>
              <a:spcBef>
                <a:spcPts val="0"/>
              </a:spcBef>
              <a:spcAft>
                <a:spcPts val="0"/>
              </a:spcAft>
            </a:pPr>
            <a:r>
              <a:rPr lang="en-US" altLang="ja-JP" sz="2400" dirty="0"/>
              <a:t>&gt; z						</a:t>
            </a:r>
            <a:r>
              <a:rPr lang="ja-JP" altLang="en-US" sz="2400" dirty="0"/>
              <a:t>オブジェクトを表示</a:t>
            </a:r>
            <a:endParaRPr lang="ja-JP" altLang="ja-JP" sz="2400" dirty="0"/>
          </a:p>
          <a:p>
            <a:pPr>
              <a:spcBef>
                <a:spcPts val="0"/>
              </a:spcBef>
              <a:spcAft>
                <a:spcPts val="0"/>
              </a:spcAft>
            </a:pPr>
            <a:r>
              <a:rPr lang="en-US" altLang="ja-JP" sz="2400" dirty="0"/>
              <a:t>[1] dog    cat    </a:t>
            </a:r>
            <a:r>
              <a:rPr lang="en-US" altLang="ja-JP" sz="2400" dirty="0" err="1"/>
              <a:t>cat</a:t>
            </a:r>
            <a:r>
              <a:rPr lang="en-US" altLang="ja-JP" sz="2400" dirty="0"/>
              <a:t>    dog    rabbit cat   </a:t>
            </a:r>
            <a:endParaRPr lang="ja-JP" altLang="ja-JP" sz="2400" dirty="0"/>
          </a:p>
          <a:p>
            <a:pPr>
              <a:spcBef>
                <a:spcPts val="0"/>
              </a:spcBef>
              <a:spcAft>
                <a:spcPts val="0"/>
              </a:spcAft>
            </a:pPr>
            <a:r>
              <a:rPr lang="en-US" altLang="ja-JP" sz="2400" dirty="0"/>
              <a:t>Levels: dog cat rabbit</a:t>
            </a:r>
            <a:r>
              <a:rPr lang="ja-JP" altLang="ja-JP" sz="2400" dirty="0"/>
              <a:t>　</a:t>
            </a:r>
            <a:r>
              <a:rPr lang="en-US" altLang="ja-JP" sz="2400" dirty="0"/>
              <a:t>			</a:t>
            </a:r>
            <a:r>
              <a:rPr lang="ja-JP" altLang="en-US" sz="2400" dirty="0"/>
              <a:t>要素がグループ化されている。</a:t>
            </a:r>
            <a:endParaRPr lang="en-US" altLang="ja-JP" sz="2400" dirty="0"/>
          </a:p>
          <a:p>
            <a:pPr>
              <a:spcBef>
                <a:spcPts val="0"/>
              </a:spcBef>
              <a:spcAft>
                <a:spcPts val="0"/>
              </a:spcAft>
            </a:pPr>
            <a:endParaRPr lang="ja-JP" altLang="ja-JP" sz="1600" dirty="0"/>
          </a:p>
          <a:p>
            <a:pPr>
              <a:spcBef>
                <a:spcPts val="0"/>
              </a:spcBef>
              <a:spcAft>
                <a:spcPts val="0"/>
              </a:spcAft>
            </a:pPr>
            <a:r>
              <a:rPr lang="en-US" altLang="ja-JP" sz="2800" dirty="0"/>
              <a:t>factor</a:t>
            </a:r>
            <a:r>
              <a:rPr lang="ja-JP" altLang="ja-JP" sz="2800" dirty="0"/>
              <a:t>のかわりに</a:t>
            </a:r>
            <a:r>
              <a:rPr lang="en-US" altLang="ja-JP" sz="2800" dirty="0"/>
              <a:t>ordered</a:t>
            </a:r>
            <a:r>
              <a:rPr lang="ja-JP" altLang="ja-JP" sz="2800" dirty="0"/>
              <a:t>を使うと要素の大小関係も指定できる。</a:t>
            </a:r>
            <a:endParaRPr lang="en-US" altLang="ja-JP" sz="2800" dirty="0"/>
          </a:p>
          <a:p>
            <a:pPr>
              <a:spcBef>
                <a:spcPts val="0"/>
              </a:spcBef>
              <a:spcAft>
                <a:spcPts val="0"/>
              </a:spcAft>
            </a:pPr>
            <a:r>
              <a:rPr lang="ja-JP" altLang="ja-JP" sz="2800" dirty="0"/>
              <a:t>因子型を用いることでソートや大小比較などができて便利になる。</a:t>
            </a:r>
            <a:endParaRPr lang="en-US" altLang="ja-JP" sz="2800" dirty="0"/>
          </a:p>
          <a:p>
            <a:pPr>
              <a:spcBef>
                <a:spcPts val="0"/>
              </a:spcBef>
              <a:spcAft>
                <a:spcPts val="0"/>
              </a:spcAft>
            </a:pPr>
            <a:r>
              <a:rPr lang="ja-JP" altLang="ja-JP" sz="2800" dirty="0"/>
              <a:t>一方で、文字列型と混同しやすくエラーの原因となることも</a:t>
            </a:r>
            <a:r>
              <a:rPr lang="en-US" altLang="ja-JP" sz="2800" dirty="0"/>
              <a:t>…</a:t>
            </a:r>
            <a:endParaRPr lang="ja-JP" altLang="ja-JP" sz="2800" dirty="0"/>
          </a:p>
        </p:txBody>
      </p:sp>
      <p:sp>
        <p:nvSpPr>
          <p:cNvPr id="4" name="スライド番号プレースホルダー 3">
            <a:extLst>
              <a:ext uri="{FF2B5EF4-FFF2-40B4-BE49-F238E27FC236}">
                <a16:creationId xmlns:a16="http://schemas.microsoft.com/office/drawing/2014/main" id="{4BC5DA84-5519-4F45-8B6B-D69BB56FE153}"/>
              </a:ext>
            </a:extLst>
          </p:cNvPr>
          <p:cNvSpPr>
            <a:spLocks noGrp="1"/>
          </p:cNvSpPr>
          <p:nvPr>
            <p:ph type="sldNum" sz="quarter" idx="12"/>
          </p:nvPr>
        </p:nvSpPr>
        <p:spPr/>
        <p:txBody>
          <a:bodyPr/>
          <a:lstStyle/>
          <a:p>
            <a:fld id="{1EAB9B2B-017E-4E0D-85F2-C76126B62143}" type="slidenum">
              <a:rPr kumimoji="1" lang="ja-JP" altLang="en-US" smtClean="0"/>
              <a:t>6</a:t>
            </a:fld>
            <a:endParaRPr kumimoji="1" lang="ja-JP" altLang="en-US"/>
          </a:p>
        </p:txBody>
      </p:sp>
    </p:spTree>
    <p:extLst>
      <p:ext uri="{BB962C8B-B14F-4D97-AF65-F5344CB8AC3E}">
        <p14:creationId xmlns:p14="http://schemas.microsoft.com/office/powerpoint/2010/main" val="292069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F951D-D851-4EEE-99B2-014A935988CD}"/>
              </a:ext>
            </a:extLst>
          </p:cNvPr>
          <p:cNvSpPr>
            <a:spLocks noGrp="1"/>
          </p:cNvSpPr>
          <p:nvPr>
            <p:ph type="title"/>
          </p:nvPr>
        </p:nvSpPr>
        <p:spPr/>
        <p:txBody>
          <a:bodyPr/>
          <a:lstStyle/>
          <a:p>
            <a:r>
              <a:rPr kumimoji="1" lang="ja-JP" altLang="en-US" dirty="0"/>
              <a:t>オブジェクトの属性の例</a:t>
            </a:r>
          </a:p>
        </p:txBody>
      </p:sp>
      <p:sp>
        <p:nvSpPr>
          <p:cNvPr id="3" name="コンテンツ プレースホルダー 2">
            <a:extLst>
              <a:ext uri="{FF2B5EF4-FFF2-40B4-BE49-F238E27FC236}">
                <a16:creationId xmlns:a16="http://schemas.microsoft.com/office/drawing/2014/main" id="{9A6D78FA-CB71-4081-B460-7888BD06CD9F}"/>
              </a:ext>
            </a:extLst>
          </p:cNvPr>
          <p:cNvSpPr>
            <a:spLocks noGrp="1"/>
          </p:cNvSpPr>
          <p:nvPr>
            <p:ph idx="1"/>
          </p:nvPr>
        </p:nvSpPr>
        <p:spPr>
          <a:xfrm>
            <a:off x="1794076" y="2083443"/>
            <a:ext cx="9639396" cy="3797226"/>
          </a:xfrm>
        </p:spPr>
        <p:txBody>
          <a:bodyPr/>
          <a:lstStyle/>
          <a:p>
            <a:pPr>
              <a:buFont typeface="Wingdings" panose="05000000000000000000" pitchFamily="2" charset="2"/>
              <a:buChar char="l"/>
            </a:pPr>
            <a:r>
              <a:rPr lang="en-US" altLang="ja-JP" sz="2800" dirty="0"/>
              <a:t>vector 		</a:t>
            </a:r>
            <a:r>
              <a:rPr lang="ja-JP" altLang="ja-JP" sz="2800" dirty="0"/>
              <a:t>ベクトル　</a:t>
            </a:r>
          </a:p>
          <a:p>
            <a:pPr>
              <a:buFont typeface="Wingdings" panose="05000000000000000000" pitchFamily="2" charset="2"/>
              <a:buChar char="l"/>
            </a:pPr>
            <a:r>
              <a:rPr lang="en-US" altLang="ja-JP" sz="2800" dirty="0"/>
              <a:t>matrix 		</a:t>
            </a:r>
            <a:r>
              <a:rPr lang="ja-JP" altLang="ja-JP" sz="2800" dirty="0"/>
              <a:t>行列</a:t>
            </a:r>
          </a:p>
          <a:p>
            <a:pPr>
              <a:buFont typeface="Wingdings" panose="05000000000000000000" pitchFamily="2" charset="2"/>
              <a:buChar char="l"/>
            </a:pPr>
            <a:r>
              <a:rPr lang="en-US" altLang="ja-JP" sz="2800" dirty="0"/>
              <a:t>array 		</a:t>
            </a:r>
            <a:r>
              <a:rPr lang="ja-JP" altLang="ja-JP" sz="2800" dirty="0"/>
              <a:t>配列</a:t>
            </a:r>
          </a:p>
          <a:p>
            <a:pPr>
              <a:buFont typeface="Wingdings" panose="05000000000000000000" pitchFamily="2" charset="2"/>
              <a:buChar char="l"/>
            </a:pPr>
            <a:r>
              <a:rPr lang="en-US" altLang="ja-JP" sz="2800" dirty="0" err="1"/>
              <a:t>data.frame</a:t>
            </a:r>
            <a:r>
              <a:rPr lang="en-US" altLang="ja-JP" sz="2800" dirty="0"/>
              <a:t> 	</a:t>
            </a:r>
            <a:r>
              <a:rPr lang="ja-JP" altLang="ja-JP" sz="2800" dirty="0"/>
              <a:t>データフレーム</a:t>
            </a:r>
            <a:endParaRPr lang="en-US" altLang="ja-JP" sz="2800" dirty="0"/>
          </a:p>
          <a:p>
            <a:pPr>
              <a:buFont typeface="Wingdings" panose="05000000000000000000" pitchFamily="2" charset="2"/>
              <a:buChar char="l"/>
            </a:pPr>
            <a:r>
              <a:rPr lang="en-US" altLang="ja-JP" sz="2800" dirty="0"/>
              <a:t>list 			</a:t>
            </a:r>
            <a:r>
              <a:rPr lang="ja-JP" altLang="ja-JP" sz="2800" dirty="0"/>
              <a:t>リスト</a:t>
            </a:r>
          </a:p>
          <a:p>
            <a:pPr>
              <a:buFont typeface="Wingdings" panose="05000000000000000000" pitchFamily="2" charset="2"/>
              <a:buChar char="l"/>
            </a:pPr>
            <a:endParaRPr lang="ja-JP" altLang="ja-JP" sz="2800" dirty="0"/>
          </a:p>
          <a:p>
            <a:pPr>
              <a:buFont typeface="Wingdings" panose="05000000000000000000" pitchFamily="2" charset="2"/>
              <a:buChar char="l"/>
            </a:pPr>
            <a:endParaRPr kumimoji="1" lang="ja-JP" altLang="en-US" dirty="0"/>
          </a:p>
        </p:txBody>
      </p:sp>
      <p:sp>
        <p:nvSpPr>
          <p:cNvPr id="4" name="スライド番号プレースホルダー 3">
            <a:extLst>
              <a:ext uri="{FF2B5EF4-FFF2-40B4-BE49-F238E27FC236}">
                <a16:creationId xmlns:a16="http://schemas.microsoft.com/office/drawing/2014/main" id="{08B210AA-BB8B-480D-A7AE-E184C0E4A40F}"/>
              </a:ext>
            </a:extLst>
          </p:cNvPr>
          <p:cNvSpPr>
            <a:spLocks noGrp="1"/>
          </p:cNvSpPr>
          <p:nvPr>
            <p:ph type="sldNum" sz="quarter" idx="12"/>
          </p:nvPr>
        </p:nvSpPr>
        <p:spPr/>
        <p:txBody>
          <a:bodyPr/>
          <a:lstStyle/>
          <a:p>
            <a:fld id="{1EAB9B2B-017E-4E0D-85F2-C76126B62143}" type="slidenum">
              <a:rPr kumimoji="1" lang="ja-JP" altLang="en-US" smtClean="0"/>
              <a:t>7</a:t>
            </a:fld>
            <a:endParaRPr kumimoji="1" lang="ja-JP" altLang="en-US"/>
          </a:p>
        </p:txBody>
      </p:sp>
    </p:spTree>
    <p:extLst>
      <p:ext uri="{BB962C8B-B14F-4D97-AF65-F5344CB8AC3E}">
        <p14:creationId xmlns:p14="http://schemas.microsoft.com/office/powerpoint/2010/main" val="46461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7A7701-CF31-4786-81BF-724283A49DC9}"/>
              </a:ext>
            </a:extLst>
          </p:cNvPr>
          <p:cNvSpPr>
            <a:spLocks noGrp="1"/>
          </p:cNvSpPr>
          <p:nvPr>
            <p:ph type="title"/>
          </p:nvPr>
        </p:nvSpPr>
        <p:spPr/>
        <p:txBody>
          <a:bodyPr/>
          <a:lstStyle/>
          <a:p>
            <a:r>
              <a:rPr kumimoji="1" lang="ja-JP" altLang="en-US" dirty="0"/>
              <a:t>データフレームの取り扱い</a:t>
            </a:r>
          </a:p>
        </p:txBody>
      </p:sp>
      <p:sp>
        <p:nvSpPr>
          <p:cNvPr id="3" name="コンテンツ プレースホルダー 2">
            <a:extLst>
              <a:ext uri="{FF2B5EF4-FFF2-40B4-BE49-F238E27FC236}">
                <a16:creationId xmlns:a16="http://schemas.microsoft.com/office/drawing/2014/main" id="{8F5908AA-D537-4020-802A-11B7A3B94FD3}"/>
              </a:ext>
            </a:extLst>
          </p:cNvPr>
          <p:cNvSpPr>
            <a:spLocks noGrp="1"/>
          </p:cNvSpPr>
          <p:nvPr>
            <p:ph idx="1"/>
          </p:nvPr>
        </p:nvSpPr>
        <p:spPr/>
        <p:txBody>
          <a:bodyPr>
            <a:normAutofit/>
          </a:bodyPr>
          <a:lstStyle/>
          <a:p>
            <a:r>
              <a:rPr lang="en-US" altLang="ja-JP" sz="2800" dirty="0"/>
              <a:t>GAMS</a:t>
            </a:r>
            <a:r>
              <a:rPr lang="ja-JP" altLang="en-US" sz="2800" dirty="0"/>
              <a:t>などの計算結果を集計、図化するにあたってはもっぱらデータフレームを扱うこととなるので、簡単な扱い方を紹介する。</a:t>
            </a:r>
            <a:endParaRPr lang="en-US" altLang="ja-JP" sz="2800" dirty="0"/>
          </a:p>
          <a:p>
            <a:r>
              <a:rPr lang="ja-JP" altLang="en-US" sz="2800" dirty="0"/>
              <a:t>ここからは実際にプログラムを動かしながら説明を聞いていただきたい。</a:t>
            </a:r>
            <a:endParaRPr lang="en-US" altLang="ja-JP" sz="2800" dirty="0"/>
          </a:p>
          <a:p>
            <a:endParaRPr lang="en-US" altLang="ja-JP" sz="2800" dirty="0"/>
          </a:p>
          <a:p>
            <a:r>
              <a:rPr lang="ja-JP" altLang="en-US" sz="2800" dirty="0"/>
              <a:t>この</a:t>
            </a:r>
            <a:r>
              <a:rPr lang="en-US" altLang="ja-JP" sz="2800" dirty="0"/>
              <a:t>PPT</a:t>
            </a:r>
            <a:r>
              <a:rPr lang="ja-JP" altLang="en-US" sz="2800" dirty="0"/>
              <a:t>が入っているフォルダの一つ上には</a:t>
            </a:r>
            <a:r>
              <a:rPr lang="en-US" altLang="ja-JP" sz="2800" dirty="0"/>
              <a:t>prog</a:t>
            </a:r>
            <a:r>
              <a:rPr lang="ja-JP" altLang="en-US" sz="2800" dirty="0"/>
              <a:t>という名前のフォルダがあり、その中にプログラムファイルが入っている。</a:t>
            </a:r>
            <a:endParaRPr lang="en-US" altLang="ja-JP" sz="2800" dirty="0"/>
          </a:p>
        </p:txBody>
      </p:sp>
      <p:sp>
        <p:nvSpPr>
          <p:cNvPr id="4" name="スライド番号プレースホルダー 3">
            <a:extLst>
              <a:ext uri="{FF2B5EF4-FFF2-40B4-BE49-F238E27FC236}">
                <a16:creationId xmlns:a16="http://schemas.microsoft.com/office/drawing/2014/main" id="{5B971810-C79B-44C9-93EB-21BBE376A600}"/>
              </a:ext>
            </a:extLst>
          </p:cNvPr>
          <p:cNvSpPr>
            <a:spLocks noGrp="1"/>
          </p:cNvSpPr>
          <p:nvPr>
            <p:ph type="sldNum" sz="quarter" idx="12"/>
          </p:nvPr>
        </p:nvSpPr>
        <p:spPr/>
        <p:txBody>
          <a:bodyPr/>
          <a:lstStyle/>
          <a:p>
            <a:fld id="{1EAB9B2B-017E-4E0D-85F2-C76126B62143}" type="slidenum">
              <a:rPr kumimoji="1" lang="ja-JP" altLang="en-US" smtClean="0"/>
              <a:t>8</a:t>
            </a:fld>
            <a:endParaRPr kumimoji="1" lang="ja-JP" altLang="en-US"/>
          </a:p>
        </p:txBody>
      </p:sp>
    </p:spTree>
    <p:extLst>
      <p:ext uri="{BB962C8B-B14F-4D97-AF65-F5344CB8AC3E}">
        <p14:creationId xmlns:p14="http://schemas.microsoft.com/office/powerpoint/2010/main" val="3778958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7A7701-CF31-4786-81BF-724283A49DC9}"/>
              </a:ext>
            </a:extLst>
          </p:cNvPr>
          <p:cNvSpPr>
            <a:spLocks noGrp="1"/>
          </p:cNvSpPr>
          <p:nvPr>
            <p:ph type="title"/>
          </p:nvPr>
        </p:nvSpPr>
        <p:spPr/>
        <p:txBody>
          <a:bodyPr/>
          <a:lstStyle/>
          <a:p>
            <a:r>
              <a:rPr kumimoji="1" lang="ja-JP" altLang="en-US" dirty="0"/>
              <a:t>プログラムファイルを開く</a:t>
            </a:r>
          </a:p>
        </p:txBody>
      </p:sp>
      <p:sp>
        <p:nvSpPr>
          <p:cNvPr id="3" name="コンテンツ プレースホルダー 2">
            <a:extLst>
              <a:ext uri="{FF2B5EF4-FFF2-40B4-BE49-F238E27FC236}">
                <a16:creationId xmlns:a16="http://schemas.microsoft.com/office/drawing/2014/main" id="{8F5908AA-D537-4020-802A-11B7A3B94FD3}"/>
              </a:ext>
            </a:extLst>
          </p:cNvPr>
          <p:cNvSpPr>
            <a:spLocks noGrp="1"/>
          </p:cNvSpPr>
          <p:nvPr>
            <p:ph idx="1"/>
          </p:nvPr>
        </p:nvSpPr>
        <p:spPr>
          <a:xfrm>
            <a:off x="1097280" y="1845733"/>
            <a:ext cx="10058400" cy="4508767"/>
          </a:xfrm>
        </p:spPr>
        <p:txBody>
          <a:bodyPr>
            <a:normAutofit/>
          </a:bodyPr>
          <a:lstStyle/>
          <a:p>
            <a:r>
              <a:rPr lang="en-US" altLang="ja-JP" sz="2800" dirty="0"/>
              <a:t>R</a:t>
            </a:r>
            <a:r>
              <a:rPr lang="ja-JP" altLang="en-US" sz="2800" dirty="0"/>
              <a:t>のプログラムファイルを動かす際には</a:t>
            </a:r>
            <a:r>
              <a:rPr lang="en-US" altLang="ja-JP" sz="2800" dirty="0" err="1"/>
              <a:t>main.Rproj</a:t>
            </a:r>
            <a:r>
              <a:rPr lang="ja-JP" altLang="en-US" sz="2800" dirty="0"/>
              <a:t>（</a:t>
            </a:r>
            <a:r>
              <a:rPr lang="en-US" altLang="ja-JP" sz="2800" dirty="0"/>
              <a:t>R</a:t>
            </a:r>
            <a:r>
              <a:rPr lang="ja-JP" altLang="en-US" sz="2800" dirty="0"/>
              <a:t>プロジェクトファイル）をまず開き、そこで</a:t>
            </a:r>
            <a:r>
              <a:rPr lang="en-US" altLang="ja-JP" sz="2800" dirty="0" err="1"/>
              <a:t>dataframe_practice.R</a:t>
            </a:r>
            <a:r>
              <a:rPr lang="ja-JP" altLang="en-US" sz="2800" dirty="0"/>
              <a:t>（</a:t>
            </a:r>
            <a:r>
              <a:rPr lang="en-US" altLang="ja-JP" sz="2800" dirty="0"/>
              <a:t>R</a:t>
            </a:r>
            <a:r>
              <a:rPr lang="ja-JP" altLang="en-US" sz="2800" dirty="0"/>
              <a:t>ファイル）を開く必要がある。</a:t>
            </a:r>
            <a:endParaRPr lang="en-US" altLang="ja-JP" sz="2800" dirty="0"/>
          </a:p>
          <a:p>
            <a:endParaRPr lang="en-US" altLang="ja-JP" sz="1100" dirty="0"/>
          </a:p>
          <a:p>
            <a:r>
              <a:rPr lang="ja-JP" altLang="en-US" sz="2800" dirty="0"/>
              <a:t>ファイルが関連づいている場合にはプロジェクトファイルをダブルクリックした後に</a:t>
            </a:r>
            <a:r>
              <a:rPr lang="en-US" altLang="ja-JP" sz="2800" dirty="0"/>
              <a:t>R</a:t>
            </a:r>
            <a:r>
              <a:rPr lang="ja-JP" altLang="en-US" sz="2800" dirty="0"/>
              <a:t>ファイルをダブルクリックすることで簡単に開くことができる。</a:t>
            </a:r>
            <a:endParaRPr lang="en-US" altLang="ja-JP" sz="2800" dirty="0"/>
          </a:p>
          <a:p>
            <a:r>
              <a:rPr lang="ja-JP" altLang="en-US" sz="2800" dirty="0"/>
              <a:t>もし関連づいていない場合でも、</a:t>
            </a:r>
            <a:r>
              <a:rPr lang="en-US" altLang="ja-JP" sz="2800" dirty="0" err="1"/>
              <a:t>Rstudio</a:t>
            </a:r>
            <a:r>
              <a:rPr lang="ja-JP" altLang="en-US" sz="2800" dirty="0"/>
              <a:t>を起動し、右上の　　　　をクリックすると</a:t>
            </a:r>
            <a:r>
              <a:rPr lang="en-US" altLang="ja-JP" sz="2800" dirty="0"/>
              <a:t>open project</a:t>
            </a:r>
            <a:r>
              <a:rPr lang="ja-JP" altLang="en-US" sz="2800" dirty="0"/>
              <a:t>が選択できる。そして、左上のファイルタブから</a:t>
            </a:r>
            <a:r>
              <a:rPr lang="en-US" altLang="ja-JP" sz="2800" dirty="0"/>
              <a:t>R</a:t>
            </a:r>
            <a:r>
              <a:rPr lang="ja-JP" altLang="en-US" sz="2800" dirty="0"/>
              <a:t>ファイルを選択することでプログラムを開ける。</a:t>
            </a:r>
            <a:endParaRPr lang="en-US" altLang="ja-JP" sz="2800" dirty="0"/>
          </a:p>
        </p:txBody>
      </p:sp>
      <p:pic>
        <p:nvPicPr>
          <p:cNvPr id="1026" name="Picture 2" descr="RPROJ ファイル拡張子 - どうやって開くか .rproj?">
            <a:extLst>
              <a:ext uri="{FF2B5EF4-FFF2-40B4-BE49-F238E27FC236}">
                <a16:creationId xmlns:a16="http://schemas.microsoft.com/office/drawing/2014/main" id="{99666B29-6231-4000-BBF0-EEDE4975C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8578" y="4548851"/>
            <a:ext cx="728241" cy="728241"/>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a:extLst>
              <a:ext uri="{FF2B5EF4-FFF2-40B4-BE49-F238E27FC236}">
                <a16:creationId xmlns:a16="http://schemas.microsoft.com/office/drawing/2014/main" id="{FA17E52A-1439-4000-9D8A-2FE0C784BB43}"/>
              </a:ext>
            </a:extLst>
          </p:cNvPr>
          <p:cNvSpPr>
            <a:spLocks noGrp="1"/>
          </p:cNvSpPr>
          <p:nvPr>
            <p:ph type="sldNum" sz="quarter" idx="12"/>
          </p:nvPr>
        </p:nvSpPr>
        <p:spPr/>
        <p:txBody>
          <a:bodyPr/>
          <a:lstStyle/>
          <a:p>
            <a:fld id="{1EAB9B2B-017E-4E0D-85F2-C76126B62143}" type="slidenum">
              <a:rPr kumimoji="1" lang="ja-JP" altLang="en-US" smtClean="0"/>
              <a:t>9</a:t>
            </a:fld>
            <a:endParaRPr kumimoji="1" lang="ja-JP" altLang="en-US"/>
          </a:p>
        </p:txBody>
      </p:sp>
    </p:spTree>
    <p:extLst>
      <p:ext uri="{BB962C8B-B14F-4D97-AF65-F5344CB8AC3E}">
        <p14:creationId xmlns:p14="http://schemas.microsoft.com/office/powerpoint/2010/main" val="977775717"/>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472</TotalTime>
  <Words>1749</Words>
  <Application>Microsoft Office PowerPoint</Application>
  <PresentationFormat>ワイド画面</PresentationFormat>
  <Paragraphs>195</Paragraphs>
  <Slides>34</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34</vt:i4>
      </vt:variant>
    </vt:vector>
  </HeadingPairs>
  <TitlesOfParts>
    <vt:vector size="41" baseType="lpstr">
      <vt:lpstr>ＭＳ Ｐゴシック</vt:lpstr>
      <vt:lpstr>游ゴシック</vt:lpstr>
      <vt:lpstr>Calibri</vt:lpstr>
      <vt:lpstr>Calibri Light</vt:lpstr>
      <vt:lpstr>Cambria Math</vt:lpstr>
      <vt:lpstr>Wingdings</vt:lpstr>
      <vt:lpstr>レトロスペクト</vt:lpstr>
      <vt:lpstr>R seminar</vt:lpstr>
      <vt:lpstr>目次</vt:lpstr>
      <vt:lpstr>オブジェクト</vt:lpstr>
      <vt:lpstr>データ型</vt:lpstr>
      <vt:lpstr>オブジェクトの要素の例</vt:lpstr>
      <vt:lpstr>因子型</vt:lpstr>
      <vt:lpstr>オブジェクトの属性の例</vt:lpstr>
      <vt:lpstr>データフレームの取り扱い</vt:lpstr>
      <vt:lpstr>プログラムファイルを開く</vt:lpstr>
      <vt:lpstr>プログラムファイルを開く</vt:lpstr>
      <vt:lpstr>パッケージの呼び出し</vt:lpstr>
      <vt:lpstr>PowerPoint プレゼンテーション</vt:lpstr>
      <vt:lpstr>tidyverse</vt:lpstr>
      <vt:lpstr>データフレームの作成</vt:lpstr>
      <vt:lpstr>CSVからのデータ読みこみと確認</vt:lpstr>
      <vt:lpstr>filter select %&gt;%</vt:lpstr>
      <vt:lpstr>filter select %&gt;%</vt:lpstr>
      <vt:lpstr>gather</vt:lpstr>
      <vt:lpstr>bind_rows</vt:lpstr>
      <vt:lpstr>mutate</vt:lpstr>
      <vt:lpstr>mutate</vt:lpstr>
      <vt:lpstr>spread</vt:lpstr>
      <vt:lpstr>merge</vt:lpstr>
      <vt:lpstr>NAの扱い</vt:lpstr>
      <vt:lpstr>join</vt:lpstr>
      <vt:lpstr>join</vt:lpstr>
      <vt:lpstr>for if</vt:lpstr>
      <vt:lpstr>for if</vt:lpstr>
      <vt:lpstr>rgdx.param</vt:lpstr>
      <vt:lpstr>PowerPoint プレゼンテーション</vt:lpstr>
      <vt:lpstr>型変換</vt:lpstr>
      <vt:lpstr>wgdx.reshape</vt:lpstr>
      <vt:lpstr>Rstudioの便利な機能</vt:lpstr>
      <vt:lpstr>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seminar</dc:title>
  <dc:creator>理 西浦</dc:creator>
  <cp:lastModifiedBy>理 西浦</cp:lastModifiedBy>
  <cp:revision>5</cp:revision>
  <dcterms:created xsi:type="dcterms:W3CDTF">2020-06-30T05:35:37Z</dcterms:created>
  <dcterms:modified xsi:type="dcterms:W3CDTF">2020-07-02T05:37:22Z</dcterms:modified>
</cp:coreProperties>
</file>