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66" r:id="rId4"/>
    <p:sldId id="267" r:id="rId5"/>
    <p:sldId id="268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900"/>
    <a:srgbClr val="FF6600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diapozi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l-SI"/>
              <a:t>Kliknite, če želite urediti slog podnaslova matrice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04674-3943-482C-978D-A9EFE06C326E}" type="datetimeFigureOut">
              <a:rPr lang="sl-SI" smtClean="0"/>
              <a:t>4. 06. 2023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48ACDA93-CCFD-439E-BEAB-B6BE33AB8CBD}" type="slidenum">
              <a:rPr lang="sl-SI" smtClean="0"/>
              <a:t>‹#›</a:t>
            </a:fld>
            <a:endParaRPr lang="sl-SI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7828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n navpično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04674-3943-482C-978D-A9EFE06C326E}" type="datetimeFigureOut">
              <a:rPr lang="sl-SI" smtClean="0"/>
              <a:t>4. 06. 2023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CDA93-CCFD-439E-BEAB-B6BE33AB8CBD}" type="slidenum">
              <a:rPr lang="sl-SI" smtClean="0"/>
              <a:t>‹#›</a:t>
            </a:fld>
            <a:endParaRPr lang="sl-SI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368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Navpični naslov in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04674-3943-482C-978D-A9EFE06C326E}" type="datetimeFigureOut">
              <a:rPr lang="sl-SI" smtClean="0"/>
              <a:t>4. 06. 2023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CDA93-CCFD-439E-BEAB-B6BE33AB8CBD}" type="slidenum">
              <a:rPr lang="sl-SI" smtClean="0"/>
              <a:t>‹#›</a:t>
            </a:fld>
            <a:endParaRPr lang="sl-SI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2402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n vseb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04674-3943-482C-978D-A9EFE06C326E}" type="datetimeFigureOut">
              <a:rPr lang="sl-SI" smtClean="0"/>
              <a:t>4. 06. 2023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CDA93-CCFD-439E-BEAB-B6BE33AB8CBD}" type="slidenum">
              <a:rPr lang="sl-SI" smtClean="0"/>
              <a:t>‹#›</a:t>
            </a:fld>
            <a:endParaRPr lang="sl-SI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0097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Glava odse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04674-3943-482C-978D-A9EFE06C326E}" type="datetimeFigureOut">
              <a:rPr lang="sl-SI" smtClean="0"/>
              <a:t>4. 06. 2023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CDA93-CCFD-439E-BEAB-B6BE33AB8CBD}" type="slidenum">
              <a:rPr lang="sl-SI" smtClean="0"/>
              <a:t>‹#›</a:t>
            </a:fld>
            <a:endParaRPr lang="sl-SI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2618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e vseb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04674-3943-482C-978D-A9EFE06C326E}" type="datetimeFigureOut">
              <a:rPr lang="sl-SI" smtClean="0"/>
              <a:t>4. 06. 2023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CDA93-CCFD-439E-BEAB-B6BE33AB8CBD}" type="slidenum">
              <a:rPr lang="sl-SI" smtClean="0"/>
              <a:t>‹#›</a:t>
            </a:fld>
            <a:endParaRPr lang="sl-SI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6801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rimerja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04674-3943-482C-978D-A9EFE06C326E}" type="datetimeFigureOut">
              <a:rPr lang="sl-SI" smtClean="0"/>
              <a:t>4. 06. 2023</a:t>
            </a:fld>
            <a:endParaRPr lang="sl-S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CDA93-CCFD-439E-BEAB-B6BE33AB8CBD}" type="slidenum">
              <a:rPr lang="sl-SI" smtClean="0"/>
              <a:t>‹#›</a:t>
            </a:fld>
            <a:endParaRPr lang="sl-SI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4924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04674-3943-482C-978D-A9EFE06C326E}" type="datetimeFigureOut">
              <a:rPr lang="sl-SI" smtClean="0"/>
              <a:t>4. 06. 2023</a:t>
            </a:fld>
            <a:endParaRPr lang="sl-S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CDA93-CCFD-439E-BEAB-B6BE33AB8CBD}" type="slidenum">
              <a:rPr lang="sl-SI" smtClean="0"/>
              <a:t>‹#›</a:t>
            </a:fld>
            <a:endParaRPr lang="sl-SI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9409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04674-3943-482C-978D-A9EFE06C326E}" type="datetimeFigureOut">
              <a:rPr lang="sl-SI" smtClean="0"/>
              <a:t>4. 06. 2023</a:t>
            </a:fld>
            <a:endParaRPr lang="sl-S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CDA93-CCFD-439E-BEAB-B6BE33AB8CBD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4275812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Vsebina z naslo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04674-3943-482C-978D-A9EFE06C326E}" type="datetimeFigureOut">
              <a:rPr lang="sl-SI" smtClean="0"/>
              <a:t>4. 06. 2023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CDA93-CCFD-439E-BEAB-B6BE33AB8CBD}" type="slidenum">
              <a:rPr lang="sl-SI" smtClean="0"/>
              <a:t>‹#›</a:t>
            </a:fld>
            <a:endParaRPr lang="sl-SI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3050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Naslov in sli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l-SI"/>
              <a:t>Kliknite ikono, če želite dodati sliko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7B404674-3943-482C-978D-A9EFE06C326E}" type="datetimeFigureOut">
              <a:rPr lang="sl-SI" smtClean="0"/>
              <a:t>4. 06. 2023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CDA93-CCFD-439E-BEAB-B6BE33AB8CBD}" type="slidenum">
              <a:rPr lang="sl-SI" smtClean="0"/>
              <a:t>‹#›</a:t>
            </a:fld>
            <a:endParaRPr lang="sl-SI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2687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404674-3943-482C-978D-A9EFE06C326E}" type="datetimeFigureOut">
              <a:rPr lang="sl-SI" smtClean="0"/>
              <a:t>4. 06. 2023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48ACDA93-CCFD-439E-BEAB-B6BE33AB8CBD}" type="slidenum">
              <a:rPr lang="sl-SI" smtClean="0"/>
              <a:t>‹#›</a:t>
            </a:fld>
            <a:endParaRPr lang="sl-SI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6252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abestdude/Project---Using-mass-data-in-traffic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K-nearest_neighbors_algorithm" TargetMode="External"/><Relationship Id="rId2" Type="http://schemas.openxmlformats.org/officeDocument/2006/relationships/hyperlink" Target="http://localhost:5000/predict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DCA4A580-7788-1E67-22FE-A996FBF86B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l-PL" sz="4000" b="1" dirty="0"/>
              <a:t>Analize masivnih podatkov za aplikacije v realnem svetu</a:t>
            </a:r>
            <a:endParaRPr lang="sl-SI" sz="4000" dirty="0"/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116A7B36-5035-601D-3956-21D698C71F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l-SI" b="0" i="0" u="sng" dirty="0">
                <a:effectLst/>
                <a:latin typeface="gg sans"/>
                <a:hlinkClick r:id="rId2" tooltip="https://github.com/tabestdude/Project---Using-mass-data-in-traffic"/>
              </a:rPr>
              <a:t>https://github.com/tabestdude/Project---Using-mass-data-in-traffic</a:t>
            </a:r>
            <a:endParaRPr lang="sl-SI" dirty="0"/>
          </a:p>
        </p:txBody>
      </p:sp>
      <p:sp>
        <p:nvSpPr>
          <p:cNvPr id="4" name="PoljeZBesedilom 3">
            <a:extLst>
              <a:ext uri="{FF2B5EF4-FFF2-40B4-BE49-F238E27FC236}">
                <a16:creationId xmlns:a16="http://schemas.microsoft.com/office/drawing/2014/main" id="{A71E4B16-7D6C-F3AA-7D39-78F31C6E1420}"/>
              </a:ext>
            </a:extLst>
          </p:cNvPr>
          <p:cNvSpPr txBox="1"/>
          <p:nvPr/>
        </p:nvSpPr>
        <p:spPr>
          <a:xfrm>
            <a:off x="7178663" y="5594037"/>
            <a:ext cx="3876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l-SI" sz="2400" dirty="0"/>
              <a:t>Aleš Lenko in Luka Majer, RIT</a:t>
            </a:r>
          </a:p>
        </p:txBody>
      </p:sp>
    </p:spTree>
    <p:extLst>
      <p:ext uri="{BB962C8B-B14F-4D97-AF65-F5344CB8AC3E}">
        <p14:creationId xmlns:p14="http://schemas.microsoft.com/office/powerpoint/2010/main" val="19360711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E145FB33-F033-1027-046A-464E04C6F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Express – moduli </a:t>
            </a: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4CAD3F89-B485-FFDE-6F12-687884568B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/>
              <a:t>NODEMON</a:t>
            </a:r>
          </a:p>
          <a:p>
            <a:pPr lvl="1"/>
            <a:r>
              <a:rPr lang="sl-SI" dirty="0"/>
              <a:t>Se uporablja med razvojem aplikacije, saj zaznava spremembe in ob spremembah </a:t>
            </a:r>
            <a:r>
              <a:rPr lang="sl-SI" dirty="0" err="1"/>
              <a:t>nanovo</a:t>
            </a:r>
            <a:r>
              <a:rPr lang="sl-SI" dirty="0"/>
              <a:t> zažene strežnik.</a:t>
            </a:r>
          </a:p>
          <a:p>
            <a:pPr lvl="1"/>
            <a:r>
              <a:rPr lang="sl-SI" dirty="0"/>
              <a:t>Za uporabo ga moraš prvo dodati v </a:t>
            </a:r>
            <a:r>
              <a:rPr lang="sl-SI" dirty="0" err="1"/>
              <a:t>package.json</a:t>
            </a:r>
            <a:r>
              <a:rPr lang="sl-SI" dirty="0"/>
              <a:t>.</a:t>
            </a:r>
          </a:p>
          <a:p>
            <a:pPr lvl="1"/>
            <a:endParaRPr lang="sl-SI" dirty="0"/>
          </a:p>
          <a:p>
            <a:pPr lvl="1"/>
            <a:endParaRPr lang="sl-SI" dirty="0"/>
          </a:p>
          <a:p>
            <a:pPr lvl="1"/>
            <a:r>
              <a:rPr lang="sl-SI" dirty="0"/>
              <a:t>Nato ga pa lahko v konzoli kličeš na tak način:  </a:t>
            </a:r>
            <a:r>
              <a:rPr lang="sl-SI" dirty="0" err="1"/>
              <a:t>npm</a:t>
            </a:r>
            <a:r>
              <a:rPr lang="sl-SI" dirty="0"/>
              <a:t> run dev</a:t>
            </a:r>
          </a:p>
        </p:txBody>
      </p:sp>
      <p:pic>
        <p:nvPicPr>
          <p:cNvPr id="5" name="Slika 4">
            <a:extLst>
              <a:ext uri="{FF2B5EF4-FFF2-40B4-BE49-F238E27FC236}">
                <a16:creationId xmlns:a16="http://schemas.microsoft.com/office/drawing/2014/main" id="{F34F7C26-378A-4B47-4743-F8FFC8487F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2692" y="2847894"/>
            <a:ext cx="4467849" cy="1162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5886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A62F5BE4-85A7-3553-BE35-75DDC4162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REACT - prikaz </a:t>
            </a: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D00CAEEF-BDB1-3EBB-DB95-9182F43464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/>
              <a:t>Mapa prikazuje poti , ki jih uporabniki </a:t>
            </a:r>
            <a:r>
              <a:rPr lang="sl-SI" dirty="0" err="1"/>
              <a:t>pošlejo</a:t>
            </a:r>
            <a:r>
              <a:rPr lang="sl-SI" dirty="0"/>
              <a:t> (</a:t>
            </a:r>
            <a:r>
              <a:rPr lang="sl-SI" dirty="0" err="1"/>
              <a:t>MyMap</a:t>
            </a:r>
            <a:r>
              <a:rPr lang="sl-SI" dirty="0"/>
              <a:t> pokaže samo tvoje podatke)</a:t>
            </a:r>
          </a:p>
        </p:txBody>
      </p:sp>
      <p:pic>
        <p:nvPicPr>
          <p:cNvPr id="6" name="Označba mesta vsebine 4">
            <a:extLst>
              <a:ext uri="{FF2B5EF4-FFF2-40B4-BE49-F238E27FC236}">
                <a16:creationId xmlns:a16="http://schemas.microsoft.com/office/drawing/2014/main" id="{AFD5A854-E2C4-CF4F-F69F-D343A6BACC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2454553"/>
            <a:ext cx="7612441" cy="344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7570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A7B07F36-10E7-3C38-07DB-E3F675E9C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REACT – KODA (pridobivanje podatkov) </a:t>
            </a: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E39723F3-CD45-C214-4422-D26E7B5433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/>
              <a:t>Vsako sekundo dobi podatke za izpis poti:</a:t>
            </a:r>
          </a:p>
        </p:txBody>
      </p:sp>
      <p:pic>
        <p:nvPicPr>
          <p:cNvPr id="9" name="Slika 8">
            <a:extLst>
              <a:ext uri="{FF2B5EF4-FFF2-40B4-BE49-F238E27FC236}">
                <a16:creationId xmlns:a16="http://schemas.microsoft.com/office/drawing/2014/main" id="{4227DF2F-D35E-3563-8532-EF0FFC099E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2397967"/>
            <a:ext cx="7944264" cy="3308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8869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93E2DF6C-4D27-F2D6-28A7-4C4B0EB50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REACT – KODA (prikaz podatkov) </a:t>
            </a: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B7488222-429D-7F14-FC6D-F438B94539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/>
              <a:t>S to kodo se prikažejo poti, ki jih v kodi na prejšnjem diapozitivu dobimo</a:t>
            </a:r>
          </a:p>
        </p:txBody>
      </p:sp>
      <p:pic>
        <p:nvPicPr>
          <p:cNvPr id="5" name="Slika 4">
            <a:extLst>
              <a:ext uri="{FF2B5EF4-FFF2-40B4-BE49-F238E27FC236}">
                <a16:creationId xmlns:a16="http://schemas.microsoft.com/office/drawing/2014/main" id="{1EFCB07C-8A44-753D-9A9D-A40063FF3A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2512141"/>
            <a:ext cx="9507277" cy="2457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413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39A0EBE6-4434-9D05-C042-E63028C46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MERN </a:t>
            </a:r>
            <a:r>
              <a:rPr lang="sl-SI" dirty="0" err="1"/>
              <a:t>stack</a:t>
            </a:r>
            <a:endParaRPr lang="sl-SI" dirty="0"/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9749D000-4FBB-CD42-E362-FC481FCE88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>
            <a:normAutofit/>
          </a:bodyPr>
          <a:lstStyle/>
          <a:p>
            <a:r>
              <a:rPr lang="sl-SI" dirty="0" err="1"/>
              <a:t>MongoDB</a:t>
            </a:r>
            <a:endParaRPr lang="sl-SI" dirty="0"/>
          </a:p>
          <a:p>
            <a:pPr lvl="1"/>
            <a:r>
              <a:rPr lang="sl-SI" dirty="0"/>
              <a:t>Shranjuje podatke v obliki JSON objektov</a:t>
            </a:r>
          </a:p>
          <a:p>
            <a:r>
              <a:rPr lang="sl-SI" dirty="0"/>
              <a:t>Express</a:t>
            </a:r>
          </a:p>
          <a:p>
            <a:pPr lvl="1"/>
            <a:r>
              <a:rPr lang="sl-SI" dirty="0"/>
              <a:t>Ogrodje za izdelavo spletni in mobilnih aplikacij (zaledni del)</a:t>
            </a:r>
          </a:p>
          <a:p>
            <a:r>
              <a:rPr lang="sl-SI" dirty="0" err="1"/>
              <a:t>React</a:t>
            </a:r>
            <a:endParaRPr lang="sl-SI" dirty="0"/>
          </a:p>
          <a:p>
            <a:pPr lvl="1"/>
            <a:r>
              <a:rPr lang="sl-SI" dirty="0"/>
              <a:t>Knjižnica za izdelavo čelnega dela spletne aplikacije</a:t>
            </a:r>
          </a:p>
          <a:p>
            <a:r>
              <a:rPr lang="sl-SI" dirty="0" err="1"/>
              <a:t>Node</a:t>
            </a:r>
            <a:r>
              <a:rPr lang="sl-SI" dirty="0"/>
              <a:t> JS</a:t>
            </a:r>
          </a:p>
          <a:p>
            <a:pPr lvl="1"/>
            <a:r>
              <a:rPr lang="sl-SI" dirty="0" err="1"/>
              <a:t>JavaScript</a:t>
            </a:r>
            <a:r>
              <a:rPr lang="sl-SI" dirty="0"/>
              <a:t> strežnik</a:t>
            </a:r>
          </a:p>
        </p:txBody>
      </p:sp>
    </p:spTree>
    <p:extLst>
      <p:ext uri="{BB962C8B-B14F-4D97-AF65-F5344CB8AC3E}">
        <p14:creationId xmlns:p14="http://schemas.microsoft.com/office/powerpoint/2010/main" val="4291651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AD0F84F3-C3C1-692C-40B9-012841A7D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Mobilna Aplikacija – opis </a:t>
            </a: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9B41A7ED-C55F-083D-6E24-32BC767DD7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/>
              <a:t>Mobilna aplikacija je narejena v </a:t>
            </a:r>
            <a:r>
              <a:rPr lang="sl-SI" dirty="0" err="1"/>
              <a:t>AndroidStudio</a:t>
            </a:r>
            <a:r>
              <a:rPr lang="sl-SI" dirty="0"/>
              <a:t> v </a:t>
            </a:r>
            <a:r>
              <a:rPr lang="sl-SI" dirty="0" err="1"/>
              <a:t>kotlinu</a:t>
            </a:r>
            <a:endParaRPr lang="sl-SI" dirty="0"/>
          </a:p>
          <a:p>
            <a:r>
              <a:rPr lang="sl-SI" dirty="0"/>
              <a:t>Aplikacija prvo zahteva prijavo uporabnika, ki se registrira na spletni strani</a:t>
            </a:r>
          </a:p>
          <a:p>
            <a:r>
              <a:rPr lang="sl-SI" dirty="0"/>
              <a:t>Nato za 2-factor </a:t>
            </a:r>
            <a:r>
              <a:rPr lang="sl-SI" dirty="0" err="1"/>
              <a:t>autentikacija</a:t>
            </a:r>
            <a:r>
              <a:rPr lang="sl-SI" dirty="0"/>
              <a:t> zajame sliko in jo pošlje na </a:t>
            </a:r>
            <a:r>
              <a:rPr lang="sl-SI" dirty="0" err="1"/>
              <a:t>flask</a:t>
            </a:r>
            <a:r>
              <a:rPr lang="sl-SI" dirty="0"/>
              <a:t> server, ki jo obdela in pošlje odziv katerega uporabnika je zaznalo</a:t>
            </a:r>
          </a:p>
          <a:p>
            <a:r>
              <a:rPr lang="sl-SI" dirty="0"/>
              <a:t>Aplikacija nato glede na odziv spusti uporabnika naprej na zajemanje podatkov ali pa mu izpiše z Toast da mora ponovno zajeti sliko.</a:t>
            </a:r>
          </a:p>
        </p:txBody>
      </p:sp>
    </p:spTree>
    <p:extLst>
      <p:ext uri="{BB962C8B-B14F-4D97-AF65-F5344CB8AC3E}">
        <p14:creationId xmlns:p14="http://schemas.microsoft.com/office/powerpoint/2010/main" val="3682629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931C334C-D073-2D46-4705-F72989D13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Mobilna Aplikacija – prikaz </a:t>
            </a:r>
          </a:p>
        </p:txBody>
      </p:sp>
      <p:pic>
        <p:nvPicPr>
          <p:cNvPr id="5" name="Slika 4" descr="Slika, ki vsebuje besede besedilo, posnetek zaslona, programska oprema, oblikovanje&#10;&#10;Opis je samodejno ustvarjen">
            <a:extLst>
              <a:ext uri="{FF2B5EF4-FFF2-40B4-BE49-F238E27FC236}">
                <a16:creationId xmlns:a16="http://schemas.microsoft.com/office/drawing/2014/main" id="{6A3D2BF1-FE81-6ABC-3F8C-42C9BEA343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3604" y="1853754"/>
            <a:ext cx="1666914" cy="3704252"/>
          </a:xfrm>
          <a:prstGeom prst="rect">
            <a:avLst/>
          </a:prstGeom>
        </p:spPr>
      </p:pic>
      <p:pic>
        <p:nvPicPr>
          <p:cNvPr id="7" name="Slika 6" descr="Slika, ki vsebuje besede besedilo, posnetek zaslona, večpredstavnost, prikazovalna naprava&#10;&#10;Opis je samodejno ustvarjen">
            <a:extLst>
              <a:ext uri="{FF2B5EF4-FFF2-40B4-BE49-F238E27FC236}">
                <a16:creationId xmlns:a16="http://schemas.microsoft.com/office/drawing/2014/main" id="{7780D93A-19E8-9021-9D65-BFD420C904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2543" y="1853754"/>
            <a:ext cx="1666913" cy="3704252"/>
          </a:xfrm>
          <a:prstGeom prst="rect">
            <a:avLst/>
          </a:prstGeom>
        </p:spPr>
      </p:pic>
      <p:pic>
        <p:nvPicPr>
          <p:cNvPr id="9" name="Slika 8" descr="Slika, ki vsebuje besede besedilo, posnetek zaslona, programska oprema, večpredstavnostna programska oprema&#10;&#10;Opis je samodejno ustvarjen">
            <a:extLst>
              <a:ext uri="{FF2B5EF4-FFF2-40B4-BE49-F238E27FC236}">
                <a16:creationId xmlns:a16="http://schemas.microsoft.com/office/drawing/2014/main" id="{206A5C9D-C708-FEB5-4180-7A1FD141FD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481" y="1853754"/>
            <a:ext cx="1666913" cy="3704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387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5BEB4F2B-B44E-2975-B43A-51F0C54EC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err="1"/>
              <a:t>Flask</a:t>
            </a:r>
            <a:r>
              <a:rPr lang="sl-SI" dirty="0"/>
              <a:t> strežnik</a:t>
            </a: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7E2148A6-1B75-4F60-4A2F-A6FE7E0E5C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err="1"/>
              <a:t>Flask</a:t>
            </a:r>
            <a:r>
              <a:rPr lang="sl-SI" dirty="0"/>
              <a:t> strežnik prejme POST zahtevo na </a:t>
            </a:r>
            <a:r>
              <a:rPr lang="sl-SI" dirty="0">
                <a:hlinkClick r:id="rId2"/>
              </a:rPr>
              <a:t>http://localhost:5000/predict</a:t>
            </a:r>
            <a:r>
              <a:rPr lang="sl-SI" dirty="0"/>
              <a:t> s sliko uporabnika</a:t>
            </a:r>
          </a:p>
          <a:p>
            <a:r>
              <a:rPr lang="sl-SI" dirty="0"/>
              <a:t>Nato sliko obdela s </a:t>
            </a:r>
            <a:r>
              <a:rPr lang="sl-SI" dirty="0" err="1"/>
              <a:t>algoritmama</a:t>
            </a:r>
            <a:r>
              <a:rPr lang="sl-SI" dirty="0"/>
              <a:t>: </a:t>
            </a:r>
          </a:p>
          <a:p>
            <a:pPr lvl="1"/>
            <a:r>
              <a:rPr lang="sl-SI" dirty="0"/>
              <a:t>HOG – Histogram </a:t>
            </a:r>
            <a:r>
              <a:rPr lang="sl-SI" dirty="0" err="1"/>
              <a:t>Orientated</a:t>
            </a:r>
            <a:r>
              <a:rPr lang="sl-SI" dirty="0"/>
              <a:t> </a:t>
            </a:r>
            <a:r>
              <a:rPr lang="sl-SI" dirty="0" err="1"/>
              <a:t>Gradients</a:t>
            </a:r>
            <a:endParaRPr lang="sl-SI" dirty="0"/>
          </a:p>
          <a:p>
            <a:pPr lvl="1"/>
            <a:r>
              <a:rPr lang="sl-SI" dirty="0"/>
              <a:t>LBP – </a:t>
            </a:r>
            <a:r>
              <a:rPr lang="sl-SI" dirty="0" err="1"/>
              <a:t>Local</a:t>
            </a:r>
            <a:r>
              <a:rPr lang="sl-SI" dirty="0"/>
              <a:t> </a:t>
            </a:r>
            <a:r>
              <a:rPr lang="sl-SI" dirty="0" err="1"/>
              <a:t>Binary</a:t>
            </a:r>
            <a:r>
              <a:rPr lang="sl-SI" dirty="0"/>
              <a:t> </a:t>
            </a:r>
            <a:r>
              <a:rPr lang="sl-SI" dirty="0" err="1"/>
              <a:t>Pattern</a:t>
            </a:r>
            <a:endParaRPr lang="sl-SI" dirty="0"/>
          </a:p>
          <a:p>
            <a:r>
              <a:rPr lang="sl-SI" dirty="0"/>
              <a:t>Obdelavo teh slik nato da v metodo</a:t>
            </a:r>
            <a:r>
              <a:rPr lang="sl-SI" dirty="0">
                <a:hlinkClick r:id="rId3"/>
              </a:rPr>
              <a:t> k-NN </a:t>
            </a:r>
            <a:r>
              <a:rPr lang="sl-SI" dirty="0"/>
              <a:t>za ugibanje uporabnika </a:t>
            </a:r>
          </a:p>
          <a:p>
            <a:r>
              <a:rPr lang="sl-SI" dirty="0"/>
              <a:t>Rezultat nato pošlje kot odziv</a:t>
            </a:r>
          </a:p>
          <a:p>
            <a:r>
              <a:rPr lang="sl-SI" dirty="0"/>
              <a:t>host=0.0.0.0 pomeni da se lahko vsi povežejo nanj</a:t>
            </a:r>
          </a:p>
        </p:txBody>
      </p:sp>
      <p:pic>
        <p:nvPicPr>
          <p:cNvPr id="5" name="Slika 4">
            <a:extLst>
              <a:ext uri="{FF2B5EF4-FFF2-40B4-BE49-F238E27FC236}">
                <a16:creationId xmlns:a16="http://schemas.microsoft.com/office/drawing/2014/main" id="{DD444863-D929-2D7A-24F6-49933F8FD9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2858" y="2778879"/>
            <a:ext cx="3734321" cy="962159"/>
          </a:xfrm>
          <a:prstGeom prst="rect">
            <a:avLst/>
          </a:prstGeom>
        </p:spPr>
      </p:pic>
      <p:pic>
        <p:nvPicPr>
          <p:cNvPr id="7" name="Slika 6">
            <a:extLst>
              <a:ext uri="{FF2B5EF4-FFF2-40B4-BE49-F238E27FC236}">
                <a16:creationId xmlns:a16="http://schemas.microsoft.com/office/drawing/2014/main" id="{13246D24-E877-AB70-34FC-9C5DBC9590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02858" y="4237448"/>
            <a:ext cx="3562847" cy="53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618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1327A6C0-91FB-0278-B153-C8021FAEB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Express – moduli </a:t>
            </a: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AB258A2B-BC7E-A98A-D9A3-29B5191E7F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l-SI" dirty="0"/>
              <a:t>BCRYPT</a:t>
            </a:r>
          </a:p>
          <a:p>
            <a:pPr lvl="1"/>
            <a:r>
              <a:rPr lang="sl-SI" dirty="0" err="1"/>
              <a:t>JavaScript</a:t>
            </a:r>
            <a:r>
              <a:rPr lang="sl-SI" dirty="0"/>
              <a:t> knjižnica, ki uporablja v </a:t>
            </a:r>
            <a:r>
              <a:rPr lang="sl-SI" dirty="0" err="1"/>
              <a:t>odzadju</a:t>
            </a:r>
            <a:r>
              <a:rPr lang="sl-SI" dirty="0"/>
              <a:t> različne jezike (</a:t>
            </a:r>
            <a:r>
              <a:rPr lang="sl-SI" dirty="0" err="1"/>
              <a:t>python</a:t>
            </a:r>
            <a:r>
              <a:rPr lang="sl-SI" dirty="0"/>
              <a:t>, c++ …) in se uporablja za </a:t>
            </a:r>
            <a:r>
              <a:rPr lang="sl-SI" dirty="0" err="1"/>
              <a:t>kriptiranje</a:t>
            </a:r>
            <a:r>
              <a:rPr lang="sl-SI" dirty="0"/>
              <a:t>. V najini aplikaciji je to geslo uporabnikov.</a:t>
            </a:r>
          </a:p>
          <a:p>
            <a:pPr marL="457200" lvl="1" indent="0">
              <a:buNone/>
            </a:pPr>
            <a:r>
              <a:rPr lang="sl-SI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sl-SI" b="0" dirty="0">
                <a:effectLst/>
                <a:latin typeface="Consolas" panose="020B0609020204030204" pitchFamily="49" charset="0"/>
              </a:rPr>
              <a:t> </a:t>
            </a:r>
            <a:r>
              <a:rPr lang="sl-SI" b="0" dirty="0" err="1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bcrypt</a:t>
            </a:r>
            <a:r>
              <a:rPr lang="sl-SI" b="0" dirty="0">
                <a:effectLst/>
                <a:latin typeface="Consolas" panose="020B0609020204030204" pitchFamily="49" charset="0"/>
              </a:rPr>
              <a:t> = </a:t>
            </a:r>
            <a:r>
              <a:rPr lang="sl-SI" b="0" dirty="0" err="1">
                <a:solidFill>
                  <a:srgbClr val="CC9900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sl-SI" b="0" dirty="0">
                <a:solidFill>
                  <a:srgbClr val="CC99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sl-SI" b="0" dirty="0">
                <a:solidFill>
                  <a:srgbClr val="FF66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sl-SI" b="0" dirty="0" err="1">
                <a:solidFill>
                  <a:srgbClr val="FF6600"/>
                </a:solidFill>
                <a:effectLst/>
                <a:latin typeface="Consolas" panose="020B0609020204030204" pitchFamily="49" charset="0"/>
              </a:rPr>
              <a:t>bcrypt</a:t>
            </a:r>
            <a:r>
              <a:rPr lang="sl-SI" b="0" dirty="0">
                <a:solidFill>
                  <a:srgbClr val="FF6600"/>
                </a:solidFill>
                <a:effectLst/>
                <a:latin typeface="Consolas" panose="020B0609020204030204" pitchFamily="49" charset="0"/>
              </a:rPr>
              <a:t>‘</a:t>
            </a:r>
            <a:r>
              <a:rPr lang="sl-SI" b="0" dirty="0">
                <a:solidFill>
                  <a:srgbClr val="CC99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sl-SI" b="0" dirty="0">
                <a:effectLst/>
                <a:latin typeface="Consolas" panose="020B0609020204030204" pitchFamily="49" charset="0"/>
              </a:rPr>
              <a:t>;</a:t>
            </a:r>
          </a:p>
          <a:p>
            <a:pPr marL="457200" lvl="1" indent="0">
              <a:buNone/>
            </a:pPr>
            <a:endParaRPr lang="sl-SI" dirty="0"/>
          </a:p>
          <a:p>
            <a:pPr lvl="1"/>
            <a:endParaRPr lang="sl-SI" dirty="0"/>
          </a:p>
        </p:txBody>
      </p:sp>
      <p:pic>
        <p:nvPicPr>
          <p:cNvPr id="5" name="Slika 4">
            <a:extLst>
              <a:ext uri="{FF2B5EF4-FFF2-40B4-BE49-F238E27FC236}">
                <a16:creationId xmlns:a16="http://schemas.microsoft.com/office/drawing/2014/main" id="{195B3105-3057-E7E4-A125-4F2CD7C93C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3951" y="3233138"/>
            <a:ext cx="4953691" cy="19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481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0A93AB13-E495-8783-6C67-564A3DBF5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Express – moduli </a:t>
            </a: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DC4E797C-C613-4C39-9B1F-1060B8EA48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/>
              <a:t>CONNECT-MONGO</a:t>
            </a:r>
          </a:p>
          <a:p>
            <a:pPr lvl="1"/>
            <a:r>
              <a:rPr lang="sl-SI" dirty="0"/>
              <a:t>Se uporablja za povezavo na podatkovno bazo</a:t>
            </a:r>
          </a:p>
          <a:p>
            <a:pPr lvl="1"/>
            <a:endParaRPr lang="sl-SI" dirty="0"/>
          </a:p>
          <a:p>
            <a:endParaRPr lang="sl-SI" dirty="0"/>
          </a:p>
          <a:p>
            <a:r>
              <a:rPr lang="sl-SI" dirty="0"/>
              <a:t>HTTP-ERRORS</a:t>
            </a:r>
          </a:p>
          <a:p>
            <a:pPr lvl="1"/>
            <a:r>
              <a:rPr lang="sl-SI" dirty="0"/>
              <a:t>Se uporablja za ustvarjanje ‚</a:t>
            </a:r>
            <a:r>
              <a:rPr lang="sl-SI" dirty="0" err="1"/>
              <a:t>errorjev</a:t>
            </a:r>
            <a:r>
              <a:rPr lang="sl-SI" dirty="0"/>
              <a:t>‘ s status kodo</a:t>
            </a:r>
          </a:p>
          <a:p>
            <a:pPr lvl="1"/>
            <a:r>
              <a:rPr lang="sl-SI" dirty="0"/>
              <a:t>V primeru se naredi ‚</a:t>
            </a:r>
            <a:r>
              <a:rPr lang="sl-SI" dirty="0" err="1"/>
              <a:t>error</a:t>
            </a:r>
            <a:r>
              <a:rPr lang="sl-SI" dirty="0"/>
              <a:t>‘ za ‚stran ni najdena‘</a:t>
            </a:r>
          </a:p>
          <a:p>
            <a:pPr marL="457200" lvl="1" indent="0">
              <a:buNone/>
            </a:pPr>
            <a:endParaRPr lang="sl-SI" dirty="0"/>
          </a:p>
        </p:txBody>
      </p:sp>
      <p:pic>
        <p:nvPicPr>
          <p:cNvPr id="5" name="Slika 4">
            <a:extLst>
              <a:ext uri="{FF2B5EF4-FFF2-40B4-BE49-F238E27FC236}">
                <a16:creationId xmlns:a16="http://schemas.microsoft.com/office/drawing/2014/main" id="{C336CF62-707D-7BF0-E189-4EA58CB616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4278" y="1964275"/>
            <a:ext cx="3945298" cy="1649045"/>
          </a:xfrm>
          <a:prstGeom prst="rect">
            <a:avLst/>
          </a:prstGeom>
        </p:spPr>
      </p:pic>
      <p:pic>
        <p:nvPicPr>
          <p:cNvPr id="7" name="Slika 6">
            <a:extLst>
              <a:ext uri="{FF2B5EF4-FFF2-40B4-BE49-F238E27FC236}">
                <a16:creationId xmlns:a16="http://schemas.microsoft.com/office/drawing/2014/main" id="{8AE297C7-4770-D03C-2A9D-D61C7C3208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8942" y="3918010"/>
            <a:ext cx="3791479" cy="1038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177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4C69AF9A-F654-56DB-F199-DA33B5768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Express - moduli</a:t>
            </a: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3F762079-FCDE-3E4A-73EF-F5EC05CC81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/>
              <a:t>CORS</a:t>
            </a:r>
          </a:p>
          <a:p>
            <a:pPr lvl="1"/>
            <a:r>
              <a:rPr lang="sl-SI" dirty="0"/>
              <a:t>Se uporablja za dodajanja </a:t>
            </a:r>
            <a:r>
              <a:rPr lang="sl-SI" dirty="0" err="1"/>
              <a:t>ip</a:t>
            </a:r>
            <a:r>
              <a:rPr lang="sl-SI" dirty="0"/>
              <a:t>-jev, ki se lahko povežejo na zaledni del (</a:t>
            </a:r>
            <a:r>
              <a:rPr lang="sl-SI" dirty="0" err="1"/>
              <a:t>whitelist</a:t>
            </a:r>
            <a:r>
              <a:rPr lang="sl-SI" dirty="0"/>
              <a:t>)</a:t>
            </a:r>
          </a:p>
        </p:txBody>
      </p:sp>
      <p:pic>
        <p:nvPicPr>
          <p:cNvPr id="5" name="Slika 4">
            <a:extLst>
              <a:ext uri="{FF2B5EF4-FFF2-40B4-BE49-F238E27FC236}">
                <a16:creationId xmlns:a16="http://schemas.microsoft.com/office/drawing/2014/main" id="{F56D1259-5AF4-5858-8160-E8DA4250BF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7478" y="2751724"/>
            <a:ext cx="6485388" cy="2714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0893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D1C64BE8-A4BA-0389-A2A4-5CCDA86BC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Express – moduli </a:t>
            </a: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0598DF7F-2CC1-E970-4BC0-2B20252F86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/>
              <a:t>MONGOOSE</a:t>
            </a:r>
          </a:p>
          <a:p>
            <a:pPr lvl="1"/>
            <a:r>
              <a:rPr lang="sl-SI" dirty="0"/>
              <a:t>Ta modul se uporablja za generiranje ‚shem‘, ki se uporabijo za strukturo </a:t>
            </a:r>
            <a:r>
              <a:rPr lang="sl-SI" dirty="0" err="1"/>
              <a:t>json</a:t>
            </a:r>
            <a:r>
              <a:rPr lang="sl-SI" dirty="0"/>
              <a:t> objektov na podatkovni bazi</a:t>
            </a:r>
          </a:p>
        </p:txBody>
      </p:sp>
      <p:pic>
        <p:nvPicPr>
          <p:cNvPr id="5" name="Slika 4">
            <a:extLst>
              <a:ext uri="{FF2B5EF4-FFF2-40B4-BE49-F238E27FC236}">
                <a16:creationId xmlns:a16="http://schemas.microsoft.com/office/drawing/2014/main" id="{981CFAC3-9920-31D2-AE6B-C5E1E1A267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3244183"/>
            <a:ext cx="4799931" cy="1732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853965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ja">
  <a:themeElements>
    <a:clrScheme name="Galerij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ij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ij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105</TotalTime>
  <Words>411</Words>
  <Application>Microsoft Office PowerPoint</Application>
  <PresentationFormat>Širokozaslonsko</PresentationFormat>
  <Paragraphs>57</Paragraphs>
  <Slides>13</Slides>
  <Notes>0</Notes>
  <HiddenSlides>0</HiddenSlides>
  <MMClips>0</MMClips>
  <ScaleCrop>false</ScaleCrop>
  <HeadingPairs>
    <vt:vector size="6" baseType="variant">
      <vt:variant>
        <vt:lpstr>Uporabljene pisave</vt:lpstr>
      </vt:variant>
      <vt:variant>
        <vt:i4>4</vt:i4>
      </vt:variant>
      <vt:variant>
        <vt:lpstr>Tema</vt:lpstr>
      </vt:variant>
      <vt:variant>
        <vt:i4>1</vt:i4>
      </vt:variant>
      <vt:variant>
        <vt:lpstr>Naslovi diapozitivov</vt:lpstr>
      </vt:variant>
      <vt:variant>
        <vt:i4>13</vt:i4>
      </vt:variant>
    </vt:vector>
  </HeadingPairs>
  <TitlesOfParts>
    <vt:vector size="18" baseType="lpstr">
      <vt:lpstr>Arial</vt:lpstr>
      <vt:lpstr>Consolas</vt:lpstr>
      <vt:lpstr>gg sans</vt:lpstr>
      <vt:lpstr>Gill Sans MT</vt:lpstr>
      <vt:lpstr>Galerija</vt:lpstr>
      <vt:lpstr>Analize masivnih podatkov za aplikacije v realnem svetu</vt:lpstr>
      <vt:lpstr>MERN stack</vt:lpstr>
      <vt:lpstr>Mobilna Aplikacija – opis </vt:lpstr>
      <vt:lpstr>Mobilna Aplikacija – prikaz </vt:lpstr>
      <vt:lpstr>Flask strežnik</vt:lpstr>
      <vt:lpstr>Express – moduli </vt:lpstr>
      <vt:lpstr>Express – moduli </vt:lpstr>
      <vt:lpstr>Express - moduli</vt:lpstr>
      <vt:lpstr>Express – moduli </vt:lpstr>
      <vt:lpstr>Express – moduli </vt:lpstr>
      <vt:lpstr>REACT - prikaz </vt:lpstr>
      <vt:lpstr>REACT – KODA (pridobivanje podatkov) </vt:lpstr>
      <vt:lpstr>REACT – KODA (prikaz podatkov)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of technologies used in project</dc:title>
  <dc:creator>Aleš Lenko</dc:creator>
  <cp:lastModifiedBy>Aleš Lenko</cp:lastModifiedBy>
  <cp:revision>7</cp:revision>
  <dcterms:created xsi:type="dcterms:W3CDTF">2023-06-04T16:12:38Z</dcterms:created>
  <dcterms:modified xsi:type="dcterms:W3CDTF">2023-06-04T17:58:32Z</dcterms:modified>
</cp:coreProperties>
</file>