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477A-79BB-4674-9A8B-7E41571087D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3FC-30AB-4548-B61C-0F42DCC3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B3FC-30AB-4548-B61C-0F42DCC34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et-f/Analysis-of-Historical-Stock-Data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et-f/Analysis-of-Historical-Stock-Data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konomidoktorunuz.com/media/k2/items/cache/76a9f3192c11f934bf5a64b69258bd06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28600"/>
            <a:ext cx="939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n w="31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Analysis of Historical Stock Data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3505200" y="4648200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TEAM#4</a:t>
            </a:r>
          </a:p>
          <a:p>
            <a:pPr algn="r"/>
            <a:r>
              <a:rPr lang="en-US" sz="2400" dirty="0" err="1" smtClean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Fadi</a:t>
            </a:r>
            <a:r>
              <a:rPr lang="en-US" sz="2400" dirty="0" smtClean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 smtClean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Tabet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Vandana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Iyer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Omkar Daphal</a:t>
            </a:r>
          </a:p>
        </p:txBody>
      </p:sp>
      <p:pic>
        <p:nvPicPr>
          <p:cNvPr id="1035" name="Picture 11" descr="C:\Users\donate\Downloads\scalas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102077" cy="141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864799" y="2720261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GITHUB REPOSITORY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Contributions done by any team member will be posted/committed immediately to the project repo.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Daily repository backups will be performed.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https://github.com/tabet-f/Analysis-of-Historical-Stock-Data   </a:t>
            </a: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3"/>
              </a:rPr>
              <a:t>[LINK]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img3.ibxk.com.br/2015/08/27/27111707621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9372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ACCEPTANCE CRITERIA </a:t>
            </a:r>
            <a:r>
              <a:rPr lang="en-US" sz="3200" b="1" dirty="0" smtClean="0">
                <a:ln w="28575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 OR PASS</a:t>
            </a:r>
            <a:endParaRPr lang="en-US" sz="5400" b="1" dirty="0">
              <a:ln w="28575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1135082"/>
            <a:ext cx="9144000" cy="7171194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is delivered on time.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deliverable is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~ error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free.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meets all requirements specified in “Requirements gathering &amp; analysis steps”.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is documented.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KPI is close to popular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benchmarks (</a:t>
            </a:r>
            <a:r>
              <a:rPr lang="en-US" sz="36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Esigna</a:t>
            </a:r>
            <a:r>
              <a:rPr lang="en-US" sz="36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sz="36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Ninjatrader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…).</a:t>
            </a:r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Scalability and Extensibility over different data sets 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(performance with data for 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20 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years x 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20 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companies x 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20 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sectors 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=&gt; ~2M+ Rows).</a:t>
            </a:r>
            <a:endParaRPr lang="en-US" sz="28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5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67200" y="1828800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</a:p>
          <a:p>
            <a:pPr algn="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</a:t>
            </a:r>
            <a:endParaRPr lang="en-US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0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 is to build a resilient and high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efficient </a:t>
            </a:r>
            <a:r>
              <a:rPr lang="en-US" sz="3600" b="1" u="sng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Scala/Spark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application that is able to parse &amp;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analyze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big records of financial stock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</a:t>
            </a: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 provide meaningful and accurate analysis result and prediction.</a:t>
            </a: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GENERAL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CASE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1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Collecting Stock Data from ‘Yahoo Finance’ on the fly using their API.</a:t>
            </a:r>
          </a:p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Collected Specification: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EOD Stock Data for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Years.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 Major Sectors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omputer &amp; Technology, Finance, Retail, Industrial &amp; Medical).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Each sector contains data related to 5 different companies.</a:t>
            </a: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16"/>
            <a:ext cx="9154651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867929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2. Filtering and Grinding of Data Collected.</a:t>
            </a:r>
          </a:p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 Phase is Done Using SCALA:</a:t>
            </a:r>
            <a:endParaRPr lang="en-US" sz="3600" b="1" u="sng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Sorting each company by sector.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Mapping stock data to a data model.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Applying unit test to maintain stable behavior of each code block.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Feed data into spark.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2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617092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3. Performing Insightful Financial Analysis on Collected Data.</a:t>
            </a:r>
          </a:p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 Phase is Done using SPARK: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Earning for each company per day.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5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High &amp; Low Companies by Volume per day.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Company performance over time.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Company VS Company performance.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Company VS Sector performance.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Sector VS Sector performance.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Grading &amp; Ratio per company &amp; sector.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7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09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4. Displaying Result &amp; Prediction.</a:t>
            </a:r>
          </a:p>
          <a:p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Based on Data Collected &amp; Analyzed:</a:t>
            </a:r>
            <a:endParaRPr lang="en-US" sz="3600" b="1" u="sng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Display result of analysis in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 Web UI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Generating a short term prediction for each company &amp; sector based on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highs and lows of a stock(Ex: Using </a:t>
            </a: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Linear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Regression we can predict the next day high/low based on previous day). </a:t>
            </a: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lvl="1"/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4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97750"/>
            <a:ext cx="9220200" cy="69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years of stock data (open, high, low, close and volume) for 5 companies in 5 different sectors received from Yahoo Financial API.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DATA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SOURCE </a:t>
            </a:r>
            <a:r>
              <a:rPr lang="en-US" sz="4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(~70,000 rows)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4" y="2895601"/>
            <a:ext cx="8562975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13" y="6477000"/>
            <a:ext cx="89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http://download.finance.yahoo.com/d/quotes.csv?s=%40%5EDJI,GOOG&amp;f=nsl1op&amp;e=.csv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MILESTONES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330"/>
            <a:ext cx="9144000" cy="593467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7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442</Words>
  <Application>Microsoft Office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BYH-HP</dc:creator>
  <cp:lastModifiedBy>BYH-HP</cp:lastModifiedBy>
  <cp:revision>85</cp:revision>
  <dcterms:created xsi:type="dcterms:W3CDTF">2006-08-16T00:00:00Z</dcterms:created>
  <dcterms:modified xsi:type="dcterms:W3CDTF">2017-03-17T22:56:35Z</dcterms:modified>
</cp:coreProperties>
</file>