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D477A-79BB-4674-9A8B-7E41571087D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DB3FC-30AB-4548-B61C-0F42DCC34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DB3FC-30AB-4548-B61C-0F42DCC34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et-f/Analysis-of-Historical-Stock-Data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et-f/Analysis-of-Historical-Stock-Data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ekonomidoktorunuz.com/media/k2/items/cache/76a9f3192c11f934bf5a64b69258bd06_X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28600"/>
            <a:ext cx="939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n w="31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Analysis of Historical Stock Data</a:t>
            </a: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3505200" y="4648200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TEAM#4</a:t>
            </a:r>
          </a:p>
          <a:p>
            <a:pPr algn="r"/>
            <a:r>
              <a:rPr lang="en-US" sz="2400" dirty="0" err="1" smtClean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Fadi</a:t>
            </a:r>
            <a:r>
              <a:rPr lang="en-US" sz="2400" dirty="0" smtClean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 smtClean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Tabet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Vandana</a:t>
            </a:r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Iyer</a:t>
            </a:r>
            <a:endParaRPr lang="en-US" sz="24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r"/>
            <a:r>
              <a:rPr lang="en-US" sz="2400" dirty="0">
                <a:ln w="3175" cmpd="sng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anose="020B0A04020102020204" pitchFamily="34" charset="0"/>
              </a:rPr>
              <a:t>Omkar Daphal</a:t>
            </a:r>
          </a:p>
        </p:txBody>
      </p:sp>
      <p:pic>
        <p:nvPicPr>
          <p:cNvPr id="1035" name="Picture 11" descr="C:\Users\donate\Downloads\scalasp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102077" cy="141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864799" y="2720261"/>
            <a:ext cx="5414401" cy="1417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>
              <a:ln w="3175" cmpd="sng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97" y="0"/>
            <a:ext cx="9173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GITHUB REPOSITORY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1135082"/>
            <a:ext cx="9144000" cy="6740307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Contributions done by any team member will be posted/committed immediately to the project repo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https://github.com/tabet-f/Analysis-of-Historical-Stock-Data   </a:t>
            </a: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3"/>
              </a:rPr>
              <a:t>[LINK]</a:t>
            </a: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3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s://img3.ibxk.com.br/2015/08/27/27111707621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93726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ACCEPTANCE CRITERIA </a:t>
            </a:r>
            <a:r>
              <a:rPr lang="en-US" sz="3200" b="1" dirty="0" smtClean="0">
                <a:ln w="28575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FAIL OR PASS</a:t>
            </a:r>
            <a:endParaRPr lang="en-US" sz="5400" b="1" dirty="0">
              <a:ln w="28575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>
            <a:hlinkClick r:id="rId3"/>
          </p:cNvPr>
          <p:cNvSpPr txBox="1"/>
          <p:nvPr/>
        </p:nvSpPr>
        <p:spPr>
          <a:xfrm>
            <a:off x="0" y="1135082"/>
            <a:ext cx="9144000" cy="5509200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deliverable is ~ error free.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meets all requirements specified in “Requirements gathering &amp; analysis steps”.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is documented.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Scalability and Extensibility over different data sets </a:t>
            </a:r>
            <a:r>
              <a:rPr lang="en-US" sz="28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(performance with data for 20 years x 20 companies x 20 sectors =&gt; ~2M+ Rows).</a:t>
            </a:r>
          </a:p>
          <a:p>
            <a:pPr marL="742950" indent="-742950">
              <a:buFont typeface="+mj-lt"/>
              <a:buAutoNum type="arabicPeriod"/>
            </a:pP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742950" indent="-742950">
              <a:buFont typeface="+mj-lt"/>
              <a:buAutoNum type="arabicPeriod"/>
            </a:pPr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5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67200" y="1828800"/>
            <a:ext cx="457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</a:t>
            </a:r>
          </a:p>
          <a:p>
            <a:pPr algn="r"/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</a:t>
            </a:r>
            <a:endParaRPr lang="en-US" sz="8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0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network cab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5082"/>
            <a:ext cx="9144000" cy="7848302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Project goal is to build a resilient and high efficient </a:t>
            </a:r>
            <a:r>
              <a:rPr lang="en-US" sz="3600" b="1" u="sng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Scala/Spark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application that is able to parse &amp; analyze big records of financial stock data</a:t>
            </a:r>
            <a:r>
              <a:rPr lang="en-US" sz="3600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 provide meaningful and accurate analysis result and prediction.</a:t>
            </a: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6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network cab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GENERAL USE CASE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330"/>
            <a:ext cx="9144000" cy="593467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9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1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METHODOLOGY: PHASE 1 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Collecting Stock Data from ‘Yahoo Finance’ on the fly using their API.</a:t>
            </a:r>
          </a:p>
          <a:p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</a:t>
            </a:r>
            <a:r>
              <a:rPr lang="en-US" sz="36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 Collected Specification: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EOD Stock Data for 10 Years.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 Major Sectors 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omputer &amp; Technology, Finance, Retail, Industrial &amp; Medical).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Each sector contains data related to 5 different companies.</a:t>
            </a: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78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916"/>
            <a:ext cx="9154651" cy="68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METHODOLOGY: PHASE </a:t>
            </a:r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 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867929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2. Filtering and Grinding of Data Collected.</a:t>
            </a:r>
          </a:p>
          <a:p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</a:t>
            </a:r>
            <a:r>
              <a:rPr lang="en-US" sz="36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This Phase is Done Using SCALA:</a:t>
            </a:r>
            <a:endParaRPr lang="en-US" sz="3600" b="1" u="sng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Sorting each company by sector.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Mapping stock data to a data model.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Applying unit test to maintain stable behavior of each code block.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Feed data into spark.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2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METHODOLOGY: PHASE </a:t>
            </a:r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 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6170920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3. Performing Insightful Financial Analysis on Collected Data.</a:t>
            </a:r>
          </a:p>
          <a:p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</a:t>
            </a:r>
            <a:r>
              <a:rPr lang="en-US" sz="36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This Phase is Done using SPARK: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Earning for each company per day.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5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High &amp; Low Companies by Volume per day.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Company performance over time.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Company VS Company performance.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Company VS Sector performance.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Sector VS Sector performance.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Grading &amp; Ratio per company &amp; sector.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76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09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METHODOLOGY: PHASE </a:t>
            </a:r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 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35082"/>
            <a:ext cx="9144000" cy="7848302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4. Displaying Result &amp; Prediction.</a:t>
            </a:r>
          </a:p>
          <a:p>
            <a:r>
              <a:rPr lang="en-US" sz="3600" b="1" u="sng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Based on Data Collected &amp; Analyzed:</a:t>
            </a:r>
            <a:endParaRPr lang="en-US" sz="3600" b="1" u="sng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Display result of analysis in a Web UI.</a:t>
            </a: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Generating a short term prediction for each company &amp; sector based on the highs and lows of a stock(Ex: Using </a:t>
            </a:r>
            <a:r>
              <a:rPr lang="en-US" sz="36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Linear </a:t>
            </a:r>
            <a:r>
              <a:rPr lang="en-US" sz="3600" b="1" dirty="0" smtClean="0">
                <a:ln w="18000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Regression we can predict the next day high/low based on previous day).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lvl="1"/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4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nancial analysis wallpape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97750"/>
            <a:ext cx="9220200" cy="69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1135082"/>
            <a:ext cx="9144000" cy="6186309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 years of stock data (open, high, low, close and volume) for 5 companies in 5 different sectors received from Yahoo Financial API.</a:t>
            </a: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endParaRPr lang="en-US" sz="3600" b="1" dirty="0">
              <a:ln w="18000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DATA SOURCE </a:t>
            </a:r>
            <a:r>
              <a:rPr lang="en-US" sz="4400" b="1" dirty="0" smtClean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(~70,000 rows)</a:t>
            </a:r>
            <a:endParaRPr lang="en-US" sz="5400" b="1" dirty="0">
              <a:ln w="28575">
                <a:solidFill>
                  <a:srgbClr val="0070C0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4" y="2895601"/>
            <a:ext cx="8562975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413" y="6477000"/>
            <a:ext cx="89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http://download.finance.yahoo.com/d/quotes.csv?s=%40%5EDJI,GOOG&amp;f=nsl1op&amp;e=.csv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rgbClr val="0070C0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MILESTONES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330"/>
            <a:ext cx="9144000" cy="5934670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7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417</Words>
  <Application>Microsoft Office PowerPoint</Application>
  <PresentationFormat>On-screen Show (4:3)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BYH-HP</dc:creator>
  <cp:lastModifiedBy>BYH-HP</cp:lastModifiedBy>
  <cp:revision>88</cp:revision>
  <dcterms:created xsi:type="dcterms:W3CDTF">2006-08-16T00:00:00Z</dcterms:created>
  <dcterms:modified xsi:type="dcterms:W3CDTF">2017-03-24T20:43:53Z</dcterms:modified>
</cp:coreProperties>
</file>