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League Spartan Medium"/>
      <p:regular r:id="rId22"/>
      <p:bold r:id="rId23"/>
    </p:embeddedFont>
    <p:embeddedFont>
      <p:font typeface="League Spartan"/>
      <p:regular r:id="rId24"/>
      <p:bold r:id="rId25"/>
    </p:embeddedFont>
    <p:embeddedFont>
      <p:font typeface="Inter"/>
      <p:regular r:id="rId26"/>
      <p:bold r:id="rId27"/>
    </p:embeddedFont>
    <p:embeddedFont>
      <p:font typeface="Poppins"/>
      <p:regular r:id="rId28"/>
      <p:bold r:id="rId29"/>
      <p:italic r:id="rId30"/>
      <p:boldItalic r:id="rId31"/>
    </p:embeddedFont>
    <p:embeddedFont>
      <p:font typeface="Lato Light"/>
      <p:regular r:id="rId32"/>
      <p:bold r:id="rId33"/>
      <p:italic r:id="rId34"/>
      <p:boldItalic r:id="rId35"/>
    </p:embeddedFont>
    <p:embeddedFont>
      <p:font typeface="Open Sans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LeagueSpartanMedium-regular.fntdata"/><Relationship Id="rId21" Type="http://schemas.openxmlformats.org/officeDocument/2006/relationships/slide" Target="slides/slide15.xml"/><Relationship Id="rId24" Type="http://schemas.openxmlformats.org/officeDocument/2006/relationships/font" Target="fonts/LeagueSpartan-regular.fntdata"/><Relationship Id="rId23" Type="http://schemas.openxmlformats.org/officeDocument/2006/relationships/font" Target="fonts/LeagueSpartan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regular.fntdata"/><Relationship Id="rId25" Type="http://schemas.openxmlformats.org/officeDocument/2006/relationships/font" Target="fonts/LeagueSpartan-bold.fntdata"/><Relationship Id="rId28" Type="http://schemas.openxmlformats.org/officeDocument/2006/relationships/font" Target="fonts/Poppins-regular.fntdata"/><Relationship Id="rId27" Type="http://schemas.openxmlformats.org/officeDocument/2006/relationships/font" Target="fonts/Inter-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5.xml"/><Relationship Id="rId33" Type="http://schemas.openxmlformats.org/officeDocument/2006/relationships/font" Target="fonts/LatoLight-bold.fntdata"/><Relationship Id="rId10" Type="http://schemas.openxmlformats.org/officeDocument/2006/relationships/slide" Target="slides/slide4.xml"/><Relationship Id="rId32" Type="http://schemas.openxmlformats.org/officeDocument/2006/relationships/font" Target="fonts/LatoLight-regular.fntdata"/><Relationship Id="rId13" Type="http://schemas.openxmlformats.org/officeDocument/2006/relationships/slide" Target="slides/slide7.xml"/><Relationship Id="rId35" Type="http://schemas.openxmlformats.org/officeDocument/2006/relationships/font" Target="fonts/LatoLight-boldItalic.fntdata"/><Relationship Id="rId12" Type="http://schemas.openxmlformats.org/officeDocument/2006/relationships/slide" Target="slides/slide6.xml"/><Relationship Id="rId34" Type="http://schemas.openxmlformats.org/officeDocument/2006/relationships/font" Target="fonts/LatoLight-italic.fntdata"/><Relationship Id="rId15" Type="http://schemas.openxmlformats.org/officeDocument/2006/relationships/slide" Target="slides/slide9.xml"/><Relationship Id="rId37" Type="http://schemas.openxmlformats.org/officeDocument/2006/relationships/font" Target="fonts/OpenSansMedium-bold.fntdata"/><Relationship Id="rId14" Type="http://schemas.openxmlformats.org/officeDocument/2006/relationships/slide" Target="slides/slide8.xml"/><Relationship Id="rId36" Type="http://schemas.openxmlformats.org/officeDocument/2006/relationships/font" Target="fonts/OpenSansMedium-regular.fntdata"/><Relationship Id="rId17" Type="http://schemas.openxmlformats.org/officeDocument/2006/relationships/slide" Target="slides/slide11.xml"/><Relationship Id="rId39" Type="http://schemas.openxmlformats.org/officeDocument/2006/relationships/font" Target="fonts/OpenSansMedium-boldItalic.fntdata"/><Relationship Id="rId16" Type="http://schemas.openxmlformats.org/officeDocument/2006/relationships/slide" Target="slides/slide10.xml"/><Relationship Id="rId38" Type="http://schemas.openxmlformats.org/officeDocument/2006/relationships/font" Target="fonts/OpenSansMedium-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SLIDES_API17382588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SLIDES_API17382588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SLIDES_API76800183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SLIDES_API76800183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SLIDES_API768001836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SLIDES_API768001836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SLIDES_API76800183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SLIDES_API76800183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SLIDES_API768001836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SLIDES_API768001836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SLIDES_API768001836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SLIDES_API76800183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SLIDES_API768001836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SLIDES_API768001836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SLIDES_API76800183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SLIDES_API76800183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SLIDES_API76800183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SLIDES_API76800183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SLIDES_API76800183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SLIDES_API76800183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SLIDES_API76800183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SLIDES_API76800183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cb70b32f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cb70b32f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cb70b32f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9cb70b32f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cb70b32f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cb70b32f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9cb70b32f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9cb70b32f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54" name="Shape 54"/>
        <p:cNvGrpSpPr/>
        <p:nvPr/>
      </p:nvGrpSpPr>
      <p:grpSpPr>
        <a:xfrm>
          <a:off x="0" y="0"/>
          <a:ext cx="0" cy="0"/>
          <a:chOff x="0" y="0"/>
          <a:chExt cx="0" cy="0"/>
        </a:xfrm>
      </p:grpSpPr>
      <p:sp>
        <p:nvSpPr>
          <p:cNvPr id="55" name="Google Shape;55;p1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632175" y="1717350"/>
            <a:ext cx="5056800" cy="1959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sz="13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pic>
        <p:nvPicPr>
          <p:cNvPr id="58" name="Google Shape;58;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9" name="Google Shape;59;p14"/>
          <p:cNvPicPr preferRelativeResize="0"/>
          <p:nvPr/>
        </p:nvPicPr>
        <p:blipFill rotWithShape="1">
          <a:blip r:embed="rId3">
            <a:alphaModFix/>
          </a:blip>
          <a:srcRect b="0" l="7871" r="4470" t="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60" name="Shape 60"/>
        <p:cNvGrpSpPr/>
        <p:nvPr/>
      </p:nvGrpSpPr>
      <p:grpSpPr>
        <a:xfrm>
          <a:off x="0" y="0"/>
          <a:ext cx="0" cy="0"/>
          <a:chOff x="0" y="0"/>
          <a:chExt cx="0" cy="0"/>
        </a:xfrm>
      </p:grpSpPr>
      <p:pic>
        <p:nvPicPr>
          <p:cNvPr id="61" name="Google Shape;61;p15"/>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62" name="Google Shape;62;p15"/>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5"/>
          <p:cNvSpPr/>
          <p:nvPr>
            <p:ph idx="2" type="pic"/>
          </p:nvPr>
        </p:nvSpPr>
        <p:spPr>
          <a:xfrm>
            <a:off x="642700" y="632300"/>
            <a:ext cx="2615100" cy="3918900"/>
          </a:xfrm>
          <a:prstGeom prst="roundRect">
            <a:avLst>
              <a:gd fmla="val 16667" name="adj"/>
            </a:avLst>
          </a:prstGeom>
          <a:noFill/>
          <a:ln>
            <a:noFill/>
          </a:ln>
        </p:spPr>
      </p:sp>
      <p:sp>
        <p:nvSpPr>
          <p:cNvPr id="65" name="Google Shape;65;p15"/>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66" name="Google Shape;66;p15"/>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67" name="Google Shape;67;p15"/>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idx="1" type="subTitle"/>
          </p:nvPr>
        </p:nvSpPr>
        <p:spPr>
          <a:xfrm>
            <a:off x="4722075" y="1959150"/>
            <a:ext cx="35898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_2">
    <p:spTree>
      <p:nvGrpSpPr>
        <p:cNvPr id="69" name="Shape 69"/>
        <p:cNvGrpSpPr/>
        <p:nvPr/>
      </p:nvGrpSpPr>
      <p:grpSpPr>
        <a:xfrm>
          <a:off x="0" y="0"/>
          <a:ext cx="0" cy="0"/>
          <a:chOff x="0" y="0"/>
          <a:chExt cx="0" cy="0"/>
        </a:xfrm>
      </p:grpSpPr>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1" name="Google Shape;71;p16"/>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72" name="Google Shape;72;p16"/>
          <p:cNvSpPr/>
          <p:nvPr>
            <p:ph idx="2" type="pic"/>
          </p:nvPr>
        </p:nvSpPr>
        <p:spPr>
          <a:xfrm>
            <a:off x="5843075" y="632300"/>
            <a:ext cx="2615100" cy="3918900"/>
          </a:xfrm>
          <a:prstGeom prst="roundRect">
            <a:avLst>
              <a:gd fmla="val 16667" name="adj"/>
            </a:avLst>
          </a:prstGeom>
          <a:noFill/>
          <a:ln>
            <a:noFill/>
          </a:ln>
        </p:spPr>
      </p:sp>
      <p:sp>
        <p:nvSpPr>
          <p:cNvPr id="73" name="Google Shape;73;p16"/>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74" name="Google Shape;74;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75" name="Google Shape;75;p16"/>
          <p:cNvSpPr txBox="1"/>
          <p:nvPr>
            <p:ph idx="1" type="subTitle"/>
          </p:nvPr>
        </p:nvSpPr>
        <p:spPr>
          <a:xfrm>
            <a:off x="642700" y="1723725"/>
            <a:ext cx="36051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_1">
    <p:spTree>
      <p:nvGrpSpPr>
        <p:cNvPr id="76" name="Shape 76"/>
        <p:cNvGrpSpPr/>
        <p:nvPr/>
      </p:nvGrpSpPr>
      <p:grpSpPr>
        <a:xfrm>
          <a:off x="0" y="0"/>
          <a:ext cx="0" cy="0"/>
          <a:chOff x="0" y="0"/>
          <a:chExt cx="0" cy="0"/>
        </a:xfrm>
      </p:grpSpPr>
      <p:sp>
        <p:nvSpPr>
          <p:cNvPr id="77" name="Google Shape;7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8" name="Google Shape;78;p17"/>
          <p:cNvPicPr preferRelativeResize="0"/>
          <p:nvPr/>
        </p:nvPicPr>
        <p:blipFill>
          <a:blip r:embed="rId2">
            <a:alphaModFix/>
          </a:blip>
          <a:stretch>
            <a:fillRect/>
          </a:stretch>
        </p:blipFill>
        <p:spPr>
          <a:xfrm>
            <a:off x="6442575" y="2454150"/>
            <a:ext cx="2701425" cy="2689351"/>
          </a:xfrm>
          <a:prstGeom prst="rect">
            <a:avLst/>
          </a:prstGeom>
          <a:noFill/>
          <a:ln>
            <a:noFill/>
          </a:ln>
        </p:spPr>
      </p:pic>
      <p:sp>
        <p:nvSpPr>
          <p:cNvPr id="79" name="Google Shape;79;p17"/>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80" name="Google Shape;80;p17"/>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81" name="Google Shape;81;p17"/>
          <p:cNvSpPr txBox="1"/>
          <p:nvPr>
            <p:ph idx="1" type="subTitle"/>
          </p:nvPr>
        </p:nvSpPr>
        <p:spPr>
          <a:xfrm>
            <a:off x="642700" y="1717350"/>
            <a:ext cx="68565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82" name="Shape 82"/>
        <p:cNvGrpSpPr/>
        <p:nvPr/>
      </p:nvGrpSpPr>
      <p:grpSpPr>
        <a:xfrm>
          <a:off x="0" y="0"/>
          <a:ext cx="0" cy="0"/>
          <a:chOff x="0" y="0"/>
          <a:chExt cx="0" cy="0"/>
        </a:xfrm>
      </p:grpSpPr>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8"/>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5" name="Google Shape;85;p18"/>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86" name="Google Shape;86;p18"/>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87" name="Google Shape;87;p18"/>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8" name="Google Shape;88;p18"/>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89" name="Google Shape;89;p18"/>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90" name="Shape 90"/>
        <p:cNvGrpSpPr/>
        <p:nvPr/>
      </p:nvGrpSpPr>
      <p:grpSpPr>
        <a:xfrm>
          <a:off x="0" y="0"/>
          <a:ext cx="0" cy="0"/>
          <a:chOff x="0" y="0"/>
          <a:chExt cx="0" cy="0"/>
        </a:xfrm>
      </p:grpSpPr>
      <p:sp>
        <p:nvSpPr>
          <p:cNvPr id="91" name="Google Shape;9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2" name="Google Shape;92;p19"/>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pic>
        <p:nvPicPr>
          <p:cNvPr id="93" name="Google Shape;93;p19"/>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94" name="Shape 9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95" name="Shape 95"/>
        <p:cNvGrpSpPr/>
        <p:nvPr/>
      </p:nvGrpSpPr>
      <p:grpSpPr>
        <a:xfrm>
          <a:off x="0" y="0"/>
          <a:ext cx="0" cy="0"/>
          <a:chOff x="0" y="0"/>
          <a:chExt cx="0" cy="0"/>
        </a:xfrm>
      </p:grpSpPr>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21"/>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8" name="Google Shape;98;p21"/>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99" name="Google Shape;99;p21"/>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00" name="Google Shape;100;p21"/>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01" name="Google Shape;101;p21"/>
          <p:cNvSpPr txBox="1"/>
          <p:nvPr>
            <p:ph idx="2"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02" name="Google Shape;102;p21"/>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103" name="Google Shape;103;p21"/>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104" name="Google Shape;104;p21"/>
          <p:cNvSpPr/>
          <p:nvPr>
            <p:ph idx="3" type="pic"/>
          </p:nvPr>
        </p:nvSpPr>
        <p:spPr>
          <a:xfrm>
            <a:off x="642700" y="632300"/>
            <a:ext cx="2615100" cy="3918900"/>
          </a:xfrm>
          <a:prstGeom prst="roundRect">
            <a:avLst>
              <a:gd fmla="val 16667" name="adj"/>
            </a:avLst>
          </a:prstGeom>
          <a:noFill/>
          <a:ln>
            <a:noFill/>
          </a:ln>
        </p:spPr>
      </p:sp>
      <p:sp>
        <p:nvSpPr>
          <p:cNvPr id="105" name="Google Shape;105;p21"/>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106" name="Shape 106"/>
        <p:cNvGrpSpPr/>
        <p:nvPr/>
      </p:nvGrpSpPr>
      <p:grpSpPr>
        <a:xfrm>
          <a:off x="0" y="0"/>
          <a:ext cx="0" cy="0"/>
          <a:chOff x="0" y="0"/>
          <a:chExt cx="0" cy="0"/>
        </a:xfrm>
      </p:grpSpPr>
      <p:sp>
        <p:nvSpPr>
          <p:cNvPr id="107" name="Google Shape;10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22"/>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09" name="Google Shape;109;p22"/>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10" name="Google Shape;110;p22"/>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11" name="Google Shape;111;p22"/>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12" name="Google Shape;112;p22"/>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13" name="Google Shape;113;p22"/>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14" name="Google Shape;114;p22"/>
          <p:cNvSpPr/>
          <p:nvPr>
            <p:ph idx="3"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115" name="Shape 115"/>
        <p:cNvGrpSpPr/>
        <p:nvPr/>
      </p:nvGrpSpPr>
      <p:grpSpPr>
        <a:xfrm>
          <a:off x="0" y="0"/>
          <a:ext cx="0" cy="0"/>
          <a:chOff x="0" y="0"/>
          <a:chExt cx="0" cy="0"/>
        </a:xfrm>
      </p:grpSpPr>
      <p:sp>
        <p:nvSpPr>
          <p:cNvPr id="116" name="Google Shape;11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3"/>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18" name="Google Shape;118;p23"/>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119" name="Google Shape;119;p23"/>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20" name="Google Shape;120;p23"/>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21" name="Google Shape;121;p23"/>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22" name="Google Shape;122;p23"/>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03</a:t>
            </a:r>
            <a:endParaRPr b="1" sz="2000">
              <a:solidFill>
                <a:schemeClr val="accent4"/>
              </a:solidFill>
              <a:latin typeface="League Spartan"/>
              <a:ea typeface="League Spartan"/>
              <a:cs typeface="League Spartan"/>
              <a:sym typeface="League Spartan"/>
            </a:endParaRPr>
          </a:p>
        </p:txBody>
      </p:sp>
      <p:sp>
        <p:nvSpPr>
          <p:cNvPr id="123" name="Google Shape;123;p23"/>
          <p:cNvSpPr txBox="1"/>
          <p:nvPr>
            <p:ph idx="3"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24" name="Google Shape;124;p23"/>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25" name="Google Shape;125;p23"/>
          <p:cNvSpPr/>
          <p:nvPr>
            <p:ph idx="4"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26" name="Shape 126"/>
        <p:cNvGrpSpPr/>
        <p:nvPr/>
      </p:nvGrpSpPr>
      <p:grpSpPr>
        <a:xfrm>
          <a:off x="0" y="0"/>
          <a:ext cx="0" cy="0"/>
          <a:chOff x="0" y="0"/>
          <a:chExt cx="0" cy="0"/>
        </a:xfrm>
      </p:grpSpPr>
      <p:sp>
        <p:nvSpPr>
          <p:cNvPr id="127" name="Google Shape;127;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28" name="Google Shape;128;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29" name="Google Shape;129;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0" name="Google Shape;130;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1" name="Google Shape;131;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2" name="Google Shape;132;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3" name="Google Shape;133;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4" name="Google Shape;134;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35" name="Google Shape;135;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36" name="Google Shape;136;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37" name="Shape 137"/>
        <p:cNvGrpSpPr/>
        <p:nvPr/>
      </p:nvGrpSpPr>
      <p:grpSpPr>
        <a:xfrm>
          <a:off x="0" y="0"/>
          <a:ext cx="0" cy="0"/>
          <a:chOff x="0" y="0"/>
          <a:chExt cx="0" cy="0"/>
        </a:xfrm>
      </p:grpSpPr>
      <p:sp>
        <p:nvSpPr>
          <p:cNvPr id="138" name="Google Shape;138;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39" name="Google Shape;139;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0" name="Google Shape;140;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1" name="Google Shape;141;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2" name="Google Shape;142;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3" name="Google Shape;143;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44" name="Google Shape;144;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45" name="Google Shape;145;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146" name="Google Shape;146;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04</a:t>
            </a:r>
            <a:endParaRPr b="1" sz="500">
              <a:latin typeface="League Spartan"/>
              <a:ea typeface="League Spartan"/>
              <a:cs typeface="League Spartan"/>
              <a:sym typeface="League Spartan"/>
            </a:endParaRPr>
          </a:p>
        </p:txBody>
      </p:sp>
      <p:sp>
        <p:nvSpPr>
          <p:cNvPr id="147" name="Google Shape;147;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8" name="Google Shape;148;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9" name="Google Shape;149;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0" name="Google Shape;150;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51" name="Shape 151"/>
        <p:cNvGrpSpPr/>
        <p:nvPr/>
      </p:nvGrpSpPr>
      <p:grpSpPr>
        <a:xfrm>
          <a:off x="0" y="0"/>
          <a:ext cx="0" cy="0"/>
          <a:chOff x="0" y="0"/>
          <a:chExt cx="0" cy="0"/>
        </a:xfrm>
      </p:grpSpPr>
      <p:sp>
        <p:nvSpPr>
          <p:cNvPr id="152" name="Google Shape;152;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3" name="Google Shape;153;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4" name="Google Shape;154;p26"/>
          <p:cNvSpPr/>
          <p:nvPr/>
        </p:nvSpPr>
        <p:spPr>
          <a:xfrm>
            <a:off x="2902137" y="2119803"/>
            <a:ext cx="1623325"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5" name="Google Shape;155;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6" name="Google Shape;156;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7" name="Google Shape;157;p26"/>
          <p:cNvSpPr/>
          <p:nvPr/>
        </p:nvSpPr>
        <p:spPr>
          <a:xfrm>
            <a:off x="3736306" y="1917864"/>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8" name="Google Shape;158;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9" name="Google Shape;159;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60" name="Google Shape;160;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61" name="Google Shape;161;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01</a:t>
            </a:r>
            <a:endParaRPr b="1" sz="1500">
              <a:solidFill>
                <a:schemeClr val="accent2"/>
              </a:solidFill>
              <a:latin typeface="League Spartan"/>
              <a:ea typeface="League Spartan"/>
              <a:cs typeface="League Spartan"/>
              <a:sym typeface="League Spartan"/>
            </a:endParaRPr>
          </a:p>
        </p:txBody>
      </p:sp>
      <p:sp>
        <p:nvSpPr>
          <p:cNvPr id="162" name="Google Shape;162;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03</a:t>
            </a:r>
            <a:endParaRPr b="1" sz="1500">
              <a:solidFill>
                <a:schemeClr val="accent2"/>
              </a:solidFill>
              <a:latin typeface="League Spartan"/>
              <a:ea typeface="League Spartan"/>
              <a:cs typeface="League Spartan"/>
              <a:sym typeface="League Spartan"/>
            </a:endParaRPr>
          </a:p>
        </p:txBody>
      </p:sp>
      <p:sp>
        <p:nvSpPr>
          <p:cNvPr id="163" name="Google Shape;163;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02</a:t>
            </a:r>
            <a:endParaRPr b="1" sz="1500">
              <a:solidFill>
                <a:schemeClr val="accent2"/>
              </a:solidFill>
              <a:latin typeface="League Spartan"/>
              <a:ea typeface="League Spartan"/>
              <a:cs typeface="League Spartan"/>
              <a:sym typeface="League Spartan"/>
            </a:endParaRPr>
          </a:p>
        </p:txBody>
      </p:sp>
      <p:sp>
        <p:nvSpPr>
          <p:cNvPr id="164" name="Google Shape;164;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04</a:t>
            </a:r>
            <a:endParaRPr b="1" sz="1500">
              <a:solidFill>
                <a:schemeClr val="accent2"/>
              </a:solidFill>
              <a:latin typeface="League Spartan"/>
              <a:ea typeface="League Spartan"/>
              <a:cs typeface="League Spartan"/>
              <a:sym typeface="League Spartan"/>
            </a:endParaRPr>
          </a:p>
        </p:txBody>
      </p:sp>
      <p:sp>
        <p:nvSpPr>
          <p:cNvPr id="165" name="Google Shape;165;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66" name="Google Shape;166;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67" name="Google Shape;167;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68" name="Google Shape;168;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7"/>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71" name="Google Shape;171;p27"/>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7"/>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7"/>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74" name="Google Shape;174;p27"/>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7"/>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03</a:t>
            </a:r>
            <a:endParaRPr b="1" sz="2000">
              <a:solidFill>
                <a:schemeClr val="accent4"/>
              </a:solidFill>
              <a:latin typeface="League Spartan"/>
              <a:ea typeface="League Spartan"/>
              <a:cs typeface="League Spartan"/>
              <a:sym typeface="League Spartan"/>
            </a:endParaRPr>
          </a:p>
        </p:txBody>
      </p:sp>
      <p:sp>
        <p:nvSpPr>
          <p:cNvPr id="176" name="Google Shape;176;p27"/>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7"/>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04</a:t>
            </a:r>
            <a:endParaRPr b="1" sz="2000">
              <a:solidFill>
                <a:schemeClr val="accent4"/>
              </a:solidFill>
              <a:latin typeface="League Spartan"/>
              <a:ea typeface="League Spartan"/>
              <a:cs typeface="League Spartan"/>
              <a:sym typeface="League Spartan"/>
            </a:endParaRPr>
          </a:p>
        </p:txBody>
      </p:sp>
      <p:sp>
        <p:nvSpPr>
          <p:cNvPr id="178" name="Google Shape;178;p27"/>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79" name="Shape 179"/>
        <p:cNvGrpSpPr/>
        <p:nvPr/>
      </p:nvGrpSpPr>
      <p:grpSpPr>
        <a:xfrm>
          <a:off x="0" y="0"/>
          <a:ext cx="0" cy="0"/>
          <a:chOff x="0" y="0"/>
          <a:chExt cx="0" cy="0"/>
        </a:xfrm>
      </p:grpSpPr>
      <p:sp>
        <p:nvSpPr>
          <p:cNvPr id="180" name="Google Shape;180;p28"/>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81" name="Google Shape;181;p28"/>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82" name="Google Shape;182;p28"/>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3" name="Google Shape;183;p28"/>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4" name="Google Shape;184;p28"/>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85" name="Google Shape;185;p28"/>
          <p:cNvGrpSpPr/>
          <p:nvPr/>
        </p:nvGrpSpPr>
        <p:grpSpPr>
          <a:xfrm>
            <a:off x="3095387" y="1241947"/>
            <a:ext cx="2953226" cy="2951755"/>
            <a:chOff x="3102288" y="1429998"/>
            <a:chExt cx="2953226" cy="2951755"/>
          </a:xfrm>
        </p:grpSpPr>
        <p:sp>
          <p:nvSpPr>
            <p:cNvPr id="186" name="Google Shape;186;p28"/>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87" name="Google Shape;187;p28"/>
            <p:cNvSpPr/>
            <p:nvPr/>
          </p:nvSpPr>
          <p:spPr>
            <a:xfrm>
              <a:off x="3102288"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88" name="Google Shape;188;p28"/>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89" name="Google Shape;189;p28"/>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90" name="Google Shape;190;p28"/>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91" name="Google Shape;191;p28"/>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01</a:t>
              </a:r>
              <a:endParaRPr b="1" sz="1600">
                <a:latin typeface="League Spartan"/>
                <a:ea typeface="League Spartan"/>
                <a:cs typeface="League Spartan"/>
                <a:sym typeface="League Spartan"/>
              </a:endParaRPr>
            </a:p>
          </p:txBody>
        </p:sp>
        <p:sp>
          <p:nvSpPr>
            <p:cNvPr id="192" name="Google Shape;192;p28"/>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02</a:t>
              </a:r>
              <a:endParaRPr b="1" sz="1600">
                <a:latin typeface="League Spartan"/>
                <a:ea typeface="League Spartan"/>
                <a:cs typeface="League Spartan"/>
                <a:sym typeface="League Spartan"/>
              </a:endParaRPr>
            </a:p>
          </p:txBody>
        </p:sp>
        <p:sp>
          <p:nvSpPr>
            <p:cNvPr id="193" name="Google Shape;193;p28"/>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03</a:t>
              </a:r>
              <a:endParaRPr b="1" sz="1600">
                <a:latin typeface="League Spartan"/>
                <a:ea typeface="League Spartan"/>
                <a:cs typeface="League Spartan"/>
                <a:sym typeface="League Spartan"/>
              </a:endParaRPr>
            </a:p>
          </p:txBody>
        </p:sp>
        <p:sp>
          <p:nvSpPr>
            <p:cNvPr id="194" name="Google Shape;194;p28"/>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04</a:t>
              </a:r>
              <a:endParaRPr b="1" sz="1600">
                <a:latin typeface="League Spartan"/>
                <a:ea typeface="League Spartan"/>
                <a:cs typeface="League Spartan"/>
                <a:sym typeface="League Spartan"/>
              </a:endParaRPr>
            </a:p>
          </p:txBody>
        </p:sp>
        <p:sp>
          <p:nvSpPr>
            <p:cNvPr id="195" name="Google Shape;195;p28"/>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05</a:t>
              </a:r>
              <a:endParaRPr b="1" sz="1600">
                <a:latin typeface="League Spartan"/>
                <a:ea typeface="League Spartan"/>
                <a:cs typeface="League Spartan"/>
                <a:sym typeface="League Spartan"/>
              </a:endParaRPr>
            </a:p>
          </p:txBody>
        </p:sp>
      </p:grpSp>
      <p:sp>
        <p:nvSpPr>
          <p:cNvPr id="196" name="Google Shape;196;p28"/>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2"/>
              </a:buClr>
              <a:buSzPts val="1300"/>
              <a:buFont typeface="Inter"/>
              <a:buChar char="●"/>
              <a:defRPr sz="1300">
                <a:solidFill>
                  <a:schemeClr val="lt2"/>
                </a:solidFill>
                <a:latin typeface="Inter"/>
                <a:ea typeface="Inter"/>
                <a:cs typeface="Inter"/>
                <a:sym typeface="Inter"/>
              </a:defRPr>
            </a:lvl1pPr>
            <a:lvl2pPr indent="-304800" lvl="1" marL="9144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2pPr>
            <a:lvl3pPr indent="-304800" lvl="2" marL="13716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3pPr>
            <a:lvl4pPr indent="-304800" lvl="3" marL="18288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4pPr>
            <a:lvl5pPr indent="-304800" lvl="4" marL="22860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5pPr>
            <a:lvl6pPr indent="-304800" lvl="5" marL="27432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6pPr>
            <a:lvl7pPr indent="-304800" lvl="6" marL="32004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7pPr>
            <a:lvl8pPr indent="-304800" lvl="7" marL="36576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8pPr>
            <a:lvl9pPr indent="-304800" lvl="8" marL="41148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idx="4294967295" type="ctrTitle"/>
          </p:nvPr>
        </p:nvSpPr>
        <p:spPr>
          <a:xfrm>
            <a:off x="311700" y="1578150"/>
            <a:ext cx="4857900" cy="9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 Billing Management System</a:t>
            </a:r>
            <a:endParaRPr/>
          </a:p>
        </p:txBody>
      </p:sp>
      <p:sp>
        <p:nvSpPr>
          <p:cNvPr id="202" name="Google Shape;202;p29"/>
          <p:cNvSpPr txBox="1"/>
          <p:nvPr>
            <p:ph idx="4294967295"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Structure, CSE-135</a:t>
            </a:r>
            <a:endParaRPr/>
          </a:p>
          <a:p>
            <a:pPr indent="0" lvl="0" marL="0" rtl="0" algn="l">
              <a:spcBef>
                <a:spcPts val="1200"/>
              </a:spcBef>
              <a:spcAft>
                <a:spcPts val="1200"/>
              </a:spcAft>
              <a:buNone/>
            </a:pPr>
            <a:r>
              <a:rPr lang="en"/>
              <a:t>Section: 61_K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Customer data management</a:t>
            </a:r>
            <a:endParaRPr/>
          </a:p>
        </p:txBody>
      </p:sp>
      <p:sp>
        <p:nvSpPr>
          <p:cNvPr id="260" name="Google Shape;260;p38"/>
          <p:cNvSpPr txBox="1"/>
          <p:nvPr>
            <p:ph idx="2" type="subTitle"/>
          </p:nvPr>
        </p:nvSpPr>
        <p:spPr>
          <a:xfrm>
            <a:off x="383063" y="217665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Real-time payment tracking</a:t>
            </a:r>
            <a:endParaRPr/>
          </a:p>
        </p:txBody>
      </p:sp>
      <p:sp>
        <p:nvSpPr>
          <p:cNvPr id="261" name="Google Shape;261;p38"/>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Features and Outputs</a:t>
            </a:r>
            <a:endParaRPr/>
          </a:p>
        </p:txBody>
      </p:sp>
      <p:sp>
        <p:nvSpPr>
          <p:cNvPr id="262" name="Google Shape;262;p38"/>
          <p:cNvSpPr txBox="1"/>
          <p:nvPr>
            <p:ph idx="3" type="subTitle"/>
          </p:nvPr>
        </p:nvSpPr>
        <p:spPr>
          <a:xfrm>
            <a:off x="383075" y="2495475"/>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File-based data storage</a:t>
            </a:r>
            <a:endParaRPr/>
          </a:p>
        </p:txBody>
      </p:sp>
      <p:pic>
        <p:nvPicPr>
          <p:cNvPr id="263" name="Google Shape;263;p38"/>
          <p:cNvPicPr preferRelativeResize="0"/>
          <p:nvPr/>
        </p:nvPicPr>
        <p:blipFill>
          <a:blip r:embed="rId3">
            <a:alphaModFix/>
          </a:blip>
          <a:stretch>
            <a:fillRect/>
          </a:stretch>
        </p:blipFill>
        <p:spPr>
          <a:xfrm>
            <a:off x="3963275" y="336425"/>
            <a:ext cx="4274187" cy="2235325"/>
          </a:xfrm>
          <a:prstGeom prst="rect">
            <a:avLst/>
          </a:prstGeom>
          <a:noFill/>
          <a:ln>
            <a:noFill/>
          </a:ln>
        </p:spPr>
      </p:pic>
      <p:pic>
        <p:nvPicPr>
          <p:cNvPr id="264" name="Google Shape;264;p38"/>
          <p:cNvPicPr preferRelativeResize="0"/>
          <p:nvPr/>
        </p:nvPicPr>
        <p:blipFill>
          <a:blip r:embed="rId4">
            <a:alphaModFix/>
          </a:blip>
          <a:stretch>
            <a:fillRect/>
          </a:stretch>
        </p:blipFill>
        <p:spPr>
          <a:xfrm>
            <a:off x="3963277" y="2657650"/>
            <a:ext cx="4274165" cy="223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9"/>
          <p:cNvPicPr preferRelativeResize="0"/>
          <p:nvPr>
            <p:ph idx="2" type="pic"/>
          </p:nvPr>
        </p:nvPicPr>
        <p:blipFill rotWithShape="1">
          <a:blip r:embed="rId3">
            <a:alphaModFix/>
          </a:blip>
          <a:srcRect b="0" l="0" r="0" t="0"/>
          <a:stretch/>
        </p:blipFill>
        <p:spPr>
          <a:xfrm>
            <a:off x="642700" y="1647500"/>
            <a:ext cx="2615100" cy="1851000"/>
          </a:xfrm>
          <a:prstGeom prst="roundRect">
            <a:avLst>
              <a:gd fmla="val 16667" name="adj"/>
            </a:avLst>
          </a:prstGeom>
        </p:spPr>
      </p:pic>
      <p:sp>
        <p:nvSpPr>
          <p:cNvPr id="270" name="Google Shape;270;p39"/>
          <p:cNvSpPr txBox="1"/>
          <p:nvPr>
            <p:ph type="title"/>
          </p:nvPr>
        </p:nvSpPr>
        <p:spPr>
          <a:xfrm>
            <a:off x="4722075" y="997400"/>
            <a:ext cx="35898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271" name="Google Shape;271;p39"/>
          <p:cNvSpPr txBox="1"/>
          <p:nvPr>
            <p:ph idx="1" type="subTitle"/>
          </p:nvPr>
        </p:nvSpPr>
        <p:spPr>
          <a:xfrm>
            <a:off x="4722075" y="1959150"/>
            <a:ext cx="3589800" cy="1964700"/>
          </a:xfrm>
          <a:prstGeom prst="rect">
            <a:avLst/>
          </a:prstGeom>
        </p:spPr>
        <p:txBody>
          <a:bodyPr anchorCtr="0" anchor="t" bIns="91425" lIns="91425" spcFirstLastPara="1" rIns="91425" wrap="square" tIns="91425">
            <a:noAutofit/>
          </a:bodyPr>
          <a:lstStyle/>
          <a:p>
            <a:pPr indent="0" lvl="0" marL="457200" rtl="0" algn="l">
              <a:lnSpc>
                <a:spcPct val="110000"/>
              </a:lnSpc>
              <a:spcBef>
                <a:spcPts val="0"/>
              </a:spcBef>
              <a:spcAft>
                <a:spcPts val="0"/>
              </a:spcAft>
              <a:buNone/>
            </a:pPr>
            <a:r>
              <a:rPr lang="en"/>
              <a:t>Efficiency:</a:t>
            </a:r>
            <a:endParaRPr/>
          </a:p>
          <a:p>
            <a:pPr indent="-311150" lvl="0" marL="457200" rtl="0" algn="l">
              <a:lnSpc>
                <a:spcPct val="110000"/>
              </a:lnSpc>
              <a:spcBef>
                <a:spcPts val="1200"/>
              </a:spcBef>
              <a:spcAft>
                <a:spcPts val="0"/>
              </a:spcAft>
              <a:buSzPts val="1300"/>
              <a:buChar char="●"/>
            </a:pPr>
            <a:r>
              <a:rPr lang="en"/>
              <a:t>Quick customer data retrieval</a:t>
            </a:r>
            <a:endParaRPr/>
          </a:p>
          <a:p>
            <a:pPr indent="-311150" lvl="0" marL="457200" rtl="0" algn="l">
              <a:lnSpc>
                <a:spcPct val="110000"/>
              </a:lnSpc>
              <a:spcBef>
                <a:spcPts val="0"/>
              </a:spcBef>
              <a:spcAft>
                <a:spcPts val="0"/>
              </a:spcAft>
              <a:buSzPts val="1300"/>
              <a:buChar char="●"/>
            </a:pPr>
            <a:r>
              <a:rPr lang="en"/>
              <a:t>Seamless payment tracking</a:t>
            </a:r>
            <a:endParaRPr/>
          </a:p>
          <a:p>
            <a:pPr indent="0" lvl="0" marL="457200" rtl="0" algn="l">
              <a:lnSpc>
                <a:spcPct val="110000"/>
              </a:lnSpc>
              <a:spcBef>
                <a:spcPts val="1200"/>
              </a:spcBef>
              <a:spcAft>
                <a:spcPts val="0"/>
              </a:spcAft>
              <a:buNone/>
            </a:pPr>
            <a:r>
              <a:rPr lang="en"/>
              <a:t>Reliability:</a:t>
            </a:r>
            <a:endParaRPr/>
          </a:p>
          <a:p>
            <a:pPr indent="-311150" lvl="0" marL="457200" rtl="0" algn="l">
              <a:lnSpc>
                <a:spcPct val="110000"/>
              </a:lnSpc>
              <a:spcBef>
                <a:spcPts val="1200"/>
              </a:spcBef>
              <a:spcAft>
                <a:spcPts val="0"/>
              </a:spcAft>
              <a:buSzPts val="1300"/>
              <a:buChar char="●"/>
            </a:pPr>
            <a:r>
              <a:rPr lang="en"/>
              <a:t>Robust file handling</a:t>
            </a:r>
            <a:endParaRPr/>
          </a:p>
          <a:p>
            <a:pPr indent="-311150" lvl="0" marL="457200" rtl="0" algn="l">
              <a:lnSpc>
                <a:spcPct val="110000"/>
              </a:lnSpc>
              <a:spcBef>
                <a:spcPts val="0"/>
              </a:spcBef>
              <a:spcAft>
                <a:spcPts val="0"/>
              </a:spcAft>
              <a:buSzPts val="1300"/>
              <a:buChar char="●"/>
            </a:pPr>
            <a:r>
              <a:rPr lang="en"/>
              <a:t>Minimal data loss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Disadvantages</a:t>
            </a:r>
            <a:endParaRPr/>
          </a:p>
        </p:txBody>
      </p:sp>
      <p:sp>
        <p:nvSpPr>
          <p:cNvPr id="277" name="Google Shape;277;p40"/>
          <p:cNvSpPr txBox="1"/>
          <p:nvPr>
            <p:ph idx="1" type="subTitle"/>
          </p:nvPr>
        </p:nvSpPr>
        <p:spPr>
          <a:xfrm>
            <a:off x="46784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Potential security concerns (file access)</a:t>
            </a:r>
            <a:endParaRPr/>
          </a:p>
        </p:txBody>
      </p:sp>
      <p:sp>
        <p:nvSpPr>
          <p:cNvPr id="278" name="Google Shape;278;p40"/>
          <p:cNvSpPr txBox="1"/>
          <p:nvPr>
            <p:ph idx="2" type="subTitle"/>
          </p:nvPr>
        </p:nvSpPr>
        <p:spPr>
          <a:xfrm>
            <a:off x="46784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Dependency on file system</a:t>
            </a:r>
            <a:endParaRPr/>
          </a:p>
        </p:txBody>
      </p:sp>
      <p:pic>
        <p:nvPicPr>
          <p:cNvPr id="279" name="Google Shape;279;p40"/>
          <p:cNvPicPr preferRelativeResize="0"/>
          <p:nvPr>
            <p:ph idx="3" type="pic"/>
          </p:nvPr>
        </p:nvPicPr>
        <p:blipFill rotWithShape="1">
          <a:blip r:embed="rId3">
            <a:alphaModFix/>
          </a:blip>
          <a:srcRect b="0" l="16635" r="16635" t="0"/>
          <a:stretch/>
        </p:blipFill>
        <p:spPr>
          <a:xfrm>
            <a:off x="642700" y="632300"/>
            <a:ext cx="2615100" cy="3918900"/>
          </a:xfrm>
          <a:prstGeom prst="roundRect">
            <a:avLst>
              <a:gd fmla="val 16667" name="adj"/>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Integration with a graphical interface</a:t>
            </a:r>
            <a:endParaRPr/>
          </a:p>
        </p:txBody>
      </p:sp>
      <p:sp>
        <p:nvSpPr>
          <p:cNvPr id="285" name="Google Shape;285;p41"/>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Enhanced security features</a:t>
            </a:r>
            <a:endParaRPr/>
          </a:p>
        </p:txBody>
      </p:sp>
      <p:sp>
        <p:nvSpPr>
          <p:cNvPr id="286" name="Google Shape;286;p41"/>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Cloud-based data storage options</a:t>
            </a:r>
            <a:endParaRPr/>
          </a:p>
        </p:txBody>
      </p:sp>
      <p:sp>
        <p:nvSpPr>
          <p:cNvPr id="287" name="Google Shape;287;p41"/>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Mobile application development</a:t>
            </a:r>
            <a:endParaRPr/>
          </a:p>
        </p:txBody>
      </p:sp>
      <p:sp>
        <p:nvSpPr>
          <p:cNvPr id="288" name="Google Shape;288;p41"/>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Scope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 Arham Tabib</a:t>
            </a:r>
            <a:endParaRPr/>
          </a:p>
          <a:p>
            <a:pPr indent="0" lvl="0" marL="0" rtl="0" algn="l">
              <a:spcBef>
                <a:spcPts val="1200"/>
              </a:spcBef>
              <a:spcAft>
                <a:spcPts val="1200"/>
              </a:spcAft>
              <a:buNone/>
            </a:pPr>
            <a:r>
              <a:rPr lang="en"/>
              <a:t>ID: 221-15-5707</a:t>
            </a:r>
            <a:endParaRPr/>
          </a:p>
        </p:txBody>
      </p:sp>
      <p:sp>
        <p:nvSpPr>
          <p:cNvPr id="294" name="Google Shape;294;p42"/>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Members</a:t>
            </a:r>
            <a:endParaRPr/>
          </a:p>
        </p:txBody>
      </p:sp>
      <p:sp>
        <p:nvSpPr>
          <p:cNvPr id="295" name="Google Shape;295;p42"/>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Sultanus Salehin</a:t>
            </a:r>
            <a:endParaRPr/>
          </a:p>
          <a:p>
            <a:pPr indent="0" lvl="0" marL="0" rtl="0" algn="r">
              <a:spcBef>
                <a:spcPts val="1200"/>
              </a:spcBef>
              <a:spcAft>
                <a:spcPts val="1200"/>
              </a:spcAft>
              <a:buNone/>
            </a:pPr>
            <a:r>
              <a:rPr lang="en"/>
              <a:t>ID: 221-15-5357</a:t>
            </a:r>
            <a:endParaRPr/>
          </a:p>
        </p:txBody>
      </p:sp>
      <p:sp>
        <p:nvSpPr>
          <p:cNvPr id="296" name="Google Shape;296;p42"/>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Sumiya Sabrin Liza</a:t>
            </a:r>
            <a:endParaRPr/>
          </a:p>
          <a:p>
            <a:pPr indent="0" lvl="0" marL="0" rtl="0" algn="r">
              <a:spcBef>
                <a:spcPts val="1200"/>
              </a:spcBef>
              <a:spcAft>
                <a:spcPts val="1200"/>
              </a:spcAft>
              <a:buNone/>
            </a:pPr>
            <a:r>
              <a:rPr lang="en"/>
              <a:t>ID: 221-15-5768</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Please feel free to ask any 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0"/>
          <p:cNvPicPr preferRelativeResize="0"/>
          <p:nvPr>
            <p:ph idx="2" type="pic"/>
          </p:nvPr>
        </p:nvPicPr>
        <p:blipFill rotWithShape="1">
          <a:blip r:embed="rId3">
            <a:alphaModFix/>
          </a:blip>
          <a:srcRect b="0" l="16635" r="16635" t="0"/>
          <a:stretch/>
        </p:blipFill>
        <p:spPr>
          <a:xfrm>
            <a:off x="5843075" y="632300"/>
            <a:ext cx="2615100" cy="3918900"/>
          </a:xfrm>
          <a:prstGeom prst="roundRect">
            <a:avLst>
              <a:gd fmla="val 16667" name="adj"/>
            </a:avLst>
          </a:prstGeom>
        </p:spPr>
      </p:pic>
      <p:sp>
        <p:nvSpPr>
          <p:cNvPr id="208" name="Google Shape;208;p30"/>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209" name="Google Shape;209;p30"/>
          <p:cNvSpPr txBox="1"/>
          <p:nvPr>
            <p:ph idx="1" type="subTitle"/>
          </p:nvPr>
        </p:nvSpPr>
        <p:spPr>
          <a:xfrm>
            <a:off x="642700" y="1723725"/>
            <a:ext cx="3605100" cy="19647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Online Billing System in C</a:t>
            </a:r>
            <a:endParaRPr/>
          </a:p>
          <a:p>
            <a:pPr indent="-311150" lvl="0" marL="457200" rtl="0" algn="l">
              <a:lnSpc>
                <a:spcPct val="110000"/>
              </a:lnSpc>
              <a:spcBef>
                <a:spcPts val="1200"/>
              </a:spcBef>
              <a:spcAft>
                <a:spcPts val="0"/>
              </a:spcAft>
              <a:buSzPts val="1300"/>
              <a:buChar char="●"/>
            </a:pPr>
            <a:r>
              <a:rPr lang="en"/>
              <a:t>Manage customer details (phone number, name, pending amount)</a:t>
            </a:r>
            <a:endParaRPr/>
          </a:p>
          <a:p>
            <a:pPr indent="-311150" lvl="0" marL="457200" rtl="0" algn="l">
              <a:lnSpc>
                <a:spcPct val="110000"/>
              </a:lnSpc>
              <a:spcBef>
                <a:spcPts val="0"/>
              </a:spcBef>
              <a:spcAft>
                <a:spcPts val="0"/>
              </a:spcAft>
              <a:buSzPts val="1300"/>
              <a:buChar char="●"/>
            </a:pPr>
            <a:r>
              <a:rPr lang="en"/>
              <a:t>Track customer payments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632175" y="920625"/>
            <a:ext cx="59526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Billing System Program in C using Data Structure</a:t>
            </a:r>
            <a:endParaRPr/>
          </a:p>
        </p:txBody>
      </p:sp>
      <p:sp>
        <p:nvSpPr>
          <p:cNvPr id="215" name="Google Shape;215;p31"/>
          <p:cNvSpPr txBox="1"/>
          <p:nvPr>
            <p:ph idx="1" type="body"/>
          </p:nvPr>
        </p:nvSpPr>
        <p:spPr>
          <a:xfrm>
            <a:off x="632175" y="1717350"/>
            <a:ext cx="5056800" cy="195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This is an overview of an Billing System Program in C using Data Structure. It provides an introduction to the program and its features, such as managing customer data, tracking payments, and modifying customer information. The program stores data using .ojs extension files and includes functionalities like real-time payment tracking, pending amount display, and robust file handling. The presentation also covers the advantages, disadvantages, and future scope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2"/>
          <p:cNvPicPr preferRelativeResize="0"/>
          <p:nvPr>
            <p:ph idx="2" type="pic"/>
          </p:nvPr>
        </p:nvPicPr>
        <p:blipFill rotWithShape="1">
          <a:blip r:embed="rId3">
            <a:alphaModFix/>
          </a:blip>
          <a:srcRect b="-21245" l="0" r="0" t="-21245"/>
          <a:stretch/>
        </p:blipFill>
        <p:spPr>
          <a:xfrm>
            <a:off x="642700" y="632300"/>
            <a:ext cx="2615100" cy="3918900"/>
          </a:xfrm>
          <a:prstGeom prst="roundRect">
            <a:avLst>
              <a:gd fmla="val 16667" name="adj"/>
            </a:avLst>
          </a:prstGeom>
        </p:spPr>
      </p:pic>
      <p:sp>
        <p:nvSpPr>
          <p:cNvPr id="221" name="Google Shape;221;p32"/>
          <p:cNvSpPr txBox="1"/>
          <p:nvPr>
            <p:ph type="title"/>
          </p:nvPr>
        </p:nvSpPr>
        <p:spPr>
          <a:xfrm>
            <a:off x="4722075" y="997400"/>
            <a:ext cx="35898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222" name="Google Shape;222;p32"/>
          <p:cNvSpPr txBox="1"/>
          <p:nvPr>
            <p:ph idx="1" type="subTitle"/>
          </p:nvPr>
        </p:nvSpPr>
        <p:spPr>
          <a:xfrm>
            <a:off x="4722075" y="1959150"/>
            <a:ext cx="3589800" cy="19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storage using .ojs extension files</a:t>
            </a:r>
            <a:endParaRPr/>
          </a:p>
          <a:p>
            <a:pPr indent="0" lvl="0" marL="0" rtl="0" algn="l">
              <a:spcBef>
                <a:spcPts val="1200"/>
              </a:spcBef>
              <a:spcAft>
                <a:spcPts val="0"/>
              </a:spcAft>
              <a:buNone/>
            </a:pPr>
            <a:r>
              <a:rPr lang="en"/>
              <a:t>Managing the informations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idx="1" type="subTitle"/>
          </p:nvPr>
        </p:nvSpPr>
        <p:spPr>
          <a:xfrm>
            <a:off x="6354875" y="1183150"/>
            <a:ext cx="2318400" cy="9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and showing </a:t>
            </a:r>
            <a:endParaRPr/>
          </a:p>
          <a:p>
            <a:pPr indent="0" lvl="0" marL="0" rtl="0" algn="l">
              <a:spcBef>
                <a:spcPts val="1200"/>
              </a:spcBef>
              <a:spcAft>
                <a:spcPts val="1200"/>
              </a:spcAft>
              <a:buNone/>
            </a:pPr>
            <a:r>
              <a:rPr lang="en"/>
              <a:t>details</a:t>
            </a:r>
            <a:endParaRPr/>
          </a:p>
        </p:txBody>
      </p:sp>
      <p:sp>
        <p:nvSpPr>
          <p:cNvPr id="228" name="Google Shape;228;p33"/>
          <p:cNvSpPr txBox="1"/>
          <p:nvPr>
            <p:ph idx="2" type="subTitle"/>
          </p:nvPr>
        </p:nvSpPr>
        <p:spPr>
          <a:xfrm>
            <a:off x="6354875" y="2399350"/>
            <a:ext cx="2318400" cy="104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Input of customer details</a:t>
            </a:r>
            <a:endParaRPr/>
          </a:p>
        </p:txBody>
      </p:sp>
      <p:sp>
        <p:nvSpPr>
          <p:cNvPr id="229" name="Google Shape;229;p33"/>
          <p:cNvSpPr txBox="1"/>
          <p:nvPr>
            <p:ph idx="3" type="subTitle"/>
          </p:nvPr>
        </p:nvSpPr>
        <p:spPr>
          <a:xfrm>
            <a:off x="456925" y="1278100"/>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Payment processing</a:t>
            </a:r>
            <a:endParaRPr/>
          </a:p>
        </p:txBody>
      </p:sp>
      <p:sp>
        <p:nvSpPr>
          <p:cNvPr id="230" name="Google Shape;230;p33"/>
          <p:cNvSpPr txBox="1"/>
          <p:nvPr>
            <p:ph idx="4" type="subTitle"/>
          </p:nvPr>
        </p:nvSpPr>
        <p:spPr>
          <a:xfrm>
            <a:off x="470725" y="3321975"/>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Modification of customer information</a:t>
            </a:r>
            <a:endParaRPr/>
          </a:p>
        </p:txBody>
      </p:sp>
      <p:sp>
        <p:nvSpPr>
          <p:cNvPr id="231" name="Google Shape;231;p33"/>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Raw Code</a:t>
            </a:r>
            <a:endParaRPr/>
          </a:p>
        </p:txBody>
      </p:sp>
      <p:sp>
        <p:nvSpPr>
          <p:cNvPr id="232" name="Google Shape;232;p33"/>
          <p:cNvSpPr txBox="1"/>
          <p:nvPr>
            <p:ph idx="5" type="subTitle"/>
          </p:nvPr>
        </p:nvSpPr>
        <p:spPr>
          <a:xfrm>
            <a:off x="6354875" y="3668350"/>
            <a:ext cx="2318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File handling (.ojs extension)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4"/>
          <p:cNvPicPr preferRelativeResize="0"/>
          <p:nvPr/>
        </p:nvPicPr>
        <p:blipFill rotWithShape="1">
          <a:blip r:embed="rId3">
            <a:alphaModFix/>
          </a:blip>
          <a:srcRect b="0" l="0" r="7089" t="0"/>
          <a:stretch/>
        </p:blipFill>
        <p:spPr>
          <a:xfrm>
            <a:off x="152400" y="152400"/>
            <a:ext cx="6627950"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5"/>
          <p:cNvPicPr preferRelativeResize="0"/>
          <p:nvPr/>
        </p:nvPicPr>
        <p:blipFill>
          <a:blip r:embed="rId3">
            <a:alphaModFix/>
          </a:blip>
          <a:stretch>
            <a:fillRect/>
          </a:stretch>
        </p:blipFill>
        <p:spPr>
          <a:xfrm>
            <a:off x="152400" y="382275"/>
            <a:ext cx="4180450" cy="4131700"/>
          </a:xfrm>
          <a:prstGeom prst="rect">
            <a:avLst/>
          </a:prstGeom>
          <a:noFill/>
          <a:ln>
            <a:noFill/>
          </a:ln>
        </p:spPr>
      </p:pic>
      <p:pic>
        <p:nvPicPr>
          <p:cNvPr id="243" name="Google Shape;243;p35"/>
          <p:cNvPicPr preferRelativeResize="0"/>
          <p:nvPr/>
        </p:nvPicPr>
        <p:blipFill>
          <a:blip r:embed="rId4">
            <a:alphaModFix/>
          </a:blip>
          <a:stretch>
            <a:fillRect/>
          </a:stretch>
        </p:blipFill>
        <p:spPr>
          <a:xfrm>
            <a:off x="4447400" y="382275"/>
            <a:ext cx="4506350" cy="28302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6"/>
          <p:cNvPicPr preferRelativeResize="0"/>
          <p:nvPr/>
        </p:nvPicPr>
        <p:blipFill>
          <a:blip r:embed="rId3">
            <a:alphaModFix/>
          </a:blip>
          <a:stretch>
            <a:fillRect/>
          </a:stretch>
        </p:blipFill>
        <p:spPr>
          <a:xfrm>
            <a:off x="152400" y="152400"/>
            <a:ext cx="6759544"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7"/>
          <p:cNvPicPr preferRelativeResize="0"/>
          <p:nvPr/>
        </p:nvPicPr>
        <p:blipFill>
          <a:blip r:embed="rId3">
            <a:alphaModFix/>
          </a:blip>
          <a:stretch>
            <a:fillRect/>
          </a:stretch>
        </p:blipFill>
        <p:spPr>
          <a:xfrm>
            <a:off x="152400" y="152400"/>
            <a:ext cx="4214927" cy="4838700"/>
          </a:xfrm>
          <a:prstGeom prst="rect">
            <a:avLst/>
          </a:prstGeom>
          <a:noFill/>
          <a:ln>
            <a:noFill/>
          </a:ln>
        </p:spPr>
      </p:pic>
      <p:pic>
        <p:nvPicPr>
          <p:cNvPr id="254" name="Google Shape;254;p37"/>
          <p:cNvPicPr preferRelativeResize="0"/>
          <p:nvPr/>
        </p:nvPicPr>
        <p:blipFill>
          <a:blip r:embed="rId4">
            <a:alphaModFix/>
          </a:blip>
          <a:stretch>
            <a:fillRect/>
          </a:stretch>
        </p:blipFill>
        <p:spPr>
          <a:xfrm>
            <a:off x="4519727" y="152400"/>
            <a:ext cx="3497856"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Monochrome Dark v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