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46" autoAdjust="0"/>
  </p:normalViewPr>
  <p:slideViewPr>
    <p:cSldViewPr snapToGrid="0">
      <p:cViewPr varScale="1">
        <p:scale>
          <a:sx n="93" d="100"/>
          <a:sy n="93" d="100"/>
        </p:scale>
        <p:origin x="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389D68A1-24FC-423B-B5DD-8195EC5F55C7}"/>
    <pc:docChg chg="undo custSel addSld delSld modSld sldOrd">
      <pc:chgData name="明阳 阮" userId="a4dcf2889a22c6f9" providerId="LiveId" clId="{389D68A1-24FC-423B-B5DD-8195EC5F55C7}" dt="2023-10-24T07:04:20.255" v="2100" actId="1076"/>
      <pc:docMkLst>
        <pc:docMk/>
      </pc:docMkLst>
      <pc:sldChg chg="delSp add mod ord">
        <pc:chgData name="明阳 阮" userId="a4dcf2889a22c6f9" providerId="LiveId" clId="{389D68A1-24FC-423B-B5DD-8195EC5F55C7}" dt="2023-10-23T02:39:51.801" v="163" actId="478"/>
        <pc:sldMkLst>
          <pc:docMk/>
          <pc:sldMk cId="3425265946" sldId="256"/>
        </pc:sldMkLst>
        <pc:spChg chg="del">
          <ac:chgData name="明阳 阮" userId="a4dcf2889a22c6f9" providerId="LiveId" clId="{389D68A1-24FC-423B-B5DD-8195EC5F55C7}" dt="2023-10-23T02:39:51.801" v="163" actId="478"/>
          <ac:spMkLst>
            <pc:docMk/>
            <pc:sldMk cId="3425265946" sldId="256"/>
            <ac:spMk id="3" creationId="{0775608E-F3A1-97CA-2C98-E6BDDB21FAFA}"/>
          </ac:spMkLst>
        </pc:spChg>
      </pc:sldChg>
      <pc:sldChg chg="del">
        <pc:chgData name="明阳 阮" userId="a4dcf2889a22c6f9" providerId="LiveId" clId="{389D68A1-24FC-423B-B5DD-8195EC5F55C7}" dt="2023-10-23T02:30:55.744" v="1" actId="47"/>
        <pc:sldMkLst>
          <pc:docMk/>
          <pc:sldMk cId="3516759928" sldId="256"/>
        </pc:sldMkLst>
      </pc:sldChg>
      <pc:sldChg chg="addSp delSp modSp new mod">
        <pc:chgData name="明阳 阮" userId="a4dcf2889a22c6f9" providerId="LiveId" clId="{389D68A1-24FC-423B-B5DD-8195EC5F55C7}" dt="2023-10-24T06:33:45.284" v="2015" actId="20577"/>
        <pc:sldMkLst>
          <pc:docMk/>
          <pc:sldMk cId="1893828342" sldId="257"/>
        </pc:sldMkLst>
        <pc:spChg chg="add mod">
          <ac:chgData name="明阳 阮" userId="a4dcf2889a22c6f9" providerId="LiveId" clId="{389D68A1-24FC-423B-B5DD-8195EC5F55C7}" dt="2023-10-23T02:48:04.214" v="214" actId="20577"/>
          <ac:spMkLst>
            <pc:docMk/>
            <pc:sldMk cId="1893828342" sldId="257"/>
            <ac:spMk id="2" creationId="{127B3BAF-7D69-7016-0F81-30E5C2D25E8B}"/>
          </ac:spMkLst>
        </pc:spChg>
        <pc:spChg chg="add mod">
          <ac:chgData name="明阳 阮" userId="a4dcf2889a22c6f9" providerId="LiveId" clId="{389D68A1-24FC-423B-B5DD-8195EC5F55C7}" dt="2023-10-23T04:35:49.523" v="1421" actId="1582"/>
          <ac:spMkLst>
            <pc:docMk/>
            <pc:sldMk cId="1893828342" sldId="257"/>
            <ac:spMk id="3" creationId="{00853866-167B-87E3-E0BD-8494D71EC976}"/>
          </ac:spMkLst>
        </pc:spChg>
        <pc:spChg chg="add del mod">
          <ac:chgData name="明阳 阮" userId="a4dcf2889a22c6f9" providerId="LiveId" clId="{389D68A1-24FC-423B-B5DD-8195EC5F55C7}" dt="2023-10-23T02:32:18.525" v="24" actId="478"/>
          <ac:spMkLst>
            <pc:docMk/>
            <pc:sldMk cId="1893828342" sldId="257"/>
            <ac:spMk id="4" creationId="{CDD19AC1-EA5E-03D4-A5E7-D65E065B07E5}"/>
          </ac:spMkLst>
        </pc:spChg>
        <pc:spChg chg="add mod">
          <ac:chgData name="明阳 阮" userId="a4dcf2889a22c6f9" providerId="LiveId" clId="{389D68A1-24FC-423B-B5DD-8195EC5F55C7}" dt="2023-10-23T02:35:10.758" v="95" actId="2085"/>
          <ac:spMkLst>
            <pc:docMk/>
            <pc:sldMk cId="1893828342" sldId="257"/>
            <ac:spMk id="5" creationId="{2DF684F6-9647-BECA-8EE0-524858E75142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6" creationId="{D0987124-58BB-94C9-46A8-D0AD66C31B7E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7" creationId="{54E3B638-F1B8-2B32-11E5-D66A399AEE22}"/>
          </ac:spMkLst>
        </pc:spChg>
        <pc:spChg chg="add mod">
          <ac:chgData name="明阳 阮" userId="a4dcf2889a22c6f9" providerId="LiveId" clId="{389D68A1-24FC-423B-B5DD-8195EC5F55C7}" dt="2023-10-23T02:33:50.876" v="66" actId="1076"/>
          <ac:spMkLst>
            <pc:docMk/>
            <pc:sldMk cId="1893828342" sldId="257"/>
            <ac:spMk id="13" creationId="{A7EB5FFD-7205-5D15-4571-146405DAB754}"/>
          </ac:spMkLst>
        </pc:spChg>
        <pc:spChg chg="add mod">
          <ac:chgData name="明阳 阮" userId="a4dcf2889a22c6f9" providerId="LiveId" clId="{389D68A1-24FC-423B-B5DD-8195EC5F55C7}" dt="2023-10-23T04:35:54.439" v="1422" actId="1582"/>
          <ac:spMkLst>
            <pc:docMk/>
            <pc:sldMk cId="1893828342" sldId="257"/>
            <ac:spMk id="15" creationId="{4B90AC33-8E8F-4570-B6BB-D0D002900F4C}"/>
          </ac:spMkLst>
        </pc:spChg>
        <pc:spChg chg="add mod">
          <ac:chgData name="明阳 阮" userId="a4dcf2889a22c6f9" providerId="LiveId" clId="{389D68A1-24FC-423B-B5DD-8195EC5F55C7}" dt="2023-10-23T04:35:11.657" v="1420" actId="1076"/>
          <ac:spMkLst>
            <pc:docMk/>
            <pc:sldMk cId="1893828342" sldId="257"/>
            <ac:spMk id="16" creationId="{DB7A750A-1870-D2F6-6B49-63EAE60F5E06}"/>
          </ac:spMkLst>
        </pc:spChg>
        <pc:spChg chg="add mod">
          <ac:chgData name="明阳 阮" userId="a4dcf2889a22c6f9" providerId="LiveId" clId="{389D68A1-24FC-423B-B5DD-8195EC5F55C7}" dt="2023-10-23T02:36:02.822" v="100" actId="1076"/>
          <ac:spMkLst>
            <pc:docMk/>
            <pc:sldMk cId="1893828342" sldId="257"/>
            <ac:spMk id="17" creationId="{363DE5CB-4680-39B5-2EF1-7AB9E639445E}"/>
          </ac:spMkLst>
        </pc:spChg>
        <pc:spChg chg="add mod">
          <ac:chgData name="明阳 阮" userId="a4dcf2889a22c6f9" providerId="LiveId" clId="{389D68A1-24FC-423B-B5DD-8195EC5F55C7}" dt="2023-10-23T02:36:12.990" v="123" actId="14100"/>
          <ac:spMkLst>
            <pc:docMk/>
            <pc:sldMk cId="1893828342" sldId="257"/>
            <ac:spMk id="18" creationId="{3FB7643F-5EE3-9AA9-89F8-4B778AB9311F}"/>
          </ac:spMkLst>
        </pc:spChg>
        <pc:spChg chg="add mod">
          <ac:chgData name="明阳 阮" userId="a4dcf2889a22c6f9" providerId="LiveId" clId="{389D68A1-24FC-423B-B5DD-8195EC5F55C7}" dt="2023-10-23T02:43:25.043" v="185" actId="207"/>
          <ac:spMkLst>
            <pc:docMk/>
            <pc:sldMk cId="1893828342" sldId="257"/>
            <ac:spMk id="19" creationId="{CEADC3FE-AFB9-8D82-1028-6178F541C07A}"/>
          </ac:spMkLst>
        </pc:spChg>
        <pc:spChg chg="add mod">
          <ac:chgData name="明阳 阮" userId="a4dcf2889a22c6f9" providerId="LiveId" clId="{389D68A1-24FC-423B-B5DD-8195EC5F55C7}" dt="2023-10-23T02:36:50.570" v="127" actId="1076"/>
          <ac:spMkLst>
            <pc:docMk/>
            <pc:sldMk cId="1893828342" sldId="257"/>
            <ac:spMk id="20" creationId="{D7000C8B-3B57-FE19-BF51-041AEB49F530}"/>
          </ac:spMkLst>
        </pc:spChg>
        <pc:spChg chg="add mod">
          <ac:chgData name="明阳 阮" userId="a4dcf2889a22c6f9" providerId="LiveId" clId="{389D68A1-24FC-423B-B5DD-8195EC5F55C7}" dt="2023-10-23T02:37:41.323" v="135" actId="1076"/>
          <ac:spMkLst>
            <pc:docMk/>
            <pc:sldMk cId="1893828342" sldId="257"/>
            <ac:spMk id="21" creationId="{FE46EE5E-B09C-A867-8082-A48FBB426E96}"/>
          </ac:spMkLst>
        </pc:spChg>
        <pc:spChg chg="add mod">
          <ac:chgData name="明阳 阮" userId="a4dcf2889a22c6f9" providerId="LiveId" clId="{389D68A1-24FC-423B-B5DD-8195EC5F55C7}" dt="2023-10-23T02:50:28.503" v="304" actId="14100"/>
          <ac:spMkLst>
            <pc:docMk/>
            <pc:sldMk cId="1893828342" sldId="257"/>
            <ac:spMk id="22" creationId="{E6EB38CF-C989-A271-926E-4D40981AEAC6}"/>
          </ac:spMkLst>
        </pc:spChg>
        <pc:spChg chg="add mod">
          <ac:chgData name="明阳 阮" userId="a4dcf2889a22c6f9" providerId="LiveId" clId="{389D68A1-24FC-423B-B5DD-8195EC5F55C7}" dt="2023-10-23T02:50:39.607" v="306" actId="1076"/>
          <ac:spMkLst>
            <pc:docMk/>
            <pc:sldMk cId="1893828342" sldId="257"/>
            <ac:spMk id="23" creationId="{FD3EA872-9C0B-0C65-1306-84859BD7D773}"/>
          </ac:spMkLst>
        </pc:spChg>
        <pc:spChg chg="add del mod">
          <ac:chgData name="明阳 阮" userId="a4dcf2889a22c6f9" providerId="LiveId" clId="{389D68A1-24FC-423B-B5DD-8195EC5F55C7}" dt="2023-10-23T02:47:13.576" v="197"/>
          <ac:spMkLst>
            <pc:docMk/>
            <pc:sldMk cId="1893828342" sldId="257"/>
            <ac:spMk id="26" creationId="{B93A7277-9AFA-FDEE-0164-DAF284C739D1}"/>
          </ac:spMkLst>
        </pc:spChg>
        <pc:spChg chg="add del mod">
          <ac:chgData name="明阳 阮" userId="a4dcf2889a22c6f9" providerId="LiveId" clId="{389D68A1-24FC-423B-B5DD-8195EC5F55C7}" dt="2023-10-23T02:47:13.524" v="195" actId="478"/>
          <ac:spMkLst>
            <pc:docMk/>
            <pc:sldMk cId="1893828342" sldId="257"/>
            <ac:spMk id="27" creationId="{484068E3-0159-3F94-2C0E-89663C410D68}"/>
          </ac:spMkLst>
        </pc:spChg>
        <pc:spChg chg="add mod">
          <ac:chgData name="明阳 阮" userId="a4dcf2889a22c6f9" providerId="LiveId" clId="{389D68A1-24FC-423B-B5DD-8195EC5F55C7}" dt="2023-10-23T02:49:54.263" v="302" actId="20577"/>
          <ac:spMkLst>
            <pc:docMk/>
            <pc:sldMk cId="1893828342" sldId="257"/>
            <ac:spMk id="28" creationId="{91963E2A-A227-FFD9-9E16-5D070172E929}"/>
          </ac:spMkLst>
        </pc:spChg>
        <pc:spChg chg="add mod">
          <ac:chgData name="明阳 阮" userId="a4dcf2889a22c6f9" providerId="LiveId" clId="{389D68A1-24FC-423B-B5DD-8195EC5F55C7}" dt="2023-10-24T06:33:45.284" v="2015" actId="20577"/>
          <ac:spMkLst>
            <pc:docMk/>
            <pc:sldMk cId="1893828342" sldId="257"/>
            <ac:spMk id="29" creationId="{55B49F78-0345-8486-49C2-739DB7C86DFD}"/>
          </ac:spMkLst>
        </pc:spChg>
        <pc:picChg chg="add del mod ord">
          <ac:chgData name="明阳 阮" userId="a4dcf2889a22c6f9" providerId="LiveId" clId="{389D68A1-24FC-423B-B5DD-8195EC5F55C7}" dt="2023-10-23T02:43:55.266" v="191" actId="14100"/>
          <ac:picMkLst>
            <pc:docMk/>
            <pc:sldMk cId="1893828342" sldId="257"/>
            <ac:picMk id="25" creationId="{1CB554E5-32F1-2252-4AD4-FA6DAA24E4A3}"/>
          </ac:picMkLst>
        </pc:picChg>
        <pc:cxnChg chg="add mod">
          <ac:chgData name="明阳 阮" userId="a4dcf2889a22c6f9" providerId="LiveId" clId="{389D68A1-24FC-423B-B5DD-8195EC5F55C7}" dt="2023-10-23T02:33:58.663" v="68" actId="1076"/>
          <ac:cxnSpMkLst>
            <pc:docMk/>
            <pc:sldMk cId="1893828342" sldId="257"/>
            <ac:cxnSpMk id="9" creationId="{229B0443-36A8-EA1B-C8A3-DF7784800765}"/>
          </ac:cxnSpMkLst>
        </pc:cxnChg>
      </pc:sldChg>
      <pc:sldChg chg="addSp delSp modSp new mod">
        <pc:chgData name="明阳 阮" userId="a4dcf2889a22c6f9" providerId="LiveId" clId="{389D68A1-24FC-423B-B5DD-8195EC5F55C7}" dt="2023-10-24T07:04:20.255" v="2100" actId="1076"/>
        <pc:sldMkLst>
          <pc:docMk/>
          <pc:sldMk cId="797801293" sldId="258"/>
        </pc:sldMkLst>
        <pc:spChg chg="add mod">
          <ac:chgData name="明阳 阮" userId="a4dcf2889a22c6f9" providerId="LiveId" clId="{389D68A1-24FC-423B-B5DD-8195EC5F55C7}" dt="2023-10-24T06:56:40.171" v="2060" actId="1076"/>
          <ac:spMkLst>
            <pc:docMk/>
            <pc:sldMk cId="797801293" sldId="258"/>
            <ac:spMk id="2" creationId="{4D880AD2-E537-A954-84E4-4A9356395A4A}"/>
          </ac:spMkLst>
        </pc:spChg>
        <pc:spChg chg="add mod">
          <ac:chgData name="明阳 阮" userId="a4dcf2889a22c6f9" providerId="LiveId" clId="{389D68A1-24FC-423B-B5DD-8195EC5F55C7}" dt="2023-10-24T07:04:20.255" v="2100" actId="1076"/>
          <ac:spMkLst>
            <pc:docMk/>
            <pc:sldMk cId="797801293" sldId="258"/>
            <ac:spMk id="3" creationId="{B1299366-59C1-94FA-41F3-12D8FF352B40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4" creationId="{CCC88D03-0372-F6EE-B54D-83DB62500B09}"/>
          </ac:spMkLst>
        </pc:spChg>
        <pc:spChg chg="add mod">
          <ac:chgData name="明阳 阮" userId="a4dcf2889a22c6f9" providerId="LiveId" clId="{389D68A1-24FC-423B-B5DD-8195EC5F55C7}" dt="2023-10-24T06:29:47.945" v="1869" actId="20577"/>
          <ac:spMkLst>
            <pc:docMk/>
            <pc:sldMk cId="797801293" sldId="258"/>
            <ac:spMk id="4" creationId="{EBA68A24-90FA-FAC0-8501-9F234EAF015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5" creationId="{C92E7774-811D-A11A-24F4-FD28025E5910}"/>
          </ac:spMkLst>
        </pc:spChg>
        <pc:spChg chg="add del mod">
          <ac:chgData name="明阳 阮" userId="a4dcf2889a22c6f9" providerId="LiveId" clId="{389D68A1-24FC-423B-B5DD-8195EC5F55C7}" dt="2023-10-24T06:55:41.743" v="2047" actId="478"/>
          <ac:spMkLst>
            <pc:docMk/>
            <pc:sldMk cId="797801293" sldId="258"/>
            <ac:spMk id="6" creationId="{2DE42A95-144B-382D-7097-7ADB3E0D8414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8" creationId="{0386D198-1470-7520-4BA0-921C21CDE85E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9" creationId="{2001083A-05A3-10D7-0ADF-00A50AE8F80E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1" creationId="{6A9E97CB-3266-804C-DBAB-C1D527B285D9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2" creationId="{46FFE9B6-A2F8-4A7E-B882-1CF8CD95EFFF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3" creationId="{B2731242-E395-8F73-6DE8-96FD9538ED75}"/>
          </ac:spMkLst>
        </pc:spChg>
        <pc:spChg chg="add mod">
          <ac:chgData name="明阳 阮" userId="a4dcf2889a22c6f9" providerId="LiveId" clId="{389D68A1-24FC-423B-B5DD-8195EC5F55C7}" dt="2023-10-24T07:04:04.125" v="2098" actId="1076"/>
          <ac:spMkLst>
            <pc:docMk/>
            <pc:sldMk cId="797801293" sldId="258"/>
            <ac:spMk id="15" creationId="{F61AAEB1-93B9-1764-CAB4-4FAC38CF00E7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6" creationId="{0F40E9FE-0342-A22E-9413-8AC14CC06756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7" creationId="{9EC98250-93F1-93C4-7A59-40811405830F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8" creationId="{CA67B864-B16E-74AD-B6C4-970066297AAD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9" creationId="{DEFE6354-89BE-1F8C-3B09-D20160D35EAF}"/>
          </ac:spMkLst>
        </pc:spChg>
        <pc:spChg chg="add mod">
          <ac:chgData name="明阳 阮" userId="a4dcf2889a22c6f9" providerId="LiveId" clId="{389D68A1-24FC-423B-B5DD-8195EC5F55C7}" dt="2023-10-24T06:56:16.331" v="2054" actId="1076"/>
          <ac:spMkLst>
            <pc:docMk/>
            <pc:sldMk cId="797801293" sldId="258"/>
            <ac:spMk id="20" creationId="{A8FF288F-11D3-5B33-1CF5-60DDD3AEC6C2}"/>
          </ac:spMkLst>
        </pc:spChg>
        <pc:spChg chg="add mod">
          <ac:chgData name="明阳 阮" userId="a4dcf2889a22c6f9" providerId="LiveId" clId="{389D68A1-24FC-423B-B5DD-8195EC5F55C7}" dt="2023-10-24T06:56:16.331" v="2054" actId="1076"/>
          <ac:spMkLst>
            <pc:docMk/>
            <pc:sldMk cId="797801293" sldId="258"/>
            <ac:spMk id="21" creationId="{836AF82C-254D-0D79-3868-C2729F04B594}"/>
          </ac:spMkLst>
        </pc:spChg>
        <pc:spChg chg="add mod">
          <ac:chgData name="明阳 阮" userId="a4dcf2889a22c6f9" providerId="LiveId" clId="{389D68A1-24FC-423B-B5DD-8195EC5F55C7}" dt="2023-10-24T06:56:16.331" v="2054" actId="1076"/>
          <ac:spMkLst>
            <pc:docMk/>
            <pc:sldMk cId="797801293" sldId="258"/>
            <ac:spMk id="24" creationId="{10E1C3F6-DA89-2211-B2B4-839B64D29949}"/>
          </ac:spMkLst>
        </pc:spChg>
        <pc:spChg chg="add del mod">
          <ac:chgData name="明阳 阮" userId="a4dcf2889a22c6f9" providerId="LiveId" clId="{389D68A1-24FC-423B-B5DD-8195EC5F55C7}" dt="2023-10-23T03:12:56.160" v="385" actId="478"/>
          <ac:spMkLst>
            <pc:docMk/>
            <pc:sldMk cId="797801293" sldId="258"/>
            <ac:spMk id="25" creationId="{E320923E-1B7E-7C01-50A7-21310E4462A4}"/>
          </ac:spMkLst>
        </pc:spChg>
        <pc:spChg chg="add del mod">
          <ac:chgData name="明阳 阮" userId="a4dcf2889a22c6f9" providerId="LiveId" clId="{389D68A1-24FC-423B-B5DD-8195EC5F55C7}" dt="2023-10-23T03:12:59.177" v="387" actId="478"/>
          <ac:spMkLst>
            <pc:docMk/>
            <pc:sldMk cId="797801293" sldId="258"/>
            <ac:spMk id="27" creationId="{062194EC-ED09-CDBA-5DDB-A89E2365E0D1}"/>
          </ac:spMkLst>
        </pc:spChg>
        <pc:spChg chg="add mod">
          <ac:chgData name="明阳 阮" userId="a4dcf2889a22c6f9" providerId="LiveId" clId="{389D68A1-24FC-423B-B5DD-8195EC5F55C7}" dt="2023-10-24T06:56:16.331" v="2054" actId="1076"/>
          <ac:spMkLst>
            <pc:docMk/>
            <pc:sldMk cId="797801293" sldId="258"/>
            <ac:spMk id="28" creationId="{C2BC1585-9874-AC8A-A7D7-150E2A733159}"/>
          </ac:spMkLst>
        </pc:spChg>
        <pc:spChg chg="add del mod">
          <ac:chgData name="明阳 阮" userId="a4dcf2889a22c6f9" providerId="LiveId" clId="{389D68A1-24FC-423B-B5DD-8195EC5F55C7}" dt="2023-10-23T03:36:22.578" v="628" actId="478"/>
          <ac:spMkLst>
            <pc:docMk/>
            <pc:sldMk cId="797801293" sldId="258"/>
            <ac:spMk id="29" creationId="{49DDC675-EE99-76E8-DB19-EC26B159804C}"/>
          </ac:spMkLst>
        </pc:spChg>
        <pc:spChg chg="add del mod">
          <ac:chgData name="明阳 阮" userId="a4dcf2889a22c6f9" providerId="LiveId" clId="{389D68A1-24FC-423B-B5DD-8195EC5F55C7}" dt="2023-10-23T03:35:19.078" v="609" actId="478"/>
          <ac:spMkLst>
            <pc:docMk/>
            <pc:sldMk cId="797801293" sldId="258"/>
            <ac:spMk id="32" creationId="{93B463D2-F2A3-5E23-8214-4DA760518CF0}"/>
          </ac:spMkLst>
        </pc:spChg>
        <pc:spChg chg="add del mod">
          <ac:chgData name="明阳 阮" userId="a4dcf2889a22c6f9" providerId="LiveId" clId="{389D68A1-24FC-423B-B5DD-8195EC5F55C7}" dt="2023-10-23T03:35:39.302" v="615" actId="478"/>
          <ac:spMkLst>
            <pc:docMk/>
            <pc:sldMk cId="797801293" sldId="258"/>
            <ac:spMk id="33" creationId="{2320DBCF-DBD9-BED0-3564-8CF5F55972F5}"/>
          </ac:spMkLst>
        </pc:spChg>
        <pc:spChg chg="add del mod">
          <ac:chgData name="明阳 阮" userId="a4dcf2889a22c6f9" providerId="LiveId" clId="{389D68A1-24FC-423B-B5DD-8195EC5F55C7}" dt="2023-10-23T03:12:54.858" v="384" actId="478"/>
          <ac:spMkLst>
            <pc:docMk/>
            <pc:sldMk cId="797801293" sldId="258"/>
            <ac:spMk id="34" creationId="{B0E38874-712C-832A-9E4F-4D5BE81E1D34}"/>
          </ac:spMkLst>
        </pc:spChg>
        <pc:spChg chg="add del mod">
          <ac:chgData name="明阳 阮" userId="a4dcf2889a22c6f9" providerId="LiveId" clId="{389D68A1-24FC-423B-B5DD-8195EC5F55C7}" dt="2023-10-24T06:56:35.629" v="2058" actId="1076"/>
          <ac:spMkLst>
            <pc:docMk/>
            <pc:sldMk cId="797801293" sldId="258"/>
            <ac:spMk id="35" creationId="{4C9251C4-85AE-F956-A573-BB95E64385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37" creationId="{40C8945A-C38D-93D5-52E0-BD2F2CE817F6}"/>
          </ac:spMkLst>
        </pc:spChg>
        <pc:spChg chg="add del mod">
          <ac:chgData name="明阳 阮" userId="a4dcf2889a22c6f9" providerId="LiveId" clId="{389D68A1-24FC-423B-B5DD-8195EC5F55C7}" dt="2023-10-23T03:15:58.372" v="444" actId="478"/>
          <ac:spMkLst>
            <pc:docMk/>
            <pc:sldMk cId="797801293" sldId="258"/>
            <ac:spMk id="38" creationId="{7E136732-EEAA-9AB0-B959-2DEA67F45510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39" creationId="{07D86316-CFEF-ED68-ACAE-F6FC7C0B3414}"/>
          </ac:spMkLst>
        </pc:spChg>
        <pc:spChg chg="add del mod">
          <ac:chgData name="明阳 阮" userId="a4dcf2889a22c6f9" providerId="LiveId" clId="{389D68A1-24FC-423B-B5DD-8195EC5F55C7}" dt="2023-10-23T03:17:02.420" v="449" actId="478"/>
          <ac:spMkLst>
            <pc:docMk/>
            <pc:sldMk cId="797801293" sldId="258"/>
            <ac:spMk id="40" creationId="{1884A178-E243-4DE1-E96A-2B4DE2C2E82A}"/>
          </ac:spMkLst>
        </pc:spChg>
        <pc:spChg chg="add del mod">
          <ac:chgData name="明阳 阮" userId="a4dcf2889a22c6f9" providerId="LiveId" clId="{389D68A1-24FC-423B-B5DD-8195EC5F55C7}" dt="2023-10-23T03:17:47.377" v="457" actId="478"/>
          <ac:spMkLst>
            <pc:docMk/>
            <pc:sldMk cId="797801293" sldId="258"/>
            <ac:spMk id="41" creationId="{D695A33F-C9CB-DD74-8AA4-9AFC1FC0D164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42" creationId="{867D0C2F-029A-86CD-40ED-6BF868A0EB6C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3" creationId="{0B4C573B-0CBE-57D9-62D1-0D33EC423095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4" creationId="{714F8AD4-A78B-1A41-73F3-7D73FCFC53A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5" creationId="{F697825D-3C90-E0A3-0A24-4540B9F2E64E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6" creationId="{2FF2DF7B-9594-4BDE-27AA-03F4D2379422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8" creationId="{99405CC9-EDEC-DF8B-7D7B-D342257D1C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9" creationId="{E16F77EA-F8E7-ADA0-9E3B-B8C35B9EE8E3}"/>
          </ac:spMkLst>
        </pc:spChg>
        <pc:spChg chg="add del mod">
          <ac:chgData name="明阳 阮" userId="a4dcf2889a22c6f9" providerId="LiveId" clId="{389D68A1-24FC-423B-B5DD-8195EC5F55C7}" dt="2023-10-23T03:18:54.162" v="473" actId="478"/>
          <ac:spMkLst>
            <pc:docMk/>
            <pc:sldMk cId="797801293" sldId="258"/>
            <ac:spMk id="50" creationId="{1748E532-2C1C-80B3-AC2C-03AE3B8E63E0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1" creationId="{CB7CC108-C943-68B1-D290-02D732FF325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2" creationId="{CBB0DDB3-0BE1-726B-B5A2-E4B9255C4393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3" creationId="{5EEDC053-960E-DBF7-ECFF-DA673583EEF4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4" creationId="{866DED86-559E-A34A-31CD-3AAF894B141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6" creationId="{62B6D363-E195-7A93-AC8A-5446B5F4D8C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7" creationId="{8B3EB7F0-7C45-F718-75C8-EA81FE2974D2}"/>
          </ac:spMkLst>
        </pc:spChg>
        <pc:spChg chg="add mod">
          <ac:chgData name="明阳 阮" userId="a4dcf2889a22c6f9" providerId="LiveId" clId="{389D68A1-24FC-423B-B5DD-8195EC5F55C7}" dt="2023-10-24T06:29:34.166" v="1857" actId="1076"/>
          <ac:spMkLst>
            <pc:docMk/>
            <pc:sldMk cId="797801293" sldId="258"/>
            <ac:spMk id="58" creationId="{679BF32B-065A-50D5-18E4-658CB212CA93}"/>
          </ac:spMkLst>
        </pc:spChg>
        <pc:spChg chg="add del mod">
          <ac:chgData name="明阳 阮" userId="a4dcf2889a22c6f9" providerId="LiveId" clId="{389D68A1-24FC-423B-B5DD-8195EC5F55C7}" dt="2023-10-23T03:27:14.438" v="569" actId="478"/>
          <ac:spMkLst>
            <pc:docMk/>
            <pc:sldMk cId="797801293" sldId="258"/>
            <ac:spMk id="59" creationId="{FA99F821-231A-F74F-C27E-7E70D65E732C}"/>
          </ac:spMkLst>
        </pc:spChg>
        <pc:spChg chg="add del mod">
          <ac:chgData name="明阳 阮" userId="a4dcf2889a22c6f9" providerId="LiveId" clId="{389D68A1-24FC-423B-B5DD-8195EC5F55C7}" dt="2023-10-23T04:14:50.808" v="681" actId="478"/>
          <ac:spMkLst>
            <pc:docMk/>
            <pc:sldMk cId="797801293" sldId="258"/>
            <ac:spMk id="60" creationId="{84573270-4685-C68B-12A5-BB270549EA61}"/>
          </ac:spMkLst>
        </pc:spChg>
        <pc:spChg chg="add del mod">
          <ac:chgData name="明阳 阮" userId="a4dcf2889a22c6f9" providerId="LiveId" clId="{389D68A1-24FC-423B-B5DD-8195EC5F55C7}" dt="2023-10-23T04:14:38.930" v="661" actId="478"/>
          <ac:spMkLst>
            <pc:docMk/>
            <pc:sldMk cId="797801293" sldId="258"/>
            <ac:spMk id="67" creationId="{3842CB37-1D98-9F32-8D87-4A4CDAFE981C}"/>
          </ac:spMkLst>
        </pc:spChg>
        <pc:spChg chg="add mod">
          <ac:chgData name="明阳 阮" userId="a4dcf2889a22c6f9" providerId="LiveId" clId="{389D68A1-24FC-423B-B5DD-8195EC5F55C7}" dt="2023-10-24T06:29:14.337" v="1835" actId="20577"/>
          <ac:spMkLst>
            <pc:docMk/>
            <pc:sldMk cId="797801293" sldId="258"/>
            <ac:spMk id="68" creationId="{19C727C4-C16F-81DB-6250-84C71890BC73}"/>
          </ac:spMkLst>
        </pc:spChg>
        <pc:spChg chg="add mod">
          <ac:chgData name="明阳 阮" userId="a4dcf2889a22c6f9" providerId="LiveId" clId="{389D68A1-24FC-423B-B5DD-8195EC5F55C7}" dt="2023-10-24T06:53:25.844" v="2033" actId="1076"/>
          <ac:spMkLst>
            <pc:docMk/>
            <pc:sldMk cId="797801293" sldId="258"/>
            <ac:spMk id="69" creationId="{F6387344-7FD2-2764-FFCB-1403E0C07395}"/>
          </ac:spMkLst>
        </pc:spChg>
        <pc:spChg chg="add mod">
          <ac:chgData name="明阳 阮" userId="a4dcf2889a22c6f9" providerId="LiveId" clId="{389D68A1-24FC-423B-B5DD-8195EC5F55C7}" dt="2023-10-23T04:31:11.124" v="1353"/>
          <ac:spMkLst>
            <pc:docMk/>
            <pc:sldMk cId="797801293" sldId="258"/>
            <ac:spMk id="70" creationId="{318AA371-AFEF-0E75-CCDD-8978E4B1DBB4}"/>
          </ac:spMkLst>
        </pc:spChg>
        <pc:picChg chg="add mod">
          <ac:chgData name="明阳 阮" userId="a4dcf2889a22c6f9" providerId="LiveId" clId="{389D68A1-24FC-423B-B5DD-8195EC5F55C7}" dt="2023-10-24T06:59:40.045" v="2096" actId="12789"/>
          <ac:picMkLst>
            <pc:docMk/>
            <pc:sldMk cId="797801293" sldId="258"/>
            <ac:picMk id="5" creationId="{F0C2F569-CB7D-39F5-28DE-C83561152763}"/>
          </ac:picMkLst>
        </pc:picChg>
        <pc:picChg chg="add del mod modCrop">
          <ac:chgData name="明阳 阮" userId="a4dcf2889a22c6f9" providerId="LiveId" clId="{389D68A1-24FC-423B-B5DD-8195EC5F55C7}" dt="2023-10-23T03:29:49.392" v="581" actId="21"/>
          <ac:picMkLst>
            <pc:docMk/>
            <pc:sldMk cId="797801293" sldId="258"/>
            <ac:picMk id="62" creationId="{DD2F987E-C6B7-AD73-E23F-30C58AE1DAC7}"/>
          </ac:picMkLst>
        </pc:pic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6" creationId="{5110CF40-55BE-89BA-2D34-2B539C27E1AE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7" creationId="{064FCF0F-860E-E946-1FAE-E12DCF97A6D1}"/>
          </ac:cxnSpMkLst>
        </pc:cxnChg>
        <pc:cxnChg chg="add del">
          <ac:chgData name="明阳 阮" userId="a4dcf2889a22c6f9" providerId="LiveId" clId="{389D68A1-24FC-423B-B5DD-8195EC5F55C7}" dt="2023-10-24T06:56:01.517" v="2051" actId="478"/>
          <ac:cxnSpMkLst>
            <pc:docMk/>
            <pc:sldMk cId="797801293" sldId="258"/>
            <ac:cxnSpMk id="8" creationId="{2FCCA2A9-71CF-25DB-5197-60095B1CA5FC}"/>
          </ac:cxnSpMkLst>
        </pc:cxnChg>
        <pc:cxnChg chg="add mod">
          <ac:chgData name="明阳 阮" userId="a4dcf2889a22c6f9" providerId="LiveId" clId="{389D68A1-24FC-423B-B5DD-8195EC5F55C7}" dt="2023-10-24T06:59:09.931" v="2091" actId="208"/>
          <ac:cxnSpMkLst>
            <pc:docMk/>
            <pc:sldMk cId="797801293" sldId="258"/>
            <ac:cxnSpMk id="10" creationId="{570CD87D-65D0-4ABC-EE71-9ABCE475B697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0" creationId="{92F20C93-7CED-FD5F-9C13-3F6AA4E026D7}"/>
          </ac:cxnSpMkLst>
        </pc:cxnChg>
        <pc:cxnChg chg="add mod">
          <ac:chgData name="明阳 阮" userId="a4dcf2889a22c6f9" providerId="LiveId" clId="{389D68A1-24FC-423B-B5DD-8195EC5F55C7}" dt="2023-10-24T06:59:23.861" v="2094" actId="14100"/>
          <ac:cxnSpMkLst>
            <pc:docMk/>
            <pc:sldMk cId="797801293" sldId="258"/>
            <ac:cxnSpMk id="11" creationId="{314C23F8-0120-8D6C-C366-EFBF74C2E356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4" creationId="{5E8BEE0E-D4C8-56E5-C3C8-9EA82879AF58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5" creationId="{829FA796-657F-43CF-3F92-CB1F4FEF6CF5}"/>
          </ac:cxnSpMkLst>
        </pc:cxnChg>
        <pc:cxnChg chg="add mod">
          <ac:chgData name="明阳 阮" userId="a4dcf2889a22c6f9" providerId="LiveId" clId="{389D68A1-24FC-423B-B5DD-8195EC5F55C7}" dt="2023-10-24T06:56:16.331" v="2054" actId="1076"/>
          <ac:cxnSpMkLst>
            <pc:docMk/>
            <pc:sldMk cId="797801293" sldId="258"/>
            <ac:cxnSpMk id="22" creationId="{E6B6F740-CECE-9418-6741-D4B1E3594A73}"/>
          </ac:cxnSpMkLst>
        </pc:cxnChg>
        <pc:cxnChg chg="add mod">
          <ac:chgData name="明阳 阮" userId="a4dcf2889a22c6f9" providerId="LiveId" clId="{389D68A1-24FC-423B-B5DD-8195EC5F55C7}" dt="2023-10-24T06:56:16.331" v="2054" actId="1076"/>
          <ac:cxnSpMkLst>
            <pc:docMk/>
            <pc:sldMk cId="797801293" sldId="258"/>
            <ac:cxnSpMk id="23" creationId="{747F8288-3A10-EF4A-4F8C-1873DF227B8E}"/>
          </ac:cxnSpMkLst>
        </pc:cxnChg>
        <pc:cxnChg chg="add del mod">
          <ac:chgData name="明阳 阮" userId="a4dcf2889a22c6f9" providerId="LiveId" clId="{389D68A1-24FC-423B-B5DD-8195EC5F55C7}" dt="2023-10-23T03:13:13.613" v="392" actId="478"/>
          <ac:cxnSpMkLst>
            <pc:docMk/>
            <pc:sldMk cId="797801293" sldId="258"/>
            <ac:cxnSpMk id="26" creationId="{227BCFF6-FFA2-700A-AEA2-03406143C2A9}"/>
          </ac:cxnSpMkLst>
        </pc:cxnChg>
        <pc:cxnChg chg="add del mod">
          <ac:chgData name="明阳 阮" userId="a4dcf2889a22c6f9" providerId="LiveId" clId="{389D68A1-24FC-423B-B5DD-8195EC5F55C7}" dt="2023-10-23T03:13:05.356" v="390" actId="478"/>
          <ac:cxnSpMkLst>
            <pc:docMk/>
            <pc:sldMk cId="797801293" sldId="258"/>
            <ac:cxnSpMk id="30" creationId="{3FA30118-27EF-CB66-5A78-696D0AD00C87}"/>
          </ac:cxnSpMkLst>
        </pc:cxnChg>
        <pc:cxnChg chg="add del mod">
          <ac:chgData name="明阳 阮" userId="a4dcf2889a22c6f9" providerId="LiveId" clId="{389D68A1-24FC-423B-B5DD-8195EC5F55C7}" dt="2023-10-23T03:12:57.471" v="386" actId="478"/>
          <ac:cxnSpMkLst>
            <pc:docMk/>
            <pc:sldMk cId="797801293" sldId="258"/>
            <ac:cxnSpMk id="31" creationId="{26096A58-CB0B-8467-3375-39F7F29025C1}"/>
          </ac:cxnSpMkLst>
        </pc:cxnChg>
        <pc:cxnChg chg="add mod">
          <ac:chgData name="明阳 阮" userId="a4dcf2889a22c6f9" providerId="LiveId" clId="{389D68A1-24FC-423B-B5DD-8195EC5F55C7}" dt="2023-10-24T06:56:16.331" v="2054" actId="1076"/>
          <ac:cxnSpMkLst>
            <pc:docMk/>
            <pc:sldMk cId="797801293" sldId="258"/>
            <ac:cxnSpMk id="36" creationId="{49624380-2F57-CACF-A8D7-3A65D68D67AE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47" creationId="{5A1A4C17-BF3F-F419-BAB5-8FAE4BF5AE40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55" creationId="{89149EE7-B1A6-4EBE-E874-73FDDAD1036A}"/>
          </ac:cxnSpMkLst>
        </pc:cxnChg>
      </pc:sldChg>
      <pc:sldChg chg="addSp delSp modSp new mod">
        <pc:chgData name="明阳 阮" userId="a4dcf2889a22c6f9" providerId="LiveId" clId="{389D68A1-24FC-423B-B5DD-8195EC5F55C7}" dt="2023-10-24T06:44:30.352" v="2024" actId="1076"/>
        <pc:sldMkLst>
          <pc:docMk/>
          <pc:sldMk cId="3201725807" sldId="259"/>
        </pc:sldMkLst>
        <pc:spChg chg="add del mod">
          <ac:chgData name="明阳 阮" userId="a4dcf2889a22c6f9" providerId="LiveId" clId="{389D68A1-24FC-423B-B5DD-8195EC5F55C7}" dt="2023-10-23T03:20:49.201" v="479" actId="478"/>
          <ac:spMkLst>
            <pc:docMk/>
            <pc:sldMk cId="3201725807" sldId="259"/>
            <ac:spMk id="2" creationId="{3B6D3EA6-0980-908E-451A-99BCBA2EBB26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3" creationId="{0098309C-F60D-A64D-4497-96A9166A4418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4" creationId="{0713386E-3D87-F6E5-800D-3A2CD6834303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5" creationId="{89B44676-E98A-C75E-0DFB-AADCBF578DFE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6" creationId="{139A5E12-0D23-33FA-6A96-EC99AA1AD0BD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8" creationId="{688B5EEE-8CAB-33BE-D7A1-7C66AFD09785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9" creationId="{F1E0D209-5930-91CE-BC84-E8C771DFC13D}"/>
          </ac:spMkLst>
        </pc:spChg>
        <pc:spChg chg="add del mod">
          <ac:chgData name="明阳 阮" userId="a4dcf2889a22c6f9" providerId="LiveId" clId="{389D68A1-24FC-423B-B5DD-8195EC5F55C7}" dt="2023-10-23T03:22:55.191" v="500" actId="478"/>
          <ac:spMkLst>
            <pc:docMk/>
            <pc:sldMk cId="3201725807" sldId="259"/>
            <ac:spMk id="10" creationId="{52C927CD-2492-A5A0-16FA-88C9D7D883F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1" creationId="{CBC1A570-59EF-0490-D476-366281C00381}"/>
          </ac:spMkLst>
        </pc:spChg>
        <pc:spChg chg="add mod ord">
          <ac:chgData name="明阳 阮" userId="a4dcf2889a22c6f9" providerId="LiveId" clId="{389D68A1-24FC-423B-B5DD-8195EC5F55C7}" dt="2023-10-24T06:20:31.927" v="1808" actId="14100"/>
          <ac:spMkLst>
            <pc:docMk/>
            <pc:sldMk cId="3201725807" sldId="259"/>
            <ac:spMk id="12" creationId="{F038348A-D60B-B86A-564E-7EF05819C350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3" creationId="{74AA54DD-C59C-AD7E-3C1D-61A86DD3398A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5" creationId="{6639A8ED-A53B-970E-38D2-6E14DD8F9F6E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6" creationId="{463AB41A-AB1A-9273-F0D5-B2C4B35E8C2B}"/>
          </ac:spMkLst>
        </pc:spChg>
        <pc:spChg chg="add mod">
          <ac:chgData name="明阳 阮" userId="a4dcf2889a22c6f9" providerId="LiveId" clId="{389D68A1-24FC-423B-B5DD-8195EC5F55C7}" dt="2023-10-23T03:23:58.530" v="518" actId="20577"/>
          <ac:spMkLst>
            <pc:docMk/>
            <pc:sldMk cId="3201725807" sldId="259"/>
            <ac:spMk id="17" creationId="{AF7D8635-5B67-0977-1BB3-4EA7A977A15B}"/>
          </ac:spMkLst>
        </pc:spChg>
        <pc:spChg chg="add mod">
          <ac:chgData name="明阳 阮" userId="a4dcf2889a22c6f9" providerId="LiveId" clId="{389D68A1-24FC-423B-B5DD-8195EC5F55C7}" dt="2023-10-24T06:44:30.352" v="2024" actId="1076"/>
          <ac:spMkLst>
            <pc:docMk/>
            <pc:sldMk cId="3201725807" sldId="259"/>
            <ac:spMk id="18" creationId="{D8DB7BE6-8413-BA1B-5E6D-5F2EDF47C557}"/>
          </ac:spMkLst>
        </pc:spChg>
        <pc:spChg chg="add del mod">
          <ac:chgData name="明阳 阮" userId="a4dcf2889a22c6f9" providerId="LiveId" clId="{389D68A1-24FC-423B-B5DD-8195EC5F55C7}" dt="2023-10-23T03:21:21.753" v="485" actId="478"/>
          <ac:spMkLst>
            <pc:docMk/>
            <pc:sldMk cId="3201725807" sldId="259"/>
            <ac:spMk id="18" creationId="{FEDDF7FC-D669-A0F5-727D-73D1CEC69F6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9" creationId="{AE58E0E0-363E-8D58-F559-EE5D763C0711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2" creationId="{77BF3E54-E5C3-DC94-BE1D-6CC67D00D3C9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3" creationId="{E888E348-8933-7B5C-49FD-755501BF78A1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4" creationId="{FDA1C4BA-1D11-2733-A9AC-540EA6990120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6" creationId="{54D1DFAC-48FB-62B7-FFB3-DD940095707C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7" creationId="{21D81905-FED0-A79F-106A-104A122EBF37}"/>
          </ac:spMkLst>
        </pc:spChg>
        <pc:spChg chg="add mod">
          <ac:chgData name="明阳 阮" userId="a4dcf2889a22c6f9" providerId="LiveId" clId="{389D68A1-24FC-423B-B5DD-8195EC5F55C7}" dt="2023-10-24T06:20:29.740" v="1807" actId="14100"/>
          <ac:spMkLst>
            <pc:docMk/>
            <pc:sldMk cId="3201725807" sldId="259"/>
            <ac:spMk id="28" creationId="{D9AFD9A5-BB7F-8B8B-34FA-A8FDAD790BD1}"/>
          </ac:spMkLst>
        </pc:spChg>
        <pc:spChg chg="add del mod">
          <ac:chgData name="明阳 阮" userId="a4dcf2889a22c6f9" providerId="LiveId" clId="{389D68A1-24FC-423B-B5DD-8195EC5F55C7}" dt="2023-10-23T04:21:00.799" v="894" actId="478"/>
          <ac:spMkLst>
            <pc:docMk/>
            <pc:sldMk cId="3201725807" sldId="259"/>
            <ac:spMk id="29" creationId="{8B139622-BFC0-C918-E2C9-28756073B0AA}"/>
          </ac:spMkLst>
        </pc:spChg>
        <pc:spChg chg="add mod">
          <ac:chgData name="明阳 阮" userId="a4dcf2889a22c6f9" providerId="LiveId" clId="{389D68A1-24FC-423B-B5DD-8195EC5F55C7}" dt="2023-10-24T06:32:32.499" v="1993" actId="20577"/>
          <ac:spMkLst>
            <pc:docMk/>
            <pc:sldMk cId="3201725807" sldId="259"/>
            <ac:spMk id="30" creationId="{9FFAD867-0EE9-D0CC-E693-E08AF68EEFBB}"/>
          </ac:spMkLst>
        </pc:spChg>
        <pc:spChg chg="add mod">
          <ac:chgData name="明阳 阮" userId="a4dcf2889a22c6f9" providerId="LiveId" clId="{389D68A1-24FC-423B-B5DD-8195EC5F55C7}" dt="2023-10-23T04:31:13.424" v="1354"/>
          <ac:spMkLst>
            <pc:docMk/>
            <pc:sldMk cId="3201725807" sldId="259"/>
            <ac:spMk id="31" creationId="{0C21EB6A-DB5F-9CDD-6808-E22FABFD191A}"/>
          </ac:spMkLst>
        </pc:spChg>
        <pc:spChg chg="add mod">
          <ac:chgData name="明阳 阮" userId="a4dcf2889a22c6f9" providerId="LiveId" clId="{389D68A1-24FC-423B-B5DD-8195EC5F55C7}" dt="2023-10-24T06:44:21.035" v="2023" actId="1076"/>
          <ac:spMkLst>
            <pc:docMk/>
            <pc:sldMk cId="3201725807" sldId="259"/>
            <ac:spMk id="32" creationId="{C7BCC147-5ACC-1DD8-3589-B958011A5496}"/>
          </ac:spMkLst>
        </pc:sp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7" creationId="{58DC0279-B531-3393-DBC5-46F9E1214308}"/>
          </ac:cxnSpMkLst>
        </pc:cxnChg>
        <pc:cxnChg chg="add del">
          <ac:chgData name="明阳 阮" userId="a4dcf2889a22c6f9" providerId="LiveId" clId="{389D68A1-24FC-423B-B5DD-8195EC5F55C7}" dt="2023-10-24T06:33:26.868" v="2008" actId="11529"/>
          <ac:cxnSpMkLst>
            <pc:docMk/>
            <pc:sldMk cId="3201725807" sldId="259"/>
            <ac:cxnSpMk id="10" creationId="{D7395555-0D67-8EE4-559C-B2FEB2C628F3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14" creationId="{81F3C7A8-31E8-F23A-C255-0E65679E9AC6}"/>
          </ac:cxnSpMkLst>
        </pc:cxnChg>
        <pc:cxnChg chg="add del">
          <ac:chgData name="明阳 阮" userId="a4dcf2889a22c6f9" providerId="LiveId" clId="{389D68A1-24FC-423B-B5DD-8195EC5F55C7}" dt="2023-10-23T03:23:31.517" v="506" actId="478"/>
          <ac:cxnSpMkLst>
            <pc:docMk/>
            <pc:sldMk cId="3201725807" sldId="259"/>
            <ac:cxnSpMk id="21" creationId="{8D2784B5-785F-771F-9DF9-1A53AA7A8449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25" creationId="{3D1A254D-1006-BF6A-6409-2975DE248958}"/>
          </ac:cxnSpMkLst>
        </pc:cxnChg>
      </pc:sldChg>
      <pc:sldChg chg="addSp modSp new del mod">
        <pc:chgData name="明阳 阮" userId="a4dcf2889a22c6f9" providerId="LiveId" clId="{389D68A1-24FC-423B-B5DD-8195EC5F55C7}" dt="2023-10-23T03:31:53.501" v="605" actId="47"/>
        <pc:sldMkLst>
          <pc:docMk/>
          <pc:sldMk cId="3023593682" sldId="260"/>
        </pc:sldMkLst>
        <pc:spChg chg="add">
          <ac:chgData name="明阳 阮" userId="a4dcf2889a22c6f9" providerId="LiveId" clId="{389D68A1-24FC-423B-B5DD-8195EC5F55C7}" dt="2023-10-23T03:31:27.177" v="596" actId="11529"/>
          <ac:spMkLst>
            <pc:docMk/>
            <pc:sldMk cId="3023593682" sldId="260"/>
            <ac:spMk id="4" creationId="{149E48F7-D027-B1A5-3A85-4E2378840BB4}"/>
          </ac:spMkLst>
        </pc:spChg>
        <pc:spChg chg="add mod">
          <ac:chgData name="明阳 阮" userId="a4dcf2889a22c6f9" providerId="LiveId" clId="{389D68A1-24FC-423B-B5DD-8195EC5F55C7}" dt="2023-10-23T03:31:37.509" v="604" actId="20577"/>
          <ac:spMkLst>
            <pc:docMk/>
            <pc:sldMk cId="3023593682" sldId="260"/>
            <ac:spMk id="5" creationId="{D83AC63A-6645-60B4-90E8-199BA7E75867}"/>
          </ac:spMkLst>
        </pc:spChg>
        <pc:picChg chg="add mod">
          <ac:chgData name="明阳 阮" userId="a4dcf2889a22c6f9" providerId="LiveId" clId="{389D68A1-24FC-423B-B5DD-8195EC5F55C7}" dt="2023-10-23T03:31:16.580" v="595" actId="931"/>
          <ac:picMkLst>
            <pc:docMk/>
            <pc:sldMk cId="3023593682" sldId="260"/>
            <ac:picMk id="3" creationId="{82A54F19-14DB-4665-B030-9021C8766279}"/>
          </ac:picMkLst>
        </pc:picChg>
      </pc:sldChg>
      <pc:sldChg chg="addSp delSp modSp new del mod">
        <pc:chgData name="明阳 阮" userId="a4dcf2889a22c6f9" providerId="LiveId" clId="{389D68A1-24FC-423B-B5DD-8195EC5F55C7}" dt="2023-10-23T03:30:34.150" v="593" actId="47"/>
        <pc:sldMkLst>
          <pc:docMk/>
          <pc:sldMk cId="3730859856" sldId="260"/>
        </pc:sldMkLst>
        <pc:spChg chg="add del mod">
          <ac:chgData name="明阳 阮" userId="a4dcf2889a22c6f9" providerId="LiveId" clId="{389D68A1-24FC-423B-B5DD-8195EC5F55C7}" dt="2023-10-23T03:30:18.100" v="588" actId="478"/>
          <ac:spMkLst>
            <pc:docMk/>
            <pc:sldMk cId="3730859856" sldId="260"/>
            <ac:spMk id="3" creationId="{DF321270-851A-B220-3F78-037108431DD6}"/>
          </ac:spMkLst>
        </pc:spChg>
        <pc:spChg chg="add">
          <ac:chgData name="明阳 阮" userId="a4dcf2889a22c6f9" providerId="LiveId" clId="{389D68A1-24FC-423B-B5DD-8195EC5F55C7}" dt="2023-10-23T03:30:27.515" v="589" actId="11529"/>
          <ac:spMkLst>
            <pc:docMk/>
            <pc:sldMk cId="3730859856" sldId="260"/>
            <ac:spMk id="4" creationId="{39CF2CC5-2E45-FEC9-3B6B-0B65AED9A5E6}"/>
          </ac:spMkLst>
        </pc:spChg>
        <pc:spChg chg="add del mod">
          <ac:chgData name="明阳 阮" userId="a4dcf2889a22c6f9" providerId="LiveId" clId="{389D68A1-24FC-423B-B5DD-8195EC5F55C7}" dt="2023-10-23T03:30:33.321" v="592"/>
          <ac:spMkLst>
            <pc:docMk/>
            <pc:sldMk cId="3730859856" sldId="260"/>
            <ac:spMk id="5" creationId="{7FD0A0C5-62A9-ADF7-0718-2311E2107837}"/>
          </ac:spMkLst>
        </pc:spChg>
        <pc:picChg chg="add mod">
          <ac:chgData name="明阳 阮" userId="a4dcf2889a22c6f9" providerId="LiveId" clId="{389D68A1-24FC-423B-B5DD-8195EC5F55C7}" dt="2023-10-23T03:30:10.375" v="585" actId="14100"/>
          <ac:picMkLst>
            <pc:docMk/>
            <pc:sldMk cId="3730859856" sldId="260"/>
            <ac:picMk id="2" creationId="{545FACE9-27A6-7BBB-75F9-87F930A672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5227-18F9-4A03-8D8F-BE85A99B86E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3F4F-F1BD-4470-81BD-E5FB23E58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765B0-4068-FD97-0725-DEACEC27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64BDF-9E60-5D90-2DB7-C7A1718E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06527-6555-28DF-9E47-654759B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5AE43-FFC5-065C-F8BF-83782F1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B61BA-E2BD-ABE7-36BD-8FF956A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9D3E2-63C4-541B-10E3-4929AFAC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99221-883D-C161-F91C-D1BBA094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A1F78-E54A-6A26-32D9-D0787A6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53886-D552-9298-E22F-2468303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02A8F-B18D-4F0C-3E10-C0C71579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7805D4-15EC-C378-F37B-A5099007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1A6E8-6BE3-5D36-4821-683BE45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2E81-E95F-A400-8CCE-FE42695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227E0-1D9A-92D3-0CC5-412EFC2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506A0-79A4-0E29-7DC6-B11234A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57964-CDD6-26B9-CC22-37557A8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9E349-9CA9-8EDD-D04A-A55D07E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799B2-83E8-68EA-858F-4B9ADE5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A6C53-96A2-D699-E711-C64B40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30937-A306-9CD0-ADD6-320E2CF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8A7D-0029-BEE6-E4D4-F919EA5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3DD17-EE29-1CA5-5CAB-E0F63E6C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7D3D0-7B14-1F20-77E3-F1BB4A28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1AF8-48C8-CB9F-01D3-048DA2C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36BDE-D2D1-A27A-00FC-66E8FD22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2C5A0-4FEB-1EC2-7E16-0F211CE3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ADA05-0DF9-9554-1F0B-811A8824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7411D-19EA-3B57-03AC-CEEECEBC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75EF6-0B81-A219-7697-D5BB7D3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A0B9A-79EE-12E5-4FD4-A76A3FC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C21CE-2A6B-9737-2E0E-2963C3C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2BD1-FFC7-AEA9-07A4-F7170AF7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38050-36CD-F317-946C-9C4C480D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96429-F165-3CED-D785-4B354CAC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0C8C93-D49F-BC43-2BD9-62FD8F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6FE0EF-C617-8871-87BE-2D814E7E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4668D-BF32-A295-A76C-00A388B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0630D0-68EE-7879-0C4F-FCB52401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066B5-F4E4-8D29-751E-7481186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E4494-79ED-D127-42F4-68583B4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FEBC31-2045-D5D6-4352-228FC3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F386B-8136-ADFF-7EA6-54996BAA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731C2-92FD-7D8E-58E9-2898831A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18F6E0-EF49-EF62-35B3-3278138D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BF93E-0837-9D3A-5905-E9F62ED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3E431-9E4E-BC04-E9F4-28518D3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8D193-7085-6EA3-2CAA-DC3DE55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2F201-8122-DA9E-A608-F942187F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C9C00F-8777-80E8-9E7C-21B43F05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379EA-4262-32DD-0ADF-6FF2254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4CEF7-1018-EEDA-8C7C-DE5DBAA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3CE6A-87CF-5B18-A2E3-70A0B06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2DA7A-4F7E-6DE2-38B4-5766EAF8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92EDA-405D-7A3D-B1BE-F3BE883C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9BF3D-C54C-EB3E-7F6D-EF576E9A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2EB38-5744-3766-A466-BFC1C3A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1D6BC-5FEC-BCFB-3E8B-1898ECB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78A9B-FDE7-4E88-4926-2FF90A9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F33285-1477-AEE1-83AC-0340B1BB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C7B5D-5385-CC1B-B1B4-19725160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518F4-1DA0-0B65-886D-C8134F25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6DAF-3DB9-4E72-A199-CAD930CD53F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4002-5B98-6972-4203-AD03B643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B01CD-D1EA-3464-95B2-777B45F5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BD0DF-594A-4659-7E0D-4920283AAA08}"/>
              </a:ext>
            </a:extLst>
          </p:cNvPr>
          <p:cNvSpPr txBox="1"/>
          <p:nvPr/>
        </p:nvSpPr>
        <p:spPr>
          <a:xfrm>
            <a:off x="4172237" y="4271437"/>
            <a:ext cx="384752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物質科学コース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指導教員：立川　仁典　教授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B4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1CB554E5-32F1-2252-4AD4-FA6DAA24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 r="31437"/>
          <a:stretch/>
        </p:blipFill>
        <p:spPr>
          <a:xfrm>
            <a:off x="8230746" y="2513906"/>
            <a:ext cx="3065188" cy="21146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8243" y="1952552"/>
            <a:ext cx="4296993" cy="299070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746298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自然界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29B0443-36A8-EA1B-C8A3-DF7784800765}"/>
              </a:ext>
            </a:extLst>
          </p:cNvPr>
          <p:cNvCxnSpPr>
            <a:cxnSpLocks/>
          </p:cNvCxnSpPr>
          <p:nvPr/>
        </p:nvCxnSpPr>
        <p:spPr>
          <a:xfrm>
            <a:off x="5224000" y="3575098"/>
            <a:ext cx="20304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EB5FFD-7205-5D15-4571-146405DAB754}"/>
              </a:ext>
            </a:extLst>
          </p:cNvPr>
          <p:cNvSpPr txBox="1"/>
          <p:nvPr/>
        </p:nvSpPr>
        <p:spPr>
          <a:xfrm>
            <a:off x="5224000" y="3696377"/>
            <a:ext cx="214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重水素濃縮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B90AC33-8E8F-4570-B6BB-D0D002900F4C}"/>
              </a:ext>
            </a:extLst>
          </p:cNvPr>
          <p:cNvSpPr/>
          <p:nvPr/>
        </p:nvSpPr>
        <p:spPr>
          <a:xfrm>
            <a:off x="7514580" y="1952552"/>
            <a:ext cx="4296993" cy="299070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794465" y="1748051"/>
            <a:ext cx="15068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3DE5CB-4680-39B5-2EF1-7AB9E639445E}"/>
              </a:ext>
            </a:extLst>
          </p:cNvPr>
          <p:cNvSpPr/>
          <p:nvPr/>
        </p:nvSpPr>
        <p:spPr>
          <a:xfrm>
            <a:off x="8230746" y="2507494"/>
            <a:ext cx="3065188" cy="2114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FB7643F-5EE3-9AA9-89F8-4B778AB9311F}"/>
              </a:ext>
            </a:extLst>
          </p:cNvPr>
          <p:cNvSpPr/>
          <p:nvPr/>
        </p:nvSpPr>
        <p:spPr>
          <a:xfrm>
            <a:off x="8512628" y="2301240"/>
            <a:ext cx="1506812" cy="457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ADC3FE-AFB9-8D82-1028-6178F541C07A}"/>
                  </a:ext>
                </a:extLst>
              </p:cNvPr>
              <p:cNvSpPr txBox="1"/>
              <p:nvPr/>
            </p:nvSpPr>
            <p:spPr>
              <a:xfrm>
                <a:off x="8924861" y="3140565"/>
                <a:ext cx="2189157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400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DOH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CH</m:t>
                              </m:r>
                            </m:e>
                            <m:sub>
                              <m:r>
                                <a:rPr kumimoji="1" lang="en-US" altLang="ja-JP" sz="2400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OH</m:t>
                          </m:r>
                        </m:den>
                      </m:f>
                      <m:r>
                        <a:rPr kumimoji="1" lang="en-US" altLang="zh-CN" sz="24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4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ADC3FE-AFB9-8D82-1028-6178F541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861" y="3140565"/>
                <a:ext cx="2189157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000C8B-3B57-FE19-BF51-041AEB49F530}"/>
              </a:ext>
            </a:extLst>
          </p:cNvPr>
          <p:cNvSpPr txBox="1"/>
          <p:nvPr/>
        </p:nvSpPr>
        <p:spPr>
          <a:xfrm>
            <a:off x="5989700" y="2856930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46EE5E-B09C-A867-8082-A48FBB426E96}"/>
                  </a:ext>
                </a:extLst>
              </p:cNvPr>
              <p:cNvSpPr txBox="1"/>
              <p:nvPr/>
            </p:nvSpPr>
            <p:spPr>
              <a:xfrm>
                <a:off x="1839404" y="3140498"/>
                <a:ext cx="1401281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E46EE5E-B09C-A867-8082-A48FBB42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04" y="3140498"/>
                <a:ext cx="1401281" cy="781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かっこ 21">
            <a:extLst>
              <a:ext uri="{FF2B5EF4-FFF2-40B4-BE49-F238E27FC236}">
                <a16:creationId xmlns:a16="http://schemas.microsoft.com/office/drawing/2014/main" id="{E6EB38CF-C989-A271-926E-4D40981AEAC6}"/>
              </a:ext>
            </a:extLst>
          </p:cNvPr>
          <p:cNvSpPr/>
          <p:nvPr/>
        </p:nvSpPr>
        <p:spPr>
          <a:xfrm rot="16200000" flipH="1">
            <a:off x="6349154" y="1500408"/>
            <a:ext cx="365123" cy="7493381"/>
          </a:xfrm>
          <a:prstGeom prst="rightBracket">
            <a:avLst>
              <a:gd name="adj" fmla="val 110797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D3EA872-9C0B-0C65-1306-84859BD7D773}"/>
              </a:ext>
            </a:extLst>
          </p:cNvPr>
          <p:cNvSpPr txBox="1"/>
          <p:nvPr/>
        </p:nvSpPr>
        <p:spPr>
          <a:xfrm>
            <a:off x="5129795" y="479264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10000</a:t>
            </a:r>
            <a:r>
              <a:rPr kumimoji="1" lang="ja-JP" altLang="en-US" sz="28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倍！</a:t>
            </a: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1B68C04A-93B5-2CFB-C55A-0DFB3882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1224748" y="1087137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星間分子雲で</a:t>
            </a:r>
            <a:r>
              <a:rPr kumimoji="1" lang="en-US" altLang="ja-JP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</a:t>
            </a:r>
            <a:r>
              <a:rPr kumimoji="1"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原子の比率が高まっている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B49F78-0345-8486-49C2-739DB7C86DFD}"/>
              </a:ext>
            </a:extLst>
          </p:cNvPr>
          <p:cNvSpPr txBox="1"/>
          <p:nvPr/>
        </p:nvSpPr>
        <p:spPr>
          <a:xfrm>
            <a:off x="1178126" y="5709114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重水素濃縮の機構はまだ解明されていない！</a:t>
            </a:r>
          </a:p>
        </p:txBody>
      </p:sp>
    </p:spTree>
    <p:extLst>
      <p:ext uri="{BB962C8B-B14F-4D97-AF65-F5344CB8AC3E}">
        <p14:creationId xmlns:p14="http://schemas.microsoft.com/office/powerpoint/2010/main" val="189382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855086" y="1729092"/>
            <a:ext cx="6989504" cy="3765233"/>
          </a:xfrm>
          <a:prstGeom prst="cloud">
            <a:avLst/>
          </a:prstGeom>
          <a:solidFill>
            <a:schemeClr val="bg2"/>
          </a:solidFill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952182" y="1778128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2233311" y="2337090"/>
            <a:ext cx="4382933" cy="246000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1672016" y="3987595"/>
                <a:ext cx="2094118" cy="46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H</m:t>
                      </m:r>
                      <m:r>
                        <a:rPr kumimoji="1" lang="ja-JP" altLang="en-US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（</m:t>
                      </m:r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D</m:t>
                      </m:r>
                      <m:r>
                        <a:rPr kumimoji="1" lang="ja-JP" altLang="en-US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）</m:t>
                      </m:r>
                      <m:r>
                        <a:rPr kumimoji="1" lang="ja-JP" altLang="en-US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 +</m:t>
                      </m:r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CO</m:t>
                      </m:r>
                    </m:oMath>
                  </m:oMathPara>
                </a14:m>
                <a:endParaRPr kumimoji="1" lang="en-US" altLang="ja-JP" sz="24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16" y="3987595"/>
                <a:ext cx="2094118" cy="468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2519760" y="3222203"/>
            <a:ext cx="0" cy="689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 flipV="1">
            <a:off x="3305496" y="2699351"/>
            <a:ext cx="562324" cy="230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1231068" y="2840515"/>
                <a:ext cx="2377905" cy="46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H</m:t>
                      </m:r>
                      <m:r>
                        <a:rPr kumimoji="1" lang="ja-JP" altLang="en-US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（</m:t>
                      </m:r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D</m:t>
                      </m:r>
                      <m:r>
                        <a:rPr kumimoji="1" lang="ja-JP" altLang="en-US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）</m:t>
                      </m:r>
                      <m:r>
                        <a:rPr kumimoji="1" lang="ja-JP" altLang="en-US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 +</m:t>
                      </m:r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CHO</m:t>
                      </m:r>
                    </m:oMath>
                  </m:oMathPara>
                </a14:m>
                <a:endParaRPr kumimoji="1" lang="en-US" altLang="ja-JP" sz="24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68" y="2840515"/>
                <a:ext cx="2377905" cy="46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3867820" y="2471183"/>
            <a:ext cx="12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4458609" y="2950863"/>
                <a:ext cx="2779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kumimoji="1" lang="en-US" altLang="ja-JP" sz="24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dirty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altLang="ja-JP" sz="24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dirty="0">
                          <a:latin typeface="Cambria Math" panose="02040503050406030204" pitchFamily="18" charset="0"/>
                        </a:rPr>
                        <m:t>DOH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09" y="2950863"/>
                <a:ext cx="27797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4776786" y="2699351"/>
            <a:ext cx="494937" cy="230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1224748" y="5625549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氷表面でのメタノール生成過程における同位体効果を解明する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1223553" y="1074649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メタノール分子は氷表面において生成される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0" name="スライド番号プレースホルダー 23">
            <a:extLst>
              <a:ext uri="{FF2B5EF4-FFF2-40B4-BE49-F238E27FC236}">
                <a16:creationId xmlns:a16="http://schemas.microsoft.com/office/drawing/2014/main" id="{318AA371-AFEF-0E75-CCDD-8978E4B1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9094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C2F569-CB7D-39F5-28DE-C835611527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7" r="31437"/>
          <a:stretch/>
        </p:blipFill>
        <p:spPr>
          <a:xfrm>
            <a:off x="8948170" y="2371678"/>
            <a:ext cx="3065188" cy="211464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6943347" y="2077836"/>
            <a:ext cx="2674966" cy="7982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7217667" y="3032495"/>
            <a:ext cx="2381532" cy="118955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9599199" y="2850702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98309C-F60D-A64D-4497-96A9166A4418}"/>
              </a:ext>
            </a:extLst>
          </p:cNvPr>
          <p:cNvSpPr/>
          <p:nvPr/>
        </p:nvSpPr>
        <p:spPr>
          <a:xfrm>
            <a:off x="799775" y="1475821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13386E-3D87-F6E5-800D-3A2CD6834303}"/>
              </a:ext>
            </a:extLst>
          </p:cNvPr>
          <p:cNvSpPr/>
          <p:nvPr/>
        </p:nvSpPr>
        <p:spPr>
          <a:xfrm>
            <a:off x="1088462" y="1959531"/>
            <a:ext cx="763051" cy="70788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44676-E98A-C75E-0DFB-AADCBF578DFE}"/>
              </a:ext>
            </a:extLst>
          </p:cNvPr>
          <p:cNvSpPr/>
          <p:nvPr/>
        </p:nvSpPr>
        <p:spPr>
          <a:xfrm>
            <a:off x="167304" y="121536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</a:t>
            </a: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139A5E12-0D23-33FA-6A96-EC99AA1AD0BD}"/>
              </a:ext>
            </a:extLst>
          </p:cNvPr>
          <p:cNvSpPr/>
          <p:nvPr/>
        </p:nvSpPr>
        <p:spPr>
          <a:xfrm>
            <a:off x="3050743" y="1959531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DC0279-B531-3393-DBC5-46F9E1214308}"/>
              </a:ext>
            </a:extLst>
          </p:cNvPr>
          <p:cNvCxnSpPr>
            <a:cxnSpLocks/>
          </p:cNvCxnSpPr>
          <p:nvPr/>
        </p:nvCxnSpPr>
        <p:spPr>
          <a:xfrm>
            <a:off x="1996556" y="2304245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8B5EEE-8CAB-33BE-D7A1-7C66AFD09785}"/>
              </a:ext>
            </a:extLst>
          </p:cNvPr>
          <p:cNvSpPr txBox="1"/>
          <p:nvPr/>
        </p:nvSpPr>
        <p:spPr>
          <a:xfrm>
            <a:off x="2239335" y="196770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E0D209-5930-91CE-BC84-E8C771DFC13D}"/>
              </a:ext>
            </a:extLst>
          </p:cNvPr>
          <p:cNvSpPr txBox="1"/>
          <p:nvPr/>
        </p:nvSpPr>
        <p:spPr>
          <a:xfrm>
            <a:off x="1376081" y="2768093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できない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CBC1A570-59EF-0490-D476-366281C00381}"/>
              </a:ext>
            </a:extLst>
          </p:cNvPr>
          <p:cNvSpPr/>
          <p:nvPr/>
        </p:nvSpPr>
        <p:spPr>
          <a:xfrm>
            <a:off x="5013071" y="1991552"/>
            <a:ext cx="763051" cy="70788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74AA54DD-C59C-AD7E-3C1D-61A86DD3398A}"/>
              </a:ext>
            </a:extLst>
          </p:cNvPr>
          <p:cNvSpPr/>
          <p:nvPr/>
        </p:nvSpPr>
        <p:spPr>
          <a:xfrm>
            <a:off x="6975352" y="199155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1F3C7A8-31E8-F23A-C255-0E65679E9AC6}"/>
              </a:ext>
            </a:extLst>
          </p:cNvPr>
          <p:cNvCxnSpPr>
            <a:cxnSpLocks/>
          </p:cNvCxnSpPr>
          <p:nvPr/>
        </p:nvCxnSpPr>
        <p:spPr>
          <a:xfrm>
            <a:off x="5921165" y="233626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39A8ED-A53B-970E-38D2-6E14DD8F9F6E}"/>
              </a:ext>
            </a:extLst>
          </p:cNvPr>
          <p:cNvSpPr txBox="1"/>
          <p:nvPr/>
        </p:nvSpPr>
        <p:spPr>
          <a:xfrm>
            <a:off x="6252939" y="199923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3AB41A-AB1A-9273-F0D5-B2C4B35E8C2B}"/>
              </a:ext>
            </a:extLst>
          </p:cNvPr>
          <p:cNvSpPr txBox="1"/>
          <p:nvPr/>
        </p:nvSpPr>
        <p:spPr>
          <a:xfrm>
            <a:off x="5300690" y="2800114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7D8635-5B67-0977-1BB3-4EA7A977A15B}"/>
              </a:ext>
            </a:extLst>
          </p:cNvPr>
          <p:cNvSpPr txBox="1"/>
          <p:nvPr/>
        </p:nvSpPr>
        <p:spPr>
          <a:xfrm>
            <a:off x="946250" y="3116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58E0E0-363E-8D58-F559-EE5D763C0711}"/>
              </a:ext>
            </a:extLst>
          </p:cNvPr>
          <p:cNvSpPr/>
          <p:nvPr/>
        </p:nvSpPr>
        <p:spPr>
          <a:xfrm>
            <a:off x="4710937" y="1485092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38348A-D60B-B86A-564E-7EF05819C350}"/>
              </a:ext>
            </a:extLst>
          </p:cNvPr>
          <p:cNvSpPr/>
          <p:nvPr/>
        </p:nvSpPr>
        <p:spPr>
          <a:xfrm>
            <a:off x="4377913" y="1254260"/>
            <a:ext cx="2119139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BF3E54-E5C3-DC94-BE1D-6CC67D00D3C9}"/>
              </a:ext>
            </a:extLst>
          </p:cNvPr>
          <p:cNvSpPr/>
          <p:nvPr/>
        </p:nvSpPr>
        <p:spPr>
          <a:xfrm>
            <a:off x="8776928" y="2638549"/>
            <a:ext cx="3004776" cy="673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</a:t>
            </a: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E888E348-8933-7B5C-49FD-755501BF78A1}"/>
              </a:ext>
            </a:extLst>
          </p:cNvPr>
          <p:cNvSpPr/>
          <p:nvPr/>
        </p:nvSpPr>
        <p:spPr>
          <a:xfrm>
            <a:off x="8932620" y="2002412"/>
            <a:ext cx="763051" cy="70788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FDA1C4BA-1D11-2733-A9AC-540EA6990120}"/>
              </a:ext>
            </a:extLst>
          </p:cNvPr>
          <p:cNvSpPr/>
          <p:nvPr/>
        </p:nvSpPr>
        <p:spPr>
          <a:xfrm>
            <a:off x="10894901" y="200241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D1A254D-1006-BF6A-6409-2975DE248958}"/>
              </a:ext>
            </a:extLst>
          </p:cNvPr>
          <p:cNvCxnSpPr>
            <a:cxnSpLocks/>
          </p:cNvCxnSpPr>
          <p:nvPr/>
        </p:nvCxnSpPr>
        <p:spPr>
          <a:xfrm>
            <a:off x="9840714" y="234712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D1DFAC-48FB-62B7-FFB3-DD940095707C}"/>
              </a:ext>
            </a:extLst>
          </p:cNvPr>
          <p:cNvSpPr txBox="1"/>
          <p:nvPr/>
        </p:nvSpPr>
        <p:spPr>
          <a:xfrm>
            <a:off x="10172488" y="201009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1D81905-FED0-A79F-106A-104A122EBF37}"/>
              </a:ext>
            </a:extLst>
          </p:cNvPr>
          <p:cNvSpPr/>
          <p:nvPr/>
        </p:nvSpPr>
        <p:spPr>
          <a:xfrm>
            <a:off x="8567988" y="1471343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9AFD9A5-BB7F-8B8B-34FA-A8FDAD790BD1}"/>
              </a:ext>
            </a:extLst>
          </p:cNvPr>
          <p:cNvSpPr/>
          <p:nvPr/>
        </p:nvSpPr>
        <p:spPr>
          <a:xfrm>
            <a:off x="8336656" y="1240510"/>
            <a:ext cx="1584240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FAD867-0EE9-D0CC-E693-E08AF68EEFBB}"/>
              </a:ext>
            </a:extLst>
          </p:cNvPr>
          <p:cNvSpPr txBox="1"/>
          <p:nvPr/>
        </p:nvSpPr>
        <p:spPr>
          <a:xfrm>
            <a:off x="1182966" y="3852282"/>
            <a:ext cx="978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平面波基底と局在化基底両方扱える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1" name="スライド番号プレースホルダー 23">
            <a:extLst>
              <a:ext uri="{FF2B5EF4-FFF2-40B4-BE49-F238E27FC236}">
                <a16:creationId xmlns:a16="http://schemas.microsoft.com/office/drawing/2014/main" id="{0C21EB6A-DB5F-9CDD-6808-E22FABF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BCC147-5ACC-1DD8-3589-B958011A5496}"/>
              </a:ext>
            </a:extLst>
          </p:cNvPr>
          <p:cNvSpPr txBox="1"/>
          <p:nvPr/>
        </p:nvSpPr>
        <p:spPr>
          <a:xfrm>
            <a:off x="1681711" y="5448674"/>
            <a:ext cx="1022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法を用いて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氷表面の重水素濃縮を解明する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8DB7BE6-8413-BA1B-5E6D-5F2EDF47C557}"/>
              </a:ext>
            </a:extLst>
          </p:cNvPr>
          <p:cNvSpPr/>
          <p:nvPr/>
        </p:nvSpPr>
        <p:spPr>
          <a:xfrm>
            <a:off x="562462" y="5546852"/>
            <a:ext cx="907525" cy="326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2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182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BIZ UDPゴシック</vt:lpstr>
      <vt:lpstr>BIZ UDゴシック</vt:lpstr>
      <vt:lpstr>游ゴシック</vt:lpstr>
      <vt:lpstr>游ゴシック Light</vt:lpstr>
      <vt:lpstr>Arial</vt:lpstr>
      <vt:lpstr>Arial Black</vt:lpstr>
      <vt:lpstr>Cambria Math</vt:lpstr>
      <vt:lpstr>Times New Roman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明阳 阮</dc:creator>
  <cp:lastModifiedBy>明阳 阮</cp:lastModifiedBy>
  <cp:revision>1</cp:revision>
  <dcterms:created xsi:type="dcterms:W3CDTF">2023-10-23T02:30:36Z</dcterms:created>
  <dcterms:modified xsi:type="dcterms:W3CDTF">2023-10-24T07:04:21Z</dcterms:modified>
</cp:coreProperties>
</file>