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5" r:id="rId3"/>
    <p:sldId id="266" r:id="rId4"/>
    <p:sldId id="258" r:id="rId5"/>
    <p:sldId id="268" r:id="rId6"/>
    <p:sldId id="277" r:id="rId7"/>
    <p:sldId id="276" r:id="rId8"/>
    <p:sldId id="274" r:id="rId9"/>
    <p:sldId id="275" r:id="rId10"/>
    <p:sldId id="273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46" autoAdjust="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1AA81C29-0BFB-48C6-9027-087DCBA3A6C8}"/>
    <pc:docChg chg="modSld sldOrd">
      <pc:chgData name="明阳 阮" userId="a4dcf2889a22c6f9" providerId="LiveId" clId="{1AA81C29-0BFB-48C6-9027-087DCBA3A6C8}" dt="2023-10-27T05:43:42.855" v="1"/>
      <pc:docMkLst>
        <pc:docMk/>
      </pc:docMkLst>
      <pc:sldChg chg="ord">
        <pc:chgData name="明阳 阮" userId="a4dcf2889a22c6f9" providerId="LiveId" clId="{1AA81C29-0BFB-48C6-9027-087DCBA3A6C8}" dt="2023-10-27T05:43:42.855" v="1"/>
        <pc:sldMkLst>
          <pc:docMk/>
          <pc:sldMk cId="1893828342" sldId="257"/>
        </pc:sldMkLst>
      </pc:sldChg>
    </pc:docChg>
  </pc:docChgLst>
  <pc:docChgLst>
    <pc:chgData name="明阳 阮" userId="a4dcf2889a22c6f9" providerId="LiveId" clId="{607C1844-05CD-4CC9-972F-CAE573386568}"/>
    <pc:docChg chg="undo redo custSel addSld delSld modSld sldOrd">
      <pc:chgData name="明阳 阮" userId="a4dcf2889a22c6f9" providerId="LiveId" clId="{607C1844-05CD-4CC9-972F-CAE573386568}" dt="2023-12-05T11:08:36.173" v="2773" actId="20577"/>
      <pc:docMkLst>
        <pc:docMk/>
      </pc:docMkLst>
      <pc:sldChg chg="delSp mod">
        <pc:chgData name="明阳 阮" userId="a4dcf2889a22c6f9" providerId="LiveId" clId="{607C1844-05CD-4CC9-972F-CAE573386568}" dt="2023-12-05T06:04:46.517" v="1579" actId="478"/>
        <pc:sldMkLst>
          <pc:docMk/>
          <pc:sldMk cId="797801293" sldId="258"/>
        </pc:sldMkLst>
        <pc:spChg chg="del">
          <ac:chgData name="明阳 阮" userId="a4dcf2889a22c6f9" providerId="LiveId" clId="{607C1844-05CD-4CC9-972F-CAE573386568}" dt="2023-12-05T06:04:43.125" v="1578" actId="478"/>
          <ac:spMkLst>
            <pc:docMk/>
            <pc:sldMk cId="797801293" sldId="258"/>
            <ac:spMk id="4" creationId="{EBA68A24-90FA-FAC0-8501-9F234EAF015A}"/>
          </ac:spMkLst>
        </pc:spChg>
        <pc:spChg chg="del">
          <ac:chgData name="明阳 阮" userId="a4dcf2889a22c6f9" providerId="LiveId" clId="{607C1844-05CD-4CC9-972F-CAE573386568}" dt="2023-12-05T05:58:04.726" v="1359" actId="478"/>
          <ac:spMkLst>
            <pc:docMk/>
            <pc:sldMk cId="797801293" sldId="258"/>
            <ac:spMk id="8" creationId="{1A226054-4BD7-B3FB-4F34-89D6619317F8}"/>
          </ac:spMkLst>
        </pc:spChg>
        <pc:spChg chg="del">
          <ac:chgData name="明阳 阮" userId="a4dcf2889a22c6f9" providerId="LiveId" clId="{607C1844-05CD-4CC9-972F-CAE573386568}" dt="2023-12-05T06:04:46.517" v="1579" actId="478"/>
          <ac:spMkLst>
            <pc:docMk/>
            <pc:sldMk cId="797801293" sldId="258"/>
            <ac:spMk id="58" creationId="{679BF32B-065A-50D5-18E4-658CB212CA93}"/>
          </ac:spMkLst>
        </pc:spChg>
      </pc:sldChg>
      <pc:sldChg chg="delSp modSp mod">
        <pc:chgData name="明阳 阮" userId="a4dcf2889a22c6f9" providerId="LiveId" clId="{607C1844-05CD-4CC9-972F-CAE573386568}" dt="2023-12-05T10:59:47.148" v="2549" actId="113"/>
        <pc:sldMkLst>
          <pc:docMk/>
          <pc:sldMk cId="3744189518" sldId="265"/>
        </pc:sldMkLst>
        <pc:spChg chg="mod">
          <ac:chgData name="明阳 阮" userId="a4dcf2889a22c6f9" providerId="LiveId" clId="{607C1844-05CD-4CC9-972F-CAE573386568}" dt="2023-12-05T10:59:47.148" v="2549" actId="113"/>
          <ac:spMkLst>
            <pc:docMk/>
            <pc:sldMk cId="3744189518" sldId="265"/>
            <ac:spMk id="4" creationId="{F8B8AE64-A1C5-1FE2-AA67-313313C9EC48}"/>
          </ac:spMkLst>
        </pc:spChg>
        <pc:spChg chg="del">
          <ac:chgData name="明阳 阮" userId="a4dcf2889a22c6f9" providerId="LiveId" clId="{607C1844-05CD-4CC9-972F-CAE573386568}" dt="2023-12-05T05:57:57.777" v="1357" actId="478"/>
          <ac:spMkLst>
            <pc:docMk/>
            <pc:sldMk cId="3744189518" sldId="265"/>
            <ac:spMk id="24" creationId="{1B68C04A-93B5-2CFB-C55A-0DFB388209CF}"/>
          </ac:spMkLst>
        </pc:spChg>
      </pc:sldChg>
      <pc:sldChg chg="delSp modSp mod">
        <pc:chgData name="明阳 阮" userId="a4dcf2889a22c6f9" providerId="LiveId" clId="{607C1844-05CD-4CC9-972F-CAE573386568}" dt="2023-12-05T05:58:01.423" v="1358" actId="478"/>
        <pc:sldMkLst>
          <pc:docMk/>
          <pc:sldMk cId="893564232" sldId="266"/>
        </pc:sldMkLst>
        <pc:spChg chg="mod">
          <ac:chgData name="明阳 阮" userId="a4dcf2889a22c6f9" providerId="LiveId" clId="{607C1844-05CD-4CC9-972F-CAE573386568}" dt="2023-12-05T05:57:46.945" v="1356" actId="113"/>
          <ac:spMkLst>
            <pc:docMk/>
            <pc:sldMk cId="893564232" sldId="266"/>
            <ac:spMk id="4" creationId="{F8B8AE64-A1C5-1FE2-AA67-313313C9EC48}"/>
          </ac:spMkLst>
        </pc:spChg>
        <pc:spChg chg="del">
          <ac:chgData name="明阳 阮" userId="a4dcf2889a22c6f9" providerId="LiveId" clId="{607C1844-05CD-4CC9-972F-CAE573386568}" dt="2023-12-05T05:58:01.423" v="1358" actId="478"/>
          <ac:spMkLst>
            <pc:docMk/>
            <pc:sldMk cId="893564232" sldId="266"/>
            <ac:spMk id="24" creationId="{1B68C04A-93B5-2CFB-C55A-0DFB388209CF}"/>
          </ac:spMkLst>
        </pc:spChg>
      </pc:sldChg>
      <pc:sldChg chg="delSp mod">
        <pc:chgData name="明阳 阮" userId="a4dcf2889a22c6f9" providerId="LiveId" clId="{607C1844-05CD-4CC9-972F-CAE573386568}" dt="2023-12-05T10:54:32.561" v="2385" actId="478"/>
        <pc:sldMkLst>
          <pc:docMk/>
          <pc:sldMk cId="4002330931" sldId="267"/>
        </pc:sldMkLst>
        <pc:spChg chg="del">
          <ac:chgData name="明阳 阮" userId="a4dcf2889a22c6f9" providerId="LiveId" clId="{607C1844-05CD-4CC9-972F-CAE573386568}" dt="2023-12-05T10:54:32.561" v="2385" actId="478"/>
          <ac:spMkLst>
            <pc:docMk/>
            <pc:sldMk cId="4002330931" sldId="267"/>
            <ac:spMk id="4" creationId="{88BC6632-5526-DF83-D675-872569C3E159}"/>
          </ac:spMkLst>
        </pc:spChg>
      </pc:sldChg>
      <pc:sldChg chg="addSp delSp modSp new mod">
        <pc:chgData name="明阳 阮" userId="a4dcf2889a22c6f9" providerId="LiveId" clId="{607C1844-05CD-4CC9-972F-CAE573386568}" dt="2023-12-05T10:55:13.792" v="2444" actId="1035"/>
        <pc:sldMkLst>
          <pc:docMk/>
          <pc:sldMk cId="350706535" sldId="268"/>
        </pc:sldMkLst>
        <pc:spChg chg="add mod">
          <ac:chgData name="明阳 阮" userId="a4dcf2889a22c6f9" providerId="LiveId" clId="{607C1844-05CD-4CC9-972F-CAE573386568}" dt="2023-12-05T10:55:13.792" v="2444" actId="1035"/>
          <ac:spMkLst>
            <pc:docMk/>
            <pc:sldMk cId="350706535" sldId="268"/>
            <ac:spMk id="2" creationId="{9F45FBE3-E121-00DE-62AC-5EAE8E7642BF}"/>
          </ac:spMkLst>
        </pc:spChg>
        <pc:spChg chg="add del mod">
          <ac:chgData name="明阳 阮" userId="a4dcf2889a22c6f9" providerId="LiveId" clId="{607C1844-05CD-4CC9-972F-CAE573386568}" dt="2023-12-05T05:06:36.315" v="1279"/>
          <ac:spMkLst>
            <pc:docMk/>
            <pc:sldMk cId="350706535" sldId="268"/>
            <ac:spMk id="3" creationId="{F8FD0F4D-B0CF-C657-96C3-611ACDFE4DE9}"/>
          </ac:spMkLst>
        </pc:spChg>
        <pc:spChg chg="add mod">
          <ac:chgData name="明阳 阮" userId="a4dcf2889a22c6f9" providerId="LiveId" clId="{607C1844-05CD-4CC9-972F-CAE573386568}" dt="2023-12-05T10:55:13.792" v="2444" actId="1035"/>
          <ac:spMkLst>
            <pc:docMk/>
            <pc:sldMk cId="350706535" sldId="268"/>
            <ac:spMk id="4" creationId="{2EEEA8F0-FD55-BD66-AD5C-A0828E0A0DFE}"/>
          </ac:spMkLst>
        </pc:spChg>
        <pc:spChg chg="add mod">
          <ac:chgData name="明阳 阮" userId="a4dcf2889a22c6f9" providerId="LiveId" clId="{607C1844-05CD-4CC9-972F-CAE573386568}" dt="2023-12-05T06:03:46.107" v="1529" actId="20577"/>
          <ac:spMkLst>
            <pc:docMk/>
            <pc:sldMk cId="350706535" sldId="268"/>
            <ac:spMk id="5" creationId="{F128A97E-CDFB-48F2-67BF-84D159D7E898}"/>
          </ac:spMkLst>
        </pc:spChg>
        <pc:spChg chg="add mod">
          <ac:chgData name="明阳 阮" userId="a4dcf2889a22c6f9" providerId="LiveId" clId="{607C1844-05CD-4CC9-972F-CAE573386568}" dt="2023-12-05T06:04:35.773" v="1577" actId="14100"/>
          <ac:spMkLst>
            <pc:docMk/>
            <pc:sldMk cId="350706535" sldId="268"/>
            <ac:spMk id="6" creationId="{1D479A8A-028B-E144-2DA3-8724DB020E39}"/>
          </ac:spMkLst>
        </pc:spChg>
      </pc:sldChg>
      <pc:sldChg chg="addSp delSp modSp new del mod">
        <pc:chgData name="明阳 阮" userId="a4dcf2889a22c6f9" providerId="LiveId" clId="{607C1844-05CD-4CC9-972F-CAE573386568}" dt="2023-12-03T06:45:50.349" v="439" actId="47"/>
        <pc:sldMkLst>
          <pc:docMk/>
          <pc:sldMk cId="3219223834" sldId="269"/>
        </pc:sldMkLst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4" creationId="{BDF584EC-0B9A-D76D-37EB-EF7F4F3F2D3F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5" creationId="{7946CDE1-BC10-34B8-00BA-F3DA8D0107DA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6" creationId="{5F04B321-1AC1-0AD0-7670-EF4C262A57E3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7" creationId="{675B805D-AD10-6D39-AAB5-172416C1880A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8" creationId="{EFFB1D3A-7517-52B1-1C73-39FEB6558B62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9" creationId="{E16DF83F-0463-2B6A-9EE7-1C7A585990DD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10" creationId="{490FBA73-37D1-ECAC-17D0-325F1984473A}"/>
          </ac:spMkLst>
        </pc:spChg>
        <pc:spChg chg="add del mod">
          <ac:chgData name="明阳 阮" userId="a4dcf2889a22c6f9" providerId="LiveId" clId="{607C1844-05CD-4CC9-972F-CAE573386568}" dt="2023-12-03T06:06:13.204" v="418" actId="21"/>
          <ac:spMkLst>
            <pc:docMk/>
            <pc:sldMk cId="3219223834" sldId="269"/>
            <ac:spMk id="11" creationId="{28F45A4A-FE02-C27E-A18E-CDA448D36DAA}"/>
          </ac:spMkLst>
        </pc:spChg>
        <pc:graphicFrameChg chg="add del mod">
          <ac:chgData name="明阳 阮" userId="a4dcf2889a22c6f9" providerId="LiveId" clId="{607C1844-05CD-4CC9-972F-CAE573386568}" dt="2023-12-03T06:39:19.787" v="431"/>
          <ac:graphicFrameMkLst>
            <pc:docMk/>
            <pc:sldMk cId="3219223834" sldId="269"/>
            <ac:graphicFrameMk id="15" creationId="{772BF952-C1A2-540D-1DFB-0F10C0E69BFB}"/>
          </ac:graphicFrameMkLst>
        </pc:graphicFrameChg>
        <pc:picChg chg="add mod">
          <ac:chgData name="明阳 阮" userId="a4dcf2889a22c6f9" providerId="LiveId" clId="{607C1844-05CD-4CC9-972F-CAE573386568}" dt="2023-12-03T06:39:15.233" v="429" actId="1076"/>
          <ac:picMkLst>
            <pc:docMk/>
            <pc:sldMk cId="3219223834" sldId="269"/>
            <ac:picMk id="3" creationId="{3384CEA7-C9F0-9A4B-AE9A-24FE036192FB}"/>
          </ac:picMkLst>
        </pc:picChg>
        <pc:picChg chg="add del mod">
          <ac:chgData name="明阳 阮" userId="a4dcf2889a22c6f9" providerId="LiveId" clId="{607C1844-05CD-4CC9-972F-CAE573386568}" dt="2023-12-03T06:39:52.798" v="437" actId="21"/>
          <ac:picMkLst>
            <pc:docMk/>
            <pc:sldMk cId="3219223834" sldId="269"/>
            <ac:picMk id="17" creationId="{E51026DC-EB9C-4193-CA32-7A0781F018C7}"/>
          </ac:picMkLst>
        </pc:picChg>
        <pc:cxnChg chg="add del mod">
          <ac:chgData name="明阳 阮" userId="a4dcf2889a22c6f9" providerId="LiveId" clId="{607C1844-05CD-4CC9-972F-CAE573386568}" dt="2023-12-03T06:06:13.204" v="418" actId="21"/>
          <ac:cxnSpMkLst>
            <pc:docMk/>
            <pc:sldMk cId="3219223834" sldId="269"/>
            <ac:cxnSpMk id="12" creationId="{70A2C60F-8893-2693-E2ED-2913A2514306}"/>
          </ac:cxnSpMkLst>
        </pc:cxnChg>
        <pc:cxnChg chg="add del mod">
          <ac:chgData name="明阳 阮" userId="a4dcf2889a22c6f9" providerId="LiveId" clId="{607C1844-05CD-4CC9-972F-CAE573386568}" dt="2023-12-03T06:06:13.204" v="418" actId="21"/>
          <ac:cxnSpMkLst>
            <pc:docMk/>
            <pc:sldMk cId="3219223834" sldId="269"/>
            <ac:cxnSpMk id="13" creationId="{1E1244FF-B925-DE8F-5FBE-4B2D6FFA8EDF}"/>
          </ac:cxnSpMkLst>
        </pc:cxnChg>
        <pc:cxnChg chg="add del mod">
          <ac:chgData name="明阳 阮" userId="a4dcf2889a22c6f9" providerId="LiveId" clId="{607C1844-05CD-4CC9-972F-CAE573386568}" dt="2023-12-03T06:06:13.204" v="418" actId="21"/>
          <ac:cxnSpMkLst>
            <pc:docMk/>
            <pc:sldMk cId="3219223834" sldId="269"/>
            <ac:cxnSpMk id="14" creationId="{C5662B1D-6C08-964C-ED2B-E14CC3D4A3FE}"/>
          </ac:cxnSpMkLst>
        </pc:cxnChg>
      </pc:sldChg>
      <pc:sldChg chg="addSp delSp modSp new mod">
        <pc:chgData name="明阳 阮" userId="a4dcf2889a22c6f9" providerId="LiveId" clId="{607C1844-05CD-4CC9-972F-CAE573386568}" dt="2023-12-05T10:54:47.567" v="2386" actId="1076"/>
        <pc:sldMkLst>
          <pc:docMk/>
          <pc:sldMk cId="2493423417" sldId="270"/>
        </pc:sldMkLst>
        <pc:spChg chg="add del mod">
          <ac:chgData name="明阳 阮" userId="a4dcf2889a22c6f9" providerId="LiveId" clId="{607C1844-05CD-4CC9-972F-CAE573386568}" dt="2023-12-03T05:39:32.492" v="256" actId="478"/>
          <ac:spMkLst>
            <pc:docMk/>
            <pc:sldMk cId="2493423417" sldId="270"/>
            <ac:spMk id="2" creationId="{98DA2237-2C5E-2CF1-BA55-C009C309EA8E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3" creationId="{BDF01118-F4F8-2C98-05BA-D474E1CAFE65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4" creationId="{BD410F83-86BD-615A-76B9-5968C9600B58}"/>
          </ac:spMkLst>
        </pc:spChg>
        <pc:spChg chg="add del mod">
          <ac:chgData name="明阳 阮" userId="a4dcf2889a22c6f9" providerId="LiveId" clId="{607C1844-05CD-4CC9-972F-CAE573386568}" dt="2023-12-04T06:00:07.846" v="1076" actId="478"/>
          <ac:spMkLst>
            <pc:docMk/>
            <pc:sldMk cId="2493423417" sldId="270"/>
            <ac:spMk id="5" creationId="{1CE2A67E-6295-E087-5201-1A8509057134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5" creationId="{E51581B3-D207-E948-2E25-C95D273FBAC6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6" creationId="{75541DB4-CF25-B115-CD00-82C96D496FA3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7" creationId="{2690EFDC-9E36-988D-B808-BA8CF2A311EE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8" creationId="{0607C058-FFCD-9916-A40D-E56CADE36E4C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9" creationId="{97680A2F-C88C-7591-9381-C820D169022E}"/>
          </ac:spMkLst>
        </pc:spChg>
        <pc:spChg chg="add del mod topLvl">
          <ac:chgData name="明阳 阮" userId="a4dcf2889a22c6f9" providerId="LiveId" clId="{607C1844-05CD-4CC9-972F-CAE573386568}" dt="2023-12-03T06:06:05.356" v="416" actId="21"/>
          <ac:spMkLst>
            <pc:docMk/>
            <pc:sldMk cId="2493423417" sldId="270"/>
            <ac:spMk id="10" creationId="{45C58C2C-899F-0D39-D8ED-9745083CA371}"/>
          </ac:spMkLst>
        </pc:spChg>
        <pc:spChg chg="add del mod topLvl">
          <ac:chgData name="明阳 阮" userId="a4dcf2889a22c6f9" providerId="LiveId" clId="{607C1844-05CD-4CC9-972F-CAE573386568}" dt="2023-12-03T05:53:54.406" v="286" actId="478"/>
          <ac:spMkLst>
            <pc:docMk/>
            <pc:sldMk cId="2493423417" sldId="270"/>
            <ac:spMk id="11" creationId="{031B6833-5B58-A381-94FE-4CD001AAAB13}"/>
          </ac:spMkLst>
        </pc:spChg>
        <pc:spChg chg="add del mod">
          <ac:chgData name="明阳 阮" userId="a4dcf2889a22c6f9" providerId="LiveId" clId="{607C1844-05CD-4CC9-972F-CAE573386568}" dt="2023-12-02T12:24:53.003" v="20" actId="478"/>
          <ac:spMkLst>
            <pc:docMk/>
            <pc:sldMk cId="2493423417" sldId="270"/>
            <ac:spMk id="11" creationId="{718015CC-5F11-C724-8274-80B8E76CB3A0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11" creationId="{9D357787-AD94-2375-6216-B7F5630D4297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12" creationId="{0B5F5089-9ED3-ACDB-2303-52191A491A57}"/>
          </ac:spMkLst>
        </pc:spChg>
        <pc:spChg chg="add mod topLvl">
          <ac:chgData name="明阳 阮" userId="a4dcf2889a22c6f9" providerId="LiveId" clId="{607C1844-05CD-4CC9-972F-CAE573386568}" dt="2023-12-03T07:15:51.515" v="557" actId="164"/>
          <ac:spMkLst>
            <pc:docMk/>
            <pc:sldMk cId="2493423417" sldId="270"/>
            <ac:spMk id="12" creationId="{3CA0D313-7039-012F-6055-A7B440F2F8B3}"/>
          </ac:spMkLst>
        </pc:spChg>
        <pc:spChg chg="add del mod">
          <ac:chgData name="明阳 阮" userId="a4dcf2889a22c6f9" providerId="LiveId" clId="{607C1844-05CD-4CC9-972F-CAE573386568}" dt="2023-12-02T12:24:53.003" v="20" actId="478"/>
          <ac:spMkLst>
            <pc:docMk/>
            <pc:sldMk cId="2493423417" sldId="270"/>
            <ac:spMk id="12" creationId="{DD7DFA06-CAE0-6946-0EBE-EF234F65F672}"/>
          </ac:spMkLst>
        </pc:spChg>
        <pc:spChg chg="add del mod">
          <ac:chgData name="明阳 阮" userId="a4dcf2889a22c6f9" providerId="LiveId" clId="{607C1844-05CD-4CC9-972F-CAE573386568}" dt="2023-12-02T12:24:53.003" v="20" actId="478"/>
          <ac:spMkLst>
            <pc:docMk/>
            <pc:sldMk cId="2493423417" sldId="270"/>
            <ac:spMk id="13" creationId="{7A51E310-D576-D5C1-BDE7-D265C8FE342F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13" creationId="{B54726AA-E1EA-512C-F48E-2CF36763C53E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14" creationId="{83D29929-F498-0403-EC7C-9E8A60E14058}"/>
          </ac:spMkLst>
        </pc:spChg>
        <pc:spChg chg="add del mod">
          <ac:chgData name="明阳 阮" userId="a4dcf2889a22c6f9" providerId="LiveId" clId="{607C1844-05CD-4CC9-972F-CAE573386568}" dt="2023-12-02T12:24:53.003" v="20" actId="478"/>
          <ac:spMkLst>
            <pc:docMk/>
            <pc:sldMk cId="2493423417" sldId="270"/>
            <ac:spMk id="14" creationId="{C150437D-3FF1-F92B-E9E7-95CCB034E6D7}"/>
          </ac:spMkLst>
        </pc:spChg>
        <pc:spChg chg="add del mod">
          <ac:chgData name="明阳 阮" userId="a4dcf2889a22c6f9" providerId="LiveId" clId="{607C1844-05CD-4CC9-972F-CAE573386568}" dt="2023-12-02T12:24:53.003" v="20" actId="478"/>
          <ac:spMkLst>
            <pc:docMk/>
            <pc:sldMk cId="2493423417" sldId="270"/>
            <ac:spMk id="15" creationId="{1E6D2780-7135-8D3D-C23A-E4E3AB60DFF9}"/>
          </ac:spMkLst>
        </pc:spChg>
        <pc:spChg chg="add del mod">
          <ac:chgData name="明阳 阮" userId="a4dcf2889a22c6f9" providerId="LiveId" clId="{607C1844-05CD-4CC9-972F-CAE573386568}" dt="2023-12-02T12:24:53.003" v="20" actId="478"/>
          <ac:spMkLst>
            <pc:docMk/>
            <pc:sldMk cId="2493423417" sldId="270"/>
            <ac:spMk id="16" creationId="{5FFA5315-4A71-8C6D-FAED-C4D43B4A1F7C}"/>
          </ac:spMkLst>
        </pc:spChg>
        <pc:spChg chg="add del mod">
          <ac:chgData name="明阳 阮" userId="a4dcf2889a22c6f9" providerId="LiveId" clId="{607C1844-05CD-4CC9-972F-CAE573386568}" dt="2023-12-02T12:27:39.754" v="135" actId="478"/>
          <ac:spMkLst>
            <pc:docMk/>
            <pc:sldMk cId="2493423417" sldId="270"/>
            <ac:spMk id="20" creationId="{F11A0C89-F0E7-D7FF-7ABA-7A1DEAA20085}"/>
          </ac:spMkLst>
        </pc:spChg>
        <pc:spChg chg="add del mod">
          <ac:chgData name="明阳 阮" userId="a4dcf2889a22c6f9" providerId="LiveId" clId="{607C1844-05CD-4CC9-972F-CAE573386568}" dt="2023-12-02T12:27:27.319" v="133" actId="478"/>
          <ac:spMkLst>
            <pc:docMk/>
            <pc:sldMk cId="2493423417" sldId="270"/>
            <ac:spMk id="21" creationId="{6348DD2E-53ED-E2CA-4CC3-0BF4106B5DA7}"/>
          </ac:spMkLst>
        </pc:spChg>
        <pc:spChg chg="add del mod">
          <ac:chgData name="明阳 阮" userId="a4dcf2889a22c6f9" providerId="LiveId" clId="{607C1844-05CD-4CC9-972F-CAE573386568}" dt="2023-12-02T12:27:39.754" v="135" actId="478"/>
          <ac:spMkLst>
            <pc:docMk/>
            <pc:sldMk cId="2493423417" sldId="270"/>
            <ac:spMk id="22" creationId="{479B14F8-5FA0-CBE7-BB54-39B638AAE28C}"/>
          </ac:spMkLst>
        </pc:spChg>
        <pc:spChg chg="add del mod">
          <ac:chgData name="明阳 阮" userId="a4dcf2889a22c6f9" providerId="LiveId" clId="{607C1844-05CD-4CC9-972F-CAE573386568}" dt="2023-12-02T12:27:42.647" v="136" actId="478"/>
          <ac:spMkLst>
            <pc:docMk/>
            <pc:sldMk cId="2493423417" sldId="270"/>
            <ac:spMk id="23" creationId="{27DEC337-6C92-B666-8E38-80DD5FD72D78}"/>
          </ac:spMkLst>
        </pc:spChg>
        <pc:spChg chg="add del">
          <ac:chgData name="明阳 阮" userId="a4dcf2889a22c6f9" providerId="LiveId" clId="{607C1844-05CD-4CC9-972F-CAE573386568}" dt="2023-12-03T05:56:58.903" v="313" actId="478"/>
          <ac:spMkLst>
            <pc:docMk/>
            <pc:sldMk cId="2493423417" sldId="270"/>
            <ac:spMk id="24" creationId="{0EF1C35B-946E-9757-67A0-A5F88814B845}"/>
          </ac:spMkLst>
        </pc:spChg>
        <pc:spChg chg="add del mod">
          <ac:chgData name="明阳 阮" userId="a4dcf2889a22c6f9" providerId="LiveId" clId="{607C1844-05CD-4CC9-972F-CAE573386568}" dt="2023-12-02T12:31:36.436" v="182" actId="478"/>
          <ac:spMkLst>
            <pc:docMk/>
            <pc:sldMk cId="2493423417" sldId="270"/>
            <ac:spMk id="24" creationId="{2432D950-6815-C825-4F34-993A5A310F29}"/>
          </ac:spMkLst>
        </pc:spChg>
        <pc:spChg chg="add del mod">
          <ac:chgData name="明阳 阮" userId="a4dcf2889a22c6f9" providerId="LiveId" clId="{607C1844-05CD-4CC9-972F-CAE573386568}" dt="2023-12-02T12:31:36.436" v="182" actId="478"/>
          <ac:spMkLst>
            <pc:docMk/>
            <pc:sldMk cId="2493423417" sldId="270"/>
            <ac:spMk id="25" creationId="{FE12A48B-449F-1634-238F-9515630A2848}"/>
          </ac:spMkLst>
        </pc:spChg>
        <pc:spChg chg="add del mod">
          <ac:chgData name="明阳 阮" userId="a4dcf2889a22c6f9" providerId="LiveId" clId="{607C1844-05CD-4CC9-972F-CAE573386568}" dt="2023-12-02T12:31:36.436" v="182" actId="478"/>
          <ac:spMkLst>
            <pc:docMk/>
            <pc:sldMk cId="2493423417" sldId="270"/>
            <ac:spMk id="26" creationId="{E06E7379-19B8-0F23-1BAB-09C195919F01}"/>
          </ac:spMkLst>
        </pc:spChg>
        <pc:spChg chg="add del mod">
          <ac:chgData name="明阳 阮" userId="a4dcf2889a22c6f9" providerId="LiveId" clId="{607C1844-05CD-4CC9-972F-CAE573386568}" dt="2023-12-02T12:31:36.436" v="182" actId="478"/>
          <ac:spMkLst>
            <pc:docMk/>
            <pc:sldMk cId="2493423417" sldId="270"/>
            <ac:spMk id="27" creationId="{A195F0FF-8C15-C7A2-514D-519342A05DC9}"/>
          </ac:spMkLst>
        </pc:spChg>
        <pc:spChg chg="add del mod">
          <ac:chgData name="明阳 阮" userId="a4dcf2889a22c6f9" providerId="LiveId" clId="{607C1844-05CD-4CC9-972F-CAE573386568}" dt="2023-12-02T12:31:36.436" v="182" actId="478"/>
          <ac:spMkLst>
            <pc:docMk/>
            <pc:sldMk cId="2493423417" sldId="270"/>
            <ac:spMk id="28" creationId="{9B6E5A1D-2821-6E93-A86B-CC5935664436}"/>
          </ac:spMkLst>
        </pc:spChg>
        <pc:spChg chg="add del mod">
          <ac:chgData name="明阳 阮" userId="a4dcf2889a22c6f9" providerId="LiveId" clId="{607C1844-05CD-4CC9-972F-CAE573386568}" dt="2023-12-02T12:31:36.436" v="182" actId="478"/>
          <ac:spMkLst>
            <pc:docMk/>
            <pc:sldMk cId="2493423417" sldId="270"/>
            <ac:spMk id="29" creationId="{1F2DEC8A-5282-8219-3922-4792814208DA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1" creationId="{B90E3A21-4A3B-1E3E-5DC9-0E78045BF514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2" creationId="{54074648-825C-5246-DEC8-509B219B83C6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3" creationId="{0EA0D1FA-35AC-120F-0F6A-1EFA314BD454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4" creationId="{6203831A-2CBF-B168-4451-68B42B3313BD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5" creationId="{8F37C929-3AF5-5996-8121-E3EAE72E86B0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6" creationId="{3DB30F4C-78E7-5F53-3E74-63D87A7C64E7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7" creationId="{6279E50A-C290-2C1D-4036-8F796BC63440}"/>
          </ac:spMkLst>
        </pc:spChg>
        <pc:spChg chg="add del mod">
          <ac:chgData name="明阳 阮" userId="a4dcf2889a22c6f9" providerId="LiveId" clId="{607C1844-05CD-4CC9-972F-CAE573386568}" dt="2023-12-05T05:47:53.353" v="1348" actId="21"/>
          <ac:spMkLst>
            <pc:docMk/>
            <pc:sldMk cId="2493423417" sldId="270"/>
            <ac:spMk id="48" creationId="{D744A6A8-A21D-76F9-CA4D-A884B0970F4A}"/>
          </ac:spMkLst>
        </pc:spChg>
        <pc:grpChg chg="add del mod">
          <ac:chgData name="明阳 阮" userId="a4dcf2889a22c6f9" providerId="LiveId" clId="{607C1844-05CD-4CC9-972F-CAE573386568}" dt="2023-12-03T05:52:20.264" v="275" actId="165"/>
          <ac:grpSpMkLst>
            <pc:docMk/>
            <pc:sldMk cId="2493423417" sldId="270"/>
            <ac:grpSpMk id="13" creationId="{47C9E7FF-4220-3B82-6DB6-664156B944B7}"/>
          </ac:grpSpMkLst>
        </pc:grpChg>
        <pc:grpChg chg="add del mod">
          <ac:chgData name="明阳 阮" userId="a4dcf2889a22c6f9" providerId="LiveId" clId="{607C1844-05CD-4CC9-972F-CAE573386568}" dt="2023-12-03T05:58:20.016" v="320" actId="165"/>
          <ac:grpSpMkLst>
            <pc:docMk/>
            <pc:sldMk cId="2493423417" sldId="270"/>
            <ac:grpSpMk id="25" creationId="{EE81EF02-6E41-542B-512B-BFFC4C5A0736}"/>
          </ac:grpSpMkLst>
        </pc:grpChg>
        <pc:grpChg chg="add del mod">
          <ac:chgData name="明阳 阮" userId="a4dcf2889a22c6f9" providerId="LiveId" clId="{607C1844-05CD-4CC9-972F-CAE573386568}" dt="2023-12-03T06:00:22.970" v="341" actId="165"/>
          <ac:grpSpMkLst>
            <pc:docMk/>
            <pc:sldMk cId="2493423417" sldId="270"/>
            <ac:grpSpMk id="26" creationId="{0508283E-40AB-0BE2-ABE7-D98A3D14D3A5}"/>
          </ac:grpSpMkLst>
        </pc:grpChg>
        <pc:grpChg chg="add del mod">
          <ac:chgData name="明阳 阮" userId="a4dcf2889a22c6f9" providerId="LiveId" clId="{607C1844-05CD-4CC9-972F-CAE573386568}" dt="2023-12-03T06:03:19.161" v="369" actId="165"/>
          <ac:grpSpMkLst>
            <pc:docMk/>
            <pc:sldMk cId="2493423417" sldId="270"/>
            <ac:grpSpMk id="35" creationId="{3360A1BB-74DA-1DD9-397C-99E68569FDCE}"/>
          </ac:grpSpMkLst>
        </pc:grpChg>
        <pc:grpChg chg="add del mod">
          <ac:chgData name="明阳 阮" userId="a4dcf2889a22c6f9" providerId="LiveId" clId="{607C1844-05CD-4CC9-972F-CAE573386568}" dt="2023-12-03T07:08:23.966" v="512" actId="165"/>
          <ac:grpSpMkLst>
            <pc:docMk/>
            <pc:sldMk cId="2493423417" sldId="270"/>
            <ac:grpSpMk id="52" creationId="{1BE78DB7-E48B-C880-4DFD-B0890AB26DF1}"/>
          </ac:grpSpMkLst>
        </pc:grpChg>
        <pc:grpChg chg="add del mod">
          <ac:chgData name="明阳 阮" userId="a4dcf2889a22c6f9" providerId="LiveId" clId="{607C1844-05CD-4CC9-972F-CAE573386568}" dt="2023-12-04T04:27:11.041" v="779" actId="478"/>
          <ac:grpSpMkLst>
            <pc:docMk/>
            <pc:sldMk cId="2493423417" sldId="270"/>
            <ac:grpSpMk id="57" creationId="{EB1245DE-8FC5-DEE1-6D15-08879D01A112}"/>
          </ac:grpSpMkLst>
        </pc:grpChg>
        <pc:picChg chg="add del mod">
          <ac:chgData name="明阳 阮" userId="a4dcf2889a22c6f9" providerId="LiveId" clId="{607C1844-05CD-4CC9-972F-CAE573386568}" dt="2023-12-03T10:33:38.646" v="747" actId="21"/>
          <ac:picMkLst>
            <pc:docMk/>
            <pc:sldMk cId="2493423417" sldId="270"/>
            <ac:picMk id="2" creationId="{3788C984-15CA-39FA-EA1E-38A7EFB91417}"/>
          </ac:picMkLst>
        </pc:picChg>
        <pc:picChg chg="add mod">
          <ac:chgData name="明阳 阮" userId="a4dcf2889a22c6f9" providerId="LiveId" clId="{607C1844-05CD-4CC9-972F-CAE573386568}" dt="2023-12-05T10:54:47.567" v="2386" actId="1076"/>
          <ac:picMkLst>
            <pc:docMk/>
            <pc:sldMk cId="2493423417" sldId="270"/>
            <ac:picMk id="2" creationId="{7050B2D7-E5CC-D414-5127-D0250484A35B}"/>
          </ac:picMkLst>
        </pc:picChg>
        <pc:picChg chg="add del mod modCrop">
          <ac:chgData name="明阳 阮" userId="a4dcf2889a22c6f9" providerId="LiveId" clId="{607C1844-05CD-4CC9-972F-CAE573386568}" dt="2023-12-04T06:01:16.495" v="1096" actId="21"/>
          <ac:picMkLst>
            <pc:docMk/>
            <pc:sldMk cId="2493423417" sldId="270"/>
            <ac:picMk id="7" creationId="{8CB58A4B-0FD5-51A2-B281-65BD9D38334D}"/>
          </ac:picMkLst>
        </pc:picChg>
        <pc:picChg chg="add del mod topLvl modCrop">
          <ac:chgData name="明阳 阮" userId="a4dcf2889a22c6f9" providerId="LiveId" clId="{607C1844-05CD-4CC9-972F-CAE573386568}" dt="2023-12-03T07:08:25.683" v="513" actId="478"/>
          <ac:picMkLst>
            <pc:docMk/>
            <pc:sldMk cId="2493423417" sldId="270"/>
            <ac:picMk id="40" creationId="{4D2210D6-3E3A-A7A9-A076-F61912EF0263}"/>
          </ac:picMkLst>
        </pc:picChg>
        <pc:picChg chg="add del mod modCrop">
          <ac:chgData name="明阳 阮" userId="a4dcf2889a22c6f9" providerId="LiveId" clId="{607C1844-05CD-4CC9-972F-CAE573386568}" dt="2023-12-03T07:11:17.578" v="518" actId="21"/>
          <ac:picMkLst>
            <pc:docMk/>
            <pc:sldMk cId="2493423417" sldId="270"/>
            <ac:picMk id="54" creationId="{5F1897DC-A7C5-E4C0-6478-06CC45188857}"/>
          </ac:picMkLst>
        </pc:picChg>
        <pc:picChg chg="add mod modCrop">
          <ac:chgData name="明阳 阮" userId="a4dcf2889a22c6f9" providerId="LiveId" clId="{607C1844-05CD-4CC9-972F-CAE573386568}" dt="2023-12-03T07:15:51.515" v="557" actId="164"/>
          <ac:picMkLst>
            <pc:docMk/>
            <pc:sldMk cId="2493423417" sldId="270"/>
            <ac:picMk id="56" creationId="{99C189C5-D21B-8206-5FA7-A876516AE352}"/>
          </ac:picMkLst>
        </pc:picChg>
        <pc:cxnChg chg="add del mod">
          <ac:chgData name="明阳 阮" userId="a4dcf2889a22c6f9" providerId="LiveId" clId="{607C1844-05CD-4CC9-972F-CAE573386568}" dt="2023-12-02T12:34:16.830" v="237" actId="478"/>
          <ac:cxnSpMkLst>
            <pc:docMk/>
            <pc:sldMk cId="2493423417" sldId="270"/>
            <ac:cxnSpMk id="2" creationId="{4B37C691-507E-7CC0-29B8-1E5A5F3B3A0F}"/>
          </ac:cxnSpMkLst>
        </pc:cxnChg>
        <pc:cxnChg chg="add del mod">
          <ac:chgData name="明阳 阮" userId="a4dcf2889a22c6f9" providerId="LiveId" clId="{607C1844-05CD-4CC9-972F-CAE573386568}" dt="2023-12-04T11:14:24.009" v="1145" actId="478"/>
          <ac:cxnSpMkLst>
            <pc:docMk/>
            <pc:sldMk cId="2493423417" sldId="270"/>
            <ac:cxnSpMk id="4" creationId="{3ECC8DB1-A7D1-F2A5-9893-CB8475AC5BFE}"/>
          </ac:cxnSpMkLst>
        </pc:cxnChg>
        <pc:cxnChg chg="add del mod">
          <ac:chgData name="明阳 阮" userId="a4dcf2889a22c6f9" providerId="LiveId" clId="{607C1844-05CD-4CC9-972F-CAE573386568}" dt="2023-12-05T05:47:53.353" v="1348" actId="21"/>
          <ac:cxnSpMkLst>
            <pc:docMk/>
            <pc:sldMk cId="2493423417" sldId="270"/>
            <ac:cxnSpMk id="9" creationId="{A1D2F6F5-CED3-9B42-3542-DB8B6C98179B}"/>
          </ac:cxnSpMkLst>
        </pc:cxnChg>
        <pc:cxnChg chg="add del mod">
          <ac:chgData name="明阳 阮" userId="a4dcf2889a22c6f9" providerId="LiveId" clId="{607C1844-05CD-4CC9-972F-CAE573386568}" dt="2023-12-05T05:47:53.353" v="1348" actId="21"/>
          <ac:cxnSpMkLst>
            <pc:docMk/>
            <pc:sldMk cId="2493423417" sldId="270"/>
            <ac:cxnSpMk id="10" creationId="{55459A3D-DE46-2204-2BD2-621F3CE966A1}"/>
          </ac:cxnSpMkLst>
        </pc:cxnChg>
        <pc:cxnChg chg="add del mod">
          <ac:chgData name="明阳 阮" userId="a4dcf2889a22c6f9" providerId="LiveId" clId="{607C1844-05CD-4CC9-972F-CAE573386568}" dt="2023-12-02T12:34:18.992" v="238" actId="478"/>
          <ac:cxnSpMkLst>
            <pc:docMk/>
            <pc:sldMk cId="2493423417" sldId="270"/>
            <ac:cxnSpMk id="17" creationId="{E514BF4D-22B6-ED09-4399-7FD7D10EEA85}"/>
          </ac:cxnSpMkLst>
        </pc:cxnChg>
        <pc:cxnChg chg="add del mod topLvl">
          <ac:chgData name="明阳 阮" userId="a4dcf2889a22c6f9" providerId="LiveId" clId="{607C1844-05CD-4CC9-972F-CAE573386568}" dt="2023-12-03T05:54:24.897" v="293" actId="478"/>
          <ac:cxnSpMkLst>
            <pc:docMk/>
            <pc:sldMk cId="2493423417" sldId="270"/>
            <ac:cxnSpMk id="18" creationId="{A900D037-D52C-1774-EF60-82087A055CBF}"/>
          </ac:cxnSpMkLst>
        </pc:cxnChg>
        <pc:cxnChg chg="add del mod">
          <ac:chgData name="明阳 阮" userId="a4dcf2889a22c6f9" providerId="LiveId" clId="{607C1844-05CD-4CC9-972F-CAE573386568}" dt="2023-12-02T12:24:53.003" v="20" actId="478"/>
          <ac:cxnSpMkLst>
            <pc:docMk/>
            <pc:sldMk cId="2493423417" sldId="270"/>
            <ac:cxnSpMk id="19" creationId="{EB9FF85B-0153-4D9D-8C86-6E028B993F03}"/>
          </ac:cxnSpMkLst>
        </pc:cxnChg>
        <pc:cxnChg chg="add del mod">
          <ac:chgData name="明阳 阮" userId="a4dcf2889a22c6f9" providerId="LiveId" clId="{607C1844-05CD-4CC9-972F-CAE573386568}" dt="2023-12-03T05:55:32.186" v="301" actId="478"/>
          <ac:cxnSpMkLst>
            <pc:docMk/>
            <pc:sldMk cId="2493423417" sldId="270"/>
            <ac:cxnSpMk id="20" creationId="{F7347DAD-A1EB-FEFE-7D38-2FE889F9BA80}"/>
          </ac:cxnSpMkLst>
        </pc:cxnChg>
        <pc:cxnChg chg="add del mod topLvl">
          <ac:chgData name="明阳 阮" userId="a4dcf2889a22c6f9" providerId="LiveId" clId="{607C1844-05CD-4CC9-972F-CAE573386568}" dt="2023-12-03T06:02:23.823" v="363" actId="478"/>
          <ac:cxnSpMkLst>
            <pc:docMk/>
            <pc:sldMk cId="2493423417" sldId="270"/>
            <ac:cxnSpMk id="22" creationId="{2C69751F-DCE0-EE4A-15AE-53CAF762B94B}"/>
          </ac:cxnSpMkLst>
        </pc:cxnChg>
        <pc:cxnChg chg="add del mod topLvl">
          <ac:chgData name="明阳 阮" userId="a4dcf2889a22c6f9" providerId="LiveId" clId="{607C1844-05CD-4CC9-972F-CAE573386568}" dt="2023-12-03T06:00:34.456" v="344" actId="478"/>
          <ac:cxnSpMkLst>
            <pc:docMk/>
            <pc:sldMk cId="2493423417" sldId="270"/>
            <ac:cxnSpMk id="23" creationId="{3E5A0762-703D-70E2-55AE-48121E32408E}"/>
          </ac:cxnSpMkLst>
        </pc:cxnChg>
        <pc:cxnChg chg="add del mod topLvl">
          <ac:chgData name="明阳 阮" userId="a4dcf2889a22c6f9" providerId="LiveId" clId="{607C1844-05CD-4CC9-972F-CAE573386568}" dt="2023-12-03T06:04:07.762" v="374" actId="478"/>
          <ac:cxnSpMkLst>
            <pc:docMk/>
            <pc:sldMk cId="2493423417" sldId="270"/>
            <ac:cxnSpMk id="28" creationId="{9A91B31C-C4F0-166F-6517-50A44215D668}"/>
          </ac:cxnSpMkLst>
        </pc:cxnChg>
        <pc:cxnChg chg="add del mod">
          <ac:chgData name="明阳 阮" userId="a4dcf2889a22c6f9" providerId="LiveId" clId="{607C1844-05CD-4CC9-972F-CAE573386568}" dt="2023-12-03T06:02:21.636" v="362" actId="478"/>
          <ac:cxnSpMkLst>
            <pc:docMk/>
            <pc:sldMk cId="2493423417" sldId="270"/>
            <ac:cxnSpMk id="29" creationId="{803A3FF0-D8FF-C81B-B42A-3113EA3219DE}"/>
          </ac:cxnSpMkLst>
        </pc:cxnChg>
        <pc:cxnChg chg="add del mod topLvl">
          <ac:chgData name="明阳 阮" userId="a4dcf2889a22c6f9" providerId="LiveId" clId="{607C1844-05CD-4CC9-972F-CAE573386568}" dt="2023-12-03T06:06:05.356" v="416" actId="21"/>
          <ac:cxnSpMkLst>
            <pc:docMk/>
            <pc:sldMk cId="2493423417" sldId="270"/>
            <ac:cxnSpMk id="31" creationId="{40CB38EA-ED33-964F-9CFF-2719B4C8B77C}"/>
          </ac:cxnSpMkLst>
        </pc:cxnChg>
        <pc:cxnChg chg="add del mod topLvl">
          <ac:chgData name="明阳 阮" userId="a4dcf2889a22c6f9" providerId="LiveId" clId="{607C1844-05CD-4CC9-972F-CAE573386568}" dt="2023-12-03T06:00:31.986" v="343" actId="478"/>
          <ac:cxnSpMkLst>
            <pc:docMk/>
            <pc:sldMk cId="2493423417" sldId="270"/>
            <ac:cxnSpMk id="32" creationId="{EB310184-F448-D604-E963-4CCDCCE32C0B}"/>
          </ac:cxnSpMkLst>
        </pc:cxnChg>
        <pc:cxnChg chg="add del mod topLvl">
          <ac:chgData name="明阳 阮" userId="a4dcf2889a22c6f9" providerId="LiveId" clId="{607C1844-05CD-4CC9-972F-CAE573386568}" dt="2023-12-03T05:55:30.360" v="300" actId="478"/>
          <ac:cxnSpMkLst>
            <pc:docMk/>
            <pc:sldMk cId="2493423417" sldId="270"/>
            <ac:cxnSpMk id="33" creationId="{1F33FFC2-B419-3BC8-BD64-419F5FB321AB}"/>
          </ac:cxnSpMkLst>
        </pc:cxnChg>
        <pc:cxnChg chg="add del mod topLvl">
          <ac:chgData name="明阳 阮" userId="a4dcf2889a22c6f9" providerId="LiveId" clId="{607C1844-05CD-4CC9-972F-CAE573386568}" dt="2023-12-03T06:04:09.494" v="375" actId="478"/>
          <ac:cxnSpMkLst>
            <pc:docMk/>
            <pc:sldMk cId="2493423417" sldId="270"/>
            <ac:cxnSpMk id="34" creationId="{FE5125C8-5461-3D1A-126D-A8DC63BE048B}"/>
          </ac:cxnSpMkLst>
        </pc:cxnChg>
        <pc:cxnChg chg="add del mod">
          <ac:chgData name="明阳 阮" userId="a4dcf2889a22c6f9" providerId="LiveId" clId="{607C1844-05CD-4CC9-972F-CAE573386568}" dt="2023-12-03T06:06:05.356" v="416" actId="21"/>
          <ac:cxnSpMkLst>
            <pc:docMk/>
            <pc:sldMk cId="2493423417" sldId="270"/>
            <ac:cxnSpMk id="37" creationId="{077DEC13-3150-64FB-B43D-81F18F0D95DD}"/>
          </ac:cxnSpMkLst>
        </pc:cxnChg>
        <pc:cxnChg chg="add del mod">
          <ac:chgData name="明阳 阮" userId="a4dcf2889a22c6f9" providerId="LiveId" clId="{607C1844-05CD-4CC9-972F-CAE573386568}" dt="2023-12-03T06:06:05.356" v="416" actId="21"/>
          <ac:cxnSpMkLst>
            <pc:docMk/>
            <pc:sldMk cId="2493423417" sldId="270"/>
            <ac:cxnSpMk id="38" creationId="{4FAAB979-0D22-FB99-702C-40D67ECF5CD1}"/>
          </ac:cxnSpMkLst>
        </pc:cxnChg>
        <pc:cxnChg chg="add del mod">
          <ac:chgData name="明阳 阮" userId="a4dcf2889a22c6f9" providerId="LiveId" clId="{607C1844-05CD-4CC9-972F-CAE573386568}" dt="2023-12-05T05:47:53.353" v="1348" actId="21"/>
          <ac:cxnSpMkLst>
            <pc:docMk/>
            <pc:sldMk cId="2493423417" sldId="270"/>
            <ac:cxnSpMk id="49" creationId="{5E71DAFE-14A0-4508-D434-5802E1C09894}"/>
          </ac:cxnSpMkLst>
        </pc:cxnChg>
        <pc:cxnChg chg="add del mod">
          <ac:chgData name="明阳 阮" userId="a4dcf2889a22c6f9" providerId="LiveId" clId="{607C1844-05CD-4CC9-972F-CAE573386568}" dt="2023-12-04T11:14:22.500" v="1144" actId="478"/>
          <ac:cxnSpMkLst>
            <pc:docMk/>
            <pc:sldMk cId="2493423417" sldId="270"/>
            <ac:cxnSpMk id="50" creationId="{9905A8B1-A0F1-7751-C648-A43C6913D28C}"/>
          </ac:cxnSpMkLst>
        </pc:cxnChg>
        <pc:cxnChg chg="add del mod">
          <ac:chgData name="明阳 阮" userId="a4dcf2889a22c6f9" providerId="LiveId" clId="{607C1844-05CD-4CC9-972F-CAE573386568}" dt="2023-12-04T05:29:23.476" v="974" actId="478"/>
          <ac:cxnSpMkLst>
            <pc:docMk/>
            <pc:sldMk cId="2493423417" sldId="270"/>
            <ac:cxnSpMk id="51" creationId="{B4ADC4DD-147A-6A2B-41E3-E1D2C6806671}"/>
          </ac:cxnSpMkLst>
        </pc:cxnChg>
      </pc:sldChg>
      <pc:sldChg chg="addSp delSp modSp add mod">
        <pc:chgData name="明阳 阮" userId="a4dcf2889a22c6f9" providerId="LiveId" clId="{607C1844-05CD-4CC9-972F-CAE573386568}" dt="2023-12-05T10:55:02.053" v="2388"/>
        <pc:sldMkLst>
          <pc:docMk/>
          <pc:sldMk cId="2031290551" sldId="271"/>
        </pc:sldMkLst>
        <pc:spChg chg="add del mod">
          <ac:chgData name="明阳 阮" userId="a4dcf2889a22c6f9" providerId="LiveId" clId="{607C1844-05CD-4CC9-972F-CAE573386568}" dt="2023-12-03T10:30:19.334" v="565"/>
          <ac:spMkLst>
            <pc:docMk/>
            <pc:sldMk cId="2031290551" sldId="271"/>
            <ac:spMk id="3" creationId="{2F2E61CF-25D3-14FA-15E8-78539AA05896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3" creationId="{6B973D2D-3AF8-8F5E-6BAC-8B2D743A04BB}"/>
          </ac:spMkLst>
        </pc:spChg>
        <pc:spChg chg="add mod">
          <ac:chgData name="明阳 阮" userId="a4dcf2889a22c6f9" providerId="LiveId" clId="{607C1844-05CD-4CC9-972F-CAE573386568}" dt="2023-12-05T05:48:00.839" v="1351" actId="1076"/>
          <ac:spMkLst>
            <pc:docMk/>
            <pc:sldMk cId="2031290551" sldId="271"/>
            <ac:spMk id="5" creationId="{8FA525EC-9A2C-564E-2AC8-F69CAB7EDA7C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7" creationId="{4C544842-33C6-95E3-E90C-46463249C2E0}"/>
          </ac:spMkLst>
        </pc:spChg>
        <pc:spChg chg="add del mod">
          <ac:chgData name="明阳 阮" userId="a4dcf2889a22c6f9" providerId="LiveId" clId="{607C1844-05CD-4CC9-972F-CAE573386568}" dt="2023-12-03T10:29:50.051" v="558" actId="478"/>
          <ac:spMkLst>
            <pc:docMk/>
            <pc:sldMk cId="2031290551" sldId="271"/>
            <ac:spMk id="7" creationId="{732C49FB-38A0-7B69-1685-74152DD0EA08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8" creationId="{5D373507-A159-CD39-66BA-3CC279B6911D}"/>
          </ac:spMkLst>
        </pc:spChg>
        <pc:spChg chg="add del mod">
          <ac:chgData name="明阳 阮" userId="a4dcf2889a22c6f9" providerId="LiveId" clId="{607C1844-05CD-4CC9-972F-CAE573386568}" dt="2023-12-03T10:29:51.930" v="559" actId="478"/>
          <ac:spMkLst>
            <pc:docMk/>
            <pc:sldMk cId="2031290551" sldId="271"/>
            <ac:spMk id="8" creationId="{AD290C76-80DF-CFD2-27D8-BAD0D5957958}"/>
          </ac:spMkLst>
        </pc:spChg>
        <pc:spChg chg="add mod">
          <ac:chgData name="明阳 阮" userId="a4dcf2889a22c6f9" providerId="LiveId" clId="{607C1844-05CD-4CC9-972F-CAE573386568}" dt="2023-12-05T05:48:00.839" v="1351" actId="1076"/>
          <ac:spMkLst>
            <pc:docMk/>
            <pc:sldMk cId="2031290551" sldId="271"/>
            <ac:spMk id="9" creationId="{BC95FC28-AB76-077E-D839-0CDC02426E62}"/>
          </ac:spMkLst>
        </pc:spChg>
        <pc:spChg chg="add mod">
          <ac:chgData name="明阳 阮" userId="a4dcf2889a22c6f9" providerId="LiveId" clId="{607C1844-05CD-4CC9-972F-CAE573386568}" dt="2023-12-05T05:48:00.839" v="1351" actId="1076"/>
          <ac:spMkLst>
            <pc:docMk/>
            <pc:sldMk cId="2031290551" sldId="271"/>
            <ac:spMk id="10" creationId="{560116AF-BCE9-A986-10C6-7D31F9D6A22D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11" creationId="{CFE8A17C-A0B8-BC6E-E2E7-92A087B80055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12" creationId="{2251DB1A-ECDC-8D59-2865-C530E4895565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13" creationId="{10617CB3-9B75-DB05-6369-F84D19A40DC5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14" creationId="{8F44391F-3F5F-463B-3D83-0EE18FC18011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15" creationId="{AE5226DE-C97C-145D-CBDB-7B79C499EF60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19" creationId="{E208E122-8987-F882-EDCB-52D6A3310BEB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20" creationId="{C8AC8F7D-2208-BA23-C1DE-C6D217BCF0CE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21" creationId="{5C96BF51-99DA-4C10-5BD7-ACCE73857BB6}"/>
          </ac:spMkLst>
        </pc:spChg>
        <pc:spChg chg="add mod">
          <ac:chgData name="明阳 阮" userId="a4dcf2889a22c6f9" providerId="LiveId" clId="{607C1844-05CD-4CC9-972F-CAE573386568}" dt="2023-12-05T05:47:57.417" v="1350" actId="1076"/>
          <ac:spMkLst>
            <pc:docMk/>
            <pc:sldMk cId="2031290551" sldId="271"/>
            <ac:spMk id="22" creationId="{08EF1882-74CF-176D-DC40-4D151C3ABEF0}"/>
          </ac:spMkLst>
        </pc:spChg>
        <pc:picChg chg="add mod">
          <ac:chgData name="明阳 阮" userId="a4dcf2889a22c6f9" providerId="LiveId" clId="{607C1844-05CD-4CC9-972F-CAE573386568}" dt="2023-12-05T05:48:00.839" v="1351" actId="1076"/>
          <ac:picMkLst>
            <pc:docMk/>
            <pc:sldMk cId="2031290551" sldId="271"/>
            <ac:picMk id="2" creationId="{7E19131D-51E4-289A-6259-B3E97BB75945}"/>
          </ac:picMkLst>
        </pc:picChg>
        <pc:picChg chg="add del mod">
          <ac:chgData name="明阳 阮" userId="a4dcf2889a22c6f9" providerId="LiveId" clId="{607C1844-05CD-4CC9-972F-CAE573386568}" dt="2023-12-04T06:04:00.530" v="1103" actId="478"/>
          <ac:picMkLst>
            <pc:docMk/>
            <pc:sldMk cId="2031290551" sldId="271"/>
            <ac:picMk id="3" creationId="{1538B927-2129-C979-B086-245B3F4BE516}"/>
          </ac:picMkLst>
        </pc:picChg>
        <pc:picChg chg="add mod modCrop">
          <ac:chgData name="明阳 阮" userId="a4dcf2889a22c6f9" providerId="LiveId" clId="{607C1844-05CD-4CC9-972F-CAE573386568}" dt="2023-12-05T05:48:00.839" v="1351" actId="1076"/>
          <ac:picMkLst>
            <pc:docMk/>
            <pc:sldMk cId="2031290551" sldId="271"/>
            <ac:picMk id="4" creationId="{E6E4C4F2-91D9-F66F-F33A-5D9771EE5B10}"/>
          </ac:picMkLst>
        </pc:picChg>
        <pc:picChg chg="add mod modCrop">
          <ac:chgData name="明阳 阮" userId="a4dcf2889a22c6f9" providerId="LiveId" clId="{607C1844-05CD-4CC9-972F-CAE573386568}" dt="2023-12-05T05:48:00.839" v="1351" actId="1076"/>
          <ac:picMkLst>
            <pc:docMk/>
            <pc:sldMk cId="2031290551" sldId="271"/>
            <ac:picMk id="6" creationId="{DEED1951-C43E-0CEB-74F5-1963EC4F2F4B}"/>
          </ac:picMkLst>
        </pc:picChg>
        <pc:picChg chg="add del mod modCrop">
          <ac:chgData name="明阳 阮" userId="a4dcf2889a22c6f9" providerId="LiveId" clId="{607C1844-05CD-4CC9-972F-CAE573386568}" dt="2023-12-03T10:33:30.229" v="744" actId="21"/>
          <ac:picMkLst>
            <pc:docMk/>
            <pc:sldMk cId="2031290551" sldId="271"/>
            <ac:picMk id="12" creationId="{D170680D-6B16-8BDC-A065-5D81A0D64656}"/>
          </ac:picMkLst>
        </pc:picChg>
        <pc:picChg chg="add del mod">
          <ac:chgData name="明阳 阮" userId="a4dcf2889a22c6f9" providerId="LiveId" clId="{607C1844-05CD-4CC9-972F-CAE573386568}" dt="2023-12-05T10:55:02.053" v="2388"/>
          <ac:picMkLst>
            <pc:docMk/>
            <pc:sldMk cId="2031290551" sldId="271"/>
            <ac:picMk id="23" creationId="{4388258B-FCDE-C559-BEA1-E1ABAE496957}"/>
          </ac:picMkLst>
        </pc:picChg>
        <pc:cxnChg chg="add mod">
          <ac:chgData name="明阳 阮" userId="a4dcf2889a22c6f9" providerId="LiveId" clId="{607C1844-05CD-4CC9-972F-CAE573386568}" dt="2023-12-05T05:47:57.417" v="1350" actId="1076"/>
          <ac:cxnSpMkLst>
            <pc:docMk/>
            <pc:sldMk cId="2031290551" sldId="271"/>
            <ac:cxnSpMk id="16" creationId="{022008E6-BFF4-22D8-483D-42E8CE20DC2F}"/>
          </ac:cxnSpMkLst>
        </pc:cxnChg>
        <pc:cxnChg chg="add mod">
          <ac:chgData name="明阳 阮" userId="a4dcf2889a22c6f9" providerId="LiveId" clId="{607C1844-05CD-4CC9-972F-CAE573386568}" dt="2023-12-05T05:47:57.417" v="1350" actId="1076"/>
          <ac:cxnSpMkLst>
            <pc:docMk/>
            <pc:sldMk cId="2031290551" sldId="271"/>
            <ac:cxnSpMk id="17" creationId="{E0A0BE6B-0F73-77A5-A619-717169AF228C}"/>
          </ac:cxnSpMkLst>
        </pc:cxnChg>
        <pc:cxnChg chg="add mod">
          <ac:chgData name="明阳 阮" userId="a4dcf2889a22c6f9" providerId="LiveId" clId="{607C1844-05CD-4CC9-972F-CAE573386568}" dt="2023-12-05T05:47:57.417" v="1350" actId="1076"/>
          <ac:cxnSpMkLst>
            <pc:docMk/>
            <pc:sldMk cId="2031290551" sldId="271"/>
            <ac:cxnSpMk id="18" creationId="{715F97A2-9AD4-16EE-5837-4259EAC19F21}"/>
          </ac:cxnSpMkLst>
        </pc:cxnChg>
      </pc:sldChg>
      <pc:sldChg chg="addSp delSp modSp add mod">
        <pc:chgData name="明阳 阮" userId="a4dcf2889a22c6f9" providerId="LiveId" clId="{607C1844-05CD-4CC9-972F-CAE573386568}" dt="2023-12-05T06:06:23.084" v="1594" actId="21"/>
        <pc:sldMkLst>
          <pc:docMk/>
          <pc:sldMk cId="1960410275" sldId="272"/>
        </pc:sldMkLst>
        <pc:spChg chg="add mod topLvl">
          <ac:chgData name="明阳 阮" userId="a4dcf2889a22c6f9" providerId="LiveId" clId="{607C1844-05CD-4CC9-972F-CAE573386568}" dt="2023-12-04T04:34:57.166" v="903" actId="1076"/>
          <ac:spMkLst>
            <pc:docMk/>
            <pc:sldMk cId="1960410275" sldId="272"/>
            <ac:spMk id="6" creationId="{C775A561-21D3-E34D-55F6-A25521B8F88C}"/>
          </ac:spMkLst>
        </pc:spChg>
        <pc:grpChg chg="add del mod">
          <ac:chgData name="明阳 阮" userId="a4dcf2889a22c6f9" providerId="LiveId" clId="{607C1844-05CD-4CC9-972F-CAE573386568}" dt="2023-12-04T04:33:31.711" v="896" actId="165"/>
          <ac:grpSpMkLst>
            <pc:docMk/>
            <pc:sldMk cId="1960410275" sldId="272"/>
            <ac:grpSpMk id="7" creationId="{6D08BB8A-F4B3-957F-7697-2D7D82B09D7B}"/>
          </ac:grpSpMkLst>
        </pc:grpChg>
        <pc:grpChg chg="add mod">
          <ac:chgData name="明阳 阮" userId="a4dcf2889a22c6f9" providerId="LiveId" clId="{607C1844-05CD-4CC9-972F-CAE573386568}" dt="2023-12-03T06:54:21.440" v="497" actId="164"/>
          <ac:grpSpMkLst>
            <pc:docMk/>
            <pc:sldMk cId="1960410275" sldId="272"/>
            <ac:grpSpMk id="13" creationId="{1D5AC6F6-8FE0-E5C1-50AA-866DBAA817AF}"/>
          </ac:grpSpMkLst>
        </pc:grpChg>
        <pc:picChg chg="add del mod">
          <ac:chgData name="明阳 阮" userId="a4dcf2889a22c6f9" providerId="LiveId" clId="{607C1844-05CD-4CC9-972F-CAE573386568}" dt="2023-12-03T06:51:40.386" v="488" actId="478"/>
          <ac:picMkLst>
            <pc:docMk/>
            <pc:sldMk cId="1960410275" sldId="272"/>
            <ac:picMk id="2" creationId="{25AE9769-BD77-7501-8486-18D8A84284C2}"/>
          </ac:picMkLst>
        </pc:picChg>
        <pc:picChg chg="add del mod">
          <ac:chgData name="明阳 阮" userId="a4dcf2889a22c6f9" providerId="LiveId" clId="{607C1844-05CD-4CC9-972F-CAE573386568}" dt="2023-12-04T04:25:13.202" v="773" actId="478"/>
          <ac:picMkLst>
            <pc:docMk/>
            <pc:sldMk cId="1960410275" sldId="272"/>
            <ac:picMk id="2" creationId="{33B85E34-73AF-F970-D558-C3A1F1B9476B}"/>
          </ac:picMkLst>
        </pc:picChg>
        <pc:picChg chg="add del mod">
          <ac:chgData name="明阳 阮" userId="a4dcf2889a22c6f9" providerId="LiveId" clId="{607C1844-05CD-4CC9-972F-CAE573386568}" dt="2023-12-05T06:06:13.255" v="1590" actId="21"/>
          <ac:picMkLst>
            <pc:docMk/>
            <pc:sldMk cId="1960410275" sldId="272"/>
            <ac:picMk id="3" creationId="{BF81ECCF-9436-BBB7-A463-92BF9F343C11}"/>
          </ac:picMkLst>
        </pc:picChg>
        <pc:picChg chg="add del mod topLvl modCrop">
          <ac:chgData name="明阳 阮" userId="a4dcf2889a22c6f9" providerId="LiveId" clId="{607C1844-05CD-4CC9-972F-CAE573386568}" dt="2023-12-05T06:06:23.084" v="1594" actId="21"/>
          <ac:picMkLst>
            <pc:docMk/>
            <pc:sldMk cId="1960410275" sldId="272"/>
            <ac:picMk id="4" creationId="{C6F3E9F1-15A5-C0E9-3AC0-6BE8E735C71E}"/>
          </ac:picMkLst>
        </pc:picChg>
        <pc:picChg chg="add del mod">
          <ac:chgData name="明阳 阮" userId="a4dcf2889a22c6f9" providerId="LiveId" clId="{607C1844-05CD-4CC9-972F-CAE573386568}" dt="2023-12-04T04:27:06.568" v="777" actId="21"/>
          <ac:picMkLst>
            <pc:docMk/>
            <pc:sldMk cId="1960410275" sldId="272"/>
            <ac:picMk id="5" creationId="{E686595C-DD1A-201F-7B8A-75AED9EF46E0}"/>
          </ac:picMkLst>
        </pc:picChg>
        <pc:picChg chg="add del mod">
          <ac:chgData name="明阳 阮" userId="a4dcf2889a22c6f9" providerId="LiveId" clId="{607C1844-05CD-4CC9-972F-CAE573386568}" dt="2023-12-03T06:46:42.331" v="448" actId="478"/>
          <ac:picMkLst>
            <pc:docMk/>
            <pc:sldMk cId="1960410275" sldId="272"/>
            <ac:picMk id="6" creationId="{07EC5BE8-58F7-7DF9-A930-C4232DBE9182}"/>
          </ac:picMkLst>
        </pc:picChg>
        <pc:picChg chg="add del mod topLvl modCrop">
          <ac:chgData name="明阳 阮" userId="a4dcf2889a22c6f9" providerId="LiveId" clId="{607C1844-05CD-4CC9-972F-CAE573386568}" dt="2023-12-05T06:06:23.084" v="1594" actId="21"/>
          <ac:picMkLst>
            <pc:docMk/>
            <pc:sldMk cId="1960410275" sldId="272"/>
            <ac:picMk id="8" creationId="{067DBA8A-EBF3-CC5E-BB8E-C9293E83BB47}"/>
          </ac:picMkLst>
        </pc:picChg>
        <pc:picChg chg="add del mod topLvl modCrop">
          <ac:chgData name="明阳 阮" userId="a4dcf2889a22c6f9" providerId="LiveId" clId="{607C1844-05CD-4CC9-972F-CAE573386568}" dt="2023-12-05T06:06:23.084" v="1594" actId="21"/>
          <ac:picMkLst>
            <pc:docMk/>
            <pc:sldMk cId="1960410275" sldId="272"/>
            <ac:picMk id="10" creationId="{5B5108AC-9BCA-B25A-84EC-1866AFCB878B}"/>
          </ac:picMkLst>
        </pc:picChg>
        <pc:picChg chg="add del mod modCrop">
          <ac:chgData name="明阳 阮" userId="a4dcf2889a22c6f9" providerId="LiveId" clId="{607C1844-05CD-4CC9-972F-CAE573386568}" dt="2023-12-04T04:36:55.739" v="904" actId="478"/>
          <ac:picMkLst>
            <pc:docMk/>
            <pc:sldMk cId="1960410275" sldId="272"/>
            <ac:picMk id="11" creationId="{CA46AC1A-6A06-2B98-00EB-3387C8D4FFCA}"/>
          </ac:picMkLst>
        </pc:picChg>
        <pc:picChg chg="add del mod ord topLvl modCrop">
          <ac:chgData name="明阳 阮" userId="a4dcf2889a22c6f9" providerId="LiveId" clId="{607C1844-05CD-4CC9-972F-CAE573386568}" dt="2023-12-05T06:06:02.807" v="1587" actId="478"/>
          <ac:picMkLst>
            <pc:docMk/>
            <pc:sldMk cId="1960410275" sldId="272"/>
            <ac:picMk id="12" creationId="{F8E51422-0D7E-57A0-F7B9-A961B786475C}"/>
          </ac:picMkLst>
        </pc:picChg>
        <pc:picChg chg="add del mod modCrop">
          <ac:chgData name="明阳 阮" userId="a4dcf2889a22c6f9" providerId="LiveId" clId="{607C1844-05CD-4CC9-972F-CAE573386568}" dt="2023-12-05T06:05:55.535" v="1582" actId="1076"/>
          <ac:picMkLst>
            <pc:docMk/>
            <pc:sldMk cId="1960410275" sldId="272"/>
            <ac:picMk id="14" creationId="{093E2078-9906-6CC6-3F53-96CB2B120AB9}"/>
          </ac:picMkLst>
        </pc:picChg>
        <pc:picChg chg="add mod modCrop">
          <ac:chgData name="明阳 阮" userId="a4dcf2889a22c6f9" providerId="LiveId" clId="{607C1844-05CD-4CC9-972F-CAE573386568}" dt="2023-12-05T06:05:58.919" v="1584" actId="1076"/>
          <ac:picMkLst>
            <pc:docMk/>
            <pc:sldMk cId="1960410275" sldId="272"/>
            <ac:picMk id="16" creationId="{06283920-28CF-3E4B-6ABA-056C4BB69EE1}"/>
          </ac:picMkLst>
        </pc:picChg>
      </pc:sldChg>
      <pc:sldChg chg="addSp delSp modSp new mod">
        <pc:chgData name="明阳 阮" userId="a4dcf2889a22c6f9" providerId="LiveId" clId="{607C1844-05CD-4CC9-972F-CAE573386568}" dt="2023-12-05T11:08:21.397" v="2667" actId="21"/>
        <pc:sldMkLst>
          <pc:docMk/>
          <pc:sldMk cId="3138551618" sldId="273"/>
        </pc:sldMkLst>
        <pc:spChg chg="add del mod">
          <ac:chgData name="明阳 阮" userId="a4dcf2889a22c6f9" providerId="LiveId" clId="{607C1844-05CD-4CC9-972F-CAE573386568}" dt="2023-12-05T11:08:21.397" v="2667" actId="21"/>
          <ac:spMkLst>
            <pc:docMk/>
            <pc:sldMk cId="3138551618" sldId="273"/>
            <ac:spMk id="2" creationId="{78C8BCC4-61DF-94DB-839A-922AC15EA4F1}"/>
          </ac:spMkLst>
        </pc:spChg>
        <pc:spChg chg="add del mod">
          <ac:chgData name="明阳 阮" userId="a4dcf2889a22c6f9" providerId="LiveId" clId="{607C1844-05CD-4CC9-972F-CAE573386568}" dt="2023-12-05T11:08:21.397" v="2667" actId="21"/>
          <ac:spMkLst>
            <pc:docMk/>
            <pc:sldMk cId="3138551618" sldId="273"/>
            <ac:spMk id="3" creationId="{FCB1AD26-1E32-BDDE-A71D-2C4B9F280AD6}"/>
          </ac:spMkLst>
        </pc:spChg>
      </pc:sldChg>
      <pc:sldChg chg="addSp modSp add mod ord">
        <pc:chgData name="明阳 阮" userId="a4dcf2889a22c6f9" providerId="LiveId" clId="{607C1844-05CD-4CC9-972F-CAE573386568}" dt="2023-12-05T11:07:53.662" v="2666" actId="20577"/>
        <pc:sldMkLst>
          <pc:docMk/>
          <pc:sldMk cId="1019687452" sldId="274"/>
        </pc:sldMkLst>
        <pc:spChg chg="add mod">
          <ac:chgData name="明阳 阮" userId="a4dcf2889a22c6f9" providerId="LiveId" clId="{607C1844-05CD-4CC9-972F-CAE573386568}" dt="2023-12-05T11:07:53.662" v="2666" actId="20577"/>
          <ac:spMkLst>
            <pc:docMk/>
            <pc:sldMk cId="1019687452" sldId="274"/>
            <ac:spMk id="2" creationId="{9D88022C-29BC-202B-0FC7-82D90599AE12}"/>
          </ac:spMkLst>
        </pc:spChg>
        <pc:spChg chg="add mod">
          <ac:chgData name="明阳 阮" userId="a4dcf2889a22c6f9" providerId="LiveId" clId="{607C1844-05CD-4CC9-972F-CAE573386568}" dt="2023-12-05T11:01:28.491" v="2611" actId="20577"/>
          <ac:spMkLst>
            <pc:docMk/>
            <pc:sldMk cId="1019687452" sldId="274"/>
            <ac:spMk id="8" creationId="{AB13D45A-08DC-D4B6-D389-973D528810B4}"/>
          </ac:spMkLst>
        </pc:spChg>
        <pc:spChg chg="add mod">
          <ac:chgData name="明阳 阮" userId="a4dcf2889a22c6f9" providerId="LiveId" clId="{607C1844-05CD-4CC9-972F-CAE573386568}" dt="2023-12-05T10:53:33.981" v="2384" actId="20577"/>
          <ac:spMkLst>
            <pc:docMk/>
            <pc:sldMk cId="1019687452" sldId="274"/>
            <ac:spMk id="9" creationId="{C0D94ADD-EC93-B74F-6470-3789935C6618}"/>
          </ac:spMkLst>
        </pc:spChg>
        <pc:grpChg chg="add mod">
          <ac:chgData name="明阳 阮" userId="a4dcf2889a22c6f9" providerId="LiveId" clId="{607C1844-05CD-4CC9-972F-CAE573386568}" dt="2023-12-05T10:52:15.761" v="2276" actId="1076"/>
          <ac:grpSpMkLst>
            <pc:docMk/>
            <pc:sldMk cId="1019687452" sldId="274"/>
            <ac:grpSpMk id="7" creationId="{83380693-7EE8-2663-A3B6-29DCE272706E}"/>
          </ac:grpSpMkLst>
        </pc:grpChg>
        <pc:picChg chg="add mod modCrop">
          <ac:chgData name="明阳 阮" userId="a4dcf2889a22c6f9" providerId="LiveId" clId="{607C1844-05CD-4CC9-972F-CAE573386568}" dt="2023-12-05T10:52:09.750" v="2275" actId="1076"/>
          <ac:picMkLst>
            <pc:docMk/>
            <pc:sldMk cId="1019687452" sldId="274"/>
            <ac:picMk id="3" creationId="{50EB25E3-D81D-E756-98FF-1FC64AB613E7}"/>
          </ac:picMkLst>
        </pc:picChg>
        <pc:picChg chg="add mod">
          <ac:chgData name="明阳 阮" userId="a4dcf2889a22c6f9" providerId="LiveId" clId="{607C1844-05CD-4CC9-972F-CAE573386568}" dt="2023-12-05T06:07:40.798" v="1606" actId="164"/>
          <ac:picMkLst>
            <pc:docMk/>
            <pc:sldMk cId="1019687452" sldId="274"/>
            <ac:picMk id="4" creationId="{7E9E90D0-7D8B-1B92-D98E-81833C66E632}"/>
          </ac:picMkLst>
        </pc:picChg>
        <pc:picChg chg="add mod">
          <ac:chgData name="明阳 阮" userId="a4dcf2889a22c6f9" providerId="LiveId" clId="{607C1844-05CD-4CC9-972F-CAE573386568}" dt="2023-12-05T06:07:40.798" v="1606" actId="164"/>
          <ac:picMkLst>
            <pc:docMk/>
            <pc:sldMk cId="1019687452" sldId="274"/>
            <ac:picMk id="5" creationId="{7335CDB9-248B-71B6-2343-AC3DA70161F1}"/>
          </ac:picMkLst>
        </pc:picChg>
        <pc:picChg chg="add mod">
          <ac:chgData name="明阳 阮" userId="a4dcf2889a22c6f9" providerId="LiveId" clId="{607C1844-05CD-4CC9-972F-CAE573386568}" dt="2023-12-05T06:09:01.953" v="1674" actId="1076"/>
          <ac:picMkLst>
            <pc:docMk/>
            <pc:sldMk cId="1019687452" sldId="274"/>
            <ac:picMk id="6" creationId="{113B386C-A948-23A3-0795-B159FD318273}"/>
          </ac:picMkLst>
        </pc:picChg>
      </pc:sldChg>
      <pc:sldChg chg="addSp modSp add mod">
        <pc:chgData name="明阳 阮" userId="a4dcf2889a22c6f9" providerId="LiveId" clId="{607C1844-05CD-4CC9-972F-CAE573386568}" dt="2023-12-05T11:08:36.173" v="2773" actId="20577"/>
        <pc:sldMkLst>
          <pc:docMk/>
          <pc:sldMk cId="3395683612" sldId="275"/>
        </pc:sldMkLst>
        <pc:spChg chg="add mod">
          <ac:chgData name="明阳 阮" userId="a4dcf2889a22c6f9" providerId="LiveId" clId="{607C1844-05CD-4CC9-972F-CAE573386568}" dt="2023-12-05T04:50:36.851" v="1277" actId="20577"/>
          <ac:spMkLst>
            <pc:docMk/>
            <pc:sldMk cId="3395683612" sldId="275"/>
            <ac:spMk id="2" creationId="{45192325-DA67-43D8-1653-1018BDE248A0}"/>
          </ac:spMkLst>
        </pc:spChg>
        <pc:spChg chg="add mod">
          <ac:chgData name="明阳 阮" userId="a4dcf2889a22c6f9" providerId="LiveId" clId="{607C1844-05CD-4CC9-972F-CAE573386568}" dt="2023-12-05T11:08:36.173" v="2773" actId="20577"/>
          <ac:spMkLst>
            <pc:docMk/>
            <pc:sldMk cId="3395683612" sldId="275"/>
            <ac:spMk id="3" creationId="{FBD4FA2D-965F-DA96-E398-1EC3B0109C57}"/>
          </ac:spMkLst>
        </pc:spChg>
        <pc:spChg chg="add mod">
          <ac:chgData name="明阳 阮" userId="a4dcf2889a22c6f9" providerId="LiveId" clId="{607C1844-05CD-4CC9-972F-CAE573386568}" dt="2023-12-05T11:00:37.813" v="2563" actId="2711"/>
          <ac:spMkLst>
            <pc:docMk/>
            <pc:sldMk cId="3395683612" sldId="275"/>
            <ac:spMk id="4" creationId="{616E366B-0542-5CF1-65F1-549C2E01D08E}"/>
          </ac:spMkLst>
        </pc:spChg>
        <pc:spChg chg="add mod">
          <ac:chgData name="明阳 阮" userId="a4dcf2889a22c6f9" providerId="LiveId" clId="{607C1844-05CD-4CC9-972F-CAE573386568}" dt="2023-12-05T11:08:33.673" v="2772" actId="1035"/>
          <ac:spMkLst>
            <pc:docMk/>
            <pc:sldMk cId="3395683612" sldId="275"/>
            <ac:spMk id="5" creationId="{9ACC0ACB-44AD-92FA-57C7-A6DF9F907E86}"/>
          </ac:spMkLst>
        </pc:spChg>
        <pc:spChg chg="add mod">
          <ac:chgData name="明阳 阮" userId="a4dcf2889a22c6f9" providerId="LiveId" clId="{607C1844-05CD-4CC9-972F-CAE573386568}" dt="2023-12-05T11:08:33.673" v="2772" actId="1035"/>
          <ac:spMkLst>
            <pc:docMk/>
            <pc:sldMk cId="3395683612" sldId="275"/>
            <ac:spMk id="6" creationId="{65086E03-1AF3-CECC-18D0-0FEF484A09AC}"/>
          </ac:spMkLst>
        </pc:spChg>
      </pc:sldChg>
      <pc:sldChg chg="addSp delSp modSp add mod ord">
        <pc:chgData name="明阳 阮" userId="a4dcf2889a22c6f9" providerId="LiveId" clId="{607C1844-05CD-4CC9-972F-CAE573386568}" dt="2023-12-05T10:49:33.742" v="2132"/>
        <pc:sldMkLst>
          <pc:docMk/>
          <pc:sldMk cId="1712256725" sldId="276"/>
        </pc:sldMkLst>
        <pc:spChg chg="mod">
          <ac:chgData name="明阳 阮" userId="a4dcf2889a22c6f9" providerId="LiveId" clId="{607C1844-05CD-4CC9-972F-CAE573386568}" dt="2023-12-05T10:44:53.416" v="2065" actId="20577"/>
          <ac:spMkLst>
            <pc:docMk/>
            <pc:sldMk cId="1712256725" sldId="276"/>
            <ac:spMk id="2" creationId="{9D88022C-29BC-202B-0FC7-82D90599AE12}"/>
          </ac:spMkLst>
        </pc:spChg>
        <pc:spChg chg="mod">
          <ac:chgData name="明阳 阮" userId="a4dcf2889a22c6f9" providerId="LiveId" clId="{607C1844-05CD-4CC9-972F-CAE573386568}" dt="2023-12-05T10:47:00.937" v="2084" actId="1076"/>
          <ac:spMkLst>
            <pc:docMk/>
            <pc:sldMk cId="1712256725" sldId="276"/>
            <ac:spMk id="8" creationId="{AB13D45A-08DC-D4B6-D389-973D528810B4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9" creationId="{E294672D-763A-4D7F-112F-34B24761F853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0" creationId="{71FC67F8-14A3-4F17-1BE1-6ECC5A09524A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1" creationId="{8815587C-2C95-C759-ABE4-EE36121770AA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2" creationId="{764F0CA7-46AE-E749-1555-76B1E08BC03A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3" creationId="{DD5F8D75-B5C9-2194-25B6-631F0AD8DE17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4" creationId="{CB4326D5-CA4D-448D-A371-0515A2627515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5" creationId="{07B25E5B-CCC4-7EC0-7176-28F6E1E64231}"/>
          </ac:spMkLst>
        </pc:spChg>
        <pc:spChg chg="add mod">
          <ac:chgData name="明阳 阮" userId="a4dcf2889a22c6f9" providerId="LiveId" clId="{607C1844-05CD-4CC9-972F-CAE573386568}" dt="2023-12-05T10:47:10.420" v="2102" actId="1036"/>
          <ac:spMkLst>
            <pc:docMk/>
            <pc:sldMk cId="1712256725" sldId="276"/>
            <ac:spMk id="16" creationId="{9FF13239-0A18-5EB7-08DE-7EDF26DC17C6}"/>
          </ac:spMkLst>
        </pc:spChg>
        <pc:spChg chg="add del mod">
          <ac:chgData name="明阳 阮" userId="a4dcf2889a22c6f9" providerId="LiveId" clId="{607C1844-05CD-4CC9-972F-CAE573386568}" dt="2023-12-05T06:11:43.682" v="1822" actId="478"/>
          <ac:spMkLst>
            <pc:docMk/>
            <pc:sldMk cId="1712256725" sldId="276"/>
            <ac:spMk id="20" creationId="{13D16C75-563F-CA0B-DA4B-82C2F74228EA}"/>
          </ac:spMkLst>
        </pc:spChg>
        <pc:spChg chg="add del mod">
          <ac:chgData name="明阳 阮" userId="a4dcf2889a22c6f9" providerId="LiveId" clId="{607C1844-05CD-4CC9-972F-CAE573386568}" dt="2023-12-05T06:11:42.233" v="1821" actId="478"/>
          <ac:spMkLst>
            <pc:docMk/>
            <pc:sldMk cId="1712256725" sldId="276"/>
            <ac:spMk id="21" creationId="{47E8399B-F675-3A8F-3B8E-7519C76CB0E3}"/>
          </ac:spMkLst>
        </pc:spChg>
        <pc:spChg chg="add del mod">
          <ac:chgData name="明阳 阮" userId="a4dcf2889a22c6f9" providerId="LiveId" clId="{607C1844-05CD-4CC9-972F-CAE573386568}" dt="2023-12-05T06:11:42.233" v="1821" actId="478"/>
          <ac:spMkLst>
            <pc:docMk/>
            <pc:sldMk cId="1712256725" sldId="276"/>
            <ac:spMk id="22" creationId="{5F3B471B-A2F3-0195-2EC6-CF24941E2FFC}"/>
          </ac:spMkLst>
        </pc:spChg>
        <pc:spChg chg="add del mod">
          <ac:chgData name="明阳 阮" userId="a4dcf2889a22c6f9" providerId="LiveId" clId="{607C1844-05CD-4CC9-972F-CAE573386568}" dt="2023-12-05T06:11:42.233" v="1821" actId="478"/>
          <ac:spMkLst>
            <pc:docMk/>
            <pc:sldMk cId="1712256725" sldId="276"/>
            <ac:spMk id="23" creationId="{0B183E6D-AC1B-DFE5-7D89-758F7DBE72BE}"/>
          </ac:spMkLst>
        </pc:spChg>
        <pc:spChg chg="add mod">
          <ac:chgData name="明阳 阮" userId="a4dcf2889a22c6f9" providerId="LiveId" clId="{607C1844-05CD-4CC9-972F-CAE573386568}" dt="2023-12-05T10:47:04.070" v="2085" actId="14100"/>
          <ac:spMkLst>
            <pc:docMk/>
            <pc:sldMk cId="1712256725" sldId="276"/>
            <ac:spMk id="30" creationId="{6AF65DD5-AFD7-9737-07CC-787D87BDEA0D}"/>
          </ac:spMkLst>
        </pc:spChg>
        <pc:grpChg chg="del">
          <ac:chgData name="明阳 阮" userId="a4dcf2889a22c6f9" providerId="LiveId" clId="{607C1844-05CD-4CC9-972F-CAE573386568}" dt="2023-12-05T06:09:24.323" v="1676" actId="478"/>
          <ac:grpSpMkLst>
            <pc:docMk/>
            <pc:sldMk cId="1712256725" sldId="276"/>
            <ac:grpSpMk id="7" creationId="{83380693-7EE8-2663-A3B6-29DCE272706E}"/>
          </ac:grpSpMkLst>
        </pc:grpChg>
        <pc:cxnChg chg="add del mod">
          <ac:chgData name="明阳 阮" userId="a4dcf2889a22c6f9" providerId="LiveId" clId="{607C1844-05CD-4CC9-972F-CAE573386568}" dt="2023-12-05T10:47:10.420" v="2102" actId="1036"/>
          <ac:cxnSpMkLst>
            <pc:docMk/>
            <pc:sldMk cId="1712256725" sldId="276"/>
            <ac:cxnSpMk id="17" creationId="{C2939910-2CEA-826B-B3E3-D186F509D0CB}"/>
          </ac:cxnSpMkLst>
        </pc:cxnChg>
        <pc:cxnChg chg="add del mod">
          <ac:chgData name="明阳 阮" userId="a4dcf2889a22c6f9" providerId="LiveId" clId="{607C1844-05CD-4CC9-972F-CAE573386568}" dt="2023-12-05T06:11:28.264" v="1817" actId="478"/>
          <ac:cxnSpMkLst>
            <pc:docMk/>
            <pc:sldMk cId="1712256725" sldId="276"/>
            <ac:cxnSpMk id="18" creationId="{3B9DEE12-76E7-1974-4B2D-1AA8D41CED03}"/>
          </ac:cxnSpMkLst>
        </pc:cxnChg>
        <pc:cxnChg chg="add del mod">
          <ac:chgData name="明阳 阮" userId="a4dcf2889a22c6f9" providerId="LiveId" clId="{607C1844-05CD-4CC9-972F-CAE573386568}" dt="2023-12-05T06:11:30.196" v="1818" actId="478"/>
          <ac:cxnSpMkLst>
            <pc:docMk/>
            <pc:sldMk cId="1712256725" sldId="276"/>
            <ac:cxnSpMk id="19" creationId="{6365CCB6-9642-965D-D9FE-8C461E1FA304}"/>
          </ac:cxnSpMkLst>
        </pc:cxnChg>
        <pc:cxnChg chg="add mod">
          <ac:chgData name="明阳 阮" userId="a4dcf2889a22c6f9" providerId="LiveId" clId="{607C1844-05CD-4CC9-972F-CAE573386568}" dt="2023-12-05T10:47:10.420" v="2102" actId="1036"/>
          <ac:cxnSpMkLst>
            <pc:docMk/>
            <pc:sldMk cId="1712256725" sldId="276"/>
            <ac:cxnSpMk id="28" creationId="{5F0DFC87-D5B3-6A65-3DEC-E4358736ED9E}"/>
          </ac:cxnSpMkLst>
        </pc:cxnChg>
        <pc:cxnChg chg="add mod">
          <ac:chgData name="明阳 阮" userId="a4dcf2889a22c6f9" providerId="LiveId" clId="{607C1844-05CD-4CC9-972F-CAE573386568}" dt="2023-12-05T10:47:10.420" v="2102" actId="1036"/>
          <ac:cxnSpMkLst>
            <pc:docMk/>
            <pc:sldMk cId="1712256725" sldId="276"/>
            <ac:cxnSpMk id="29" creationId="{91573EC5-7B5C-A0B3-8CAB-A50E3B111AAF}"/>
          </ac:cxnSpMkLst>
        </pc:cxnChg>
      </pc:sldChg>
      <pc:sldChg chg="addSp delSp modSp add mod">
        <pc:chgData name="明阳 阮" userId="a4dcf2889a22c6f9" providerId="LiveId" clId="{607C1844-05CD-4CC9-972F-CAE573386568}" dt="2023-12-05T10:58:20.932" v="2547" actId="1076"/>
        <pc:sldMkLst>
          <pc:docMk/>
          <pc:sldMk cId="855912634" sldId="277"/>
        </pc:sldMkLst>
        <pc:spChg chg="add mod">
          <ac:chgData name="明阳 阮" userId="a4dcf2889a22c6f9" providerId="LiveId" clId="{607C1844-05CD-4CC9-972F-CAE573386568}" dt="2023-12-05T10:56:49.849" v="2512" actId="2711"/>
          <ac:spMkLst>
            <pc:docMk/>
            <pc:sldMk cId="855912634" sldId="277"/>
            <ac:spMk id="6" creationId="{0A85260F-AEAA-4E1A-D4F4-23F4F3C44ECF}"/>
          </ac:spMkLst>
        </pc:spChg>
        <pc:spChg chg="add mod">
          <ac:chgData name="明阳 阮" userId="a4dcf2889a22c6f9" providerId="LiveId" clId="{607C1844-05CD-4CC9-972F-CAE573386568}" dt="2023-12-05T10:57:45.940" v="2540" actId="1076"/>
          <ac:spMkLst>
            <pc:docMk/>
            <pc:sldMk cId="855912634" sldId="277"/>
            <ac:spMk id="7" creationId="{78ECAEAB-A9D9-1131-2D34-741E654F786F}"/>
          </ac:spMkLst>
        </pc:spChg>
        <pc:spChg chg="mod">
          <ac:chgData name="明阳 阮" userId="a4dcf2889a22c6f9" providerId="LiveId" clId="{607C1844-05CD-4CC9-972F-CAE573386568}" dt="2023-12-05T10:56:02.840" v="2502" actId="2711"/>
          <ac:spMkLst>
            <pc:docMk/>
            <pc:sldMk cId="855912634" sldId="277"/>
            <ac:spMk id="8" creationId="{AB13D45A-08DC-D4B6-D389-973D528810B4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9" creationId="{E294672D-763A-4D7F-112F-34B24761F853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0" creationId="{71FC67F8-14A3-4F17-1BE1-6ECC5A09524A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1" creationId="{8815587C-2C95-C759-ABE4-EE36121770AA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2" creationId="{764F0CA7-46AE-E749-1555-76B1E08BC03A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3" creationId="{DD5F8D75-B5C9-2194-25B6-631F0AD8DE17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4" creationId="{CB4326D5-CA4D-448D-A371-0515A2627515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5" creationId="{07B25E5B-CCC4-7EC0-7176-28F6E1E64231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16" creationId="{9FF13239-0A18-5EB7-08DE-7EDF26DC17C6}"/>
          </ac:spMkLst>
        </pc:spChg>
        <pc:spChg chg="add mod">
          <ac:chgData name="明阳 阮" userId="a4dcf2889a22c6f9" providerId="LiveId" clId="{607C1844-05CD-4CC9-972F-CAE573386568}" dt="2023-12-05T10:57:50.866" v="2541" actId="1076"/>
          <ac:spMkLst>
            <pc:docMk/>
            <pc:sldMk cId="855912634" sldId="277"/>
            <ac:spMk id="18" creationId="{F67FF90A-715C-6F80-26DB-BD284FBBC52F}"/>
          </ac:spMkLst>
        </pc:spChg>
        <pc:spChg chg="add mod">
          <ac:chgData name="明阳 阮" userId="a4dcf2889a22c6f9" providerId="LiveId" clId="{607C1844-05CD-4CC9-972F-CAE573386568}" dt="2023-12-05T10:58:13.519" v="2545" actId="2085"/>
          <ac:spMkLst>
            <pc:docMk/>
            <pc:sldMk cId="855912634" sldId="277"/>
            <ac:spMk id="19" creationId="{837659EC-9662-9D9A-5DB8-7204798E0AAA}"/>
          </ac:spMkLst>
        </pc:spChg>
        <pc:spChg chg="add mod">
          <ac:chgData name="明阳 阮" userId="a4dcf2889a22c6f9" providerId="LiveId" clId="{607C1844-05CD-4CC9-972F-CAE573386568}" dt="2023-12-05T10:58:20.932" v="2547" actId="1076"/>
          <ac:spMkLst>
            <pc:docMk/>
            <pc:sldMk cId="855912634" sldId="277"/>
            <ac:spMk id="20" creationId="{2AC33191-FD61-5981-FFC2-F249CCEEA083}"/>
          </ac:spMkLst>
        </pc:spChg>
        <pc:spChg chg="del">
          <ac:chgData name="明阳 阮" userId="a4dcf2889a22c6f9" providerId="LiveId" clId="{607C1844-05CD-4CC9-972F-CAE573386568}" dt="2023-12-05T10:55:36.426" v="2446" actId="478"/>
          <ac:spMkLst>
            <pc:docMk/>
            <pc:sldMk cId="855912634" sldId="277"/>
            <ac:spMk id="30" creationId="{6AF65DD5-AFD7-9737-07CC-787D87BDEA0D}"/>
          </ac:spMkLst>
        </pc:spChg>
        <pc:picChg chg="add mod">
          <ac:chgData name="明阳 阮" userId="a4dcf2889a22c6f9" providerId="LiveId" clId="{607C1844-05CD-4CC9-972F-CAE573386568}" dt="2023-12-05T10:57:16.151" v="2523" actId="1076"/>
          <ac:picMkLst>
            <pc:docMk/>
            <pc:sldMk cId="855912634" sldId="277"/>
            <ac:picMk id="3" creationId="{7D3E9F89-EBF0-9298-8699-E7112A72E822}"/>
          </ac:picMkLst>
        </pc:picChg>
        <pc:picChg chg="add mod">
          <ac:chgData name="明阳 阮" userId="a4dcf2889a22c6f9" providerId="LiveId" clId="{607C1844-05CD-4CC9-972F-CAE573386568}" dt="2023-12-05T10:57:50.866" v="2541" actId="1076"/>
          <ac:picMkLst>
            <pc:docMk/>
            <pc:sldMk cId="855912634" sldId="277"/>
            <ac:picMk id="4" creationId="{6519CC44-C3D1-D22D-69BF-88ECA69B2942}"/>
          </ac:picMkLst>
        </pc:picChg>
        <pc:picChg chg="add mod">
          <ac:chgData name="明阳 阮" userId="a4dcf2889a22c6f9" providerId="LiveId" clId="{607C1844-05CD-4CC9-972F-CAE573386568}" dt="2023-12-05T10:57:45.940" v="2540" actId="1076"/>
          <ac:picMkLst>
            <pc:docMk/>
            <pc:sldMk cId="855912634" sldId="277"/>
            <ac:picMk id="5" creationId="{DF39050D-5659-DD9D-0430-6125C2FC4945}"/>
          </ac:picMkLst>
        </pc:picChg>
        <pc:cxnChg chg="del">
          <ac:chgData name="明阳 阮" userId="a4dcf2889a22c6f9" providerId="LiveId" clId="{607C1844-05CD-4CC9-972F-CAE573386568}" dt="2023-12-05T10:55:36.426" v="2446" actId="478"/>
          <ac:cxnSpMkLst>
            <pc:docMk/>
            <pc:sldMk cId="855912634" sldId="277"/>
            <ac:cxnSpMk id="17" creationId="{C2939910-2CEA-826B-B3E3-D186F509D0CB}"/>
          </ac:cxnSpMkLst>
        </pc:cxnChg>
        <pc:cxnChg chg="del">
          <ac:chgData name="明阳 阮" userId="a4dcf2889a22c6f9" providerId="LiveId" clId="{607C1844-05CD-4CC9-972F-CAE573386568}" dt="2023-12-05T10:55:36.426" v="2446" actId="478"/>
          <ac:cxnSpMkLst>
            <pc:docMk/>
            <pc:sldMk cId="855912634" sldId="277"/>
            <ac:cxnSpMk id="28" creationId="{5F0DFC87-D5B3-6A65-3DEC-E4358736ED9E}"/>
          </ac:cxnSpMkLst>
        </pc:cxnChg>
        <pc:cxnChg chg="del">
          <ac:chgData name="明阳 阮" userId="a4dcf2889a22c6f9" providerId="LiveId" clId="{607C1844-05CD-4CC9-972F-CAE573386568}" dt="2023-12-05T10:55:36.426" v="2446" actId="478"/>
          <ac:cxnSpMkLst>
            <pc:docMk/>
            <pc:sldMk cId="855912634" sldId="277"/>
            <ac:cxnSpMk id="29" creationId="{91573EC5-7B5C-A0B3-8CAB-A50E3B111AAF}"/>
          </ac:cxnSpMkLst>
        </pc:cxnChg>
      </pc:sldChg>
    </pc:docChg>
  </pc:docChgLst>
  <pc:docChgLst>
    <pc:chgData name="明阳 阮" userId="a4dcf2889a22c6f9" providerId="LiveId" clId="{8C5BCFF7-DB52-458A-ACAA-A3FF8DACFFAE}"/>
    <pc:docChg chg="addSld delSld modSld sldOrd">
      <pc:chgData name="明阳 阮" userId="a4dcf2889a22c6f9" providerId="LiveId" clId="{8C5BCFF7-DB52-458A-ACAA-A3FF8DACFFAE}" dt="2023-10-27T06:05:13.596" v="191" actId="1036"/>
      <pc:docMkLst>
        <pc:docMk/>
      </pc:docMkLst>
      <pc:sldChg chg="del ord">
        <pc:chgData name="明阳 阮" userId="a4dcf2889a22c6f9" providerId="LiveId" clId="{8C5BCFF7-DB52-458A-ACAA-A3FF8DACFFAE}" dt="2023-10-27T06:03:44.484" v="126" actId="47"/>
        <pc:sldMkLst>
          <pc:docMk/>
          <pc:sldMk cId="3425265946" sldId="256"/>
        </pc:sldMkLst>
      </pc:sldChg>
      <pc:sldChg chg="del">
        <pc:chgData name="明阳 阮" userId="a4dcf2889a22c6f9" providerId="LiveId" clId="{8C5BCFF7-DB52-458A-ACAA-A3FF8DACFFAE}" dt="2023-10-27T05:44:52.470" v="0" actId="47"/>
        <pc:sldMkLst>
          <pc:docMk/>
          <pc:sldMk cId="1893828342" sldId="257"/>
        </pc:sldMkLst>
      </pc:sldChg>
      <pc:sldChg chg="del">
        <pc:chgData name="明阳 阮" userId="a4dcf2889a22c6f9" providerId="LiveId" clId="{8C5BCFF7-DB52-458A-ACAA-A3FF8DACFFAE}" dt="2023-10-27T05:44:54.177" v="1" actId="47"/>
        <pc:sldMkLst>
          <pc:docMk/>
          <pc:sldMk cId="3201725807" sldId="259"/>
        </pc:sldMkLst>
      </pc:sldChg>
      <pc:sldChg chg="del">
        <pc:chgData name="明阳 阮" userId="a4dcf2889a22c6f9" providerId="LiveId" clId="{8C5BCFF7-DB52-458A-ACAA-A3FF8DACFFAE}" dt="2023-10-27T05:44:56.374" v="3" actId="47"/>
        <pc:sldMkLst>
          <pc:docMk/>
          <pc:sldMk cId="556811075" sldId="260"/>
        </pc:sldMkLst>
      </pc:sldChg>
      <pc:sldChg chg="del">
        <pc:chgData name="明阳 阮" userId="a4dcf2889a22c6f9" providerId="LiveId" clId="{8C5BCFF7-DB52-458A-ACAA-A3FF8DACFFAE}" dt="2023-10-27T05:44:58.926" v="6" actId="47"/>
        <pc:sldMkLst>
          <pc:docMk/>
          <pc:sldMk cId="2012497008" sldId="261"/>
        </pc:sldMkLst>
      </pc:sldChg>
      <pc:sldChg chg="del">
        <pc:chgData name="明阳 阮" userId="a4dcf2889a22c6f9" providerId="LiveId" clId="{8C5BCFF7-DB52-458A-ACAA-A3FF8DACFFAE}" dt="2023-10-27T05:44:57.162" v="4" actId="47"/>
        <pc:sldMkLst>
          <pc:docMk/>
          <pc:sldMk cId="2617193400" sldId="262"/>
        </pc:sldMkLst>
      </pc:sldChg>
      <pc:sldChg chg="del">
        <pc:chgData name="明阳 阮" userId="a4dcf2889a22c6f9" providerId="LiveId" clId="{8C5BCFF7-DB52-458A-ACAA-A3FF8DACFFAE}" dt="2023-10-27T05:44:55.417" v="2" actId="47"/>
        <pc:sldMkLst>
          <pc:docMk/>
          <pc:sldMk cId="1409799460" sldId="263"/>
        </pc:sldMkLst>
      </pc:sldChg>
      <pc:sldChg chg="del">
        <pc:chgData name="明阳 阮" userId="a4dcf2889a22c6f9" providerId="LiveId" clId="{8C5BCFF7-DB52-458A-ACAA-A3FF8DACFFAE}" dt="2023-10-27T05:44:58.089" v="5" actId="47"/>
        <pc:sldMkLst>
          <pc:docMk/>
          <pc:sldMk cId="2506533273" sldId="264"/>
        </pc:sldMkLst>
      </pc:sldChg>
      <pc:sldChg chg="addSp modSp new mod ord">
        <pc:chgData name="明阳 阮" userId="a4dcf2889a22c6f9" providerId="LiveId" clId="{8C5BCFF7-DB52-458A-ACAA-A3FF8DACFFAE}" dt="2023-10-27T06:05:13.596" v="191" actId="1036"/>
        <pc:sldMkLst>
          <pc:docMk/>
          <pc:sldMk cId="4002330931" sldId="267"/>
        </pc:sldMkLst>
        <pc:spChg chg="mod">
          <ac:chgData name="明阳 阮" userId="a4dcf2889a22c6f9" providerId="LiveId" clId="{8C5BCFF7-DB52-458A-ACAA-A3FF8DACFFAE}" dt="2023-10-27T06:05:13.596" v="191" actId="1036"/>
          <ac:spMkLst>
            <pc:docMk/>
            <pc:sldMk cId="4002330931" sldId="267"/>
            <ac:spMk id="2" creationId="{34F917F2-289F-0840-82A3-C69646A67E40}"/>
          </ac:spMkLst>
        </pc:spChg>
        <pc:spChg chg="mod">
          <ac:chgData name="明阳 阮" userId="a4dcf2889a22c6f9" providerId="LiveId" clId="{8C5BCFF7-DB52-458A-ACAA-A3FF8DACFFAE}" dt="2023-10-27T06:05:13.596" v="191" actId="1036"/>
          <ac:spMkLst>
            <pc:docMk/>
            <pc:sldMk cId="4002330931" sldId="267"/>
            <ac:spMk id="3" creationId="{D2E79047-1F48-4D55-1B0C-28A7CB522D99}"/>
          </ac:spMkLst>
        </pc:spChg>
        <pc:spChg chg="add mod">
          <ac:chgData name="明阳 阮" userId="a4dcf2889a22c6f9" providerId="LiveId" clId="{8C5BCFF7-DB52-458A-ACAA-A3FF8DACFFAE}" dt="2023-10-27T06:05:13.596" v="191" actId="1036"/>
          <ac:spMkLst>
            <pc:docMk/>
            <pc:sldMk cId="4002330931" sldId="267"/>
            <ac:spMk id="4" creationId="{88BC6632-5526-DF83-D675-872569C3E159}"/>
          </ac:spMkLst>
        </pc:spChg>
      </pc:sldChg>
      <pc:sldChg chg="add del ord">
        <pc:chgData name="明阳 阮" userId="a4dcf2889a22c6f9" providerId="LiveId" clId="{8C5BCFF7-DB52-458A-ACAA-A3FF8DACFFAE}" dt="2023-10-27T06:01:24.965" v="12" actId="47"/>
        <pc:sldMkLst>
          <pc:docMk/>
          <pc:sldMk cId="4042979928" sldId="267"/>
        </pc:sldMkLst>
      </pc:sldChg>
    </pc:docChg>
  </pc:docChgLst>
  <pc:docChgLst>
    <pc:chgData name="明阳 阮" userId="a4dcf2889a22c6f9" providerId="LiveId" clId="{389D68A1-24FC-423B-B5DD-8195EC5F55C7}"/>
    <pc:docChg chg="undo custSel addSld delSld modSld sldOrd">
      <pc:chgData name="明阳 阮" userId="a4dcf2889a22c6f9" providerId="LiveId" clId="{389D68A1-24FC-423B-B5DD-8195EC5F55C7}" dt="2023-10-26T07:24:04.566" v="4032" actId="1076"/>
      <pc:docMkLst>
        <pc:docMk/>
      </pc:docMkLst>
      <pc:sldChg chg="delSp modSp add mod ord">
        <pc:chgData name="明阳 阮" userId="a4dcf2889a22c6f9" providerId="LiveId" clId="{389D68A1-24FC-423B-B5DD-8195EC5F55C7}" dt="2023-10-26T02:09:01.964" v="2995"/>
        <pc:sldMkLst>
          <pc:docMk/>
          <pc:sldMk cId="3425265946" sldId="256"/>
        </pc:sldMkLst>
        <pc:spChg chg="del">
          <ac:chgData name="明阳 阮" userId="a4dcf2889a22c6f9" providerId="LiveId" clId="{389D68A1-24FC-423B-B5DD-8195EC5F55C7}" dt="2023-10-23T02:39:51.801" v="163" actId="478"/>
          <ac:spMkLst>
            <pc:docMk/>
            <pc:sldMk cId="3425265946" sldId="256"/>
            <ac:spMk id="3" creationId="{0775608E-F3A1-97CA-2C98-E6BDDB21FAFA}"/>
          </ac:spMkLst>
        </pc:spChg>
        <pc:spChg chg="mod">
          <ac:chgData name="明阳 阮" userId="a4dcf2889a22c6f9" providerId="LiveId" clId="{389D68A1-24FC-423B-B5DD-8195EC5F55C7}" dt="2023-10-25T08:57:44.692" v="2805" actId="113"/>
          <ac:spMkLst>
            <pc:docMk/>
            <pc:sldMk cId="3425265946" sldId="256"/>
            <ac:spMk id="5" creationId="{78FBD0DF-594A-4659-7E0D-4920283AAA08}"/>
          </ac:spMkLst>
        </pc:spChg>
      </pc:sldChg>
      <pc:sldChg chg="del">
        <pc:chgData name="明阳 阮" userId="a4dcf2889a22c6f9" providerId="LiveId" clId="{389D68A1-24FC-423B-B5DD-8195EC5F55C7}" dt="2023-10-23T02:30:55.744" v="1" actId="47"/>
        <pc:sldMkLst>
          <pc:docMk/>
          <pc:sldMk cId="3516759928" sldId="256"/>
        </pc:sldMkLst>
      </pc:sldChg>
      <pc:sldChg chg="addSp delSp modSp new mod">
        <pc:chgData name="明阳 阮" userId="a4dcf2889a22c6f9" providerId="LiveId" clId="{389D68A1-24FC-423B-B5DD-8195EC5F55C7}" dt="2023-10-26T07:24:04.566" v="4032" actId="1076"/>
        <pc:sldMkLst>
          <pc:docMk/>
          <pc:sldMk cId="1893828342" sldId="257"/>
        </pc:sldMkLst>
        <pc:spChg chg="add mod">
          <ac:chgData name="明阳 阮" userId="a4dcf2889a22c6f9" providerId="LiveId" clId="{389D68A1-24FC-423B-B5DD-8195EC5F55C7}" dt="2023-10-23T02:48:04.214" v="214" actId="20577"/>
          <ac:spMkLst>
            <pc:docMk/>
            <pc:sldMk cId="1893828342" sldId="257"/>
            <ac:spMk id="2" creationId="{127B3BAF-7D69-7016-0F81-30E5C2D25E8B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" creationId="{00853866-167B-87E3-E0BD-8494D71EC976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4" creationId="{B55AA1C3-2D61-59B4-7CE5-F0EC966390BB}"/>
          </ac:spMkLst>
        </pc:spChg>
        <pc:spChg chg="add del mod">
          <ac:chgData name="明阳 阮" userId="a4dcf2889a22c6f9" providerId="LiveId" clId="{389D68A1-24FC-423B-B5DD-8195EC5F55C7}" dt="2023-10-23T02:32:18.525" v="24" actId="478"/>
          <ac:spMkLst>
            <pc:docMk/>
            <pc:sldMk cId="1893828342" sldId="257"/>
            <ac:spMk id="4" creationId="{CDD19AC1-EA5E-03D4-A5E7-D65E065B07E5}"/>
          </ac:spMkLst>
        </pc:spChg>
        <pc:spChg chg="add mod">
          <ac:chgData name="明阳 阮" userId="a4dcf2889a22c6f9" providerId="LiveId" clId="{389D68A1-24FC-423B-B5DD-8195EC5F55C7}" dt="2023-10-26T01:17:57.761" v="2857"/>
          <ac:spMkLst>
            <pc:docMk/>
            <pc:sldMk cId="1893828342" sldId="257"/>
            <ac:spMk id="4" creationId="{F8B8AE64-A1C5-1FE2-AA67-313313C9EC48}"/>
          </ac:spMkLst>
        </pc:spChg>
        <pc:spChg chg="add del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" creationId="{2DF684F6-9647-BECA-8EE0-524858E7514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6" creationId="{21896B62-7E22-FCEB-C86E-72C379C0E603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6" creationId="{D0987124-58BB-94C9-46A8-D0AD66C31B7E}"/>
          </ac:spMkLst>
        </pc:spChg>
        <pc:spChg chg="add mod">
          <ac:chgData name="明阳 阮" userId="a4dcf2889a22c6f9" providerId="LiveId" clId="{389D68A1-24FC-423B-B5DD-8195EC5F55C7}" dt="2023-10-26T03:30:25.641" v="3952" actId="1076"/>
          <ac:spMkLst>
            <pc:docMk/>
            <pc:sldMk cId="1893828342" sldId="257"/>
            <ac:spMk id="7" creationId="{10DEA8DA-7A0A-C094-4252-40618C6C76BE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7" creationId="{54E3B638-F1B8-2B32-11E5-D66A399AEE2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8" creationId="{A7D29084-086C-A6EA-181A-A4AAFD210197}"/>
          </ac:spMkLst>
        </pc:spChg>
        <pc:spChg chg="add del mod">
          <ac:chgData name="明阳 阮" userId="a4dcf2889a22c6f9" providerId="LiveId" clId="{389D68A1-24FC-423B-B5DD-8195EC5F55C7}" dt="2023-10-26T03:21:53.204" v="3743"/>
          <ac:spMkLst>
            <pc:docMk/>
            <pc:sldMk cId="1893828342" sldId="257"/>
            <ac:spMk id="10" creationId="{4A71AD3C-0ECC-6A8A-CDCE-FA65BF3789CC}"/>
          </ac:spMkLst>
        </pc:spChg>
        <pc:spChg chg="add del mod">
          <ac:chgData name="明阳 阮" userId="a4dcf2889a22c6f9" providerId="LiveId" clId="{389D68A1-24FC-423B-B5DD-8195EC5F55C7}" dt="2023-10-25T07:48:45.435" v="2387" actId="478"/>
          <ac:spMkLst>
            <pc:docMk/>
            <pc:sldMk cId="1893828342" sldId="257"/>
            <ac:spMk id="10" creationId="{B44D9F84-2867-5E35-E543-92598B3C2CC2}"/>
          </ac:spMkLst>
        </pc:spChg>
        <pc:spChg chg="add del">
          <ac:chgData name="明阳 阮" userId="a4dcf2889a22c6f9" providerId="LiveId" clId="{389D68A1-24FC-423B-B5DD-8195EC5F55C7}" dt="2023-10-26T02:15:04.300" v="3068" actId="22"/>
          <ac:spMkLst>
            <pc:docMk/>
            <pc:sldMk cId="1893828342" sldId="257"/>
            <ac:spMk id="12" creationId="{6FDBCC17-82B4-81AF-953F-9337B4D49FA0}"/>
          </ac:spMkLst>
        </pc:spChg>
        <pc:spChg chg="add del mod">
          <ac:chgData name="明阳 阮" userId="a4dcf2889a22c6f9" providerId="LiveId" clId="{389D68A1-24FC-423B-B5DD-8195EC5F55C7}" dt="2023-10-26T07:23:21.042" v="3983" actId="478"/>
          <ac:spMkLst>
            <pc:docMk/>
            <pc:sldMk cId="1893828342" sldId="257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6T03:21:53.219" v="3745"/>
          <ac:spMkLst>
            <pc:docMk/>
            <pc:sldMk cId="1893828342" sldId="257"/>
            <ac:spMk id="14" creationId="{0F700008-A6FF-FABA-CA03-799354D042AC}"/>
          </ac:spMkLst>
        </pc:spChg>
        <pc:spChg chg="add del mod">
          <ac:chgData name="明阳 阮" userId="a4dcf2889a22c6f9" providerId="LiveId" clId="{389D68A1-24FC-423B-B5DD-8195EC5F55C7}" dt="2023-10-25T08:44:04.949" v="2636" actId="478"/>
          <ac:spMkLst>
            <pc:docMk/>
            <pc:sldMk cId="1893828342" sldId="257"/>
            <ac:spMk id="15" creationId="{4B90AC33-8E8F-4570-B6BB-D0D002900F4C}"/>
          </ac:spMkLst>
        </pc:spChg>
        <pc:spChg chg="add del mod">
          <ac:chgData name="明阳 阮" userId="a4dcf2889a22c6f9" providerId="LiveId" clId="{389D68A1-24FC-423B-B5DD-8195EC5F55C7}" dt="2023-10-26T02:44:00.970" v="3235" actId="478"/>
          <ac:spMkLst>
            <pc:docMk/>
            <pc:sldMk cId="1893828342" sldId="257"/>
            <ac:spMk id="15" creationId="{95F2F1A4-E21A-2A51-9C9A-996AD2657F0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16" creationId="{DB7A750A-1870-D2F6-6B49-63EAE60F5E06}"/>
          </ac:spMkLst>
        </pc:spChg>
        <pc:spChg chg="add del mod">
          <ac:chgData name="明阳 阮" userId="a4dcf2889a22c6f9" providerId="LiveId" clId="{389D68A1-24FC-423B-B5DD-8195EC5F55C7}" dt="2023-10-25T08:44:32.913" v="2642" actId="478"/>
          <ac:spMkLst>
            <pc:docMk/>
            <pc:sldMk cId="1893828342" sldId="257"/>
            <ac:spMk id="17" creationId="{363DE5CB-4680-39B5-2EF1-7AB9E639445E}"/>
          </ac:spMkLst>
        </pc:spChg>
        <pc:spChg chg="add del mod">
          <ac:chgData name="明阳 阮" userId="a4dcf2889a22c6f9" providerId="LiveId" clId="{389D68A1-24FC-423B-B5DD-8195EC5F55C7}" dt="2023-10-26T02:43:29.678" v="3232" actId="478"/>
          <ac:spMkLst>
            <pc:docMk/>
            <pc:sldMk cId="1893828342" sldId="257"/>
            <ac:spMk id="18" creationId="{3FB7643F-5EE3-9AA9-89F8-4B778AB9311F}"/>
          </ac:spMkLst>
        </pc:spChg>
        <pc:spChg chg="add del mod">
          <ac:chgData name="明阳 阮" userId="a4dcf2889a22c6f9" providerId="LiveId" clId="{389D68A1-24FC-423B-B5DD-8195EC5F55C7}" dt="2023-10-26T02:51:07.347" v="3356" actId="478"/>
          <ac:spMkLst>
            <pc:docMk/>
            <pc:sldMk cId="1893828342" sldId="257"/>
            <ac:spMk id="19" creationId="{CEADC3FE-AFB9-8D82-1028-6178F541C07A}"/>
          </ac:spMkLst>
        </pc:spChg>
        <pc:spChg chg="add del mod">
          <ac:chgData name="明阳 阮" userId="a4dcf2889a22c6f9" providerId="LiveId" clId="{389D68A1-24FC-423B-B5DD-8195EC5F55C7}" dt="2023-10-26T03:24:35.989" v="3774" actId="478"/>
          <ac:spMkLst>
            <pc:docMk/>
            <pc:sldMk cId="1893828342" sldId="257"/>
            <ac:spMk id="20" creationId="{D7000C8B-3B57-FE19-BF51-041AEB49F530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21" creationId="{FE46EE5E-B09C-A867-8082-A48FBB426E96}"/>
          </ac:spMkLst>
        </pc:spChg>
        <pc:spChg chg="add del mod topLvl">
          <ac:chgData name="明阳 阮" userId="a4dcf2889a22c6f9" providerId="LiveId" clId="{389D68A1-24FC-423B-B5DD-8195EC5F55C7}" dt="2023-10-26T03:23:32.659" v="3766" actId="478"/>
          <ac:spMkLst>
            <pc:docMk/>
            <pc:sldMk cId="1893828342" sldId="257"/>
            <ac:spMk id="22" creationId="{55AB127B-4AA6-750D-D565-E1B057B7D41E}"/>
          </ac:spMkLst>
        </pc:spChg>
        <pc:spChg chg="add del mod">
          <ac:chgData name="明阳 阮" userId="a4dcf2889a22c6f9" providerId="LiveId" clId="{389D68A1-24FC-423B-B5DD-8195EC5F55C7}" dt="2023-10-25T08:40:42.218" v="2579" actId="478"/>
          <ac:spMkLst>
            <pc:docMk/>
            <pc:sldMk cId="1893828342" sldId="257"/>
            <ac:spMk id="22" creationId="{E6EB38CF-C989-A271-926E-4D40981AEAC6}"/>
          </ac:spMkLst>
        </pc:spChg>
        <pc:spChg chg="add del mod">
          <ac:chgData name="明阳 阮" userId="a4dcf2889a22c6f9" providerId="LiveId" clId="{389D68A1-24FC-423B-B5DD-8195EC5F55C7}" dt="2023-10-26T07:22:24.741" v="3975"/>
          <ac:spMkLst>
            <pc:docMk/>
            <pc:sldMk cId="1893828342" sldId="257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6T03:31:24.780" v="3954" actId="20577"/>
          <ac:spMkLst>
            <pc:docMk/>
            <pc:sldMk cId="1893828342" sldId="257"/>
            <ac:spMk id="24" creationId="{1B68C04A-93B5-2CFB-C55A-0DFB388209CF}"/>
          </ac:spMkLst>
        </pc:spChg>
        <pc:spChg chg="add del mod">
          <ac:chgData name="明阳 阮" userId="a4dcf2889a22c6f9" providerId="LiveId" clId="{389D68A1-24FC-423B-B5DD-8195EC5F55C7}" dt="2023-10-23T02:47:13.576" v="197"/>
          <ac:spMkLst>
            <pc:docMk/>
            <pc:sldMk cId="1893828342" sldId="257"/>
            <ac:spMk id="26" creationId="{B93A7277-9AFA-FDEE-0164-DAF284C739D1}"/>
          </ac:spMkLst>
        </pc:spChg>
        <pc:spChg chg="add del mod">
          <ac:chgData name="明阳 阮" userId="a4dcf2889a22c6f9" providerId="LiveId" clId="{389D68A1-24FC-423B-B5DD-8195EC5F55C7}" dt="2023-10-23T02:47:13.524" v="195" actId="478"/>
          <ac:spMkLst>
            <pc:docMk/>
            <pc:sldMk cId="1893828342" sldId="257"/>
            <ac:spMk id="27" creationId="{484068E3-0159-3F94-2C0E-89663C410D6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28" creationId="{91963E2A-A227-FFD9-9E16-5D070172E929}"/>
          </ac:spMkLst>
        </pc:spChg>
        <pc:spChg chg="add mod">
          <ac:chgData name="明阳 阮" userId="a4dcf2889a22c6f9" providerId="LiveId" clId="{389D68A1-24FC-423B-B5DD-8195EC5F55C7}" dt="2023-10-26T07:24:04.566" v="4032" actId="1076"/>
          <ac:spMkLst>
            <pc:docMk/>
            <pc:sldMk cId="1893828342" sldId="257"/>
            <ac:spMk id="29" creationId="{55B49F78-0345-8486-49C2-739DB7C86DFD}"/>
          </ac:spMkLst>
        </pc:spChg>
        <pc:spChg chg="add del mod">
          <ac:chgData name="明阳 阮" userId="a4dcf2889a22c6f9" providerId="LiveId" clId="{389D68A1-24FC-423B-B5DD-8195EC5F55C7}" dt="2023-10-25T08:41:35.718" v="2592" actId="478"/>
          <ac:spMkLst>
            <pc:docMk/>
            <pc:sldMk cId="1893828342" sldId="257"/>
            <ac:spMk id="34" creationId="{2F18B4E8-FA4D-1225-DF60-B382BDC893DE}"/>
          </ac:spMkLst>
        </pc:spChg>
        <pc:spChg chg="add del mod">
          <ac:chgData name="明阳 阮" userId="a4dcf2889a22c6f9" providerId="LiveId" clId="{389D68A1-24FC-423B-B5DD-8195EC5F55C7}" dt="2023-10-25T08:41:40.602" v="2593" actId="478"/>
          <ac:spMkLst>
            <pc:docMk/>
            <pc:sldMk cId="1893828342" sldId="257"/>
            <ac:spMk id="35" creationId="{8AAD7309-6A65-521D-72D3-B96DCE70EE61}"/>
          </ac:spMkLst>
        </pc:spChg>
        <pc:spChg chg="add del mod">
          <ac:chgData name="明阳 阮" userId="a4dcf2889a22c6f9" providerId="LiveId" clId="{389D68A1-24FC-423B-B5DD-8195EC5F55C7}" dt="2023-10-25T07:54:12.294" v="2502" actId="478"/>
          <ac:spMkLst>
            <pc:docMk/>
            <pc:sldMk cId="1893828342" sldId="257"/>
            <ac:spMk id="36" creationId="{7B3439B9-E734-0D1B-3119-819842700910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7" creationId="{12F6CC1C-39C0-9397-5906-59558A530AE9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8" creationId="{B388CF3A-A224-18D5-B91D-FB688380E71F}"/>
          </ac:spMkLst>
        </pc:spChg>
        <pc:spChg chg="add del mod">
          <ac:chgData name="明阳 阮" userId="a4dcf2889a22c6f9" providerId="LiveId" clId="{389D68A1-24FC-423B-B5DD-8195EC5F55C7}" dt="2023-10-26T02:48:54.727" v="3278" actId="478"/>
          <ac:spMkLst>
            <pc:docMk/>
            <pc:sldMk cId="1893828342" sldId="257"/>
            <ac:spMk id="42" creationId="{215EEF3D-EB49-E7C4-5E35-9B39DB2365F9}"/>
          </ac:spMkLst>
        </pc:spChg>
        <pc:spChg chg="add del mod">
          <ac:chgData name="明阳 阮" userId="a4dcf2889a22c6f9" providerId="LiveId" clId="{389D68A1-24FC-423B-B5DD-8195EC5F55C7}" dt="2023-10-25T08:42:36.722" v="2609"/>
          <ac:spMkLst>
            <pc:docMk/>
            <pc:sldMk cId="1893828342" sldId="257"/>
            <ac:spMk id="43" creationId="{8851D4EF-DC5B-A71C-5B42-CFB90B0066EC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4" creationId="{CD9CFC94-74F4-6E4E-5F95-240DCE71A26D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6" creationId="{D4F41DAF-3CCA-AD51-EF70-2F16EB970C3B}"/>
          </ac:spMkLst>
        </pc:spChg>
        <pc:spChg chg="add del mod ord">
          <ac:chgData name="明阳 阮" userId="a4dcf2889a22c6f9" providerId="LiveId" clId="{389D68A1-24FC-423B-B5DD-8195EC5F55C7}" dt="2023-10-26T02:49:30.473" v="3332" actId="478"/>
          <ac:spMkLst>
            <pc:docMk/>
            <pc:sldMk cId="1893828342" sldId="257"/>
            <ac:spMk id="47" creationId="{FCAC1D30-93B0-6043-F4FE-83C17D9172E9}"/>
          </ac:spMkLst>
        </pc:spChg>
        <pc:spChg chg="add del mod">
          <ac:chgData name="明阳 阮" userId="a4dcf2889a22c6f9" providerId="LiveId" clId="{389D68A1-24FC-423B-B5DD-8195EC5F55C7}" dt="2023-10-26T02:12:18.700" v="3030" actId="478"/>
          <ac:spMkLst>
            <pc:docMk/>
            <pc:sldMk cId="1893828342" sldId="257"/>
            <ac:spMk id="48" creationId="{95BD2F8A-31A7-1A61-8D5A-F592D177D2E5}"/>
          </ac:spMkLst>
        </pc:spChg>
        <pc:spChg chg="add del mod">
          <ac:chgData name="明阳 阮" userId="a4dcf2889a22c6f9" providerId="LiveId" clId="{389D68A1-24FC-423B-B5DD-8195EC5F55C7}" dt="2023-10-26T02:50:39.604" v="3351"/>
          <ac:spMkLst>
            <pc:docMk/>
            <pc:sldMk cId="1893828342" sldId="257"/>
            <ac:spMk id="50" creationId="{11C22094-2F66-1A59-BC0C-3847E860B597}"/>
          </ac:spMkLst>
        </pc:spChg>
        <pc:spChg chg="add del mod">
          <ac:chgData name="明阳 阮" userId="a4dcf2889a22c6f9" providerId="LiveId" clId="{389D68A1-24FC-423B-B5DD-8195EC5F55C7}" dt="2023-10-26T02:51:10.023" v="3357" actId="478"/>
          <ac:spMkLst>
            <pc:docMk/>
            <pc:sldMk cId="1893828342" sldId="257"/>
            <ac:spMk id="51" creationId="{81A69454-9917-BCAD-0317-461CC5642AD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2" creationId="{DCFDDDF7-8F25-3A39-66EE-30E7F58FC8B4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4" creationId="{9C597F3A-2615-AE21-237C-9817C1D1D401}"/>
          </ac:spMkLst>
        </pc:spChg>
        <pc:spChg chg="add del mod">
          <ac:chgData name="明阳 阮" userId="a4dcf2889a22c6f9" providerId="LiveId" clId="{389D68A1-24FC-423B-B5DD-8195EC5F55C7}" dt="2023-10-26T03:21:53.197" v="3741" actId="478"/>
          <ac:spMkLst>
            <pc:docMk/>
            <pc:sldMk cId="1893828342" sldId="257"/>
            <ac:spMk id="55" creationId="{A8833602-4135-367F-2791-258192EEE594}"/>
          </ac:spMkLst>
        </pc:spChg>
        <pc:spChg chg="add del mod">
          <ac:chgData name="明阳 阮" userId="a4dcf2889a22c6f9" providerId="LiveId" clId="{389D68A1-24FC-423B-B5DD-8195EC5F55C7}" dt="2023-10-25T08:49:10.816" v="2700" actId="11529"/>
          <ac:spMkLst>
            <pc:docMk/>
            <pc:sldMk cId="1893828342" sldId="257"/>
            <ac:spMk id="58" creationId="{58172D52-A92F-53D7-14D3-477B99FC2F0E}"/>
          </ac:spMkLst>
        </pc:spChg>
        <pc:spChg chg="add del mod">
          <ac:chgData name="明阳 阮" userId="a4dcf2889a22c6f9" providerId="LiveId" clId="{389D68A1-24FC-423B-B5DD-8195EC5F55C7}" dt="2023-10-26T01:30:27.565" v="2870" actId="478"/>
          <ac:spMkLst>
            <pc:docMk/>
            <pc:sldMk cId="1893828342" sldId="257"/>
            <ac:spMk id="59" creationId="{25BB1767-2A7D-4569-A5BD-AF1397DAE805}"/>
          </ac:spMkLst>
        </pc:spChg>
        <pc:spChg chg="add del mod">
          <ac:chgData name="明阳 阮" userId="a4dcf2889a22c6f9" providerId="LiveId" clId="{389D68A1-24FC-423B-B5DD-8195EC5F55C7}" dt="2023-10-26T01:30:22.269" v="2869" actId="478"/>
          <ac:spMkLst>
            <pc:docMk/>
            <pc:sldMk cId="1893828342" sldId="257"/>
            <ac:spMk id="60" creationId="{962E16B6-3E3E-7AD6-F0BA-85542E84B77B}"/>
          </ac:spMkLst>
        </pc:spChg>
        <pc:spChg chg="add del mod">
          <ac:chgData name="明阳 阮" userId="a4dcf2889a22c6f9" providerId="LiveId" clId="{389D68A1-24FC-423B-B5DD-8195EC5F55C7}" dt="2023-10-26T03:27:34.267" v="3868" actId="478"/>
          <ac:spMkLst>
            <pc:docMk/>
            <pc:sldMk cId="1893828342" sldId="257"/>
            <ac:spMk id="74" creationId="{01D5DF73-16CD-FC2C-51A0-951373689B5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75" creationId="{2377FFA6-3957-74D5-E50E-256FA3970FAE}"/>
          </ac:spMkLst>
        </pc:spChg>
        <pc:grpChg chg="add del mod">
          <ac:chgData name="明阳 阮" userId="a4dcf2889a22c6f9" providerId="LiveId" clId="{389D68A1-24FC-423B-B5DD-8195EC5F55C7}" dt="2023-10-26T03:23:29.233" v="3765" actId="165"/>
          <ac:grpSpMkLst>
            <pc:docMk/>
            <pc:sldMk cId="1893828342" sldId="257"/>
            <ac:grpSpMk id="56" creationId="{46E4BDE8-89C3-0E0B-6866-024EBB99802D}"/>
          </ac:grpSpMkLst>
        </pc:grpChg>
        <pc:picChg chg="add mod topLvl modCrop">
          <ac:chgData name="明阳 阮" userId="a4dcf2889a22c6f9" providerId="LiveId" clId="{389D68A1-24FC-423B-B5DD-8195EC5F55C7}" dt="2023-10-26T07:23:34.680" v="4031" actId="1036"/>
          <ac:picMkLst>
            <pc:docMk/>
            <pc:sldMk cId="1893828342" sldId="257"/>
            <ac:picMk id="21" creationId="{61084028-11C5-8264-707B-E023AF1078E9}"/>
          </ac:picMkLst>
        </pc:picChg>
        <pc:picChg chg="add del mod ord">
          <ac:chgData name="明阳 阮" userId="a4dcf2889a22c6f9" providerId="LiveId" clId="{389D68A1-24FC-423B-B5DD-8195EC5F55C7}" dt="2023-10-26T02:44:41.061" v="3239" actId="478"/>
          <ac:picMkLst>
            <pc:docMk/>
            <pc:sldMk cId="1893828342" sldId="257"/>
            <ac:picMk id="25" creationId="{1CB554E5-32F1-2252-4AD4-FA6DAA24E4A3}"/>
          </ac:picMkLst>
        </pc:picChg>
        <pc:picChg chg="add del mod">
          <ac:chgData name="明阳 阮" userId="a4dcf2889a22c6f9" providerId="LiveId" clId="{389D68A1-24FC-423B-B5DD-8195EC5F55C7}" dt="2023-10-26T02:47:36.727" v="3266" actId="478"/>
          <ac:picMkLst>
            <pc:docMk/>
            <pc:sldMk cId="1893828342" sldId="257"/>
            <ac:picMk id="35" creationId="{E7866764-5E68-4C3D-99FD-38AD819B0C15}"/>
          </ac:picMkLst>
        </pc:picChg>
        <pc:cxnChg chg="add del mod">
          <ac:chgData name="明阳 阮" userId="a4dcf2889a22c6f9" providerId="LiveId" clId="{389D68A1-24FC-423B-B5DD-8195EC5F55C7}" dt="2023-10-25T07:48:47.808" v="2388" actId="478"/>
          <ac:cxnSpMkLst>
            <pc:docMk/>
            <pc:sldMk cId="1893828342" sldId="257"/>
            <ac:cxnSpMk id="7" creationId="{46D13C9B-0902-F41F-555A-837E144B9512}"/>
          </ac:cxnSpMkLst>
        </pc:cxnChg>
        <pc:cxnChg chg="add del mod">
          <ac:chgData name="明阳 阮" userId="a4dcf2889a22c6f9" providerId="LiveId" clId="{389D68A1-24FC-423B-B5DD-8195EC5F55C7}" dt="2023-10-25T07:48:45.435" v="2387" actId="478"/>
          <ac:cxnSpMkLst>
            <pc:docMk/>
            <pc:sldMk cId="1893828342" sldId="257"/>
            <ac:cxnSpMk id="8" creationId="{35FC7793-302D-F779-D87B-D5AB909260CD}"/>
          </ac:cxnSpMkLst>
        </pc:cxnChg>
        <pc:cxnChg chg="add del mod">
          <ac:chgData name="明阳 阮" userId="a4dcf2889a22c6f9" providerId="LiveId" clId="{389D68A1-24FC-423B-B5DD-8195EC5F55C7}" dt="2023-10-26T02:52:24.538" v="3372" actId="478"/>
          <ac:cxnSpMkLst>
            <pc:docMk/>
            <pc:sldMk cId="1893828342" sldId="257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26" creationId="{12CD8199-34A4-3362-CB4B-1BC08EABB2F6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31" creationId="{3C6F8A78-F13F-C341-861D-0A7556D83A93}"/>
          </ac:cxnSpMkLst>
        </pc:cxnChg>
        <pc:cxnChg chg="add del mod">
          <ac:chgData name="明阳 阮" userId="a4dcf2889a22c6f9" providerId="LiveId" clId="{389D68A1-24FC-423B-B5DD-8195EC5F55C7}" dt="2023-10-26T02:51:04.842" v="3355" actId="478"/>
          <ac:cxnSpMkLst>
            <pc:docMk/>
            <pc:sldMk cId="1893828342" sldId="257"/>
            <ac:cxnSpMk id="39" creationId="{2B42D626-B8D6-1352-4E1D-84576A33016A}"/>
          </ac:cxnSpMkLst>
        </pc:cxnChg>
        <pc:cxnChg chg="add del mod">
          <ac:chgData name="明阳 阮" userId="a4dcf2889a22c6f9" providerId="LiveId" clId="{389D68A1-24FC-423B-B5DD-8195EC5F55C7}" dt="2023-10-25T08:48:33.081" v="2696" actId="478"/>
          <ac:cxnSpMkLst>
            <pc:docMk/>
            <pc:sldMk cId="1893828342" sldId="257"/>
            <ac:cxnSpMk id="50" creationId="{08456C79-3874-268C-63D6-2CFC9A6E2103}"/>
          </ac:cxnSpMkLst>
        </pc:cxnChg>
        <pc:cxnChg chg="add del mod">
          <ac:chgData name="明阳 阮" userId="a4dcf2889a22c6f9" providerId="LiveId" clId="{389D68A1-24FC-423B-B5DD-8195EC5F55C7}" dt="2023-10-25T08:52:17.605" v="2738" actId="478"/>
          <ac:cxnSpMkLst>
            <pc:docMk/>
            <pc:sldMk cId="1893828342" sldId="257"/>
            <ac:cxnSpMk id="61" creationId="{4DDE56D1-1300-CE66-43EA-9E24CA72DADA}"/>
          </ac:cxnSpMkLst>
        </pc:cxnChg>
        <pc:cxnChg chg="add del mod">
          <ac:chgData name="明阳 阮" userId="a4dcf2889a22c6f9" providerId="LiveId" clId="{389D68A1-24FC-423B-B5DD-8195EC5F55C7}" dt="2023-10-26T02:12:16.549" v="3029" actId="478"/>
          <ac:cxnSpMkLst>
            <pc:docMk/>
            <pc:sldMk cId="1893828342" sldId="257"/>
            <ac:cxnSpMk id="64" creationId="{6641C511-2EF5-B4F7-882F-93BAEA9D3127}"/>
          </ac:cxnSpMkLst>
        </pc:cxnChg>
        <pc:cxnChg chg="add del mod">
          <ac:chgData name="明阳 阮" userId="a4dcf2889a22c6f9" providerId="LiveId" clId="{389D68A1-24FC-423B-B5DD-8195EC5F55C7}" dt="2023-10-26T02:12:13.903" v="3028" actId="478"/>
          <ac:cxnSpMkLst>
            <pc:docMk/>
            <pc:sldMk cId="1893828342" sldId="257"/>
            <ac:cxnSpMk id="68" creationId="{27A724AC-6FDF-532F-E720-7D4D5E0C1C5F}"/>
          </ac:cxnSpMkLst>
        </pc:cxnChg>
      </pc:sldChg>
      <pc:sldChg chg="addSp delSp modSp new mod">
        <pc:chgData name="明阳 阮" userId="a4dcf2889a22c6f9" providerId="LiveId" clId="{389D68A1-24FC-423B-B5DD-8195EC5F55C7}" dt="2023-10-26T03:31:28.460" v="3956" actId="20577"/>
        <pc:sldMkLst>
          <pc:docMk/>
          <pc:sldMk cId="797801293" sldId="258"/>
        </pc:sldMkLst>
        <pc:spChg chg="add mod ord">
          <ac:chgData name="明阳 阮" userId="a4dcf2889a22c6f9" providerId="LiveId" clId="{389D68A1-24FC-423B-B5DD-8195EC5F55C7}" dt="2023-10-26T03:13:30.432" v="3604" actId="207"/>
          <ac:spMkLst>
            <pc:docMk/>
            <pc:sldMk cId="797801293" sldId="258"/>
            <ac:spMk id="2" creationId="{4D880AD2-E537-A954-84E4-4A9356395A4A}"/>
          </ac:spMkLst>
        </pc:spChg>
        <pc:spChg chg="add mod">
          <ac:chgData name="明阳 阮" userId="a4dcf2889a22c6f9" providerId="LiveId" clId="{389D68A1-24FC-423B-B5DD-8195EC5F55C7}" dt="2023-10-26T03:11:52.222" v="3585" actId="1076"/>
          <ac:spMkLst>
            <pc:docMk/>
            <pc:sldMk cId="797801293" sldId="258"/>
            <ac:spMk id="3" creationId="{B1299366-59C1-94FA-41F3-12D8FF352B40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4" creationId="{CCC88D03-0372-F6EE-B54D-83DB62500B09}"/>
          </ac:spMkLst>
        </pc:spChg>
        <pc:spChg chg="add mod">
          <ac:chgData name="明阳 阮" userId="a4dcf2889a22c6f9" providerId="LiveId" clId="{389D68A1-24FC-423B-B5DD-8195EC5F55C7}" dt="2023-10-24T06:29:47.945" v="1869" actId="20577"/>
          <ac:spMkLst>
            <pc:docMk/>
            <pc:sldMk cId="797801293" sldId="258"/>
            <ac:spMk id="4" creationId="{EBA68A24-90FA-FAC0-8501-9F234EAF015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5" creationId="{C92E7774-811D-A11A-24F4-FD28025E5910}"/>
          </ac:spMkLst>
        </pc:spChg>
        <pc:spChg chg="add del mod">
          <ac:chgData name="明阳 阮" userId="a4dcf2889a22c6f9" providerId="LiveId" clId="{389D68A1-24FC-423B-B5DD-8195EC5F55C7}" dt="2023-10-26T03:10:16.298" v="3556" actId="478"/>
          <ac:spMkLst>
            <pc:docMk/>
            <pc:sldMk cId="797801293" sldId="258"/>
            <ac:spMk id="6" creationId="{0DE2BD75-EACC-90B3-4723-3A6E9B7286C5}"/>
          </ac:spMkLst>
        </pc:spChg>
        <pc:spChg chg="add del mod">
          <ac:chgData name="明阳 阮" userId="a4dcf2889a22c6f9" providerId="LiveId" clId="{389D68A1-24FC-423B-B5DD-8195EC5F55C7}" dt="2023-10-24T06:55:41.743" v="2047" actId="478"/>
          <ac:spMkLst>
            <pc:docMk/>
            <pc:sldMk cId="797801293" sldId="258"/>
            <ac:spMk id="6" creationId="{2DE42A95-144B-382D-7097-7ADB3E0D8414}"/>
          </ac:spMkLst>
        </pc:spChg>
        <pc:spChg chg="add del mod">
          <ac:chgData name="明阳 阮" userId="a4dcf2889a22c6f9" providerId="LiveId" clId="{389D68A1-24FC-423B-B5DD-8195EC5F55C7}" dt="2023-10-26T01:11:36.726" v="2825"/>
          <ac:spMkLst>
            <pc:docMk/>
            <pc:sldMk cId="797801293" sldId="258"/>
            <ac:spMk id="7" creationId="{721C247A-1660-7123-5896-04F359994B7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8" creationId="{0386D198-1470-7520-4BA0-921C21CDE85E}"/>
          </ac:spMkLst>
        </pc:spChg>
        <pc:spChg chg="add mod">
          <ac:chgData name="明阳 阮" userId="a4dcf2889a22c6f9" providerId="LiveId" clId="{389D68A1-24FC-423B-B5DD-8195EC5F55C7}" dt="2023-10-26T03:31:28.460" v="3956" actId="20577"/>
          <ac:spMkLst>
            <pc:docMk/>
            <pc:sldMk cId="797801293" sldId="258"/>
            <ac:spMk id="8" creationId="{1A226054-4BD7-B3FB-4F34-89D6619317F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9" creationId="{2001083A-05A3-10D7-0ADF-00A50AE8F80E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9" creationId="{3B1D678D-B1C5-8E14-7F2E-B835FE21F09C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1" creationId="{6A9E97CB-3266-804C-DBAB-C1D527B285D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2" creationId="{2AF62C18-8BB5-15B1-E459-67BF575C3152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2" creationId="{46FFE9B6-A2F8-4A7E-B882-1CF8CD95EFFF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3" creationId="{B2731242-E395-8F73-6DE8-96FD9538ED75}"/>
          </ac:spMkLst>
        </pc:spChg>
        <pc:spChg chg="add del mod">
          <ac:chgData name="明阳 阮" userId="a4dcf2889a22c6f9" providerId="LiveId" clId="{389D68A1-24FC-423B-B5DD-8195EC5F55C7}" dt="2023-10-26T03:11:20.590" v="3576" actId="1076"/>
          <ac:spMkLst>
            <pc:docMk/>
            <pc:sldMk cId="797801293" sldId="258"/>
            <ac:spMk id="15" creationId="{F61AAEB1-93B9-1764-CAB4-4FAC38CF00E7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6" creationId="{0F40E9FE-0342-A22E-9413-8AC14CC06756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7" creationId="{12D282FF-2511-39A0-56BB-DDD2AABC8B9D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7" creationId="{9EC98250-93F1-93C4-7A59-40811405830F}"/>
          </ac:spMkLst>
        </pc:spChg>
        <pc:spChg chg="add del mod ord">
          <ac:chgData name="明阳 阮" userId="a4dcf2889a22c6f9" providerId="LiveId" clId="{389D68A1-24FC-423B-B5DD-8195EC5F55C7}" dt="2023-10-26T02:09:22.374" v="2998" actId="478"/>
          <ac:spMkLst>
            <pc:docMk/>
            <pc:sldMk cId="797801293" sldId="258"/>
            <ac:spMk id="18" creationId="{C6AA72E0-8511-99A7-3CD9-5A3219D44214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8" creationId="{CA67B864-B16E-74AD-B6C4-970066297AAD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9" creationId="{2CF676FF-1C39-1F2B-81A5-4C5853B17D4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9" creationId="{DEFE6354-89BE-1F8C-3B09-D20160D35EAF}"/>
          </ac:spMkLst>
        </pc:spChg>
        <pc:spChg chg="add mod ord">
          <ac:chgData name="明阳 阮" userId="a4dcf2889a22c6f9" providerId="LiveId" clId="{389D68A1-24FC-423B-B5DD-8195EC5F55C7}" dt="2023-10-26T03:12:00.993" v="3587" actId="1076"/>
          <ac:spMkLst>
            <pc:docMk/>
            <pc:sldMk cId="797801293" sldId="258"/>
            <ac:spMk id="20" creationId="{A8FF288F-11D3-5B33-1CF5-60DDD3AEC6C2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21" creationId="{836AF82C-254D-0D79-3868-C2729F04B594}"/>
          </ac:spMkLst>
        </pc:spChg>
        <pc:spChg chg="add mod">
          <ac:chgData name="明阳 阮" userId="a4dcf2889a22c6f9" providerId="LiveId" clId="{389D68A1-24FC-423B-B5DD-8195EC5F55C7}" dt="2023-10-26T03:12:56.923" v="3595" actId="1076"/>
          <ac:spMkLst>
            <pc:docMk/>
            <pc:sldMk cId="797801293" sldId="258"/>
            <ac:spMk id="24" creationId="{10E1C3F6-DA89-2211-B2B4-839B64D2994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5" creationId="{16590684-7986-8791-1F77-C75C26A61698}"/>
          </ac:spMkLst>
        </pc:spChg>
        <pc:spChg chg="add del mod">
          <ac:chgData name="明阳 阮" userId="a4dcf2889a22c6f9" providerId="LiveId" clId="{389D68A1-24FC-423B-B5DD-8195EC5F55C7}" dt="2023-10-23T03:12:56.160" v="385" actId="478"/>
          <ac:spMkLst>
            <pc:docMk/>
            <pc:sldMk cId="797801293" sldId="258"/>
            <ac:spMk id="25" creationId="{E320923E-1B7E-7C01-50A7-21310E4462A4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6" creationId="{E8BE997A-5B5D-E021-48A5-AE5E5D373237}"/>
          </ac:spMkLst>
        </pc:spChg>
        <pc:spChg chg="add del mod">
          <ac:chgData name="明阳 阮" userId="a4dcf2889a22c6f9" providerId="LiveId" clId="{389D68A1-24FC-423B-B5DD-8195EC5F55C7}" dt="2023-10-23T03:12:59.177" v="387" actId="478"/>
          <ac:spMkLst>
            <pc:docMk/>
            <pc:sldMk cId="797801293" sldId="258"/>
            <ac:spMk id="27" creationId="{062194EC-ED09-CDBA-5DDB-A89E2365E0D1}"/>
          </ac:spMkLst>
        </pc:spChg>
        <pc:spChg chg="add del mod">
          <ac:chgData name="明阳 阮" userId="a4dcf2889a22c6f9" providerId="LiveId" clId="{389D68A1-24FC-423B-B5DD-8195EC5F55C7}" dt="2023-10-26T03:01:51.384" v="3470" actId="478"/>
          <ac:spMkLst>
            <pc:docMk/>
            <pc:sldMk cId="797801293" sldId="258"/>
            <ac:spMk id="27" creationId="{6D0779B5-96DB-63BA-476D-1FC3CE190D54}"/>
          </ac:spMkLst>
        </pc:spChg>
        <pc:spChg chg="add mod">
          <ac:chgData name="明阳 阮" userId="a4dcf2889a22c6f9" providerId="LiveId" clId="{389D68A1-24FC-423B-B5DD-8195EC5F55C7}" dt="2023-10-26T03:13:26.121" v="3603" actId="1076"/>
          <ac:spMkLst>
            <pc:docMk/>
            <pc:sldMk cId="797801293" sldId="258"/>
            <ac:spMk id="28" creationId="{C2BC1585-9874-AC8A-A7D7-150E2A73315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9" creationId="{36A1EC4E-EF62-0994-B039-D38A6A77DA80}"/>
          </ac:spMkLst>
        </pc:spChg>
        <pc:spChg chg="add del mod">
          <ac:chgData name="明阳 阮" userId="a4dcf2889a22c6f9" providerId="LiveId" clId="{389D68A1-24FC-423B-B5DD-8195EC5F55C7}" dt="2023-10-23T03:36:22.578" v="628" actId="478"/>
          <ac:spMkLst>
            <pc:docMk/>
            <pc:sldMk cId="797801293" sldId="258"/>
            <ac:spMk id="29" creationId="{49DDC675-EE99-76E8-DB19-EC26B159804C}"/>
          </ac:spMkLst>
        </pc:spChg>
        <pc:spChg chg="add del mod ord">
          <ac:chgData name="明阳 阮" userId="a4dcf2889a22c6f9" providerId="LiveId" clId="{389D68A1-24FC-423B-B5DD-8195EC5F55C7}" dt="2023-10-26T02:57:21.461" v="3426" actId="478"/>
          <ac:spMkLst>
            <pc:docMk/>
            <pc:sldMk cId="797801293" sldId="258"/>
            <ac:spMk id="30" creationId="{66DD5D89-60CC-19CF-1A3F-51305FA07E82}"/>
          </ac:spMkLst>
        </pc:spChg>
        <pc:spChg chg="add del mod ord">
          <ac:chgData name="明阳 阮" userId="a4dcf2889a22c6f9" providerId="LiveId" clId="{389D68A1-24FC-423B-B5DD-8195EC5F55C7}" dt="2023-10-26T02:57:24.111" v="3427" actId="478"/>
          <ac:spMkLst>
            <pc:docMk/>
            <pc:sldMk cId="797801293" sldId="258"/>
            <ac:spMk id="31" creationId="{115543B4-B7F6-6946-E8D0-9FE1E4AEF4C2}"/>
          </ac:spMkLst>
        </pc:spChg>
        <pc:spChg chg="add del mod">
          <ac:chgData name="明阳 阮" userId="a4dcf2889a22c6f9" providerId="LiveId" clId="{389D68A1-24FC-423B-B5DD-8195EC5F55C7}" dt="2023-10-26T03:01:04.128" v="3452" actId="478"/>
          <ac:spMkLst>
            <pc:docMk/>
            <pc:sldMk cId="797801293" sldId="258"/>
            <ac:spMk id="32" creationId="{92B0AB89-ECD2-EACE-0769-7354C04F0A4D}"/>
          </ac:spMkLst>
        </pc:spChg>
        <pc:spChg chg="add del mod">
          <ac:chgData name="明阳 阮" userId="a4dcf2889a22c6f9" providerId="LiveId" clId="{389D68A1-24FC-423B-B5DD-8195EC5F55C7}" dt="2023-10-23T03:35:19.078" v="609" actId="478"/>
          <ac:spMkLst>
            <pc:docMk/>
            <pc:sldMk cId="797801293" sldId="258"/>
            <ac:spMk id="32" creationId="{93B463D2-F2A3-5E23-8214-4DA760518CF0}"/>
          </ac:spMkLst>
        </pc:spChg>
        <pc:spChg chg="add del mod">
          <ac:chgData name="明阳 阮" userId="a4dcf2889a22c6f9" providerId="LiveId" clId="{389D68A1-24FC-423B-B5DD-8195EC5F55C7}" dt="2023-10-23T03:35:39.302" v="615" actId="478"/>
          <ac:spMkLst>
            <pc:docMk/>
            <pc:sldMk cId="797801293" sldId="258"/>
            <ac:spMk id="33" creationId="{2320DBCF-DBD9-BED0-3564-8CF5F55972F5}"/>
          </ac:spMkLst>
        </pc:spChg>
        <pc:spChg chg="add del mod">
          <ac:chgData name="明阳 阮" userId="a4dcf2889a22c6f9" providerId="LiveId" clId="{389D68A1-24FC-423B-B5DD-8195EC5F55C7}" dt="2023-10-26T03:01:08.487" v="3453" actId="478"/>
          <ac:spMkLst>
            <pc:docMk/>
            <pc:sldMk cId="797801293" sldId="258"/>
            <ac:spMk id="33" creationId="{34E74D17-ABB4-6272-21DD-EB8497DFA22B}"/>
          </ac:spMkLst>
        </pc:spChg>
        <pc:spChg chg="add del mod">
          <ac:chgData name="明阳 阮" userId="a4dcf2889a22c6f9" providerId="LiveId" clId="{389D68A1-24FC-423B-B5DD-8195EC5F55C7}" dt="2023-10-23T03:12:54.858" v="384" actId="478"/>
          <ac:spMkLst>
            <pc:docMk/>
            <pc:sldMk cId="797801293" sldId="258"/>
            <ac:spMk id="34" creationId="{B0E38874-712C-832A-9E4F-4D5BE81E1D34}"/>
          </ac:spMkLst>
        </pc:spChg>
        <pc:spChg chg="add del mod">
          <ac:chgData name="明阳 阮" userId="a4dcf2889a22c6f9" providerId="LiveId" clId="{389D68A1-24FC-423B-B5DD-8195EC5F55C7}" dt="2023-10-26T03:01:17.239" v="3455" actId="478"/>
          <ac:spMkLst>
            <pc:docMk/>
            <pc:sldMk cId="797801293" sldId="258"/>
            <ac:spMk id="34" creationId="{B8671473-A59D-3EA7-36A5-1557911DA1E2}"/>
          </ac:spMkLst>
        </pc:spChg>
        <pc:spChg chg="add del mod">
          <ac:chgData name="明阳 阮" userId="a4dcf2889a22c6f9" providerId="LiveId" clId="{389D68A1-24FC-423B-B5DD-8195EC5F55C7}" dt="2023-10-26T03:13:12.576" v="3600" actId="1076"/>
          <ac:spMkLst>
            <pc:docMk/>
            <pc:sldMk cId="797801293" sldId="258"/>
            <ac:spMk id="35" creationId="{4C9251C4-85AE-F956-A573-BB95E64385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37" creationId="{40C8945A-C38D-93D5-52E0-BD2F2CE817F6}"/>
          </ac:spMkLst>
        </pc:spChg>
        <pc:spChg chg="add del mod">
          <ac:chgData name="明阳 阮" userId="a4dcf2889a22c6f9" providerId="LiveId" clId="{389D68A1-24FC-423B-B5DD-8195EC5F55C7}" dt="2023-10-23T03:15:58.372" v="444" actId="478"/>
          <ac:spMkLst>
            <pc:docMk/>
            <pc:sldMk cId="797801293" sldId="258"/>
            <ac:spMk id="38" creationId="{7E136732-EEAA-9AB0-B959-2DEA67F45510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39" creationId="{07D86316-CFEF-ED68-ACAE-F6FC7C0B3414}"/>
          </ac:spMkLst>
        </pc:spChg>
        <pc:spChg chg="add del mod">
          <ac:chgData name="明阳 阮" userId="a4dcf2889a22c6f9" providerId="LiveId" clId="{389D68A1-24FC-423B-B5DD-8195EC5F55C7}" dt="2023-10-23T03:17:02.420" v="449" actId="478"/>
          <ac:spMkLst>
            <pc:docMk/>
            <pc:sldMk cId="797801293" sldId="258"/>
            <ac:spMk id="40" creationId="{1884A178-E243-4DE1-E96A-2B4DE2C2E82A}"/>
          </ac:spMkLst>
        </pc:spChg>
        <pc:spChg chg="add del mod">
          <ac:chgData name="明阳 阮" userId="a4dcf2889a22c6f9" providerId="LiveId" clId="{389D68A1-24FC-423B-B5DD-8195EC5F55C7}" dt="2023-10-23T03:17:47.377" v="457" actId="478"/>
          <ac:spMkLst>
            <pc:docMk/>
            <pc:sldMk cId="797801293" sldId="258"/>
            <ac:spMk id="41" creationId="{D695A33F-C9CB-DD74-8AA4-9AFC1FC0D164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42" creationId="{867D0C2F-029A-86CD-40ED-6BF868A0EB6C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3" creationId="{0B4C573B-0CBE-57D9-62D1-0D33EC423095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43" creationId="{31DB4BE4-4F42-7DEA-3EDD-7D53FD9B6696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4" creationId="{714F8AD4-A78B-1A41-73F3-7D73FCFC53A8}"/>
          </ac:spMkLst>
        </pc:spChg>
        <pc:spChg chg="add mod">
          <ac:chgData name="明阳 阮" userId="a4dcf2889a22c6f9" providerId="LiveId" clId="{389D68A1-24FC-423B-B5DD-8195EC5F55C7}" dt="2023-10-26T03:12:48.153" v="3593" actId="403"/>
          <ac:spMkLst>
            <pc:docMk/>
            <pc:sldMk cId="797801293" sldId="258"/>
            <ac:spMk id="44" creationId="{A1EDBE1A-2E92-ECA3-B95A-D15B1D33A7DD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5" creationId="{F697825D-3C90-E0A3-0A24-4540B9F2E64E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6" creationId="{2FF2DF7B-9594-4BDE-27AA-03F4D2379422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8" creationId="{99405CC9-EDEC-DF8B-7D7B-D342257D1C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9" creationId="{E16F77EA-F8E7-ADA0-9E3B-B8C35B9EE8E3}"/>
          </ac:spMkLst>
        </pc:spChg>
        <pc:spChg chg="add del mod">
          <ac:chgData name="明阳 阮" userId="a4dcf2889a22c6f9" providerId="LiveId" clId="{389D68A1-24FC-423B-B5DD-8195EC5F55C7}" dt="2023-10-23T03:18:54.162" v="473" actId="478"/>
          <ac:spMkLst>
            <pc:docMk/>
            <pc:sldMk cId="797801293" sldId="258"/>
            <ac:spMk id="50" creationId="{1748E532-2C1C-80B3-AC2C-03AE3B8E63E0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1" creationId="{CB7CC108-C943-68B1-D290-02D732FF325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2" creationId="{CBB0DDB3-0BE1-726B-B5A2-E4B9255C4393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3" creationId="{5EEDC053-960E-DBF7-ECFF-DA673583EEF4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4" creationId="{866DED86-559E-A34A-31CD-3AAF894B141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6" creationId="{62B6D363-E195-7A93-AC8A-5446B5F4D8C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7" creationId="{8B3EB7F0-7C45-F718-75C8-EA81FE2974D2}"/>
          </ac:spMkLst>
        </pc:spChg>
        <pc:spChg chg="add mod">
          <ac:chgData name="明阳 阮" userId="a4dcf2889a22c6f9" providerId="LiveId" clId="{389D68A1-24FC-423B-B5DD-8195EC5F55C7}" dt="2023-10-25T07:21:16.416" v="2139" actId="20577"/>
          <ac:spMkLst>
            <pc:docMk/>
            <pc:sldMk cId="797801293" sldId="258"/>
            <ac:spMk id="58" creationId="{679BF32B-065A-50D5-18E4-658CB212CA93}"/>
          </ac:spMkLst>
        </pc:spChg>
        <pc:spChg chg="add del mod">
          <ac:chgData name="明阳 阮" userId="a4dcf2889a22c6f9" providerId="LiveId" clId="{389D68A1-24FC-423B-B5DD-8195EC5F55C7}" dt="2023-10-23T03:27:14.438" v="569" actId="478"/>
          <ac:spMkLst>
            <pc:docMk/>
            <pc:sldMk cId="797801293" sldId="258"/>
            <ac:spMk id="59" creationId="{FA99F821-231A-F74F-C27E-7E70D65E732C}"/>
          </ac:spMkLst>
        </pc:spChg>
        <pc:spChg chg="add del mod">
          <ac:chgData name="明阳 阮" userId="a4dcf2889a22c6f9" providerId="LiveId" clId="{389D68A1-24FC-423B-B5DD-8195EC5F55C7}" dt="2023-10-23T04:14:50.808" v="681" actId="478"/>
          <ac:spMkLst>
            <pc:docMk/>
            <pc:sldMk cId="797801293" sldId="258"/>
            <ac:spMk id="60" creationId="{84573270-4685-C68B-12A5-BB270549EA61}"/>
          </ac:spMkLst>
        </pc:spChg>
        <pc:spChg chg="add del mod">
          <ac:chgData name="明阳 阮" userId="a4dcf2889a22c6f9" providerId="LiveId" clId="{389D68A1-24FC-423B-B5DD-8195EC5F55C7}" dt="2023-10-23T04:14:38.930" v="661" actId="478"/>
          <ac:spMkLst>
            <pc:docMk/>
            <pc:sldMk cId="797801293" sldId="258"/>
            <ac:spMk id="67" creationId="{3842CB37-1D98-9F32-8D87-4A4CDAFE981C}"/>
          </ac:spMkLst>
        </pc:spChg>
        <pc:spChg chg="add mod">
          <ac:chgData name="明阳 阮" userId="a4dcf2889a22c6f9" providerId="LiveId" clId="{389D68A1-24FC-423B-B5DD-8195EC5F55C7}" dt="2023-10-24T06:29:14.337" v="1835" actId="20577"/>
          <ac:spMkLst>
            <pc:docMk/>
            <pc:sldMk cId="797801293" sldId="258"/>
            <ac:spMk id="68" creationId="{19C727C4-C16F-81DB-6250-84C71890BC73}"/>
          </ac:spMkLst>
        </pc:spChg>
        <pc:spChg chg="add mod">
          <ac:chgData name="明阳 阮" userId="a4dcf2889a22c6f9" providerId="LiveId" clId="{389D68A1-24FC-423B-B5DD-8195EC5F55C7}" dt="2023-10-26T03:15:07.096" v="3684" actId="12"/>
          <ac:spMkLst>
            <pc:docMk/>
            <pc:sldMk cId="797801293" sldId="258"/>
            <ac:spMk id="69" creationId="{F6387344-7FD2-2764-FFCB-1403E0C07395}"/>
          </ac:spMkLst>
        </pc:spChg>
        <pc:spChg chg="add del mod">
          <ac:chgData name="明阳 阮" userId="a4dcf2889a22c6f9" providerId="LiveId" clId="{389D68A1-24FC-423B-B5DD-8195EC5F55C7}" dt="2023-10-26T01:11:38.986" v="2826" actId="478"/>
          <ac:spMkLst>
            <pc:docMk/>
            <pc:sldMk cId="797801293" sldId="258"/>
            <ac:spMk id="70" creationId="{318AA371-AFEF-0E75-CCDD-8978E4B1DBB4}"/>
          </ac:spMkLst>
        </pc:spChg>
        <pc:picChg chg="add del mod">
          <ac:chgData name="明阳 阮" userId="a4dcf2889a22c6f9" providerId="LiveId" clId="{389D68A1-24FC-423B-B5DD-8195EC5F55C7}" dt="2023-10-26T03:10:16.650" v="3557" actId="478"/>
          <ac:picMkLst>
            <pc:docMk/>
            <pc:sldMk cId="797801293" sldId="258"/>
            <ac:picMk id="5" creationId="{F0C2F569-CB7D-39F5-28DE-C83561152763}"/>
          </ac:picMkLst>
        </pc:picChg>
        <pc:picChg chg="add del mod ord">
          <ac:chgData name="明阳 阮" userId="a4dcf2889a22c6f9" providerId="LiveId" clId="{389D68A1-24FC-423B-B5DD-8195EC5F55C7}" dt="2023-10-26T03:11:03.484" v="3571" actId="478"/>
          <ac:picMkLst>
            <pc:docMk/>
            <pc:sldMk cId="797801293" sldId="258"/>
            <ac:picMk id="45" creationId="{2B21F652-E99D-BB4D-EF65-E6FF2F5B77B8}"/>
          </ac:picMkLst>
        </pc:picChg>
        <pc:picChg chg="add mod ord">
          <ac:chgData name="明阳 阮" userId="a4dcf2889a22c6f9" providerId="LiveId" clId="{389D68A1-24FC-423B-B5DD-8195EC5F55C7}" dt="2023-10-26T03:11:14.090" v="3575" actId="1076"/>
          <ac:picMkLst>
            <pc:docMk/>
            <pc:sldMk cId="797801293" sldId="258"/>
            <ac:picMk id="47" creationId="{35723FE9-1EC3-3299-DB11-F6D124DB0762}"/>
          </ac:picMkLst>
        </pc:picChg>
        <pc:picChg chg="add del mod modCrop">
          <ac:chgData name="明阳 阮" userId="a4dcf2889a22c6f9" providerId="LiveId" clId="{389D68A1-24FC-423B-B5DD-8195EC5F55C7}" dt="2023-10-23T03:29:49.392" v="581" actId="21"/>
          <ac:picMkLst>
            <pc:docMk/>
            <pc:sldMk cId="797801293" sldId="258"/>
            <ac:picMk id="62" creationId="{DD2F987E-C6B7-AD73-E23F-30C58AE1DAC7}"/>
          </ac:picMkLst>
        </pc:pic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6" creationId="{5110CF40-55BE-89BA-2D34-2B539C27E1AE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7" creationId="{064FCF0F-860E-E946-1FAE-E12DCF97A6D1}"/>
          </ac:cxnSpMkLst>
        </pc:cxnChg>
        <pc:cxnChg chg="add del">
          <ac:chgData name="明阳 阮" userId="a4dcf2889a22c6f9" providerId="LiveId" clId="{389D68A1-24FC-423B-B5DD-8195EC5F55C7}" dt="2023-10-24T06:56:01.517" v="2051" actId="478"/>
          <ac:cxnSpMkLst>
            <pc:docMk/>
            <pc:sldMk cId="797801293" sldId="258"/>
            <ac:cxnSpMk id="8" creationId="{2FCCA2A9-71CF-25DB-5197-60095B1CA5FC}"/>
          </ac:cxnSpMkLst>
        </pc:cxnChg>
        <pc:cxnChg chg="add mod">
          <ac:chgData name="明阳 阮" userId="a4dcf2889a22c6f9" providerId="LiveId" clId="{389D68A1-24FC-423B-B5DD-8195EC5F55C7}" dt="2023-10-26T03:11:48.071" v="3583" actId="14100"/>
          <ac:cxnSpMkLst>
            <pc:docMk/>
            <pc:sldMk cId="797801293" sldId="258"/>
            <ac:cxnSpMk id="10" creationId="{570CD87D-65D0-4ABC-EE71-9ABCE475B697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0" creationId="{92F20C93-7CED-FD5F-9C13-3F6AA4E026D7}"/>
          </ac:cxnSpMkLst>
        </pc:cxnChg>
        <pc:cxnChg chg="add mod">
          <ac:chgData name="明阳 阮" userId="a4dcf2889a22c6f9" providerId="LiveId" clId="{389D68A1-24FC-423B-B5DD-8195EC5F55C7}" dt="2023-10-26T03:11:50.286" v="3584" actId="14100"/>
          <ac:cxnSpMkLst>
            <pc:docMk/>
            <pc:sldMk cId="797801293" sldId="258"/>
            <ac:cxnSpMk id="11" creationId="{314C23F8-0120-8D6C-C366-EFBF74C2E356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4" creationId="{5E8BEE0E-D4C8-56E5-C3C8-9EA82879AF58}"/>
          </ac:cxnSpMkLst>
        </pc:cxnChg>
        <pc:cxnChg chg="add del mod">
          <ac:chgData name="明阳 阮" userId="a4dcf2889a22c6f9" providerId="LiveId" clId="{389D68A1-24FC-423B-B5DD-8195EC5F55C7}" dt="2023-10-26T02:09:32.983" v="3000" actId="478"/>
          <ac:cxnSpMkLst>
            <pc:docMk/>
            <pc:sldMk cId="797801293" sldId="258"/>
            <ac:cxnSpMk id="14" creationId="{FC55E21C-06ED-0243-AC14-6F595F51629B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5" creationId="{829FA796-657F-43CF-3F92-CB1F4FEF6CF5}"/>
          </ac:cxnSpMkLst>
        </pc:cxnChg>
        <pc:cxnChg chg="add mod">
          <ac:chgData name="明阳 阮" userId="a4dcf2889a22c6f9" providerId="LiveId" clId="{389D68A1-24FC-423B-B5DD-8195EC5F55C7}" dt="2023-10-26T03:12:59.025" v="3596" actId="1076"/>
          <ac:cxnSpMkLst>
            <pc:docMk/>
            <pc:sldMk cId="797801293" sldId="258"/>
            <ac:cxnSpMk id="22" creationId="{E6B6F740-CECE-9418-6741-D4B1E3594A73}"/>
          </ac:cxnSpMkLst>
        </pc:cxnChg>
        <pc:cxnChg chg="add mod">
          <ac:chgData name="明阳 阮" userId="a4dcf2889a22c6f9" providerId="LiveId" clId="{389D68A1-24FC-423B-B5DD-8195EC5F55C7}" dt="2023-10-26T03:13:24.285" v="3602" actId="1076"/>
          <ac:cxnSpMkLst>
            <pc:docMk/>
            <pc:sldMk cId="797801293" sldId="258"/>
            <ac:cxnSpMk id="23" creationId="{747F8288-3A10-EF4A-4F8C-1873DF227B8E}"/>
          </ac:cxnSpMkLst>
        </pc:cxnChg>
        <pc:cxnChg chg="add del mod">
          <ac:chgData name="明阳 阮" userId="a4dcf2889a22c6f9" providerId="LiveId" clId="{389D68A1-24FC-423B-B5DD-8195EC5F55C7}" dt="2023-10-23T03:13:13.613" v="392" actId="478"/>
          <ac:cxnSpMkLst>
            <pc:docMk/>
            <pc:sldMk cId="797801293" sldId="258"/>
            <ac:cxnSpMk id="26" creationId="{227BCFF6-FFA2-700A-AEA2-03406143C2A9}"/>
          </ac:cxnSpMkLst>
        </pc:cxnChg>
        <pc:cxnChg chg="add del mod">
          <ac:chgData name="明阳 阮" userId="a4dcf2889a22c6f9" providerId="LiveId" clId="{389D68A1-24FC-423B-B5DD-8195EC5F55C7}" dt="2023-10-23T03:13:05.356" v="390" actId="478"/>
          <ac:cxnSpMkLst>
            <pc:docMk/>
            <pc:sldMk cId="797801293" sldId="258"/>
            <ac:cxnSpMk id="30" creationId="{3FA30118-27EF-CB66-5A78-696D0AD00C87}"/>
          </ac:cxnSpMkLst>
        </pc:cxnChg>
        <pc:cxnChg chg="add del mod">
          <ac:chgData name="明阳 阮" userId="a4dcf2889a22c6f9" providerId="LiveId" clId="{389D68A1-24FC-423B-B5DD-8195EC5F55C7}" dt="2023-10-23T03:12:57.471" v="386" actId="478"/>
          <ac:cxnSpMkLst>
            <pc:docMk/>
            <pc:sldMk cId="797801293" sldId="258"/>
            <ac:cxnSpMk id="31" creationId="{26096A58-CB0B-8467-3375-39F7F29025C1}"/>
          </ac:cxnSpMkLst>
        </pc:cxnChg>
        <pc:cxnChg chg="add mod">
          <ac:chgData name="明阳 阮" userId="a4dcf2889a22c6f9" providerId="LiveId" clId="{389D68A1-24FC-423B-B5DD-8195EC5F55C7}" dt="2023-10-26T03:13:15.244" v="3601" actId="1076"/>
          <ac:cxnSpMkLst>
            <pc:docMk/>
            <pc:sldMk cId="797801293" sldId="258"/>
            <ac:cxnSpMk id="36" creationId="{49624380-2F57-CACF-A8D7-3A65D68D67AE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47" creationId="{5A1A4C17-BF3F-F419-BAB5-8FAE4BF5AE40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55" creationId="{89149EE7-B1A6-4EBE-E874-73FDDAD1036A}"/>
          </ac:cxnSpMkLst>
        </pc:cxnChg>
      </pc:sldChg>
      <pc:sldChg chg="addSp delSp modSp new mod ord">
        <pc:chgData name="明阳 阮" userId="a4dcf2889a22c6f9" providerId="LiveId" clId="{389D68A1-24FC-423B-B5DD-8195EC5F55C7}" dt="2023-10-26T03:08:37.885" v="3551"/>
        <pc:sldMkLst>
          <pc:docMk/>
          <pc:sldMk cId="3201725807" sldId="259"/>
        </pc:sldMkLst>
        <pc:spChg chg="add mod">
          <ac:chgData name="明阳 阮" userId="a4dcf2889a22c6f9" providerId="LiveId" clId="{389D68A1-24FC-423B-B5DD-8195EC5F55C7}" dt="2023-10-26T01:11:46.583" v="2829"/>
          <ac:spMkLst>
            <pc:docMk/>
            <pc:sldMk cId="3201725807" sldId="259"/>
            <ac:spMk id="2" creationId="{02F56F8C-FB99-A29E-64E5-5717D4F46B3D}"/>
          </ac:spMkLst>
        </pc:spChg>
        <pc:spChg chg="add del mod">
          <ac:chgData name="明阳 阮" userId="a4dcf2889a22c6f9" providerId="LiveId" clId="{389D68A1-24FC-423B-B5DD-8195EC5F55C7}" dt="2023-10-23T03:20:49.201" v="479" actId="478"/>
          <ac:spMkLst>
            <pc:docMk/>
            <pc:sldMk cId="3201725807" sldId="259"/>
            <ac:spMk id="2" creationId="{3B6D3EA6-0980-908E-451A-99BCBA2EBB26}"/>
          </ac:spMkLst>
        </pc:spChg>
        <pc:spChg chg="add del mod">
          <ac:chgData name="明阳 阮" userId="a4dcf2889a22c6f9" providerId="LiveId" clId="{389D68A1-24FC-423B-B5DD-8195EC5F55C7}" dt="2023-10-25T08:57:05.390" v="2787"/>
          <ac:spMkLst>
            <pc:docMk/>
            <pc:sldMk cId="3201725807" sldId="259"/>
            <ac:spMk id="2" creationId="{EC850661-6E86-D2D2-AB83-CCEB3C75C4F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3" creationId="{0098309C-F60D-A64D-4497-96A9166A4418}"/>
          </ac:spMkLst>
        </pc:spChg>
        <pc:spChg chg="add mod">
          <ac:chgData name="明阳 阮" userId="a4dcf2889a22c6f9" providerId="LiveId" clId="{389D68A1-24FC-423B-B5DD-8195EC5F55C7}" dt="2023-10-26T03:07:55.700" v="3549" actId="207"/>
          <ac:spMkLst>
            <pc:docMk/>
            <pc:sldMk cId="3201725807" sldId="259"/>
            <ac:spMk id="4" creationId="{0713386E-3D87-F6E5-800D-3A2CD6834303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5" creationId="{89B44676-E98A-C75E-0DFB-AADCBF578DFE}"/>
          </ac:spMkLst>
        </pc:spChg>
        <pc:spChg chg="add mod">
          <ac:chgData name="明阳 阮" userId="a4dcf2889a22c6f9" providerId="LiveId" clId="{389D68A1-24FC-423B-B5DD-8195EC5F55C7}" dt="2023-10-26T03:07:51.112" v="3548" actId="207"/>
          <ac:spMkLst>
            <pc:docMk/>
            <pc:sldMk cId="3201725807" sldId="259"/>
            <ac:spMk id="6" creationId="{139A5E12-0D23-33FA-6A96-EC99AA1AD0BD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8" creationId="{688B5EEE-8CAB-33BE-D7A1-7C66AFD09785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9" creationId="{F1E0D209-5930-91CE-BC84-E8C771DFC13D}"/>
          </ac:spMkLst>
        </pc:spChg>
        <pc:spChg chg="add del mod">
          <ac:chgData name="明阳 阮" userId="a4dcf2889a22c6f9" providerId="LiveId" clId="{389D68A1-24FC-423B-B5DD-8195EC5F55C7}" dt="2023-10-23T03:22:55.191" v="500" actId="478"/>
          <ac:spMkLst>
            <pc:docMk/>
            <pc:sldMk cId="3201725807" sldId="259"/>
            <ac:spMk id="10" creationId="{52C927CD-2492-A5A0-16FA-88C9D7D883F7}"/>
          </ac:spMkLst>
        </pc:spChg>
        <pc:spChg chg="add mod">
          <ac:chgData name="明阳 阮" userId="a4dcf2889a22c6f9" providerId="LiveId" clId="{389D68A1-24FC-423B-B5DD-8195EC5F55C7}" dt="2023-10-25T08:57:15.790" v="2804" actId="20577"/>
          <ac:spMkLst>
            <pc:docMk/>
            <pc:sldMk cId="3201725807" sldId="259"/>
            <ac:spMk id="10" creationId="{E37A0931-9E93-2FF7-561B-E949B1C28A74}"/>
          </ac:spMkLst>
        </pc:spChg>
        <pc:spChg chg="add mod">
          <ac:chgData name="明阳 阮" userId="a4dcf2889a22c6f9" providerId="LiveId" clId="{389D68A1-24FC-423B-B5DD-8195EC5F55C7}" dt="2023-10-26T03:06:57.116" v="3544" actId="207"/>
          <ac:spMkLst>
            <pc:docMk/>
            <pc:sldMk cId="3201725807" sldId="259"/>
            <ac:spMk id="11" creationId="{CBC1A570-59EF-0490-D476-366281C00381}"/>
          </ac:spMkLst>
        </pc:spChg>
        <pc:spChg chg="add mod ord">
          <ac:chgData name="明阳 阮" userId="a4dcf2889a22c6f9" providerId="LiveId" clId="{389D68A1-24FC-423B-B5DD-8195EC5F55C7}" dt="2023-10-26T01:55:59.096" v="2935" actId="20577"/>
          <ac:spMkLst>
            <pc:docMk/>
            <pc:sldMk cId="3201725807" sldId="259"/>
            <ac:spMk id="12" creationId="{F038348A-D60B-B86A-564E-7EF05819C350}"/>
          </ac:spMkLst>
        </pc:spChg>
        <pc:spChg chg="add mod">
          <ac:chgData name="明阳 阮" userId="a4dcf2889a22c6f9" providerId="LiveId" clId="{389D68A1-24FC-423B-B5DD-8195EC5F55C7}" dt="2023-10-26T03:06:46.302" v="3543" actId="207"/>
          <ac:spMkLst>
            <pc:docMk/>
            <pc:sldMk cId="3201725807" sldId="259"/>
            <ac:spMk id="13" creationId="{74AA54DD-C59C-AD7E-3C1D-61A86DD3398A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5" creationId="{6639A8ED-A53B-970E-38D2-6E14DD8F9F6E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6" creationId="{463AB41A-AB1A-9273-F0D5-B2C4B35E8C2B}"/>
          </ac:spMkLst>
        </pc:spChg>
        <pc:spChg chg="add del mod">
          <ac:chgData name="明阳 阮" userId="a4dcf2889a22c6f9" providerId="LiveId" clId="{389D68A1-24FC-423B-B5DD-8195EC5F55C7}" dt="2023-10-25T08:57:06.979" v="2788" actId="478"/>
          <ac:spMkLst>
            <pc:docMk/>
            <pc:sldMk cId="3201725807" sldId="259"/>
            <ac:spMk id="17" creationId="{AF7D8635-5B67-0977-1BB3-4EA7A977A15B}"/>
          </ac:spMkLst>
        </pc:spChg>
        <pc:spChg chg="add mod">
          <ac:chgData name="明阳 阮" userId="a4dcf2889a22c6f9" providerId="LiveId" clId="{389D68A1-24FC-423B-B5DD-8195EC5F55C7}" dt="2023-10-24T06:44:30.352" v="2024" actId="1076"/>
          <ac:spMkLst>
            <pc:docMk/>
            <pc:sldMk cId="3201725807" sldId="259"/>
            <ac:spMk id="18" creationId="{D8DB7BE6-8413-BA1B-5E6D-5F2EDF47C557}"/>
          </ac:spMkLst>
        </pc:spChg>
        <pc:spChg chg="add del mod">
          <ac:chgData name="明阳 阮" userId="a4dcf2889a22c6f9" providerId="LiveId" clId="{389D68A1-24FC-423B-B5DD-8195EC5F55C7}" dt="2023-10-23T03:21:21.753" v="485" actId="478"/>
          <ac:spMkLst>
            <pc:docMk/>
            <pc:sldMk cId="3201725807" sldId="259"/>
            <ac:spMk id="18" creationId="{FEDDF7FC-D669-A0F5-727D-73D1CEC69F6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9" creationId="{AE58E0E0-363E-8D58-F559-EE5D763C0711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2" creationId="{77BF3E54-E5C3-DC94-BE1D-6CC67D00D3C9}"/>
          </ac:spMkLst>
        </pc:spChg>
        <pc:spChg chg="add mod">
          <ac:chgData name="明阳 阮" userId="a4dcf2889a22c6f9" providerId="LiveId" clId="{389D68A1-24FC-423B-B5DD-8195EC5F55C7}" dt="2023-10-26T03:07:05.483" v="3545" actId="207"/>
          <ac:spMkLst>
            <pc:docMk/>
            <pc:sldMk cId="3201725807" sldId="259"/>
            <ac:spMk id="23" creationId="{E888E348-8933-7B5C-49FD-755501BF78A1}"/>
          </ac:spMkLst>
        </pc:spChg>
        <pc:spChg chg="add mod">
          <ac:chgData name="明阳 阮" userId="a4dcf2889a22c6f9" providerId="LiveId" clId="{389D68A1-24FC-423B-B5DD-8195EC5F55C7}" dt="2023-10-26T03:06:45.769" v="3542" actId="207"/>
          <ac:spMkLst>
            <pc:docMk/>
            <pc:sldMk cId="3201725807" sldId="259"/>
            <ac:spMk id="24" creationId="{FDA1C4BA-1D11-2733-A9AC-540EA6990120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6" creationId="{54D1DFAC-48FB-62B7-FFB3-DD940095707C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7" creationId="{21D81905-FED0-A79F-106A-104A122EBF37}"/>
          </ac:spMkLst>
        </pc:spChg>
        <pc:spChg chg="add mod">
          <ac:chgData name="明阳 阮" userId="a4dcf2889a22c6f9" providerId="LiveId" clId="{389D68A1-24FC-423B-B5DD-8195EC5F55C7}" dt="2023-10-25T08:55:50.696" v="2779" actId="1076"/>
          <ac:spMkLst>
            <pc:docMk/>
            <pc:sldMk cId="3201725807" sldId="259"/>
            <ac:spMk id="28" creationId="{D9AFD9A5-BB7F-8B8B-34FA-A8FDAD790BD1}"/>
          </ac:spMkLst>
        </pc:spChg>
        <pc:spChg chg="add del mod">
          <ac:chgData name="明阳 阮" userId="a4dcf2889a22c6f9" providerId="LiveId" clId="{389D68A1-24FC-423B-B5DD-8195EC5F55C7}" dt="2023-10-23T04:21:00.799" v="894" actId="478"/>
          <ac:spMkLst>
            <pc:docMk/>
            <pc:sldMk cId="3201725807" sldId="259"/>
            <ac:spMk id="29" creationId="{8B139622-BFC0-C918-E2C9-28756073B0AA}"/>
          </ac:spMkLst>
        </pc:spChg>
        <pc:spChg chg="add mod">
          <ac:chgData name="明阳 阮" userId="a4dcf2889a22c6f9" providerId="LiveId" clId="{389D68A1-24FC-423B-B5DD-8195EC5F55C7}" dt="2023-10-26T02:21:00.960" v="3206" actId="20577"/>
          <ac:spMkLst>
            <pc:docMk/>
            <pc:sldMk cId="3201725807" sldId="259"/>
            <ac:spMk id="30" creationId="{9FFAD867-0EE9-D0CC-E693-E08AF68EEFBB}"/>
          </ac:spMkLst>
        </pc:spChg>
        <pc:spChg chg="add del mod">
          <ac:chgData name="明阳 阮" userId="a4dcf2889a22c6f9" providerId="LiveId" clId="{389D68A1-24FC-423B-B5DD-8195EC5F55C7}" dt="2023-10-26T01:11:44.659" v="2828" actId="478"/>
          <ac:spMkLst>
            <pc:docMk/>
            <pc:sldMk cId="3201725807" sldId="259"/>
            <ac:spMk id="31" creationId="{0C21EB6A-DB5F-9CDD-6808-E22FABFD191A}"/>
          </ac:spMkLst>
        </pc:spChg>
        <pc:spChg chg="add mod">
          <ac:chgData name="明阳 阮" userId="a4dcf2889a22c6f9" providerId="LiveId" clId="{389D68A1-24FC-423B-B5DD-8195EC5F55C7}" dt="2023-10-24T06:44:21.035" v="2023" actId="1076"/>
          <ac:spMkLst>
            <pc:docMk/>
            <pc:sldMk cId="3201725807" sldId="259"/>
            <ac:spMk id="32" creationId="{C7BCC147-5ACC-1DD8-3589-B958011A5496}"/>
          </ac:spMkLst>
        </pc:sp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7" creationId="{58DC0279-B531-3393-DBC5-46F9E1214308}"/>
          </ac:cxnSpMkLst>
        </pc:cxnChg>
        <pc:cxnChg chg="add del">
          <ac:chgData name="明阳 阮" userId="a4dcf2889a22c6f9" providerId="LiveId" clId="{389D68A1-24FC-423B-B5DD-8195EC5F55C7}" dt="2023-10-24T06:33:26.868" v="2008" actId="11529"/>
          <ac:cxnSpMkLst>
            <pc:docMk/>
            <pc:sldMk cId="3201725807" sldId="259"/>
            <ac:cxnSpMk id="10" creationId="{D7395555-0D67-8EE4-559C-B2FEB2C628F3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14" creationId="{81F3C7A8-31E8-F23A-C255-0E65679E9AC6}"/>
          </ac:cxnSpMkLst>
        </pc:cxnChg>
        <pc:cxnChg chg="add del">
          <ac:chgData name="明阳 阮" userId="a4dcf2889a22c6f9" providerId="LiveId" clId="{389D68A1-24FC-423B-B5DD-8195EC5F55C7}" dt="2023-10-23T03:23:31.517" v="506" actId="478"/>
          <ac:cxnSpMkLst>
            <pc:docMk/>
            <pc:sldMk cId="3201725807" sldId="259"/>
            <ac:cxnSpMk id="21" creationId="{8D2784B5-785F-771F-9DF9-1A53AA7A8449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25" creationId="{3D1A254D-1006-BF6A-6409-2975DE248958}"/>
          </ac:cxnSpMkLst>
        </pc:cxnChg>
      </pc:sldChg>
      <pc:sldChg chg="addSp delSp modSp add mod ord">
        <pc:chgData name="明阳 阮" userId="a4dcf2889a22c6f9" providerId="LiveId" clId="{389D68A1-24FC-423B-B5DD-8195EC5F55C7}" dt="2023-10-25T08:40:38.779" v="2578"/>
        <pc:sldMkLst>
          <pc:docMk/>
          <pc:sldMk cId="556811075" sldId="260"/>
        </pc:sldMkLst>
        <pc:spChg chg="mod">
          <ac:chgData name="明阳 阮" userId="a4dcf2889a22c6f9" providerId="LiveId" clId="{389D68A1-24FC-423B-B5DD-8195EC5F55C7}" dt="2023-10-25T07:37:32.382" v="2201" actId="1076"/>
          <ac:spMkLst>
            <pc:docMk/>
            <pc:sldMk cId="556811075" sldId="260"/>
            <ac:spMk id="3" creationId="{00853866-167B-87E3-E0BD-8494D71EC976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4" creationId="{B55AA1C3-2D61-59B4-7CE5-F0EC966390BB}"/>
          </ac:spMkLst>
        </pc:spChg>
        <pc:spChg chg="del mod">
          <ac:chgData name="明阳 阮" userId="a4dcf2889a22c6f9" providerId="LiveId" clId="{389D68A1-24FC-423B-B5DD-8195EC5F55C7}" dt="2023-10-25T07:44:34.636" v="2342" actId="478"/>
          <ac:spMkLst>
            <pc:docMk/>
            <pc:sldMk cId="556811075" sldId="260"/>
            <ac:spMk id="6" creationId="{21896B62-7E22-FCEB-C86E-72C379C0E603}"/>
          </ac:spMkLst>
        </pc:spChg>
        <pc:spChg chg="add mod">
          <ac:chgData name="明阳 阮" userId="a4dcf2889a22c6f9" providerId="LiveId" clId="{389D68A1-24FC-423B-B5DD-8195EC5F55C7}" dt="2023-10-25T07:45:53.236" v="2348" actId="1076"/>
          <ac:spMkLst>
            <pc:docMk/>
            <pc:sldMk cId="556811075" sldId="260"/>
            <ac:spMk id="7" creationId="{1800DDD2-F87F-84F5-D2E4-29E8355B23C3}"/>
          </ac:spMkLst>
        </pc:spChg>
        <pc:spChg chg="add mod">
          <ac:chgData name="明阳 阮" userId="a4dcf2889a22c6f9" providerId="LiveId" clId="{389D68A1-24FC-423B-B5DD-8195EC5F55C7}" dt="2023-10-25T07:38:41.612" v="2230" actId="1076"/>
          <ac:spMkLst>
            <pc:docMk/>
            <pc:sldMk cId="556811075" sldId="260"/>
            <ac:spMk id="8" creationId="{90594CA0-8AD3-ECA3-6B51-ED9C692119AD}"/>
          </ac:spMkLst>
        </pc:spChg>
        <pc:spChg chg="add del mod">
          <ac:chgData name="明阳 阮" userId="a4dcf2889a22c6f9" providerId="LiveId" clId="{389D68A1-24FC-423B-B5DD-8195EC5F55C7}" dt="2023-10-25T07:38:11.673" v="2221" actId="478"/>
          <ac:spMkLst>
            <pc:docMk/>
            <pc:sldMk cId="556811075" sldId="260"/>
            <ac:spMk id="10" creationId="{1A7CA0A7-445C-4A89-1BA1-8BF9A81FE1D5}"/>
          </ac:spMkLst>
        </pc:spChg>
        <pc:spChg chg="add del mod">
          <ac:chgData name="明阳 阮" userId="a4dcf2889a22c6f9" providerId="LiveId" clId="{389D68A1-24FC-423B-B5DD-8195EC5F55C7}" dt="2023-10-25T07:38:12.919" v="2222" actId="478"/>
          <ac:spMkLst>
            <pc:docMk/>
            <pc:sldMk cId="556811075" sldId="260"/>
            <ac:spMk id="11" creationId="{4440BD33-725F-01CF-3B0E-3881F27E20C1}"/>
          </ac:spMkLst>
        </pc:spChg>
        <pc:spChg chg="add del mod">
          <ac:chgData name="明阳 阮" userId="a4dcf2889a22c6f9" providerId="LiveId" clId="{389D68A1-24FC-423B-B5DD-8195EC5F55C7}" dt="2023-10-25T07:38:14.240" v="2223" actId="478"/>
          <ac:spMkLst>
            <pc:docMk/>
            <pc:sldMk cId="556811075" sldId="260"/>
            <ac:spMk id="12" creationId="{9F3B2762-6963-6A57-0590-05CC06EE50DC}"/>
          </ac:spMkLst>
        </pc:spChg>
        <pc:spChg chg="del">
          <ac:chgData name="明阳 阮" userId="a4dcf2889a22c6f9" providerId="LiveId" clId="{389D68A1-24FC-423B-B5DD-8195EC5F55C7}" dt="2023-10-25T07:37:10.505" v="2196" actId="478"/>
          <ac:spMkLst>
            <pc:docMk/>
            <pc:sldMk cId="556811075" sldId="260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5T07:41:46.680" v="2284" actId="478"/>
          <ac:spMkLst>
            <pc:docMk/>
            <pc:sldMk cId="556811075" sldId="260"/>
            <ac:spMk id="14" creationId="{4ECC0554-A3F1-2014-264A-FFEFCA159C38}"/>
          </ac:spMkLst>
        </pc:spChg>
        <pc:spChg chg="del mod">
          <ac:chgData name="明阳 阮" userId="a4dcf2889a22c6f9" providerId="LiveId" clId="{389D68A1-24FC-423B-B5DD-8195EC5F55C7}" dt="2023-10-25T07:38:48.996" v="2232" actId="478"/>
          <ac:spMkLst>
            <pc:docMk/>
            <pc:sldMk cId="556811075" sldId="260"/>
            <ac:spMk id="15" creationId="{4B90AC33-8E8F-4570-B6BB-D0D002900F4C}"/>
          </ac:spMkLst>
        </pc:spChg>
        <pc:spChg chg="del">
          <ac:chgData name="明阳 阮" userId="a4dcf2889a22c6f9" providerId="LiveId" clId="{389D68A1-24FC-423B-B5DD-8195EC5F55C7}" dt="2023-10-25T07:38:51.886" v="2233" actId="478"/>
          <ac:spMkLst>
            <pc:docMk/>
            <pc:sldMk cId="556811075" sldId="260"/>
            <ac:spMk id="16" creationId="{DB7A750A-1870-D2F6-6B49-63EAE60F5E06}"/>
          </ac:spMkLst>
        </pc:spChg>
        <pc:spChg chg="mod">
          <ac:chgData name="明阳 阮" userId="a4dcf2889a22c6f9" providerId="LiveId" clId="{389D68A1-24FC-423B-B5DD-8195EC5F55C7}" dt="2023-10-25T07:45:39.175" v="2345" actId="14100"/>
          <ac:spMkLst>
            <pc:docMk/>
            <pc:sldMk cId="556811075" sldId="260"/>
            <ac:spMk id="17" creationId="{363DE5CB-4680-39B5-2EF1-7AB9E639445E}"/>
          </ac:spMkLst>
        </pc:spChg>
        <pc:spChg chg="mod">
          <ac:chgData name="明阳 阮" userId="a4dcf2889a22c6f9" providerId="LiveId" clId="{389D68A1-24FC-423B-B5DD-8195EC5F55C7}" dt="2023-10-25T07:45:44.703" v="2346" actId="1076"/>
          <ac:spMkLst>
            <pc:docMk/>
            <pc:sldMk cId="556811075" sldId="260"/>
            <ac:spMk id="18" creationId="{3FB7643F-5EE3-9AA9-89F8-4B778AB9311F}"/>
          </ac:spMkLst>
        </pc:spChg>
        <pc:spChg chg="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19" creationId="{CEADC3FE-AFB9-8D82-1028-6178F541C07A}"/>
          </ac:spMkLst>
        </pc:spChg>
        <pc:spChg chg="del">
          <ac:chgData name="明阳 阮" userId="a4dcf2889a22c6f9" providerId="LiveId" clId="{389D68A1-24FC-423B-B5DD-8195EC5F55C7}" dt="2023-10-25T07:37:08.584" v="2194" actId="478"/>
          <ac:spMkLst>
            <pc:docMk/>
            <pc:sldMk cId="556811075" sldId="260"/>
            <ac:spMk id="20" creationId="{D7000C8B-3B57-FE19-BF51-041AEB49F530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21" creationId="{FE46EE5E-B09C-A867-8082-A48FBB426E96}"/>
          </ac:spMkLst>
        </pc:spChg>
        <pc:spChg chg="del">
          <ac:chgData name="明阳 阮" userId="a4dcf2889a22c6f9" providerId="LiveId" clId="{389D68A1-24FC-423B-B5DD-8195EC5F55C7}" dt="2023-10-25T07:37:05.993" v="2192" actId="478"/>
          <ac:spMkLst>
            <pc:docMk/>
            <pc:sldMk cId="556811075" sldId="260"/>
            <ac:spMk id="22" creationId="{E6EB38CF-C989-A271-926E-4D40981AEAC6}"/>
          </ac:spMkLst>
        </pc:spChg>
        <pc:spChg chg="del">
          <ac:chgData name="明阳 阮" userId="a4dcf2889a22c6f9" providerId="LiveId" clId="{389D68A1-24FC-423B-B5DD-8195EC5F55C7}" dt="2023-10-25T07:37:04.770" v="2191" actId="478"/>
          <ac:spMkLst>
            <pc:docMk/>
            <pc:sldMk cId="556811075" sldId="260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5T07:38:35.624" v="2229" actId="1076"/>
          <ac:spMkLst>
            <pc:docMk/>
            <pc:sldMk cId="556811075" sldId="260"/>
            <ac:spMk id="24" creationId="{1B68C04A-93B5-2CFB-C55A-0DFB388209CF}"/>
          </ac:spMkLst>
        </pc:spChg>
        <pc:spChg chg="del">
          <ac:chgData name="明阳 阮" userId="a4dcf2889a22c6f9" providerId="LiveId" clId="{389D68A1-24FC-423B-B5DD-8195EC5F55C7}" dt="2023-10-25T07:37:06.928" v="2193" actId="478"/>
          <ac:spMkLst>
            <pc:docMk/>
            <pc:sldMk cId="556811075" sldId="260"/>
            <ac:spMk id="29" creationId="{55B49F78-0345-8486-49C2-739DB7C86DFD}"/>
          </ac:spMkLst>
        </pc:spChg>
        <pc:spChg chg="add mod">
          <ac:chgData name="明阳 阮" userId="a4dcf2889a22c6f9" providerId="LiveId" clId="{389D68A1-24FC-423B-B5DD-8195EC5F55C7}" dt="2023-10-25T07:44:26.969" v="2341" actId="1076"/>
          <ac:spMkLst>
            <pc:docMk/>
            <pc:sldMk cId="556811075" sldId="260"/>
            <ac:spMk id="32" creationId="{61EBF004-8408-1F55-CDBC-9F97414C12A4}"/>
          </ac:spMkLst>
        </pc:spChg>
        <pc:spChg chg="add 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33" creationId="{69A9B4E1-418A-85B6-463B-EC28870F900C}"/>
          </ac:spMkLst>
        </pc:spChg>
        <pc:spChg chg="add mod">
          <ac:chgData name="明阳 阮" userId="a4dcf2889a22c6f9" providerId="LiveId" clId="{389D68A1-24FC-423B-B5DD-8195EC5F55C7}" dt="2023-10-25T07:46:05.993" v="2350" actId="1076"/>
          <ac:spMkLst>
            <pc:docMk/>
            <pc:sldMk cId="556811075" sldId="260"/>
            <ac:spMk id="34" creationId="{8676FFD5-E607-3789-D67D-ED90A006925E}"/>
          </ac:spMkLst>
        </pc:spChg>
        <pc:spChg chg="add mod">
          <ac:chgData name="明阳 阮" userId="a4dcf2889a22c6f9" providerId="LiveId" clId="{389D68A1-24FC-423B-B5DD-8195EC5F55C7}" dt="2023-10-25T07:46:14.085" v="2351" actId="1076"/>
          <ac:spMkLst>
            <pc:docMk/>
            <pc:sldMk cId="556811075" sldId="260"/>
            <ac:spMk id="35" creationId="{33114778-EBDD-8866-35AF-2B8E56F81C53}"/>
          </ac:spMkLst>
        </pc:spChg>
        <pc:spChg chg="add mod">
          <ac:chgData name="明阳 阮" userId="a4dcf2889a22c6f9" providerId="LiveId" clId="{389D68A1-24FC-423B-B5DD-8195EC5F55C7}" dt="2023-10-25T08:40:38.779" v="2578"/>
          <ac:spMkLst>
            <pc:docMk/>
            <pc:sldMk cId="556811075" sldId="260"/>
            <ac:spMk id="36" creationId="{A1E23529-14AD-1B37-FC0E-5D434B420819}"/>
          </ac:spMkLst>
        </pc:spChg>
        <pc:picChg chg="del mod">
          <ac:chgData name="明阳 阮" userId="a4dcf2889a22c6f9" providerId="LiveId" clId="{389D68A1-24FC-423B-B5DD-8195EC5F55C7}" dt="2023-10-25T07:37:43.454" v="2206" actId="478"/>
          <ac:picMkLst>
            <pc:docMk/>
            <pc:sldMk cId="556811075" sldId="260"/>
            <ac:picMk id="25" creationId="{1CB554E5-32F1-2252-4AD4-FA6DAA24E4A3}"/>
          </ac:picMkLst>
        </pc:picChg>
        <pc:cxnChg chg="del">
          <ac:chgData name="明阳 阮" userId="a4dcf2889a22c6f9" providerId="LiveId" clId="{389D68A1-24FC-423B-B5DD-8195EC5F55C7}" dt="2023-10-25T07:37:09.149" v="2195" actId="478"/>
          <ac:cxnSpMkLst>
            <pc:docMk/>
            <pc:sldMk cId="556811075" sldId="260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5T07:42:40.687" v="2304" actId="1076"/>
          <ac:cxnSpMkLst>
            <pc:docMk/>
            <pc:sldMk cId="556811075" sldId="260"/>
            <ac:cxnSpMk id="27" creationId="{FC95216B-5D4C-4BE5-9F98-B261415863C1}"/>
          </ac:cxnSpMkLst>
        </pc:cxnChg>
      </pc:sldChg>
      <pc:sldChg chg="addSp modSp new del mod">
        <pc:chgData name="明阳 阮" userId="a4dcf2889a22c6f9" providerId="LiveId" clId="{389D68A1-24FC-423B-B5DD-8195EC5F55C7}" dt="2023-10-23T03:31:53.501" v="605" actId="47"/>
        <pc:sldMkLst>
          <pc:docMk/>
          <pc:sldMk cId="3023593682" sldId="260"/>
        </pc:sldMkLst>
        <pc:spChg chg="add">
          <ac:chgData name="明阳 阮" userId="a4dcf2889a22c6f9" providerId="LiveId" clId="{389D68A1-24FC-423B-B5DD-8195EC5F55C7}" dt="2023-10-23T03:31:27.177" v="596" actId="11529"/>
          <ac:spMkLst>
            <pc:docMk/>
            <pc:sldMk cId="3023593682" sldId="260"/>
            <ac:spMk id="4" creationId="{149E48F7-D027-B1A5-3A85-4E2378840BB4}"/>
          </ac:spMkLst>
        </pc:spChg>
        <pc:spChg chg="add mod">
          <ac:chgData name="明阳 阮" userId="a4dcf2889a22c6f9" providerId="LiveId" clId="{389D68A1-24FC-423B-B5DD-8195EC5F55C7}" dt="2023-10-23T03:31:37.509" v="604" actId="20577"/>
          <ac:spMkLst>
            <pc:docMk/>
            <pc:sldMk cId="3023593682" sldId="260"/>
            <ac:spMk id="5" creationId="{D83AC63A-6645-60B4-90E8-199BA7E75867}"/>
          </ac:spMkLst>
        </pc:spChg>
        <pc:picChg chg="add mod">
          <ac:chgData name="明阳 阮" userId="a4dcf2889a22c6f9" providerId="LiveId" clId="{389D68A1-24FC-423B-B5DD-8195EC5F55C7}" dt="2023-10-23T03:31:16.580" v="595" actId="931"/>
          <ac:picMkLst>
            <pc:docMk/>
            <pc:sldMk cId="3023593682" sldId="260"/>
            <ac:picMk id="3" creationId="{82A54F19-14DB-4665-B030-9021C8766279}"/>
          </ac:picMkLst>
        </pc:picChg>
      </pc:sldChg>
      <pc:sldChg chg="addSp delSp modSp new del mod">
        <pc:chgData name="明阳 阮" userId="a4dcf2889a22c6f9" providerId="LiveId" clId="{389D68A1-24FC-423B-B5DD-8195EC5F55C7}" dt="2023-10-23T03:30:34.150" v="593" actId="47"/>
        <pc:sldMkLst>
          <pc:docMk/>
          <pc:sldMk cId="3730859856" sldId="260"/>
        </pc:sldMkLst>
        <pc:spChg chg="add del mod">
          <ac:chgData name="明阳 阮" userId="a4dcf2889a22c6f9" providerId="LiveId" clId="{389D68A1-24FC-423B-B5DD-8195EC5F55C7}" dt="2023-10-23T03:30:18.100" v="588" actId="478"/>
          <ac:spMkLst>
            <pc:docMk/>
            <pc:sldMk cId="3730859856" sldId="260"/>
            <ac:spMk id="3" creationId="{DF321270-851A-B220-3F78-037108431DD6}"/>
          </ac:spMkLst>
        </pc:spChg>
        <pc:spChg chg="add">
          <ac:chgData name="明阳 阮" userId="a4dcf2889a22c6f9" providerId="LiveId" clId="{389D68A1-24FC-423B-B5DD-8195EC5F55C7}" dt="2023-10-23T03:30:27.515" v="589" actId="11529"/>
          <ac:spMkLst>
            <pc:docMk/>
            <pc:sldMk cId="3730859856" sldId="260"/>
            <ac:spMk id="4" creationId="{39CF2CC5-2E45-FEC9-3B6B-0B65AED9A5E6}"/>
          </ac:spMkLst>
        </pc:spChg>
        <pc:spChg chg="add del mod">
          <ac:chgData name="明阳 阮" userId="a4dcf2889a22c6f9" providerId="LiveId" clId="{389D68A1-24FC-423B-B5DD-8195EC5F55C7}" dt="2023-10-23T03:30:33.321" v="592"/>
          <ac:spMkLst>
            <pc:docMk/>
            <pc:sldMk cId="3730859856" sldId="260"/>
            <ac:spMk id="5" creationId="{7FD0A0C5-62A9-ADF7-0718-2311E2107837}"/>
          </ac:spMkLst>
        </pc:spChg>
        <pc:picChg chg="add mod">
          <ac:chgData name="明阳 阮" userId="a4dcf2889a22c6f9" providerId="LiveId" clId="{389D68A1-24FC-423B-B5DD-8195EC5F55C7}" dt="2023-10-23T03:30:10.375" v="585" actId="14100"/>
          <ac:picMkLst>
            <pc:docMk/>
            <pc:sldMk cId="3730859856" sldId="260"/>
            <ac:picMk id="2" creationId="{545FACE9-27A6-7BBB-75F9-87F930A67260}"/>
          </ac:picMkLst>
        </pc:picChg>
      </pc:sldChg>
      <pc:sldChg chg="new">
        <pc:chgData name="明阳 阮" userId="a4dcf2889a22c6f9" providerId="LiveId" clId="{389D68A1-24FC-423B-B5DD-8195EC5F55C7}" dt="2023-10-25T08:12:05.098" v="2532" actId="680"/>
        <pc:sldMkLst>
          <pc:docMk/>
          <pc:sldMk cId="2012497008" sldId="261"/>
        </pc:sldMkLst>
      </pc:sldChg>
      <pc:sldChg chg="add ord">
        <pc:chgData name="明阳 阮" userId="a4dcf2889a22c6f9" providerId="LiveId" clId="{389D68A1-24FC-423B-B5DD-8195EC5F55C7}" dt="2023-10-26T03:02:10.744" v="3479"/>
        <pc:sldMkLst>
          <pc:docMk/>
          <pc:sldMk cId="2617193400" sldId="262"/>
        </pc:sldMkLst>
      </pc:sldChg>
      <pc:sldChg chg="add ord">
        <pc:chgData name="明阳 阮" userId="a4dcf2889a22c6f9" providerId="LiveId" clId="{389D68A1-24FC-423B-B5DD-8195EC5F55C7}" dt="2023-10-26T03:18:36.693" v="3688"/>
        <pc:sldMkLst>
          <pc:docMk/>
          <pc:sldMk cId="1409799460" sldId="263"/>
        </pc:sldMkLst>
      </pc:sldChg>
      <pc:sldChg chg="add del">
        <pc:chgData name="明阳 阮" userId="a4dcf2889a22c6f9" providerId="LiveId" clId="{389D68A1-24FC-423B-B5DD-8195EC5F55C7}" dt="2023-10-26T03:05:07.934" v="3528"/>
        <pc:sldMkLst>
          <pc:docMk/>
          <pc:sldMk cId="1469992898" sldId="263"/>
        </pc:sldMkLst>
      </pc:sldChg>
      <pc:sldChg chg="new">
        <pc:chgData name="明阳 阮" userId="a4dcf2889a22c6f9" providerId="LiveId" clId="{389D68A1-24FC-423B-B5DD-8195EC5F55C7}" dt="2023-10-26T03:37:10.662" v="3967" actId="680"/>
        <pc:sldMkLst>
          <pc:docMk/>
          <pc:sldMk cId="250653327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5227-18F9-4A03-8D8F-BE85A99B86E1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3F4F-F1BD-4470-81BD-E5FB23E58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3F4F-F1BD-4470-81BD-E5FB23E583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79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765B0-4068-FD97-0725-DEACEC27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64BDF-9E60-5D90-2DB7-C7A1718E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06527-6555-28DF-9E47-654759B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9A5-3755-40EF-A9A6-85674BD00511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5AE43-FFC5-065C-F8BF-83782F1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B61BA-E2BD-ABE7-36BD-8FF956A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9D3E2-63C4-541B-10E3-4929AFAC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99221-883D-C161-F91C-D1BBA094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A1F78-E54A-6A26-32D9-D0787A6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A17-77D1-43B4-80A0-312EE7C91B7B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53886-D552-9298-E22F-2468303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02A8F-B18D-4F0C-3E10-C0C71579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7805D4-15EC-C378-F37B-A5099007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1A6E8-6BE3-5D36-4821-683BE45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2E81-E95F-A400-8CCE-FE42695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2AD-7F33-4B79-AD1C-D4CD740B887A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227E0-1D9A-92D3-0CC5-412EFC2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506A0-79A4-0E29-7DC6-B11234A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57964-CDD6-26B9-CC22-37557A8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9E349-9CA9-8EDD-D04A-A55D07E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799B2-83E8-68EA-858F-4B9ADE5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2788-C965-4BA0-9745-64E991875797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A6C53-96A2-D699-E711-C64B40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30937-A306-9CD0-ADD6-320E2CF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8A7D-0029-BEE6-E4D4-F919EA5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3DD17-EE29-1CA5-5CAB-E0F63E6C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7D3D0-7B14-1F20-77E3-F1BB4A28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477E-E081-49BE-B839-DD05AADD248D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1AF8-48C8-CB9F-01D3-048DA2C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36BDE-D2D1-A27A-00FC-66E8FD22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2C5A0-4FEB-1EC2-7E16-0F211CE3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ADA05-0DF9-9554-1F0B-811A8824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7411D-19EA-3B57-03AC-CEEECEBC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75EF6-0B81-A219-7697-D5BB7D3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269C-40B1-4456-9550-F0D0DAF34DF7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A0B9A-79EE-12E5-4FD4-A76A3FC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C21CE-2A6B-9737-2E0E-2963C3C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2BD1-FFC7-AEA9-07A4-F7170AF7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38050-36CD-F317-946C-9C4C480D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96429-F165-3CED-D785-4B354CAC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0C8C93-D49F-BC43-2BD9-62FD8F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6FE0EF-C617-8871-87BE-2D814E7E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4668D-BF32-A295-A76C-00A388B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755-027F-41C4-B80E-70E5EFEE28C7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0630D0-68EE-7879-0C4F-FCB52401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066B5-F4E4-8D29-751E-7481186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E4494-79ED-D127-42F4-68583B4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FEBC31-2045-D5D6-4352-228FC3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5BE3-6D05-409E-9DF0-438CFBBA9E55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F386B-8136-ADFF-7EA6-54996BAA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731C2-92FD-7D8E-58E9-2898831A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18F6E0-EF49-EF62-35B3-3278138D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E6AD-DFF4-4C26-B75B-70B1969C8DA9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BF93E-0837-9D3A-5905-E9F62ED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3E431-9E4E-BC04-E9F4-28518D3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8D193-7085-6EA3-2CAA-DC3DE55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2F201-8122-DA9E-A608-F942187F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C9C00F-8777-80E8-9E7C-21B43F05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379EA-4262-32DD-0ADF-6FF2254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392-BAC9-4A1C-BE7E-0EF1DDBB8D26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4CEF7-1018-EEDA-8C7C-DE5DBAA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3CE6A-87CF-5B18-A2E3-70A0B06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2DA7A-4F7E-6DE2-38B4-5766EAF8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92EDA-405D-7A3D-B1BE-F3BE883C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9BF3D-C54C-EB3E-7F6D-EF576E9A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2EB38-5744-3766-A466-BFC1C3A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1D42-5EA6-49A1-AEF9-4F523217E029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1D6BC-5FEC-BCFB-3E8B-1898ECB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78A9B-FDE7-4E88-4926-2FF90A9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F33285-1477-AEE1-83AC-0340B1BB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C7B5D-5385-CC1B-B1B4-19725160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518F4-1DA0-0B65-886D-C8134F25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00A7-CB5A-444E-A2E3-E8FF8A0FA6F5}" type="datetime1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4002-5B98-6972-4203-AD03B643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B01CD-D1EA-3464-95B2-777B45F5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917F2-289F-0840-82A3-C69646A6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9866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E79047-1F48-4D55-1B0C-28A7CB52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9541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横浜市立大学　立川研究室　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A5FA-9CF7-EDA3-679A-A47A87C3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33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A7C684-E01F-FA84-60E4-3842CD9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5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19131D-51E4-289A-6259-B3E97BB7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5" b="-2155"/>
          <a:stretch/>
        </p:blipFill>
        <p:spPr>
          <a:xfrm>
            <a:off x="435209" y="3901378"/>
            <a:ext cx="2486985" cy="22187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6E4C4F2-91D9-F66F-F33A-5D9771EE5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9" t="15231" r="15965" b="8788"/>
          <a:stretch/>
        </p:blipFill>
        <p:spPr>
          <a:xfrm>
            <a:off x="3309649" y="5062409"/>
            <a:ext cx="1133642" cy="10519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ED1951-C43E-0CEB-74F5-1963EC4F2F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4" t="16639" r="19083" b="13549"/>
          <a:stretch/>
        </p:blipFill>
        <p:spPr>
          <a:xfrm>
            <a:off x="5264655" y="5249064"/>
            <a:ext cx="1205750" cy="865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A525EC-9A2C-564E-2AC8-F69CAB7EDA7C}"/>
              </a:ext>
            </a:extLst>
          </p:cNvPr>
          <p:cNvSpPr txBox="1"/>
          <p:nvPr/>
        </p:nvSpPr>
        <p:spPr>
          <a:xfrm>
            <a:off x="342684" y="4173105"/>
            <a:ext cx="170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CO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分子と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H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原子の反応状態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5FC28-AB76-077E-D839-0CDC02426E62}"/>
              </a:ext>
            </a:extLst>
          </p:cNvPr>
          <p:cNvSpPr txBox="1"/>
          <p:nvPr/>
        </p:nvSpPr>
        <p:spPr>
          <a:xfrm>
            <a:off x="5017149" y="4173106"/>
            <a:ext cx="120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生成する</a:t>
            </a:r>
            <a:r>
              <a:rPr kumimoji="1"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CHO</a:t>
            </a:r>
            <a:r>
              <a:rPr kumimoji="1"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分子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0116AF-BCE9-A986-10C6-7D31F9D6A22D}"/>
              </a:ext>
            </a:extLst>
          </p:cNvPr>
          <p:cNvSpPr txBox="1"/>
          <p:nvPr/>
        </p:nvSpPr>
        <p:spPr>
          <a:xfrm>
            <a:off x="3146054" y="4034605"/>
            <a:ext cx="120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CO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分子と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H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原子の遷移状態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973D2D-3AF8-8F5E-6BAC-8B2D743A04BB}"/>
              </a:ext>
            </a:extLst>
          </p:cNvPr>
          <p:cNvSpPr txBox="1"/>
          <p:nvPr/>
        </p:nvSpPr>
        <p:spPr>
          <a:xfrm>
            <a:off x="3427083" y="68785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Angsana New" panose="02020603050405020304" pitchFamily="18" charset="-34"/>
              </a:rPr>
              <a:t>Computational level</a:t>
            </a:r>
            <a:endParaRPr kumimoji="1" lang="en-US" altLang="ja-JP" sz="1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544842-33C6-95E3-E90C-46463249C2E0}"/>
              </a:ext>
            </a:extLst>
          </p:cNvPr>
          <p:cNvSpPr txBox="1"/>
          <p:nvPr/>
        </p:nvSpPr>
        <p:spPr>
          <a:xfrm>
            <a:off x="5399098" y="687853"/>
            <a:ext cx="222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Activation energy</a:t>
            </a:r>
            <a:r>
              <a:rPr kumimoji="1" lang="en-US" altLang="ja-JP" sz="1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1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kcal/mol</a:t>
            </a:r>
            <a:r>
              <a:rPr kumimoji="1" lang="en-US" altLang="ja-JP" sz="1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)</a:t>
            </a:r>
            <a:endParaRPr kumimoji="1" lang="ja-JP" altLang="en-US" sz="14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373507-A159-CD39-66BA-3CC279B6911D}"/>
              </a:ext>
            </a:extLst>
          </p:cNvPr>
          <p:cNvSpPr txBox="1"/>
          <p:nvPr/>
        </p:nvSpPr>
        <p:spPr>
          <a:xfrm>
            <a:off x="3427083" y="1025987"/>
            <a:ext cx="210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ω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B97XD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6-31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++G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(d,p)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E8A17C-A0B8-BC6E-E2E7-92A087B80055}"/>
              </a:ext>
            </a:extLst>
          </p:cNvPr>
          <p:cNvSpPr txBox="1"/>
          <p:nvPr/>
        </p:nvSpPr>
        <p:spPr>
          <a:xfrm>
            <a:off x="3437502" y="1319396"/>
            <a:ext cx="194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B3LYP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6-311++G (d,p)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51DB1A-ECDC-8D59-2865-C530E4895565}"/>
              </a:ext>
            </a:extLst>
          </p:cNvPr>
          <p:cNvSpPr txBox="1"/>
          <p:nvPr/>
        </p:nvSpPr>
        <p:spPr>
          <a:xfrm>
            <a:off x="3437502" y="1612805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mPW1PBE/6-31++G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(d,p)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617CB3-9B75-DB05-6369-F84D19A40DC5}"/>
              </a:ext>
            </a:extLst>
          </p:cNvPr>
          <p:cNvSpPr txBox="1"/>
          <p:nvPr/>
        </p:nvSpPr>
        <p:spPr>
          <a:xfrm>
            <a:off x="5881782" y="101111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4.0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56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44391F-3F5F-463B-3D83-0EE18FC18011}"/>
              </a:ext>
            </a:extLst>
          </p:cNvPr>
          <p:cNvSpPr txBox="1"/>
          <p:nvPr/>
        </p:nvSpPr>
        <p:spPr>
          <a:xfrm>
            <a:off x="5881782" y="129712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0.819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5226DE-C97C-145D-CBDB-7B79C499EF60}"/>
              </a:ext>
            </a:extLst>
          </p:cNvPr>
          <p:cNvSpPr txBox="1"/>
          <p:nvPr/>
        </p:nvSpPr>
        <p:spPr>
          <a:xfrm>
            <a:off x="5881782" y="159228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1.886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2008E6-BFF4-22D8-483D-42E8CE20DC2F}"/>
              </a:ext>
            </a:extLst>
          </p:cNvPr>
          <p:cNvCxnSpPr>
            <a:cxnSpLocks/>
          </p:cNvCxnSpPr>
          <p:nvPr/>
        </p:nvCxnSpPr>
        <p:spPr>
          <a:xfrm>
            <a:off x="3510641" y="1900065"/>
            <a:ext cx="6528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A0BE6B-0F73-77A5-A619-717169AF228C}"/>
              </a:ext>
            </a:extLst>
          </p:cNvPr>
          <p:cNvCxnSpPr>
            <a:cxnSpLocks/>
          </p:cNvCxnSpPr>
          <p:nvPr/>
        </p:nvCxnSpPr>
        <p:spPr>
          <a:xfrm>
            <a:off x="3510641" y="1028353"/>
            <a:ext cx="6528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15F97A2-9AD4-16EE-5837-4259EAC19F21}"/>
              </a:ext>
            </a:extLst>
          </p:cNvPr>
          <p:cNvCxnSpPr>
            <a:cxnSpLocks/>
          </p:cNvCxnSpPr>
          <p:nvPr/>
        </p:nvCxnSpPr>
        <p:spPr>
          <a:xfrm>
            <a:off x="3510641" y="687853"/>
            <a:ext cx="6528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08E122-8987-F882-EDCB-52D6A3310BEB}"/>
              </a:ext>
            </a:extLst>
          </p:cNvPr>
          <p:cNvSpPr txBox="1"/>
          <p:nvPr/>
        </p:nvSpPr>
        <p:spPr>
          <a:xfrm>
            <a:off x="7719274" y="684345"/>
            <a:ext cx="2209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Formation energy</a:t>
            </a:r>
            <a:r>
              <a:rPr kumimoji="1" lang="en-US" altLang="ja-JP" sz="1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1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kcal/mol</a:t>
            </a:r>
            <a:r>
              <a:rPr kumimoji="1" lang="en-US" altLang="ja-JP" sz="1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)</a:t>
            </a:r>
            <a:endParaRPr kumimoji="1" lang="ja-JP" altLang="en-US" sz="14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AC8F7D-2208-BA23-C1DE-C6D217BCF0CE}"/>
              </a:ext>
            </a:extLst>
          </p:cNvPr>
          <p:cNvSpPr txBox="1"/>
          <p:nvPr/>
        </p:nvSpPr>
        <p:spPr>
          <a:xfrm>
            <a:off x="8447373" y="1000231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26.919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96BF51-99DA-4C10-5BD7-ACCE73857BB6}"/>
              </a:ext>
            </a:extLst>
          </p:cNvPr>
          <p:cNvSpPr txBox="1"/>
          <p:nvPr/>
        </p:nvSpPr>
        <p:spPr>
          <a:xfrm>
            <a:off x="8447373" y="1286237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25.935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EF1882-74CF-176D-DC40-4D151C3ABEF0}"/>
              </a:ext>
            </a:extLst>
          </p:cNvPr>
          <p:cNvSpPr txBox="1"/>
          <p:nvPr/>
        </p:nvSpPr>
        <p:spPr>
          <a:xfrm>
            <a:off x="8447373" y="158140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27.397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A64F4DB-0934-8888-183B-089AE1F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9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C775A561-21D3-E34D-55F6-A25521B8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925" y="2516319"/>
            <a:ext cx="3381375" cy="25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sz="1000" b="1" dirty="0"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ＭＳ Ｐゴシック" panose="020B0600070205080204" pitchFamily="50" charset="-128"/>
              </a:rPr>
              <a:t>Fig. </a:t>
            </a:r>
            <a:r>
              <a:rPr lang="en-US" sz="1000" b="1" dirty="0">
                <a:latin typeface="Times New Roman" panose="02020603050405020304" pitchFamily="18" charset="0"/>
                <a:ea typeface="ＭＳ Ｐ明朝" panose="02020600040205080304" pitchFamily="18" charset="-128"/>
                <a:cs typeface="ＭＳ Ｐゴシック" panose="020B0600070205080204" pitchFamily="50" charset="-128"/>
              </a:rPr>
              <a:t>2</a:t>
            </a:r>
            <a:r>
              <a:rPr lang="en-US" sz="1000" dirty="0"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ＭＳ Ｐゴシック" panose="020B0600070205080204" pitchFamily="50" charset="-128"/>
              </a:rPr>
              <a:t> Energy Diagram of  CO Molecule and H Atom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93E2078-9906-6CC6-3F53-96CB2B12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0" t="11392" r="8425" b="9032"/>
          <a:stretch/>
        </p:blipFill>
        <p:spPr>
          <a:xfrm>
            <a:off x="5940730" y="1086280"/>
            <a:ext cx="2571321" cy="168276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6283920-28CF-3E4B-6ABA-056C4BB69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" t="8447" r="3000" b="3806"/>
          <a:stretch/>
        </p:blipFill>
        <p:spPr>
          <a:xfrm>
            <a:off x="1114579" y="705534"/>
            <a:ext cx="3836355" cy="168276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E0EA99-375E-3827-9084-8008930B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1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050B2D7-E5CC-D414-5127-D0250484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95" y="1168772"/>
            <a:ext cx="5924854" cy="238772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22B70A-27AB-47AE-53E5-E1F76245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2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1836165"/>
            <a:ext cx="4388938" cy="332897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536728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1078818" y="2649195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1753173" y="2981646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</a:t>
            </a: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.No.1,2006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884650" y="222864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32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32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blipFill>
                <a:blip r:embed="rId2"/>
                <a:stretch>
                  <a:fillRect l="-6047" t="-19588" r="-4884" b="-25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BAABE-3D75-E11D-5C2E-71A3C69C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1836165"/>
            <a:ext cx="4388938" cy="332897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536728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5378499" y="4573339"/>
            <a:ext cx="244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1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万倍！）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1078818" y="2649195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1753173" y="2981646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</a:t>
            </a: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.No.1,2006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884650" y="222864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2CD8199-34A4-3362-CB4B-1BC08EABB2F6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>
            <a:off x="4774040" y="1852696"/>
            <a:ext cx="2709906" cy="107668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C6F8A78-F13F-C341-861D-0A7556D83A93}"/>
              </a:ext>
            </a:extLst>
          </p:cNvPr>
          <p:cNvCxnSpPr>
            <a:cxnSpLocks/>
          </p:cNvCxnSpPr>
          <p:nvPr/>
        </p:nvCxnSpPr>
        <p:spPr>
          <a:xfrm flipH="1" flipV="1">
            <a:off x="4810069" y="3175787"/>
            <a:ext cx="2463513" cy="50703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B388CF3A-A224-18D5-B91D-FB688380E71F}"/>
              </a:ext>
            </a:extLst>
          </p:cNvPr>
          <p:cNvSpPr/>
          <p:nvPr/>
        </p:nvSpPr>
        <p:spPr>
          <a:xfrm>
            <a:off x="7177696" y="1554701"/>
            <a:ext cx="4860758" cy="3938574"/>
          </a:xfrm>
          <a:prstGeom prst="cloud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483946" y="1529530"/>
            <a:ext cx="28080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</a:t>
            </a:r>
            <a:r>
              <a:rPr lang="en-US" altLang="ja-JP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[2]</a:t>
            </a:r>
            <a:endParaRPr kumimoji="1" lang="ja-JP" altLang="en-US" sz="2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/>
              <p:nvPr/>
            </p:nvSpPr>
            <p:spPr>
              <a:xfrm>
                <a:off x="7432664" y="2247826"/>
                <a:ext cx="4350819" cy="60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32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ja-JP" sz="32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𝐎𝐇</m:t>
                      </m:r>
                      <m:r>
                        <a:rPr kumimoji="1" lang="en-US" altLang="zh-CN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3200" b="1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3200" b="1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𝐃𝐎𝐇</m:t>
                      </m:r>
                    </m:oMath>
                  </m:oMathPara>
                </a14:m>
                <a:endParaRPr kumimoji="1" lang="en-US" altLang="zh-CN" sz="3200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64" y="2247826"/>
                <a:ext cx="4350819" cy="603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244405-1D80-7D1A-DA82-F6F7EE0E5A93}"/>
              </a:ext>
            </a:extLst>
          </p:cNvPr>
          <p:cNvGrpSpPr/>
          <p:nvPr/>
        </p:nvGrpSpPr>
        <p:grpSpPr>
          <a:xfrm>
            <a:off x="3345833" y="2188333"/>
            <a:ext cx="1646605" cy="1327150"/>
            <a:chOff x="3107067" y="2607195"/>
            <a:chExt cx="1646605" cy="132715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1084028-11C5-8264-707B-E023AF107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96" t="23461" r="29485" b="20531"/>
            <a:stretch/>
          </p:blipFill>
          <p:spPr>
            <a:xfrm>
              <a:off x="3473758" y="2762137"/>
              <a:ext cx="1061516" cy="11722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2377FFA6-3957-74D5-E50E-256FA3970FAE}"/>
                </a:ext>
              </a:extLst>
            </p:cNvPr>
            <p:cNvSpPr txBox="1"/>
            <p:nvPr/>
          </p:nvSpPr>
          <p:spPr>
            <a:xfrm>
              <a:off x="3107067" y="2607195"/>
              <a:ext cx="16466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/>
                <a:t>星間分子雲</a:t>
              </a:r>
              <a:r>
                <a:rPr kumimoji="1" lang="en-US" altLang="zh-CN" sz="1800" b="0" dirty="0"/>
                <a:t>[1]</a:t>
              </a:r>
              <a:endParaRPr kumimoji="1" lang="ja-JP" altLang="en-US" sz="1800" dirty="0"/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57C73744-E5D4-D3F5-6116-A63F2A168774}"/>
              </a:ext>
            </a:extLst>
          </p:cNvPr>
          <p:cNvSpPr/>
          <p:nvPr/>
        </p:nvSpPr>
        <p:spPr>
          <a:xfrm>
            <a:off x="3943788" y="3634586"/>
            <a:ext cx="4388939" cy="12138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28">
            <a:extLst>
              <a:ext uri="{FF2B5EF4-FFF2-40B4-BE49-F238E27FC236}">
                <a16:creationId xmlns:a16="http://schemas.microsoft.com/office/drawing/2014/main" id="{DE956BFB-DA2A-77E6-0210-1A1A38158854}"/>
              </a:ext>
            </a:extLst>
          </p:cNvPr>
          <p:cNvSpPr txBox="1"/>
          <p:nvPr/>
        </p:nvSpPr>
        <p:spPr>
          <a:xfrm>
            <a:off x="5039733" y="39238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32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32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blipFill>
                <a:blip r:embed="rId4"/>
                <a:stretch>
                  <a:fillRect l="-6047" t="-19588" r="-4884" b="-25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/>
              <p:nvPr/>
            </p:nvSpPr>
            <p:spPr>
              <a:xfrm>
                <a:off x="8456701" y="3657803"/>
                <a:ext cx="3099406" cy="11988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32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32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32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DOH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3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3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3200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01" y="3657803"/>
                <a:ext cx="3099406" cy="1198854"/>
              </a:xfrm>
              <a:prstGeom prst="rect">
                <a:avLst/>
              </a:prstGeom>
              <a:blipFill>
                <a:blip r:embed="rId5"/>
                <a:stretch>
                  <a:fillRect r="-5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64C48EE-8443-9C32-B93D-015DC4367BFE}"/>
              </a:ext>
            </a:extLst>
          </p:cNvPr>
          <p:cNvSpPr/>
          <p:nvPr/>
        </p:nvSpPr>
        <p:spPr>
          <a:xfrm>
            <a:off x="7591218" y="2748221"/>
            <a:ext cx="40337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メタノール内の</a:t>
            </a:r>
            <a:r>
              <a: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D/H</a:t>
            </a:r>
            <a:r>
              <a:rPr kumimoji="1"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比</a:t>
            </a:r>
            <a:endParaRPr kumimoji="1" lang="ja-JP" altLang="en-US" sz="2800" dirty="0">
              <a:solidFill>
                <a:schemeClr val="tx1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38C4B-C6F7-684D-F1D6-15542D06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6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35723FE9-1EC3-3299-DB11-F6D124DB0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" y="2272533"/>
            <a:ext cx="2143125" cy="2143125"/>
          </a:xfrm>
          <a:prstGeom prst="rect">
            <a:avLst/>
          </a:prstGeom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3934185" y="2136963"/>
            <a:ext cx="7995843" cy="2806536"/>
          </a:xfrm>
          <a:prstGeom prst="cloud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4568029" y="2837349"/>
            <a:ext cx="6545326" cy="1073824"/>
          </a:xfrm>
          <a:custGeom>
            <a:avLst/>
            <a:gdLst>
              <a:gd name="connsiteX0" fmla="*/ 0 w 6132664"/>
              <a:gd name="connsiteY0" fmla="*/ 1297965 h 2595929"/>
              <a:gd name="connsiteX1" fmla="*/ 3066332 w 6132664"/>
              <a:gd name="connsiteY1" fmla="*/ 0 h 2595929"/>
              <a:gd name="connsiteX2" fmla="*/ 6132664 w 6132664"/>
              <a:gd name="connsiteY2" fmla="*/ 1297965 h 2595929"/>
              <a:gd name="connsiteX3" fmla="*/ 3066332 w 6132664"/>
              <a:gd name="connsiteY3" fmla="*/ 2595930 h 2595929"/>
              <a:gd name="connsiteX4" fmla="*/ 0 w 6132664"/>
              <a:gd name="connsiteY4" fmla="*/ 1297965 h 2595929"/>
              <a:gd name="connsiteX0" fmla="*/ 0 w 6132664"/>
              <a:gd name="connsiteY0" fmla="*/ 1297965 h 1460211"/>
              <a:gd name="connsiteX1" fmla="*/ 3066332 w 6132664"/>
              <a:gd name="connsiteY1" fmla="*/ 0 h 1460211"/>
              <a:gd name="connsiteX2" fmla="*/ 6132664 w 6132664"/>
              <a:gd name="connsiteY2" fmla="*/ 1297965 h 1460211"/>
              <a:gd name="connsiteX3" fmla="*/ 0 w 6132664"/>
              <a:gd name="connsiteY3" fmla="*/ 1297965 h 1460211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21270"/>
              <a:gd name="connsiteX1" fmla="*/ 3066332 w 6132664"/>
              <a:gd name="connsiteY1" fmla="*/ 0 h 1321270"/>
              <a:gd name="connsiteX2" fmla="*/ 6132664 w 6132664"/>
              <a:gd name="connsiteY2" fmla="*/ 1297965 h 1321270"/>
              <a:gd name="connsiteX3" fmla="*/ 0 w 6132664"/>
              <a:gd name="connsiteY3" fmla="*/ 1297965 h 1321270"/>
              <a:gd name="connsiteX0" fmla="*/ 0 w 6132664"/>
              <a:gd name="connsiteY0" fmla="*/ 1297965 h 1306563"/>
              <a:gd name="connsiteX1" fmla="*/ 3066332 w 6132664"/>
              <a:gd name="connsiteY1" fmla="*/ 0 h 1306563"/>
              <a:gd name="connsiteX2" fmla="*/ 6132664 w 6132664"/>
              <a:gd name="connsiteY2" fmla="*/ 1297965 h 1306563"/>
              <a:gd name="connsiteX3" fmla="*/ 0 w 6132664"/>
              <a:gd name="connsiteY3" fmla="*/ 1297965 h 130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2664" h="1306563">
                <a:moveTo>
                  <a:pt x="0" y="1297965"/>
                </a:moveTo>
                <a:cubicBezTo>
                  <a:pt x="0" y="581119"/>
                  <a:pt x="1372844" y="0"/>
                  <a:pt x="3066332" y="0"/>
                </a:cubicBezTo>
                <a:cubicBezTo>
                  <a:pt x="4759820" y="0"/>
                  <a:pt x="6132664" y="581119"/>
                  <a:pt x="6132664" y="1297965"/>
                </a:cubicBezTo>
                <a:cubicBezTo>
                  <a:pt x="3875311" y="1321788"/>
                  <a:pt x="3398634" y="1287412"/>
                  <a:pt x="0" y="1297965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4808390" y="2067273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4296970" y="3129678"/>
                <a:ext cx="2018232" cy="5232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𝐂𝐎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70" y="3129678"/>
                <a:ext cx="201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5784493" y="2529163"/>
                <a:ext cx="2153007" cy="5232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𝐂𝐇𝐎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93" y="2529163"/>
                <a:ext cx="21530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8275150" y="2614583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9611690" y="2742740"/>
                <a:ext cx="2172838" cy="95410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kumimoji="1" lang="en-US" altLang="ja-JP" sz="28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ja-JP" sz="28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𝐎𝐇</m:t>
                      </m:r>
                      <m:r>
                        <a:rPr kumimoji="1" lang="en-US" altLang="ja-JP" sz="28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8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𝐃𝐎𝐇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690" y="2742740"/>
                <a:ext cx="2172838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9205191" y="2786549"/>
            <a:ext cx="565818" cy="158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793850" y="973146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分子雲には氷微粒子が存在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1152268" y="3696847"/>
            <a:ext cx="3415761" cy="902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1194789" y="2561348"/>
            <a:ext cx="3519746" cy="9788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1142391" y="3508159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28">
            <a:extLst>
              <a:ext uri="{FF2B5EF4-FFF2-40B4-BE49-F238E27FC236}">
                <a16:creationId xmlns:a16="http://schemas.microsoft.com/office/drawing/2014/main" id="{2719EECA-E609-5B43-9A62-72A21AEE975E}"/>
              </a:ext>
            </a:extLst>
          </p:cNvPr>
          <p:cNvSpPr txBox="1"/>
          <p:nvPr/>
        </p:nvSpPr>
        <p:spPr>
          <a:xfrm>
            <a:off x="4578132" y="4677900"/>
            <a:ext cx="510909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重水素濃縮の機構は未解明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5345687" y="2859769"/>
            <a:ext cx="570142" cy="204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7767538" y="2791111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6DE3C-8727-5144-E418-C7FAFB4D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45FBE3-E121-00DE-62AC-5EAE8E7642BF}"/>
              </a:ext>
            </a:extLst>
          </p:cNvPr>
          <p:cNvSpPr txBox="1"/>
          <p:nvPr/>
        </p:nvSpPr>
        <p:spPr>
          <a:xfrm>
            <a:off x="793850" y="235915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計算手法</a:t>
            </a:r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EEA8F0-FD55-BD66-AD5C-A0828E0A0DFE}"/>
              </a:ext>
            </a:extLst>
          </p:cNvPr>
          <p:cNvSpPr txBox="1"/>
          <p:nvPr/>
        </p:nvSpPr>
        <p:spPr>
          <a:xfrm>
            <a:off x="793850" y="3111339"/>
            <a:ext cx="7995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Gaussian16</a:t>
            </a:r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プログラムを使用</a:t>
            </a:r>
            <a:endParaRPr lang="en-US" altLang="ja-JP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密度汎関数（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DFT</a:t>
            </a:r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）法を用いる</a:t>
            </a:r>
            <a:endParaRPr lang="en-US" altLang="ja-JP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様々な汎関数と基底関数の組み合わせを使用する</a:t>
            </a:r>
            <a:endParaRPr lang="en-US" altLang="ja-JP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28A97E-CDFB-48F2-67BF-84D159D7E898}"/>
              </a:ext>
            </a:extLst>
          </p:cNvPr>
          <p:cNvSpPr txBox="1"/>
          <p:nvPr/>
        </p:nvSpPr>
        <p:spPr>
          <a:xfrm>
            <a:off x="793850" y="2209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79A8A-028B-E144-2DA3-8724DB020E39}"/>
              </a:ext>
            </a:extLst>
          </p:cNvPr>
          <p:cNvSpPr txBox="1"/>
          <p:nvPr/>
        </p:nvSpPr>
        <p:spPr>
          <a:xfrm>
            <a:off x="793849" y="973146"/>
            <a:ext cx="1030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氷表面でのメタノール生成過程における重水素濃縮の解明</a:t>
            </a:r>
            <a:endParaRPr lang="en-US" altLang="ja-JP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2EF397-DF08-D6D7-8FDD-1ACB728B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0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88022C-29BC-202B-0FC7-82D90599AE12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13D45A-08DC-D4B6-D389-973D528810B4}"/>
              </a:ext>
            </a:extLst>
          </p:cNvPr>
          <p:cNvSpPr txBox="1"/>
          <p:nvPr/>
        </p:nvSpPr>
        <p:spPr>
          <a:xfrm>
            <a:off x="793850" y="973146"/>
            <a:ext cx="799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との反応過程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3E9F89-EBF0-9298-8699-E7112A72E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5" b="-2155"/>
          <a:stretch/>
        </p:blipFill>
        <p:spPr>
          <a:xfrm>
            <a:off x="110035" y="1796008"/>
            <a:ext cx="3793031" cy="33839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519CC44-C3D1-D22D-69BF-88ECA69B2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9" t="15231" r="15965" b="8788"/>
          <a:stretch/>
        </p:blipFill>
        <p:spPr>
          <a:xfrm>
            <a:off x="5831220" y="3381302"/>
            <a:ext cx="1985612" cy="184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F39050D-5659-DD9D-0430-6125C2FC4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4" t="16639" r="19083" b="13549"/>
          <a:stretch/>
        </p:blipFill>
        <p:spPr>
          <a:xfrm>
            <a:off x="10320209" y="4022334"/>
            <a:ext cx="1693035" cy="121492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5260F-AEAA-4E1A-D4F4-23F4F3C44ECF}"/>
              </a:ext>
            </a:extLst>
          </p:cNvPr>
          <p:cNvSpPr txBox="1"/>
          <p:nvPr/>
        </p:nvSpPr>
        <p:spPr>
          <a:xfrm>
            <a:off x="475188" y="2301924"/>
            <a:ext cx="2668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原子の反応状態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ECAEAB-A9D9-1131-2D34-741E654F786F}"/>
              </a:ext>
            </a:extLst>
          </p:cNvPr>
          <p:cNvSpPr txBox="1"/>
          <p:nvPr/>
        </p:nvSpPr>
        <p:spPr>
          <a:xfrm>
            <a:off x="9639567" y="2303189"/>
            <a:ext cx="255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生成する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7FF90A-715C-6F80-26DB-BD284FBBC52F}"/>
              </a:ext>
            </a:extLst>
          </p:cNvPr>
          <p:cNvSpPr txBox="1"/>
          <p:nvPr/>
        </p:nvSpPr>
        <p:spPr>
          <a:xfrm>
            <a:off x="5583572" y="2301924"/>
            <a:ext cx="2931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原子の遷移状態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37659EC-9662-9D9A-5DB8-7204798E0AAA}"/>
              </a:ext>
            </a:extLst>
          </p:cNvPr>
          <p:cNvSpPr/>
          <p:nvPr/>
        </p:nvSpPr>
        <p:spPr>
          <a:xfrm>
            <a:off x="3940185" y="3667500"/>
            <a:ext cx="1703172" cy="4743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AC33191-FD61-5981-FFC2-F249CCEEA083}"/>
              </a:ext>
            </a:extLst>
          </p:cNvPr>
          <p:cNvSpPr/>
          <p:nvPr/>
        </p:nvSpPr>
        <p:spPr>
          <a:xfrm>
            <a:off x="8129280" y="3707182"/>
            <a:ext cx="1703172" cy="4743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EEC58-3B49-04C8-81CA-DBF895C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1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88022C-29BC-202B-0FC7-82D90599AE12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13D45A-08DC-D4B6-D389-973D528810B4}"/>
              </a:ext>
            </a:extLst>
          </p:cNvPr>
          <p:cNvSpPr txBox="1"/>
          <p:nvPr/>
        </p:nvSpPr>
        <p:spPr>
          <a:xfrm>
            <a:off x="793850" y="973146"/>
            <a:ext cx="799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活性化エネルギー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94672D-763A-4D7F-112F-34B24761F853}"/>
              </a:ext>
            </a:extLst>
          </p:cNvPr>
          <p:cNvSpPr txBox="1"/>
          <p:nvPr/>
        </p:nvSpPr>
        <p:spPr>
          <a:xfrm>
            <a:off x="1588550" y="2628394"/>
            <a:ext cx="350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Angsana New" panose="02020603050405020304" pitchFamily="18" charset="-34"/>
              </a:rPr>
              <a:t>Computational level</a:t>
            </a:r>
            <a:endParaRPr kumimoji="1" lang="en-US" altLang="ja-JP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FC67F8-14A3-4F17-1BE1-6ECC5A09524A}"/>
              </a:ext>
            </a:extLst>
          </p:cNvPr>
          <p:cNvSpPr txBox="1"/>
          <p:nvPr/>
        </p:nvSpPr>
        <p:spPr>
          <a:xfrm>
            <a:off x="5782223" y="2628393"/>
            <a:ext cx="379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Activation energy</a:t>
            </a:r>
            <a:r>
              <a:rPr kumimoji="1" lang="en-US" altLang="ja-JP" sz="2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(</a:t>
            </a:r>
            <a:r>
              <a:rPr lang="en-US" altLang="ja-JP" sz="2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kcal/mol</a:t>
            </a:r>
            <a:r>
              <a:rPr kumimoji="1" lang="en-US" altLang="ja-JP" sz="2400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15587C-2C95-C759-ABE4-EE36121770AA}"/>
              </a:ext>
            </a:extLst>
          </p:cNvPr>
          <p:cNvSpPr txBox="1"/>
          <p:nvPr/>
        </p:nvSpPr>
        <p:spPr>
          <a:xfrm>
            <a:off x="1588550" y="3314040"/>
            <a:ext cx="360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ω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B97XD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6-31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++G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(d,p)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4F0CA7-46AE-E749-1555-76B1E08BC03A}"/>
              </a:ext>
            </a:extLst>
          </p:cNvPr>
          <p:cNvSpPr txBox="1"/>
          <p:nvPr/>
        </p:nvSpPr>
        <p:spPr>
          <a:xfrm>
            <a:off x="1629106" y="3999686"/>
            <a:ext cx="352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B3LYP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6-311++G (d,p)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5F8D75-B5C9-2194-25B6-631F0AD8DE17}"/>
              </a:ext>
            </a:extLst>
          </p:cNvPr>
          <p:cNvSpPr txBox="1"/>
          <p:nvPr/>
        </p:nvSpPr>
        <p:spPr>
          <a:xfrm>
            <a:off x="1629106" y="4685332"/>
            <a:ext cx="352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mPW1PBE/6-31++G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(d,p)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4326D5-CA4D-448D-A371-0515A2627515}"/>
              </a:ext>
            </a:extLst>
          </p:cNvPr>
          <p:cNvSpPr txBox="1"/>
          <p:nvPr/>
        </p:nvSpPr>
        <p:spPr>
          <a:xfrm>
            <a:off x="6845359" y="3314039"/>
            <a:ext cx="108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4.</a:t>
            </a:r>
            <a:r>
              <a:rPr kumimoji="0"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B25E5B-CCC4-7EC0-7176-28F6E1E64231}"/>
              </a:ext>
            </a:extLst>
          </p:cNvPr>
          <p:cNvSpPr txBox="1"/>
          <p:nvPr/>
        </p:nvSpPr>
        <p:spPr>
          <a:xfrm>
            <a:off x="6845359" y="3999686"/>
            <a:ext cx="108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0.8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F13239-0A18-5EB7-08DE-7EDF26DC17C6}"/>
              </a:ext>
            </a:extLst>
          </p:cNvPr>
          <p:cNvSpPr txBox="1"/>
          <p:nvPr/>
        </p:nvSpPr>
        <p:spPr>
          <a:xfrm>
            <a:off x="6845361" y="4685332"/>
            <a:ext cx="108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2939910-2CEA-826B-B3E3-D186F509D0CB}"/>
              </a:ext>
            </a:extLst>
          </p:cNvPr>
          <p:cNvCxnSpPr>
            <a:cxnSpLocks/>
          </p:cNvCxnSpPr>
          <p:nvPr/>
        </p:nvCxnSpPr>
        <p:spPr>
          <a:xfrm>
            <a:off x="1588550" y="5317033"/>
            <a:ext cx="8387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F0DFC87-D5B3-6A65-3DEC-E4358736ED9E}"/>
              </a:ext>
            </a:extLst>
          </p:cNvPr>
          <p:cNvCxnSpPr>
            <a:cxnSpLocks/>
          </p:cNvCxnSpPr>
          <p:nvPr/>
        </p:nvCxnSpPr>
        <p:spPr>
          <a:xfrm>
            <a:off x="1588549" y="3241875"/>
            <a:ext cx="8387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1573EC5-7B5C-A0B3-8CAB-A50E3B111AAF}"/>
              </a:ext>
            </a:extLst>
          </p:cNvPr>
          <p:cNvCxnSpPr>
            <a:cxnSpLocks/>
          </p:cNvCxnSpPr>
          <p:nvPr/>
        </p:nvCxnSpPr>
        <p:spPr>
          <a:xfrm>
            <a:off x="1588549" y="2499351"/>
            <a:ext cx="8387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11">
            <a:extLst>
              <a:ext uri="{FF2B5EF4-FFF2-40B4-BE49-F238E27FC236}">
                <a16:creationId xmlns:a16="http://schemas.microsoft.com/office/drawing/2014/main" id="{6AF65DD5-AFD7-9737-07CC-787D87BDEA0D}"/>
              </a:ext>
            </a:extLst>
          </p:cNvPr>
          <p:cNvSpPr txBox="1"/>
          <p:nvPr/>
        </p:nvSpPr>
        <p:spPr>
          <a:xfrm>
            <a:off x="1510703" y="1557449"/>
            <a:ext cx="8692076" cy="285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Angsana New" panose="02020603050405020304" pitchFamily="18" charset="-34"/>
              </a:rPr>
              <a:t>Table 1 </a:t>
            </a:r>
            <a:r>
              <a:rPr lang="en-US" sz="2400" kern="1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Activation energies obtained from several computational level</a:t>
            </a:r>
            <a:endParaRPr lang="ja-JP" sz="2400" kern="100" dirty="0">
              <a:effectLst/>
              <a:latin typeface="Times New Roman" panose="02020603050405020304" pitchFamily="18" charset="0"/>
              <a:ea typeface="ＭＳ Ｐ明朝" panose="02020600040205080304" pitchFamily="18" charset="-128"/>
              <a:cs typeface="Angsana New" panose="02020603050405020304" pitchFamily="18" charset="-34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9283EC-854C-92BC-00BD-55CFE7F8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BE148D-E179-38A5-2D07-6E898CE31AC5}"/>
              </a:ext>
            </a:extLst>
          </p:cNvPr>
          <p:cNvSpPr txBox="1"/>
          <p:nvPr/>
        </p:nvSpPr>
        <p:spPr>
          <a:xfrm>
            <a:off x="1809512" y="554296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MRCI+Q/</a:t>
            </a:r>
            <a:r>
              <a:rPr lang="en-US" altLang="ja-JP" sz="18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aug</a:t>
            </a:r>
            <a:r>
              <a:rPr lang="en-US" altLang="ja-JP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-cc-PVQZ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5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88022C-29BC-202B-0FC7-82D90599AE12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3380693-7EE8-2663-A3B6-29DCE272706E}"/>
              </a:ext>
            </a:extLst>
          </p:cNvPr>
          <p:cNvGrpSpPr/>
          <p:nvPr/>
        </p:nvGrpSpPr>
        <p:grpSpPr>
          <a:xfrm>
            <a:off x="2873829" y="1931928"/>
            <a:ext cx="4975216" cy="3334466"/>
            <a:chOff x="3279465" y="1931928"/>
            <a:chExt cx="4975216" cy="33344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0EB25E3-D81D-E756-98FF-1FC64AB61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2" t="13131" r="13113" b="10897"/>
            <a:stretch/>
          </p:blipFill>
          <p:spPr>
            <a:xfrm>
              <a:off x="3279465" y="1931928"/>
              <a:ext cx="4975216" cy="3334466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E9E90D0-7D8B-1B92-D98E-81833C66E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6" t="1" r="26242" b="31066"/>
            <a:stretch/>
          </p:blipFill>
          <p:spPr>
            <a:xfrm>
              <a:off x="7215676" y="3817646"/>
              <a:ext cx="1039005" cy="87396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35CDB9-248B-71B6-2343-AC3DA7016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3" r="29611" b="26251"/>
            <a:stretch/>
          </p:blipFill>
          <p:spPr>
            <a:xfrm>
              <a:off x="4263861" y="2857846"/>
              <a:ext cx="988781" cy="95980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13B386C-A948-23A3-0795-B159FD318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2" t="14105" r="29576" b="31362"/>
            <a:stretch/>
          </p:blipFill>
          <p:spPr>
            <a:xfrm>
              <a:off x="5654192" y="2510596"/>
              <a:ext cx="988781" cy="982277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13D45A-08DC-D4B6-D389-973D528810B4}"/>
              </a:ext>
            </a:extLst>
          </p:cNvPr>
          <p:cNvSpPr txBox="1"/>
          <p:nvPr/>
        </p:nvSpPr>
        <p:spPr>
          <a:xfrm>
            <a:off x="793850" y="973146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ω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B97XD/6-311++G(d , p),</a:t>
            </a:r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を使い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原子反応のダイヤグラム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D94ADD-EC93-B74F-6470-3789935C6618}"/>
              </a:ext>
            </a:extLst>
          </p:cNvPr>
          <p:cNvSpPr txBox="1"/>
          <p:nvPr/>
        </p:nvSpPr>
        <p:spPr>
          <a:xfrm>
            <a:off x="793850" y="5467548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反応の活性化エネルギー：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4.056kcal/mol</a:t>
            </a:r>
          </a:p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CHO</a:t>
            </a:r>
            <a:r>
              <a:rPr lang="ja-JP" altLang="en-US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ラジカルの生成エネルギー：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26.93kcal/mol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0AE8AAF-F925-57BE-68A1-248741B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68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192325-DA67-43D8-1653-1018BDE248A0}"/>
              </a:ext>
            </a:extLst>
          </p:cNvPr>
          <p:cNvSpPr txBox="1"/>
          <p:nvPr/>
        </p:nvSpPr>
        <p:spPr>
          <a:xfrm>
            <a:off x="793850" y="2209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6E366B-0542-5CF1-65F1-549C2E01D08E}"/>
              </a:ext>
            </a:extLst>
          </p:cNvPr>
          <p:cNvSpPr txBox="1"/>
          <p:nvPr/>
        </p:nvSpPr>
        <p:spPr>
          <a:xfrm>
            <a:off x="136025" y="6212423"/>
            <a:ext cx="829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[3]</a:t>
            </a:r>
            <a:r>
              <a:rPr lang="ja-JP" altLang="ja-JP" sz="18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E. </a:t>
            </a:r>
            <a:r>
              <a:rPr lang="en-US" altLang="ja-JP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Woon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 Chem. Phys., </a:t>
            </a:r>
            <a:r>
              <a:rPr lang="en-US" altLang="ja-JP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L9921, (1996).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CC0ACB-44AD-92FA-57C7-A6DF9F907E86}"/>
              </a:ext>
            </a:extLst>
          </p:cNvPr>
          <p:cNvSpPr txBox="1"/>
          <p:nvPr/>
        </p:nvSpPr>
        <p:spPr>
          <a:xfrm>
            <a:off x="793850" y="410545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  <a:endParaRPr lang="en-US" altLang="ja-JP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086E03-1AF3-CECC-18D0-0FEF484A09AC}"/>
              </a:ext>
            </a:extLst>
          </p:cNvPr>
          <p:cNvSpPr txBox="1"/>
          <p:nvPr/>
        </p:nvSpPr>
        <p:spPr>
          <a:xfrm>
            <a:off x="793849" y="4857638"/>
            <a:ext cx="10309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これに基づき、本研究では</a:t>
            </a:r>
            <a:r>
              <a:rPr lang="en-US" altLang="ja-JP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ωB97XD/6-311++G(d , p)</a:t>
            </a:r>
            <a:r>
              <a:rPr lang="ja-JP" altLang="en-US" sz="28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の計算レベルを用いて、重水素濃縮機構の解明を進める予定。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800" b="1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5540F-E34D-18F1-0606-C9724EA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8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627</Words>
  <Application>Microsoft Office PowerPoint</Application>
  <PresentationFormat>宽屏</PresentationFormat>
  <Paragraphs>98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BIZ UDPゴシック</vt:lpstr>
      <vt:lpstr>BIZ UDゴシック</vt:lpstr>
      <vt:lpstr>ＭＳ Ｐゴシック</vt:lpstr>
      <vt:lpstr>ＭＳ Ｐ明朝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星間塵氷表面での重水素濃縮反応機構の理論研究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明阳 阮</dc:creator>
  <cp:lastModifiedBy>RUAN　MING　YANG</cp:lastModifiedBy>
  <cp:revision>17</cp:revision>
  <dcterms:created xsi:type="dcterms:W3CDTF">2023-10-23T02:30:36Z</dcterms:created>
  <dcterms:modified xsi:type="dcterms:W3CDTF">2023-12-06T00:54:15Z</dcterms:modified>
</cp:coreProperties>
</file>