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5" r:id="rId3"/>
    <p:sldId id="266" r:id="rId4"/>
    <p:sldId id="258" r:id="rId5"/>
    <p:sldId id="268" r:id="rId6"/>
    <p:sldId id="277" r:id="rId7"/>
    <p:sldId id="276" r:id="rId8"/>
    <p:sldId id="274" r:id="rId9"/>
    <p:sldId id="275" r:id="rId10"/>
    <p:sldId id="273" r:id="rId11"/>
    <p:sldId id="271" r:id="rId12"/>
    <p:sldId id="272"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46" autoAdjust="0"/>
  </p:normalViewPr>
  <p:slideViewPr>
    <p:cSldViewPr snapToGrid="0">
      <p:cViewPr varScale="1">
        <p:scale>
          <a:sx n="93" d="100"/>
          <a:sy n="93" d="100"/>
        </p:scale>
        <p:origin x="92"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389D68A1-24FC-423B-B5DD-8195EC5F55C7}"/>
    <pc:docChg chg="undo custSel addSld delSld modSld sldOrd">
      <pc:chgData name="明阳 阮" userId="a4dcf2889a22c6f9" providerId="LiveId" clId="{389D68A1-24FC-423B-B5DD-8195EC5F55C7}" dt="2023-10-26T07:24:04.566" v="4032" actId="1076"/>
      <pc:docMkLst>
        <pc:docMk/>
      </pc:docMkLst>
      <pc:sldChg chg="delSp modSp add mod ord">
        <pc:chgData name="明阳 阮" userId="a4dcf2889a22c6f9" providerId="LiveId" clId="{389D68A1-24FC-423B-B5DD-8195EC5F55C7}" dt="2023-10-26T02:09:01.964" v="2995"/>
        <pc:sldMkLst>
          <pc:docMk/>
          <pc:sldMk cId="3425265946" sldId="256"/>
        </pc:sldMkLst>
        <pc:spChg chg="del">
          <ac:chgData name="明阳 阮" userId="a4dcf2889a22c6f9" providerId="LiveId" clId="{389D68A1-24FC-423B-B5DD-8195EC5F55C7}" dt="2023-10-23T02:39:51.801" v="163" actId="478"/>
          <ac:spMkLst>
            <pc:docMk/>
            <pc:sldMk cId="3425265946" sldId="256"/>
            <ac:spMk id="3" creationId="{0775608E-F3A1-97CA-2C98-E6BDDB21FAFA}"/>
          </ac:spMkLst>
        </pc:spChg>
        <pc:spChg chg="mod">
          <ac:chgData name="明阳 阮" userId="a4dcf2889a22c6f9" providerId="LiveId" clId="{389D68A1-24FC-423B-B5DD-8195EC5F55C7}" dt="2023-10-25T08:57:44.692" v="2805" actId="113"/>
          <ac:spMkLst>
            <pc:docMk/>
            <pc:sldMk cId="3425265946" sldId="256"/>
            <ac:spMk id="5" creationId="{78FBD0DF-594A-4659-7E0D-4920283AAA08}"/>
          </ac:spMkLst>
        </pc:spChg>
      </pc:sldChg>
      <pc:sldChg chg="del">
        <pc:chgData name="明阳 阮" userId="a4dcf2889a22c6f9" providerId="LiveId" clId="{389D68A1-24FC-423B-B5DD-8195EC5F55C7}" dt="2023-10-23T02:30:55.744" v="1" actId="47"/>
        <pc:sldMkLst>
          <pc:docMk/>
          <pc:sldMk cId="3516759928" sldId="256"/>
        </pc:sldMkLst>
      </pc:sldChg>
      <pc:sldChg chg="addSp delSp modSp new mod">
        <pc:chgData name="明阳 阮" userId="a4dcf2889a22c6f9" providerId="LiveId" clId="{389D68A1-24FC-423B-B5DD-8195EC5F55C7}" dt="2023-10-26T07:24:04.566" v="4032" actId="1076"/>
        <pc:sldMkLst>
          <pc:docMk/>
          <pc:sldMk cId="1893828342" sldId="257"/>
        </pc:sldMkLst>
        <pc:spChg chg="add mod">
          <ac:chgData name="明阳 阮" userId="a4dcf2889a22c6f9" providerId="LiveId" clId="{389D68A1-24FC-423B-B5DD-8195EC5F55C7}" dt="2023-10-23T02:48:04.214" v="214" actId="20577"/>
          <ac:spMkLst>
            <pc:docMk/>
            <pc:sldMk cId="1893828342" sldId="257"/>
            <ac:spMk id="2" creationId="{127B3BAF-7D69-7016-0F81-30E5C2D25E8B}"/>
          </ac:spMkLst>
        </pc:spChg>
        <pc:spChg chg="add mod">
          <ac:chgData name="明阳 阮" userId="a4dcf2889a22c6f9" providerId="LiveId" clId="{389D68A1-24FC-423B-B5DD-8195EC5F55C7}" dt="2023-10-26T07:23:34.680" v="4031" actId="1036"/>
          <ac:spMkLst>
            <pc:docMk/>
            <pc:sldMk cId="1893828342" sldId="257"/>
            <ac:spMk id="3" creationId="{00853866-167B-87E3-E0BD-8494D71EC976}"/>
          </ac:spMkLst>
        </pc:spChg>
        <pc:spChg chg="add del mod">
          <ac:chgData name="明阳 阮" userId="a4dcf2889a22c6f9" providerId="LiveId" clId="{389D68A1-24FC-423B-B5DD-8195EC5F55C7}" dt="2023-10-25T08:41:51.454" v="2595" actId="21"/>
          <ac:spMkLst>
            <pc:docMk/>
            <pc:sldMk cId="1893828342" sldId="257"/>
            <ac:spMk id="4" creationId="{B55AA1C3-2D61-59B4-7CE5-F0EC966390BB}"/>
          </ac:spMkLst>
        </pc:spChg>
        <pc:spChg chg="add del mod">
          <ac:chgData name="明阳 阮" userId="a4dcf2889a22c6f9" providerId="LiveId" clId="{389D68A1-24FC-423B-B5DD-8195EC5F55C7}" dt="2023-10-23T02:32:18.525" v="24" actId="478"/>
          <ac:spMkLst>
            <pc:docMk/>
            <pc:sldMk cId="1893828342" sldId="257"/>
            <ac:spMk id="4" creationId="{CDD19AC1-EA5E-03D4-A5E7-D65E065B07E5}"/>
          </ac:spMkLst>
        </pc:spChg>
        <pc:spChg chg="add mod">
          <ac:chgData name="明阳 阮" userId="a4dcf2889a22c6f9" providerId="LiveId" clId="{389D68A1-24FC-423B-B5DD-8195EC5F55C7}" dt="2023-10-26T01:17:57.761" v="2857"/>
          <ac:spMkLst>
            <pc:docMk/>
            <pc:sldMk cId="1893828342" sldId="257"/>
            <ac:spMk id="4" creationId="{F8B8AE64-A1C5-1FE2-AA67-313313C9EC48}"/>
          </ac:spMkLst>
        </pc:spChg>
        <pc:spChg chg="add del mod">
          <ac:chgData name="明阳 阮" userId="a4dcf2889a22c6f9" providerId="LiveId" clId="{389D68A1-24FC-423B-B5DD-8195EC5F55C7}" dt="2023-10-26T07:23:34.680" v="4031" actId="1036"/>
          <ac:spMkLst>
            <pc:docMk/>
            <pc:sldMk cId="1893828342" sldId="257"/>
            <ac:spMk id="5" creationId="{2DF684F6-9647-BECA-8EE0-524858E75142}"/>
          </ac:spMkLst>
        </pc:spChg>
        <pc:spChg chg="add mod">
          <ac:chgData name="明阳 阮" userId="a4dcf2889a22c6f9" providerId="LiveId" clId="{389D68A1-24FC-423B-B5DD-8195EC5F55C7}" dt="2023-10-26T07:23:34.680" v="4031" actId="1036"/>
          <ac:spMkLst>
            <pc:docMk/>
            <pc:sldMk cId="1893828342" sldId="257"/>
            <ac:spMk id="6" creationId="{21896B62-7E22-FCEB-C86E-72C379C0E603}"/>
          </ac:spMkLst>
        </pc:spChg>
        <pc:spChg chg="add del mod">
          <ac:chgData name="明阳 阮" userId="a4dcf2889a22c6f9" providerId="LiveId" clId="{389D68A1-24FC-423B-B5DD-8195EC5F55C7}" dt="2023-10-23T02:34:26.740" v="80" actId="478"/>
          <ac:spMkLst>
            <pc:docMk/>
            <pc:sldMk cId="1893828342" sldId="257"/>
            <ac:spMk id="6" creationId="{D0987124-58BB-94C9-46A8-D0AD66C31B7E}"/>
          </ac:spMkLst>
        </pc:spChg>
        <pc:spChg chg="add mod">
          <ac:chgData name="明阳 阮" userId="a4dcf2889a22c6f9" providerId="LiveId" clId="{389D68A1-24FC-423B-B5DD-8195EC5F55C7}" dt="2023-10-26T03:30:25.641" v="3952" actId="1076"/>
          <ac:spMkLst>
            <pc:docMk/>
            <pc:sldMk cId="1893828342" sldId="257"/>
            <ac:spMk id="7" creationId="{10DEA8DA-7A0A-C094-4252-40618C6C76BE}"/>
          </ac:spMkLst>
        </pc:spChg>
        <pc:spChg chg="add del mod">
          <ac:chgData name="明阳 阮" userId="a4dcf2889a22c6f9" providerId="LiveId" clId="{389D68A1-24FC-423B-B5DD-8195EC5F55C7}" dt="2023-10-23T02:34:26.740" v="80" actId="478"/>
          <ac:spMkLst>
            <pc:docMk/>
            <pc:sldMk cId="1893828342" sldId="257"/>
            <ac:spMk id="7" creationId="{54E3B638-F1B8-2B32-11E5-D66A399AEE22}"/>
          </ac:spMkLst>
        </pc:spChg>
        <pc:spChg chg="add mod">
          <ac:chgData name="明阳 阮" userId="a4dcf2889a22c6f9" providerId="LiveId" clId="{389D68A1-24FC-423B-B5DD-8195EC5F55C7}" dt="2023-10-26T07:23:34.680" v="4031" actId="1036"/>
          <ac:spMkLst>
            <pc:docMk/>
            <pc:sldMk cId="1893828342" sldId="257"/>
            <ac:spMk id="8" creationId="{A7D29084-086C-A6EA-181A-A4AAFD210197}"/>
          </ac:spMkLst>
        </pc:spChg>
        <pc:spChg chg="add del mod">
          <ac:chgData name="明阳 阮" userId="a4dcf2889a22c6f9" providerId="LiveId" clId="{389D68A1-24FC-423B-B5DD-8195EC5F55C7}" dt="2023-10-26T03:21:53.204" v="3743"/>
          <ac:spMkLst>
            <pc:docMk/>
            <pc:sldMk cId="1893828342" sldId="257"/>
            <ac:spMk id="10" creationId="{4A71AD3C-0ECC-6A8A-CDCE-FA65BF3789CC}"/>
          </ac:spMkLst>
        </pc:spChg>
        <pc:spChg chg="add del mod">
          <ac:chgData name="明阳 阮" userId="a4dcf2889a22c6f9" providerId="LiveId" clId="{389D68A1-24FC-423B-B5DD-8195EC5F55C7}" dt="2023-10-25T07:48:45.435" v="2387" actId="478"/>
          <ac:spMkLst>
            <pc:docMk/>
            <pc:sldMk cId="1893828342" sldId="257"/>
            <ac:spMk id="10" creationId="{B44D9F84-2867-5E35-E543-92598B3C2CC2}"/>
          </ac:spMkLst>
        </pc:spChg>
        <pc:spChg chg="add del">
          <ac:chgData name="明阳 阮" userId="a4dcf2889a22c6f9" providerId="LiveId" clId="{389D68A1-24FC-423B-B5DD-8195EC5F55C7}" dt="2023-10-26T02:15:04.300" v="3068" actId="22"/>
          <ac:spMkLst>
            <pc:docMk/>
            <pc:sldMk cId="1893828342" sldId="257"/>
            <ac:spMk id="12" creationId="{6FDBCC17-82B4-81AF-953F-9337B4D49FA0}"/>
          </ac:spMkLst>
        </pc:spChg>
        <pc:spChg chg="add del mod">
          <ac:chgData name="明阳 阮" userId="a4dcf2889a22c6f9" providerId="LiveId" clId="{389D68A1-24FC-423B-B5DD-8195EC5F55C7}" dt="2023-10-26T07:23:21.042" v="3983" actId="478"/>
          <ac:spMkLst>
            <pc:docMk/>
            <pc:sldMk cId="1893828342" sldId="257"/>
            <ac:spMk id="13" creationId="{A7EB5FFD-7205-5D15-4571-146405DAB754}"/>
          </ac:spMkLst>
        </pc:spChg>
        <pc:spChg chg="add del mod">
          <ac:chgData name="明阳 阮" userId="a4dcf2889a22c6f9" providerId="LiveId" clId="{389D68A1-24FC-423B-B5DD-8195EC5F55C7}" dt="2023-10-26T03:21:53.219" v="3745"/>
          <ac:spMkLst>
            <pc:docMk/>
            <pc:sldMk cId="1893828342" sldId="257"/>
            <ac:spMk id="14" creationId="{0F700008-A6FF-FABA-CA03-799354D042AC}"/>
          </ac:spMkLst>
        </pc:spChg>
        <pc:spChg chg="add del mod">
          <ac:chgData name="明阳 阮" userId="a4dcf2889a22c6f9" providerId="LiveId" clId="{389D68A1-24FC-423B-B5DD-8195EC5F55C7}" dt="2023-10-25T08:44:04.949" v="2636" actId="478"/>
          <ac:spMkLst>
            <pc:docMk/>
            <pc:sldMk cId="1893828342" sldId="257"/>
            <ac:spMk id="15" creationId="{4B90AC33-8E8F-4570-B6BB-D0D002900F4C}"/>
          </ac:spMkLst>
        </pc:spChg>
        <pc:spChg chg="add del mod">
          <ac:chgData name="明阳 阮" userId="a4dcf2889a22c6f9" providerId="LiveId" clId="{389D68A1-24FC-423B-B5DD-8195EC5F55C7}" dt="2023-10-26T02:44:00.970" v="3235" actId="478"/>
          <ac:spMkLst>
            <pc:docMk/>
            <pc:sldMk cId="1893828342" sldId="257"/>
            <ac:spMk id="15" creationId="{95F2F1A4-E21A-2A51-9C9A-996AD2657F07}"/>
          </ac:spMkLst>
        </pc:spChg>
        <pc:spChg chg="add mod ord">
          <ac:chgData name="明阳 阮" userId="a4dcf2889a22c6f9" providerId="LiveId" clId="{389D68A1-24FC-423B-B5DD-8195EC5F55C7}" dt="2023-10-26T07:23:34.680" v="4031" actId="1036"/>
          <ac:spMkLst>
            <pc:docMk/>
            <pc:sldMk cId="1893828342" sldId="257"/>
            <ac:spMk id="16" creationId="{DB7A750A-1870-D2F6-6B49-63EAE60F5E06}"/>
          </ac:spMkLst>
        </pc:spChg>
        <pc:spChg chg="add del mod">
          <ac:chgData name="明阳 阮" userId="a4dcf2889a22c6f9" providerId="LiveId" clId="{389D68A1-24FC-423B-B5DD-8195EC5F55C7}" dt="2023-10-25T08:44:32.913" v="2642" actId="478"/>
          <ac:spMkLst>
            <pc:docMk/>
            <pc:sldMk cId="1893828342" sldId="257"/>
            <ac:spMk id="17" creationId="{363DE5CB-4680-39B5-2EF1-7AB9E639445E}"/>
          </ac:spMkLst>
        </pc:spChg>
        <pc:spChg chg="add del mod">
          <ac:chgData name="明阳 阮" userId="a4dcf2889a22c6f9" providerId="LiveId" clId="{389D68A1-24FC-423B-B5DD-8195EC5F55C7}" dt="2023-10-26T02:43:29.678" v="3232" actId="478"/>
          <ac:spMkLst>
            <pc:docMk/>
            <pc:sldMk cId="1893828342" sldId="257"/>
            <ac:spMk id="18" creationId="{3FB7643F-5EE3-9AA9-89F8-4B778AB9311F}"/>
          </ac:spMkLst>
        </pc:spChg>
        <pc:spChg chg="add del mod">
          <ac:chgData name="明阳 阮" userId="a4dcf2889a22c6f9" providerId="LiveId" clId="{389D68A1-24FC-423B-B5DD-8195EC5F55C7}" dt="2023-10-26T02:51:07.347" v="3356" actId="478"/>
          <ac:spMkLst>
            <pc:docMk/>
            <pc:sldMk cId="1893828342" sldId="257"/>
            <ac:spMk id="19" creationId="{CEADC3FE-AFB9-8D82-1028-6178F541C07A}"/>
          </ac:spMkLst>
        </pc:spChg>
        <pc:spChg chg="add del mod">
          <ac:chgData name="明阳 阮" userId="a4dcf2889a22c6f9" providerId="LiveId" clId="{389D68A1-24FC-423B-B5DD-8195EC5F55C7}" dt="2023-10-26T03:24:35.989" v="3774" actId="478"/>
          <ac:spMkLst>
            <pc:docMk/>
            <pc:sldMk cId="1893828342" sldId="257"/>
            <ac:spMk id="20" creationId="{D7000C8B-3B57-FE19-BF51-041AEB49F530}"/>
          </ac:spMkLst>
        </pc:spChg>
        <pc:spChg chg="add del mod">
          <ac:chgData name="明阳 阮" userId="a4dcf2889a22c6f9" providerId="LiveId" clId="{389D68A1-24FC-423B-B5DD-8195EC5F55C7}" dt="2023-10-25T08:41:51.454" v="2595" actId="21"/>
          <ac:spMkLst>
            <pc:docMk/>
            <pc:sldMk cId="1893828342" sldId="257"/>
            <ac:spMk id="21" creationId="{FE46EE5E-B09C-A867-8082-A48FBB426E96}"/>
          </ac:spMkLst>
        </pc:spChg>
        <pc:spChg chg="add del mod topLvl">
          <ac:chgData name="明阳 阮" userId="a4dcf2889a22c6f9" providerId="LiveId" clId="{389D68A1-24FC-423B-B5DD-8195EC5F55C7}" dt="2023-10-26T03:23:32.659" v="3766" actId="478"/>
          <ac:spMkLst>
            <pc:docMk/>
            <pc:sldMk cId="1893828342" sldId="257"/>
            <ac:spMk id="22" creationId="{55AB127B-4AA6-750D-D565-E1B057B7D41E}"/>
          </ac:spMkLst>
        </pc:spChg>
        <pc:spChg chg="add del mod">
          <ac:chgData name="明阳 阮" userId="a4dcf2889a22c6f9" providerId="LiveId" clId="{389D68A1-24FC-423B-B5DD-8195EC5F55C7}" dt="2023-10-25T08:40:42.218" v="2579" actId="478"/>
          <ac:spMkLst>
            <pc:docMk/>
            <pc:sldMk cId="1893828342" sldId="257"/>
            <ac:spMk id="22" creationId="{E6EB38CF-C989-A271-926E-4D40981AEAC6}"/>
          </ac:spMkLst>
        </pc:spChg>
        <pc:spChg chg="add del mod">
          <ac:chgData name="明阳 阮" userId="a4dcf2889a22c6f9" providerId="LiveId" clId="{389D68A1-24FC-423B-B5DD-8195EC5F55C7}" dt="2023-10-26T07:22:24.741" v="3975"/>
          <ac:spMkLst>
            <pc:docMk/>
            <pc:sldMk cId="1893828342" sldId="257"/>
            <ac:spMk id="23" creationId="{FD3EA872-9C0B-0C65-1306-84859BD7D773}"/>
          </ac:spMkLst>
        </pc:spChg>
        <pc:spChg chg="mod">
          <ac:chgData name="明阳 阮" userId="a4dcf2889a22c6f9" providerId="LiveId" clId="{389D68A1-24FC-423B-B5DD-8195EC5F55C7}" dt="2023-10-26T03:31:24.780" v="3954" actId="20577"/>
          <ac:spMkLst>
            <pc:docMk/>
            <pc:sldMk cId="1893828342" sldId="257"/>
            <ac:spMk id="24" creationId="{1B68C04A-93B5-2CFB-C55A-0DFB388209CF}"/>
          </ac:spMkLst>
        </pc:spChg>
        <pc:spChg chg="add del mod">
          <ac:chgData name="明阳 阮" userId="a4dcf2889a22c6f9" providerId="LiveId" clId="{389D68A1-24FC-423B-B5DD-8195EC5F55C7}" dt="2023-10-23T02:47:13.576" v="197"/>
          <ac:spMkLst>
            <pc:docMk/>
            <pc:sldMk cId="1893828342" sldId="257"/>
            <ac:spMk id="26" creationId="{B93A7277-9AFA-FDEE-0164-DAF284C739D1}"/>
          </ac:spMkLst>
        </pc:spChg>
        <pc:spChg chg="add del mod">
          <ac:chgData name="明阳 阮" userId="a4dcf2889a22c6f9" providerId="LiveId" clId="{389D68A1-24FC-423B-B5DD-8195EC5F55C7}" dt="2023-10-23T02:47:13.524" v="195" actId="478"/>
          <ac:spMkLst>
            <pc:docMk/>
            <pc:sldMk cId="1893828342" sldId="257"/>
            <ac:spMk id="27" creationId="{484068E3-0159-3F94-2C0E-89663C410D68}"/>
          </ac:spMkLst>
        </pc:spChg>
        <pc:spChg chg="add mod">
          <ac:chgData name="明阳 阮" userId="a4dcf2889a22c6f9" providerId="LiveId" clId="{389D68A1-24FC-423B-B5DD-8195EC5F55C7}" dt="2023-10-26T07:23:34.680" v="4031" actId="1036"/>
          <ac:spMkLst>
            <pc:docMk/>
            <pc:sldMk cId="1893828342" sldId="257"/>
            <ac:spMk id="28" creationId="{91963E2A-A227-FFD9-9E16-5D070172E929}"/>
          </ac:spMkLst>
        </pc:spChg>
        <pc:spChg chg="add mod">
          <ac:chgData name="明阳 阮" userId="a4dcf2889a22c6f9" providerId="LiveId" clId="{389D68A1-24FC-423B-B5DD-8195EC5F55C7}" dt="2023-10-26T07:24:04.566" v="4032" actId="1076"/>
          <ac:spMkLst>
            <pc:docMk/>
            <pc:sldMk cId="1893828342" sldId="257"/>
            <ac:spMk id="29" creationId="{55B49F78-0345-8486-49C2-739DB7C86DFD}"/>
          </ac:spMkLst>
        </pc:spChg>
        <pc:spChg chg="add del mod">
          <ac:chgData name="明阳 阮" userId="a4dcf2889a22c6f9" providerId="LiveId" clId="{389D68A1-24FC-423B-B5DD-8195EC5F55C7}" dt="2023-10-25T08:41:35.718" v="2592" actId="478"/>
          <ac:spMkLst>
            <pc:docMk/>
            <pc:sldMk cId="1893828342" sldId="257"/>
            <ac:spMk id="34" creationId="{2F18B4E8-FA4D-1225-DF60-B382BDC893DE}"/>
          </ac:spMkLst>
        </pc:spChg>
        <pc:spChg chg="add del mod">
          <ac:chgData name="明阳 阮" userId="a4dcf2889a22c6f9" providerId="LiveId" clId="{389D68A1-24FC-423B-B5DD-8195EC5F55C7}" dt="2023-10-25T08:41:40.602" v="2593" actId="478"/>
          <ac:spMkLst>
            <pc:docMk/>
            <pc:sldMk cId="1893828342" sldId="257"/>
            <ac:spMk id="35" creationId="{8AAD7309-6A65-521D-72D3-B96DCE70EE61}"/>
          </ac:spMkLst>
        </pc:spChg>
        <pc:spChg chg="add del mod">
          <ac:chgData name="明阳 阮" userId="a4dcf2889a22c6f9" providerId="LiveId" clId="{389D68A1-24FC-423B-B5DD-8195EC5F55C7}" dt="2023-10-25T07:54:12.294" v="2502" actId="478"/>
          <ac:spMkLst>
            <pc:docMk/>
            <pc:sldMk cId="1893828342" sldId="257"/>
            <ac:spMk id="36" creationId="{7B3439B9-E734-0D1B-3119-819842700910}"/>
          </ac:spMkLst>
        </pc:spChg>
        <pc:spChg chg="add mod">
          <ac:chgData name="明阳 阮" userId="a4dcf2889a22c6f9" providerId="LiveId" clId="{389D68A1-24FC-423B-B5DD-8195EC5F55C7}" dt="2023-10-26T07:23:34.680" v="4031" actId="1036"/>
          <ac:spMkLst>
            <pc:docMk/>
            <pc:sldMk cId="1893828342" sldId="257"/>
            <ac:spMk id="37" creationId="{12F6CC1C-39C0-9397-5906-59558A530AE9}"/>
          </ac:spMkLst>
        </pc:spChg>
        <pc:spChg chg="add mod">
          <ac:chgData name="明阳 阮" userId="a4dcf2889a22c6f9" providerId="LiveId" clId="{389D68A1-24FC-423B-B5DD-8195EC5F55C7}" dt="2023-10-26T07:23:34.680" v="4031" actId="1036"/>
          <ac:spMkLst>
            <pc:docMk/>
            <pc:sldMk cId="1893828342" sldId="257"/>
            <ac:spMk id="38" creationId="{B388CF3A-A224-18D5-B91D-FB688380E71F}"/>
          </ac:spMkLst>
        </pc:spChg>
        <pc:spChg chg="add del mod">
          <ac:chgData name="明阳 阮" userId="a4dcf2889a22c6f9" providerId="LiveId" clId="{389D68A1-24FC-423B-B5DD-8195EC5F55C7}" dt="2023-10-26T02:48:54.727" v="3278" actId="478"/>
          <ac:spMkLst>
            <pc:docMk/>
            <pc:sldMk cId="1893828342" sldId="257"/>
            <ac:spMk id="42" creationId="{215EEF3D-EB49-E7C4-5E35-9B39DB2365F9}"/>
          </ac:spMkLst>
        </pc:spChg>
        <pc:spChg chg="add del mod">
          <ac:chgData name="明阳 阮" userId="a4dcf2889a22c6f9" providerId="LiveId" clId="{389D68A1-24FC-423B-B5DD-8195EC5F55C7}" dt="2023-10-25T08:42:36.722" v="2609"/>
          <ac:spMkLst>
            <pc:docMk/>
            <pc:sldMk cId="1893828342" sldId="257"/>
            <ac:spMk id="43" creationId="{8851D4EF-DC5B-A71C-5B42-CFB90B0066EC}"/>
          </ac:spMkLst>
        </pc:spChg>
        <pc:spChg chg="add mod">
          <ac:chgData name="明阳 阮" userId="a4dcf2889a22c6f9" providerId="LiveId" clId="{389D68A1-24FC-423B-B5DD-8195EC5F55C7}" dt="2023-10-26T07:23:34.680" v="4031" actId="1036"/>
          <ac:spMkLst>
            <pc:docMk/>
            <pc:sldMk cId="1893828342" sldId="257"/>
            <ac:spMk id="44" creationId="{CD9CFC94-74F4-6E4E-5F95-240DCE71A26D}"/>
          </ac:spMkLst>
        </pc:spChg>
        <pc:spChg chg="add mod">
          <ac:chgData name="明阳 阮" userId="a4dcf2889a22c6f9" providerId="LiveId" clId="{389D68A1-24FC-423B-B5DD-8195EC5F55C7}" dt="2023-10-26T07:23:34.680" v="4031" actId="1036"/>
          <ac:spMkLst>
            <pc:docMk/>
            <pc:sldMk cId="1893828342" sldId="257"/>
            <ac:spMk id="46" creationId="{D4F41DAF-3CCA-AD51-EF70-2F16EB970C3B}"/>
          </ac:spMkLst>
        </pc:spChg>
        <pc:spChg chg="add del mod ord">
          <ac:chgData name="明阳 阮" userId="a4dcf2889a22c6f9" providerId="LiveId" clId="{389D68A1-24FC-423B-B5DD-8195EC5F55C7}" dt="2023-10-26T02:49:30.473" v="3332" actId="478"/>
          <ac:spMkLst>
            <pc:docMk/>
            <pc:sldMk cId="1893828342" sldId="257"/>
            <ac:spMk id="47" creationId="{FCAC1D30-93B0-6043-F4FE-83C17D9172E9}"/>
          </ac:spMkLst>
        </pc:spChg>
        <pc:spChg chg="add del mod">
          <ac:chgData name="明阳 阮" userId="a4dcf2889a22c6f9" providerId="LiveId" clId="{389D68A1-24FC-423B-B5DD-8195EC5F55C7}" dt="2023-10-26T02:12:18.700" v="3030" actId="478"/>
          <ac:spMkLst>
            <pc:docMk/>
            <pc:sldMk cId="1893828342" sldId="257"/>
            <ac:spMk id="48" creationId="{95BD2F8A-31A7-1A61-8D5A-F592D177D2E5}"/>
          </ac:spMkLst>
        </pc:spChg>
        <pc:spChg chg="add del mod">
          <ac:chgData name="明阳 阮" userId="a4dcf2889a22c6f9" providerId="LiveId" clId="{389D68A1-24FC-423B-B5DD-8195EC5F55C7}" dt="2023-10-26T02:50:39.604" v="3351"/>
          <ac:spMkLst>
            <pc:docMk/>
            <pc:sldMk cId="1893828342" sldId="257"/>
            <ac:spMk id="50" creationId="{11C22094-2F66-1A59-BC0C-3847E860B597}"/>
          </ac:spMkLst>
        </pc:spChg>
        <pc:spChg chg="add del mod">
          <ac:chgData name="明阳 阮" userId="a4dcf2889a22c6f9" providerId="LiveId" clId="{389D68A1-24FC-423B-B5DD-8195EC5F55C7}" dt="2023-10-26T02:51:10.023" v="3357" actId="478"/>
          <ac:spMkLst>
            <pc:docMk/>
            <pc:sldMk cId="1893828342" sldId="257"/>
            <ac:spMk id="51" creationId="{81A69454-9917-BCAD-0317-461CC5642AD7}"/>
          </ac:spMkLst>
        </pc:spChg>
        <pc:spChg chg="add mod ord">
          <ac:chgData name="明阳 阮" userId="a4dcf2889a22c6f9" providerId="LiveId" clId="{389D68A1-24FC-423B-B5DD-8195EC5F55C7}" dt="2023-10-26T07:23:34.680" v="4031" actId="1036"/>
          <ac:spMkLst>
            <pc:docMk/>
            <pc:sldMk cId="1893828342" sldId="257"/>
            <ac:spMk id="52" creationId="{DCFDDDF7-8F25-3A39-66EE-30E7F58FC8B4}"/>
          </ac:spMkLst>
        </pc:spChg>
        <pc:spChg chg="add mod">
          <ac:chgData name="明阳 阮" userId="a4dcf2889a22c6f9" providerId="LiveId" clId="{389D68A1-24FC-423B-B5DD-8195EC5F55C7}" dt="2023-10-26T07:23:34.680" v="4031" actId="1036"/>
          <ac:spMkLst>
            <pc:docMk/>
            <pc:sldMk cId="1893828342" sldId="257"/>
            <ac:spMk id="54" creationId="{9C597F3A-2615-AE21-237C-9817C1D1D401}"/>
          </ac:spMkLst>
        </pc:spChg>
        <pc:spChg chg="add del mod">
          <ac:chgData name="明阳 阮" userId="a4dcf2889a22c6f9" providerId="LiveId" clId="{389D68A1-24FC-423B-B5DD-8195EC5F55C7}" dt="2023-10-26T03:21:53.197" v="3741" actId="478"/>
          <ac:spMkLst>
            <pc:docMk/>
            <pc:sldMk cId="1893828342" sldId="257"/>
            <ac:spMk id="55" creationId="{A8833602-4135-367F-2791-258192EEE594}"/>
          </ac:spMkLst>
        </pc:spChg>
        <pc:spChg chg="add del mod">
          <ac:chgData name="明阳 阮" userId="a4dcf2889a22c6f9" providerId="LiveId" clId="{389D68A1-24FC-423B-B5DD-8195EC5F55C7}" dt="2023-10-25T08:49:10.816" v="2700" actId="11529"/>
          <ac:spMkLst>
            <pc:docMk/>
            <pc:sldMk cId="1893828342" sldId="257"/>
            <ac:spMk id="58" creationId="{58172D52-A92F-53D7-14D3-477B99FC2F0E}"/>
          </ac:spMkLst>
        </pc:spChg>
        <pc:spChg chg="add del mod">
          <ac:chgData name="明阳 阮" userId="a4dcf2889a22c6f9" providerId="LiveId" clId="{389D68A1-24FC-423B-B5DD-8195EC5F55C7}" dt="2023-10-26T01:30:27.565" v="2870" actId="478"/>
          <ac:spMkLst>
            <pc:docMk/>
            <pc:sldMk cId="1893828342" sldId="257"/>
            <ac:spMk id="59" creationId="{25BB1767-2A7D-4569-A5BD-AF1397DAE805}"/>
          </ac:spMkLst>
        </pc:spChg>
        <pc:spChg chg="add del mod">
          <ac:chgData name="明阳 阮" userId="a4dcf2889a22c6f9" providerId="LiveId" clId="{389D68A1-24FC-423B-B5DD-8195EC5F55C7}" dt="2023-10-26T01:30:22.269" v="2869" actId="478"/>
          <ac:spMkLst>
            <pc:docMk/>
            <pc:sldMk cId="1893828342" sldId="257"/>
            <ac:spMk id="60" creationId="{962E16B6-3E3E-7AD6-F0BA-85542E84B77B}"/>
          </ac:spMkLst>
        </pc:spChg>
        <pc:spChg chg="add del mod">
          <ac:chgData name="明阳 阮" userId="a4dcf2889a22c6f9" providerId="LiveId" clId="{389D68A1-24FC-423B-B5DD-8195EC5F55C7}" dt="2023-10-26T03:27:34.267" v="3868" actId="478"/>
          <ac:spMkLst>
            <pc:docMk/>
            <pc:sldMk cId="1893828342" sldId="257"/>
            <ac:spMk id="74" creationId="{01D5DF73-16CD-FC2C-51A0-951373689B58}"/>
          </ac:spMkLst>
        </pc:spChg>
        <pc:spChg chg="add mod">
          <ac:chgData name="明阳 阮" userId="a4dcf2889a22c6f9" providerId="LiveId" clId="{389D68A1-24FC-423B-B5DD-8195EC5F55C7}" dt="2023-10-26T07:23:34.680" v="4031" actId="1036"/>
          <ac:spMkLst>
            <pc:docMk/>
            <pc:sldMk cId="1893828342" sldId="257"/>
            <ac:spMk id="75" creationId="{2377FFA6-3957-74D5-E50E-256FA3970FAE}"/>
          </ac:spMkLst>
        </pc:spChg>
        <pc:grpChg chg="add del mod">
          <ac:chgData name="明阳 阮" userId="a4dcf2889a22c6f9" providerId="LiveId" clId="{389D68A1-24FC-423B-B5DD-8195EC5F55C7}" dt="2023-10-26T03:23:29.233" v="3765" actId="165"/>
          <ac:grpSpMkLst>
            <pc:docMk/>
            <pc:sldMk cId="1893828342" sldId="257"/>
            <ac:grpSpMk id="56" creationId="{46E4BDE8-89C3-0E0B-6866-024EBB99802D}"/>
          </ac:grpSpMkLst>
        </pc:grpChg>
        <pc:picChg chg="add mod topLvl modCrop">
          <ac:chgData name="明阳 阮" userId="a4dcf2889a22c6f9" providerId="LiveId" clId="{389D68A1-24FC-423B-B5DD-8195EC5F55C7}" dt="2023-10-26T07:23:34.680" v="4031" actId="1036"/>
          <ac:picMkLst>
            <pc:docMk/>
            <pc:sldMk cId="1893828342" sldId="257"/>
            <ac:picMk id="21" creationId="{61084028-11C5-8264-707B-E023AF1078E9}"/>
          </ac:picMkLst>
        </pc:picChg>
        <pc:picChg chg="add del mod ord">
          <ac:chgData name="明阳 阮" userId="a4dcf2889a22c6f9" providerId="LiveId" clId="{389D68A1-24FC-423B-B5DD-8195EC5F55C7}" dt="2023-10-26T02:44:41.061" v="3239" actId="478"/>
          <ac:picMkLst>
            <pc:docMk/>
            <pc:sldMk cId="1893828342" sldId="257"/>
            <ac:picMk id="25" creationId="{1CB554E5-32F1-2252-4AD4-FA6DAA24E4A3}"/>
          </ac:picMkLst>
        </pc:picChg>
        <pc:picChg chg="add del mod">
          <ac:chgData name="明阳 阮" userId="a4dcf2889a22c6f9" providerId="LiveId" clId="{389D68A1-24FC-423B-B5DD-8195EC5F55C7}" dt="2023-10-26T02:47:36.727" v="3266" actId="478"/>
          <ac:picMkLst>
            <pc:docMk/>
            <pc:sldMk cId="1893828342" sldId="257"/>
            <ac:picMk id="35" creationId="{E7866764-5E68-4C3D-99FD-38AD819B0C15}"/>
          </ac:picMkLst>
        </pc:picChg>
        <pc:cxnChg chg="add del mod">
          <ac:chgData name="明阳 阮" userId="a4dcf2889a22c6f9" providerId="LiveId" clId="{389D68A1-24FC-423B-B5DD-8195EC5F55C7}" dt="2023-10-25T07:48:47.808" v="2388" actId="478"/>
          <ac:cxnSpMkLst>
            <pc:docMk/>
            <pc:sldMk cId="1893828342" sldId="257"/>
            <ac:cxnSpMk id="7" creationId="{46D13C9B-0902-F41F-555A-837E144B9512}"/>
          </ac:cxnSpMkLst>
        </pc:cxnChg>
        <pc:cxnChg chg="add del mod">
          <ac:chgData name="明阳 阮" userId="a4dcf2889a22c6f9" providerId="LiveId" clId="{389D68A1-24FC-423B-B5DD-8195EC5F55C7}" dt="2023-10-25T07:48:45.435" v="2387" actId="478"/>
          <ac:cxnSpMkLst>
            <pc:docMk/>
            <pc:sldMk cId="1893828342" sldId="257"/>
            <ac:cxnSpMk id="8" creationId="{35FC7793-302D-F779-D87B-D5AB909260CD}"/>
          </ac:cxnSpMkLst>
        </pc:cxnChg>
        <pc:cxnChg chg="add del mod">
          <ac:chgData name="明阳 阮" userId="a4dcf2889a22c6f9" providerId="LiveId" clId="{389D68A1-24FC-423B-B5DD-8195EC5F55C7}" dt="2023-10-26T02:52:24.538" v="3372" actId="478"/>
          <ac:cxnSpMkLst>
            <pc:docMk/>
            <pc:sldMk cId="1893828342" sldId="257"/>
            <ac:cxnSpMk id="9" creationId="{229B0443-36A8-EA1B-C8A3-DF7784800765}"/>
          </ac:cxnSpMkLst>
        </pc:cxnChg>
        <pc:cxnChg chg="add mod">
          <ac:chgData name="明阳 阮" userId="a4dcf2889a22c6f9" providerId="LiveId" clId="{389D68A1-24FC-423B-B5DD-8195EC5F55C7}" dt="2023-10-26T07:23:34.680" v="4031" actId="1036"/>
          <ac:cxnSpMkLst>
            <pc:docMk/>
            <pc:sldMk cId="1893828342" sldId="257"/>
            <ac:cxnSpMk id="26" creationId="{12CD8199-34A4-3362-CB4B-1BC08EABB2F6}"/>
          </ac:cxnSpMkLst>
        </pc:cxnChg>
        <pc:cxnChg chg="add mod">
          <ac:chgData name="明阳 阮" userId="a4dcf2889a22c6f9" providerId="LiveId" clId="{389D68A1-24FC-423B-B5DD-8195EC5F55C7}" dt="2023-10-26T07:23:34.680" v="4031" actId="1036"/>
          <ac:cxnSpMkLst>
            <pc:docMk/>
            <pc:sldMk cId="1893828342" sldId="257"/>
            <ac:cxnSpMk id="31" creationId="{3C6F8A78-F13F-C341-861D-0A7556D83A93}"/>
          </ac:cxnSpMkLst>
        </pc:cxnChg>
        <pc:cxnChg chg="add del mod">
          <ac:chgData name="明阳 阮" userId="a4dcf2889a22c6f9" providerId="LiveId" clId="{389D68A1-24FC-423B-B5DD-8195EC5F55C7}" dt="2023-10-26T02:51:04.842" v="3355" actId="478"/>
          <ac:cxnSpMkLst>
            <pc:docMk/>
            <pc:sldMk cId="1893828342" sldId="257"/>
            <ac:cxnSpMk id="39" creationId="{2B42D626-B8D6-1352-4E1D-84576A33016A}"/>
          </ac:cxnSpMkLst>
        </pc:cxnChg>
        <pc:cxnChg chg="add del mod">
          <ac:chgData name="明阳 阮" userId="a4dcf2889a22c6f9" providerId="LiveId" clId="{389D68A1-24FC-423B-B5DD-8195EC5F55C7}" dt="2023-10-25T08:48:33.081" v="2696" actId="478"/>
          <ac:cxnSpMkLst>
            <pc:docMk/>
            <pc:sldMk cId="1893828342" sldId="257"/>
            <ac:cxnSpMk id="50" creationId="{08456C79-3874-268C-63D6-2CFC9A6E2103}"/>
          </ac:cxnSpMkLst>
        </pc:cxnChg>
        <pc:cxnChg chg="add del mod">
          <ac:chgData name="明阳 阮" userId="a4dcf2889a22c6f9" providerId="LiveId" clId="{389D68A1-24FC-423B-B5DD-8195EC5F55C7}" dt="2023-10-25T08:52:17.605" v="2738" actId="478"/>
          <ac:cxnSpMkLst>
            <pc:docMk/>
            <pc:sldMk cId="1893828342" sldId="257"/>
            <ac:cxnSpMk id="61" creationId="{4DDE56D1-1300-CE66-43EA-9E24CA72DADA}"/>
          </ac:cxnSpMkLst>
        </pc:cxnChg>
        <pc:cxnChg chg="add del mod">
          <ac:chgData name="明阳 阮" userId="a4dcf2889a22c6f9" providerId="LiveId" clId="{389D68A1-24FC-423B-B5DD-8195EC5F55C7}" dt="2023-10-26T02:12:16.549" v="3029" actId="478"/>
          <ac:cxnSpMkLst>
            <pc:docMk/>
            <pc:sldMk cId="1893828342" sldId="257"/>
            <ac:cxnSpMk id="64" creationId="{6641C511-2EF5-B4F7-882F-93BAEA9D3127}"/>
          </ac:cxnSpMkLst>
        </pc:cxnChg>
        <pc:cxnChg chg="add del mod">
          <ac:chgData name="明阳 阮" userId="a4dcf2889a22c6f9" providerId="LiveId" clId="{389D68A1-24FC-423B-B5DD-8195EC5F55C7}" dt="2023-10-26T02:12:13.903" v="3028" actId="478"/>
          <ac:cxnSpMkLst>
            <pc:docMk/>
            <pc:sldMk cId="1893828342" sldId="257"/>
            <ac:cxnSpMk id="68" creationId="{27A724AC-6FDF-532F-E720-7D4D5E0C1C5F}"/>
          </ac:cxnSpMkLst>
        </pc:cxnChg>
      </pc:sldChg>
      <pc:sldChg chg="addSp delSp modSp new mod">
        <pc:chgData name="明阳 阮" userId="a4dcf2889a22c6f9" providerId="LiveId" clId="{389D68A1-24FC-423B-B5DD-8195EC5F55C7}" dt="2023-10-26T03:31:28.460" v="3956" actId="20577"/>
        <pc:sldMkLst>
          <pc:docMk/>
          <pc:sldMk cId="797801293" sldId="258"/>
        </pc:sldMkLst>
        <pc:spChg chg="add mod ord">
          <ac:chgData name="明阳 阮" userId="a4dcf2889a22c6f9" providerId="LiveId" clId="{389D68A1-24FC-423B-B5DD-8195EC5F55C7}" dt="2023-10-26T03:13:30.432" v="3604" actId="207"/>
          <ac:spMkLst>
            <pc:docMk/>
            <pc:sldMk cId="797801293" sldId="258"/>
            <ac:spMk id="2" creationId="{4D880AD2-E537-A954-84E4-4A9356395A4A}"/>
          </ac:spMkLst>
        </pc:spChg>
        <pc:spChg chg="add mod">
          <ac:chgData name="明阳 阮" userId="a4dcf2889a22c6f9" providerId="LiveId" clId="{389D68A1-24FC-423B-B5DD-8195EC5F55C7}" dt="2023-10-26T03:11:52.222" v="3585" actId="1076"/>
          <ac:spMkLst>
            <pc:docMk/>
            <pc:sldMk cId="797801293" sldId="258"/>
            <ac:spMk id="3" creationId="{B1299366-59C1-94FA-41F3-12D8FF352B40}"/>
          </ac:spMkLst>
        </pc:spChg>
        <pc:spChg chg="add del mod">
          <ac:chgData name="明阳 阮" userId="a4dcf2889a22c6f9" providerId="LiveId" clId="{389D68A1-24FC-423B-B5DD-8195EC5F55C7}" dt="2023-10-23T03:12:40.534" v="381"/>
          <ac:spMkLst>
            <pc:docMk/>
            <pc:sldMk cId="797801293" sldId="258"/>
            <ac:spMk id="4" creationId="{CCC88D03-0372-F6EE-B54D-83DB62500B09}"/>
          </ac:spMkLst>
        </pc:spChg>
        <pc:spChg chg="add mod">
          <ac:chgData name="明阳 阮" userId="a4dcf2889a22c6f9" providerId="LiveId" clId="{389D68A1-24FC-423B-B5DD-8195EC5F55C7}" dt="2023-10-24T06:29:47.945" v="1869" actId="20577"/>
          <ac:spMkLst>
            <pc:docMk/>
            <pc:sldMk cId="797801293" sldId="258"/>
            <ac:spMk id="4" creationId="{EBA68A24-90FA-FAC0-8501-9F234EAF015A}"/>
          </ac:spMkLst>
        </pc:spChg>
        <pc:spChg chg="add del mod">
          <ac:chgData name="明阳 阮" userId="a4dcf2889a22c6f9" providerId="LiveId" clId="{389D68A1-24FC-423B-B5DD-8195EC5F55C7}" dt="2023-10-23T03:12:40.534" v="381"/>
          <ac:spMkLst>
            <pc:docMk/>
            <pc:sldMk cId="797801293" sldId="258"/>
            <ac:spMk id="5" creationId="{C92E7774-811D-A11A-24F4-FD28025E5910}"/>
          </ac:spMkLst>
        </pc:spChg>
        <pc:spChg chg="add del mod">
          <ac:chgData name="明阳 阮" userId="a4dcf2889a22c6f9" providerId="LiveId" clId="{389D68A1-24FC-423B-B5DD-8195EC5F55C7}" dt="2023-10-26T03:10:16.298" v="3556" actId="478"/>
          <ac:spMkLst>
            <pc:docMk/>
            <pc:sldMk cId="797801293" sldId="258"/>
            <ac:spMk id="6" creationId="{0DE2BD75-EACC-90B3-4723-3A6E9B7286C5}"/>
          </ac:spMkLst>
        </pc:spChg>
        <pc:spChg chg="add del mod">
          <ac:chgData name="明阳 阮" userId="a4dcf2889a22c6f9" providerId="LiveId" clId="{389D68A1-24FC-423B-B5DD-8195EC5F55C7}" dt="2023-10-24T06:55:41.743" v="2047" actId="478"/>
          <ac:spMkLst>
            <pc:docMk/>
            <pc:sldMk cId="797801293" sldId="258"/>
            <ac:spMk id="6" creationId="{2DE42A95-144B-382D-7097-7ADB3E0D8414}"/>
          </ac:spMkLst>
        </pc:spChg>
        <pc:spChg chg="add del mod">
          <ac:chgData name="明阳 阮" userId="a4dcf2889a22c6f9" providerId="LiveId" clId="{389D68A1-24FC-423B-B5DD-8195EC5F55C7}" dt="2023-10-26T01:11:36.726" v="2825"/>
          <ac:spMkLst>
            <pc:docMk/>
            <pc:sldMk cId="797801293" sldId="258"/>
            <ac:spMk id="7" creationId="{721C247A-1660-7123-5896-04F359994B7A}"/>
          </ac:spMkLst>
        </pc:spChg>
        <pc:spChg chg="add del mod">
          <ac:chgData name="明阳 阮" userId="a4dcf2889a22c6f9" providerId="LiveId" clId="{389D68A1-24FC-423B-B5DD-8195EC5F55C7}" dt="2023-10-23T03:12:40.534" v="381"/>
          <ac:spMkLst>
            <pc:docMk/>
            <pc:sldMk cId="797801293" sldId="258"/>
            <ac:spMk id="8" creationId="{0386D198-1470-7520-4BA0-921C21CDE85E}"/>
          </ac:spMkLst>
        </pc:spChg>
        <pc:spChg chg="add mod">
          <ac:chgData name="明阳 阮" userId="a4dcf2889a22c6f9" providerId="LiveId" clId="{389D68A1-24FC-423B-B5DD-8195EC5F55C7}" dt="2023-10-26T03:31:28.460" v="3956" actId="20577"/>
          <ac:spMkLst>
            <pc:docMk/>
            <pc:sldMk cId="797801293" sldId="258"/>
            <ac:spMk id="8" creationId="{1A226054-4BD7-B3FB-4F34-89D6619317F8}"/>
          </ac:spMkLst>
        </pc:spChg>
        <pc:spChg chg="add del mod">
          <ac:chgData name="明阳 阮" userId="a4dcf2889a22c6f9" providerId="LiveId" clId="{389D68A1-24FC-423B-B5DD-8195EC5F55C7}" dt="2023-10-23T03:12:40.534" v="381"/>
          <ac:spMkLst>
            <pc:docMk/>
            <pc:sldMk cId="797801293" sldId="258"/>
            <ac:spMk id="9" creationId="{2001083A-05A3-10D7-0ADF-00A50AE8F80E}"/>
          </ac:spMkLst>
        </pc:spChg>
        <pc:spChg chg="add del mod">
          <ac:chgData name="明阳 阮" userId="a4dcf2889a22c6f9" providerId="LiveId" clId="{389D68A1-24FC-423B-B5DD-8195EC5F55C7}" dt="2023-10-26T02:58:33.705" v="3429" actId="478"/>
          <ac:spMkLst>
            <pc:docMk/>
            <pc:sldMk cId="797801293" sldId="258"/>
            <ac:spMk id="9" creationId="{3B1D678D-B1C5-8E14-7F2E-B835FE21F09C}"/>
          </ac:spMkLst>
        </pc:spChg>
        <pc:spChg chg="add del mod">
          <ac:chgData name="明阳 阮" userId="a4dcf2889a22c6f9" providerId="LiveId" clId="{389D68A1-24FC-423B-B5DD-8195EC5F55C7}" dt="2023-10-23T03:12:40.534" v="381"/>
          <ac:spMkLst>
            <pc:docMk/>
            <pc:sldMk cId="797801293" sldId="258"/>
            <ac:spMk id="11" creationId="{6A9E97CB-3266-804C-DBAB-C1D527B285D9}"/>
          </ac:spMkLst>
        </pc:spChg>
        <pc:spChg chg="add del mod">
          <ac:chgData name="明阳 阮" userId="a4dcf2889a22c6f9" providerId="LiveId" clId="{389D68A1-24FC-423B-B5DD-8195EC5F55C7}" dt="2023-10-26T02:58:33.705" v="3429" actId="478"/>
          <ac:spMkLst>
            <pc:docMk/>
            <pc:sldMk cId="797801293" sldId="258"/>
            <ac:spMk id="12" creationId="{2AF62C18-8BB5-15B1-E459-67BF575C3152}"/>
          </ac:spMkLst>
        </pc:spChg>
        <pc:spChg chg="add del mod">
          <ac:chgData name="明阳 阮" userId="a4dcf2889a22c6f9" providerId="LiveId" clId="{389D68A1-24FC-423B-B5DD-8195EC5F55C7}" dt="2023-10-23T03:12:40.534" v="381"/>
          <ac:spMkLst>
            <pc:docMk/>
            <pc:sldMk cId="797801293" sldId="258"/>
            <ac:spMk id="12" creationId="{46FFE9B6-A2F8-4A7E-B882-1CF8CD95EFFF}"/>
          </ac:spMkLst>
        </pc:spChg>
        <pc:spChg chg="add del mod">
          <ac:chgData name="明阳 阮" userId="a4dcf2889a22c6f9" providerId="LiveId" clId="{389D68A1-24FC-423B-B5DD-8195EC5F55C7}" dt="2023-10-23T03:12:40.534" v="381"/>
          <ac:spMkLst>
            <pc:docMk/>
            <pc:sldMk cId="797801293" sldId="258"/>
            <ac:spMk id="13" creationId="{B2731242-E395-8F73-6DE8-96FD9538ED75}"/>
          </ac:spMkLst>
        </pc:spChg>
        <pc:spChg chg="add del mod">
          <ac:chgData name="明阳 阮" userId="a4dcf2889a22c6f9" providerId="LiveId" clId="{389D68A1-24FC-423B-B5DD-8195EC5F55C7}" dt="2023-10-26T03:11:20.590" v="3576" actId="1076"/>
          <ac:spMkLst>
            <pc:docMk/>
            <pc:sldMk cId="797801293" sldId="258"/>
            <ac:spMk id="15" creationId="{F61AAEB1-93B9-1764-CAB4-4FAC38CF00E7}"/>
          </ac:spMkLst>
        </pc:spChg>
        <pc:spChg chg="add del mod">
          <ac:chgData name="明阳 阮" userId="a4dcf2889a22c6f9" providerId="LiveId" clId="{389D68A1-24FC-423B-B5DD-8195EC5F55C7}" dt="2023-10-23T03:12:40.534" v="381"/>
          <ac:spMkLst>
            <pc:docMk/>
            <pc:sldMk cId="797801293" sldId="258"/>
            <ac:spMk id="16" creationId="{0F40E9FE-0342-A22E-9413-8AC14CC06756}"/>
          </ac:spMkLst>
        </pc:spChg>
        <pc:spChg chg="add del mod">
          <ac:chgData name="明阳 阮" userId="a4dcf2889a22c6f9" providerId="LiveId" clId="{389D68A1-24FC-423B-B5DD-8195EC5F55C7}" dt="2023-10-26T02:58:33.705" v="3429" actId="478"/>
          <ac:spMkLst>
            <pc:docMk/>
            <pc:sldMk cId="797801293" sldId="258"/>
            <ac:spMk id="17" creationId="{12D282FF-2511-39A0-56BB-DDD2AABC8B9D}"/>
          </ac:spMkLst>
        </pc:spChg>
        <pc:spChg chg="add del mod">
          <ac:chgData name="明阳 阮" userId="a4dcf2889a22c6f9" providerId="LiveId" clId="{389D68A1-24FC-423B-B5DD-8195EC5F55C7}" dt="2023-10-23T03:12:40.534" v="381"/>
          <ac:spMkLst>
            <pc:docMk/>
            <pc:sldMk cId="797801293" sldId="258"/>
            <ac:spMk id="17" creationId="{9EC98250-93F1-93C4-7A59-40811405830F}"/>
          </ac:spMkLst>
        </pc:spChg>
        <pc:spChg chg="add del mod ord">
          <ac:chgData name="明阳 阮" userId="a4dcf2889a22c6f9" providerId="LiveId" clId="{389D68A1-24FC-423B-B5DD-8195EC5F55C7}" dt="2023-10-26T02:09:22.374" v="2998" actId="478"/>
          <ac:spMkLst>
            <pc:docMk/>
            <pc:sldMk cId="797801293" sldId="258"/>
            <ac:spMk id="18" creationId="{C6AA72E0-8511-99A7-3CD9-5A3219D44214}"/>
          </ac:spMkLst>
        </pc:spChg>
        <pc:spChg chg="add del mod">
          <ac:chgData name="明阳 阮" userId="a4dcf2889a22c6f9" providerId="LiveId" clId="{389D68A1-24FC-423B-B5DD-8195EC5F55C7}" dt="2023-10-23T03:12:40.534" v="381"/>
          <ac:spMkLst>
            <pc:docMk/>
            <pc:sldMk cId="797801293" sldId="258"/>
            <ac:spMk id="18" creationId="{CA67B864-B16E-74AD-B6C4-970066297AAD}"/>
          </ac:spMkLst>
        </pc:spChg>
        <pc:spChg chg="add del mod">
          <ac:chgData name="明阳 阮" userId="a4dcf2889a22c6f9" providerId="LiveId" clId="{389D68A1-24FC-423B-B5DD-8195EC5F55C7}" dt="2023-10-26T02:58:33.705" v="3429" actId="478"/>
          <ac:spMkLst>
            <pc:docMk/>
            <pc:sldMk cId="797801293" sldId="258"/>
            <ac:spMk id="19" creationId="{2CF676FF-1C39-1F2B-81A5-4C5853B17D48}"/>
          </ac:spMkLst>
        </pc:spChg>
        <pc:spChg chg="add del mod">
          <ac:chgData name="明阳 阮" userId="a4dcf2889a22c6f9" providerId="LiveId" clId="{389D68A1-24FC-423B-B5DD-8195EC5F55C7}" dt="2023-10-23T03:12:40.534" v="381"/>
          <ac:spMkLst>
            <pc:docMk/>
            <pc:sldMk cId="797801293" sldId="258"/>
            <ac:spMk id="19" creationId="{DEFE6354-89BE-1F8C-3B09-D20160D35EAF}"/>
          </ac:spMkLst>
        </pc:spChg>
        <pc:spChg chg="add mod ord">
          <ac:chgData name="明阳 阮" userId="a4dcf2889a22c6f9" providerId="LiveId" clId="{389D68A1-24FC-423B-B5DD-8195EC5F55C7}" dt="2023-10-26T03:12:00.993" v="3587" actId="1076"/>
          <ac:spMkLst>
            <pc:docMk/>
            <pc:sldMk cId="797801293" sldId="258"/>
            <ac:spMk id="20" creationId="{A8FF288F-11D3-5B33-1CF5-60DDD3AEC6C2}"/>
          </ac:spMkLst>
        </pc:spChg>
        <pc:spChg chg="add mod">
          <ac:chgData name="明阳 阮" userId="a4dcf2889a22c6f9" providerId="LiveId" clId="{389D68A1-24FC-423B-B5DD-8195EC5F55C7}" dt="2023-10-26T03:13:04.835" v="3598" actId="403"/>
          <ac:spMkLst>
            <pc:docMk/>
            <pc:sldMk cId="797801293" sldId="258"/>
            <ac:spMk id="21" creationId="{836AF82C-254D-0D79-3868-C2729F04B594}"/>
          </ac:spMkLst>
        </pc:spChg>
        <pc:spChg chg="add mod">
          <ac:chgData name="明阳 阮" userId="a4dcf2889a22c6f9" providerId="LiveId" clId="{389D68A1-24FC-423B-B5DD-8195EC5F55C7}" dt="2023-10-26T03:12:56.923" v="3595" actId="1076"/>
          <ac:spMkLst>
            <pc:docMk/>
            <pc:sldMk cId="797801293" sldId="258"/>
            <ac:spMk id="24" creationId="{10E1C3F6-DA89-2211-B2B4-839B64D29949}"/>
          </ac:spMkLst>
        </pc:spChg>
        <pc:spChg chg="add del mod">
          <ac:chgData name="明阳 阮" userId="a4dcf2889a22c6f9" providerId="LiveId" clId="{389D68A1-24FC-423B-B5DD-8195EC5F55C7}" dt="2023-10-26T02:58:33.705" v="3429" actId="478"/>
          <ac:spMkLst>
            <pc:docMk/>
            <pc:sldMk cId="797801293" sldId="258"/>
            <ac:spMk id="25" creationId="{16590684-7986-8791-1F77-C75C26A61698}"/>
          </ac:spMkLst>
        </pc:spChg>
        <pc:spChg chg="add del mod">
          <ac:chgData name="明阳 阮" userId="a4dcf2889a22c6f9" providerId="LiveId" clId="{389D68A1-24FC-423B-B5DD-8195EC5F55C7}" dt="2023-10-23T03:12:56.160" v="385" actId="478"/>
          <ac:spMkLst>
            <pc:docMk/>
            <pc:sldMk cId="797801293" sldId="258"/>
            <ac:spMk id="25" creationId="{E320923E-1B7E-7C01-50A7-21310E4462A4}"/>
          </ac:spMkLst>
        </pc:spChg>
        <pc:spChg chg="add del mod">
          <ac:chgData name="明阳 阮" userId="a4dcf2889a22c6f9" providerId="LiveId" clId="{389D68A1-24FC-423B-B5DD-8195EC5F55C7}" dt="2023-10-26T02:58:33.705" v="3429" actId="478"/>
          <ac:spMkLst>
            <pc:docMk/>
            <pc:sldMk cId="797801293" sldId="258"/>
            <ac:spMk id="26" creationId="{E8BE997A-5B5D-E021-48A5-AE5E5D373237}"/>
          </ac:spMkLst>
        </pc:spChg>
        <pc:spChg chg="add del mod">
          <ac:chgData name="明阳 阮" userId="a4dcf2889a22c6f9" providerId="LiveId" clId="{389D68A1-24FC-423B-B5DD-8195EC5F55C7}" dt="2023-10-23T03:12:59.177" v="387" actId="478"/>
          <ac:spMkLst>
            <pc:docMk/>
            <pc:sldMk cId="797801293" sldId="258"/>
            <ac:spMk id="27" creationId="{062194EC-ED09-CDBA-5DDB-A89E2365E0D1}"/>
          </ac:spMkLst>
        </pc:spChg>
        <pc:spChg chg="add del mod">
          <ac:chgData name="明阳 阮" userId="a4dcf2889a22c6f9" providerId="LiveId" clId="{389D68A1-24FC-423B-B5DD-8195EC5F55C7}" dt="2023-10-26T03:01:51.384" v="3470" actId="478"/>
          <ac:spMkLst>
            <pc:docMk/>
            <pc:sldMk cId="797801293" sldId="258"/>
            <ac:spMk id="27" creationId="{6D0779B5-96DB-63BA-476D-1FC3CE190D54}"/>
          </ac:spMkLst>
        </pc:spChg>
        <pc:spChg chg="add mod">
          <ac:chgData name="明阳 阮" userId="a4dcf2889a22c6f9" providerId="LiveId" clId="{389D68A1-24FC-423B-B5DD-8195EC5F55C7}" dt="2023-10-26T03:13:26.121" v="3603" actId="1076"/>
          <ac:spMkLst>
            <pc:docMk/>
            <pc:sldMk cId="797801293" sldId="258"/>
            <ac:spMk id="28" creationId="{C2BC1585-9874-AC8A-A7D7-150E2A733159}"/>
          </ac:spMkLst>
        </pc:spChg>
        <pc:spChg chg="add del mod">
          <ac:chgData name="明阳 阮" userId="a4dcf2889a22c6f9" providerId="LiveId" clId="{389D68A1-24FC-423B-B5DD-8195EC5F55C7}" dt="2023-10-26T02:58:33.705" v="3429" actId="478"/>
          <ac:spMkLst>
            <pc:docMk/>
            <pc:sldMk cId="797801293" sldId="258"/>
            <ac:spMk id="29" creationId="{36A1EC4E-EF62-0994-B039-D38A6A77DA80}"/>
          </ac:spMkLst>
        </pc:spChg>
        <pc:spChg chg="add del mod">
          <ac:chgData name="明阳 阮" userId="a4dcf2889a22c6f9" providerId="LiveId" clId="{389D68A1-24FC-423B-B5DD-8195EC5F55C7}" dt="2023-10-23T03:36:22.578" v="628" actId="478"/>
          <ac:spMkLst>
            <pc:docMk/>
            <pc:sldMk cId="797801293" sldId="258"/>
            <ac:spMk id="29" creationId="{49DDC675-EE99-76E8-DB19-EC26B159804C}"/>
          </ac:spMkLst>
        </pc:spChg>
        <pc:spChg chg="add del mod ord">
          <ac:chgData name="明阳 阮" userId="a4dcf2889a22c6f9" providerId="LiveId" clId="{389D68A1-24FC-423B-B5DD-8195EC5F55C7}" dt="2023-10-26T02:57:21.461" v="3426" actId="478"/>
          <ac:spMkLst>
            <pc:docMk/>
            <pc:sldMk cId="797801293" sldId="258"/>
            <ac:spMk id="30" creationId="{66DD5D89-60CC-19CF-1A3F-51305FA07E82}"/>
          </ac:spMkLst>
        </pc:spChg>
        <pc:spChg chg="add del mod ord">
          <ac:chgData name="明阳 阮" userId="a4dcf2889a22c6f9" providerId="LiveId" clId="{389D68A1-24FC-423B-B5DD-8195EC5F55C7}" dt="2023-10-26T02:57:24.111" v="3427" actId="478"/>
          <ac:spMkLst>
            <pc:docMk/>
            <pc:sldMk cId="797801293" sldId="258"/>
            <ac:spMk id="31" creationId="{115543B4-B7F6-6946-E8D0-9FE1E4AEF4C2}"/>
          </ac:spMkLst>
        </pc:spChg>
        <pc:spChg chg="add del mod">
          <ac:chgData name="明阳 阮" userId="a4dcf2889a22c6f9" providerId="LiveId" clId="{389D68A1-24FC-423B-B5DD-8195EC5F55C7}" dt="2023-10-26T03:01:04.128" v="3452" actId="478"/>
          <ac:spMkLst>
            <pc:docMk/>
            <pc:sldMk cId="797801293" sldId="258"/>
            <ac:spMk id="32" creationId="{92B0AB89-ECD2-EACE-0769-7354C04F0A4D}"/>
          </ac:spMkLst>
        </pc:spChg>
        <pc:spChg chg="add del mod">
          <ac:chgData name="明阳 阮" userId="a4dcf2889a22c6f9" providerId="LiveId" clId="{389D68A1-24FC-423B-B5DD-8195EC5F55C7}" dt="2023-10-23T03:35:19.078" v="609" actId="478"/>
          <ac:spMkLst>
            <pc:docMk/>
            <pc:sldMk cId="797801293" sldId="258"/>
            <ac:spMk id="32" creationId="{93B463D2-F2A3-5E23-8214-4DA760518CF0}"/>
          </ac:spMkLst>
        </pc:spChg>
        <pc:spChg chg="add del mod">
          <ac:chgData name="明阳 阮" userId="a4dcf2889a22c6f9" providerId="LiveId" clId="{389D68A1-24FC-423B-B5DD-8195EC5F55C7}" dt="2023-10-23T03:35:39.302" v="615" actId="478"/>
          <ac:spMkLst>
            <pc:docMk/>
            <pc:sldMk cId="797801293" sldId="258"/>
            <ac:spMk id="33" creationId="{2320DBCF-DBD9-BED0-3564-8CF5F55972F5}"/>
          </ac:spMkLst>
        </pc:spChg>
        <pc:spChg chg="add del mod">
          <ac:chgData name="明阳 阮" userId="a4dcf2889a22c6f9" providerId="LiveId" clId="{389D68A1-24FC-423B-B5DD-8195EC5F55C7}" dt="2023-10-26T03:01:08.487" v="3453" actId="478"/>
          <ac:spMkLst>
            <pc:docMk/>
            <pc:sldMk cId="797801293" sldId="258"/>
            <ac:spMk id="33" creationId="{34E74D17-ABB4-6272-21DD-EB8497DFA22B}"/>
          </ac:spMkLst>
        </pc:spChg>
        <pc:spChg chg="add del mod">
          <ac:chgData name="明阳 阮" userId="a4dcf2889a22c6f9" providerId="LiveId" clId="{389D68A1-24FC-423B-B5DD-8195EC5F55C7}" dt="2023-10-23T03:12:54.858" v="384" actId="478"/>
          <ac:spMkLst>
            <pc:docMk/>
            <pc:sldMk cId="797801293" sldId="258"/>
            <ac:spMk id="34" creationId="{B0E38874-712C-832A-9E4F-4D5BE81E1D34}"/>
          </ac:spMkLst>
        </pc:spChg>
        <pc:spChg chg="add del mod">
          <ac:chgData name="明阳 阮" userId="a4dcf2889a22c6f9" providerId="LiveId" clId="{389D68A1-24FC-423B-B5DD-8195EC5F55C7}" dt="2023-10-26T03:01:17.239" v="3455" actId="478"/>
          <ac:spMkLst>
            <pc:docMk/>
            <pc:sldMk cId="797801293" sldId="258"/>
            <ac:spMk id="34" creationId="{B8671473-A59D-3EA7-36A5-1557911DA1E2}"/>
          </ac:spMkLst>
        </pc:spChg>
        <pc:spChg chg="add del mod">
          <ac:chgData name="明阳 阮" userId="a4dcf2889a22c6f9" providerId="LiveId" clId="{389D68A1-24FC-423B-B5DD-8195EC5F55C7}" dt="2023-10-26T03:13:12.576" v="3600" actId="1076"/>
          <ac:spMkLst>
            <pc:docMk/>
            <pc:sldMk cId="797801293" sldId="258"/>
            <ac:spMk id="35" creationId="{4C9251C4-85AE-F956-A573-BB95E64385E8}"/>
          </ac:spMkLst>
        </pc:spChg>
        <pc:spChg chg="add del mod">
          <ac:chgData name="明阳 阮" userId="a4dcf2889a22c6f9" providerId="LiveId" clId="{389D68A1-24FC-423B-B5DD-8195EC5F55C7}" dt="2023-10-23T03:20:38.907" v="476" actId="21"/>
          <ac:spMkLst>
            <pc:docMk/>
            <pc:sldMk cId="797801293" sldId="258"/>
            <ac:spMk id="37" creationId="{40C8945A-C38D-93D5-52E0-BD2F2CE817F6}"/>
          </ac:spMkLst>
        </pc:spChg>
        <pc:spChg chg="add del mod">
          <ac:chgData name="明阳 阮" userId="a4dcf2889a22c6f9" providerId="LiveId" clId="{389D68A1-24FC-423B-B5DD-8195EC5F55C7}" dt="2023-10-23T03:15:58.372" v="444" actId="478"/>
          <ac:spMkLst>
            <pc:docMk/>
            <pc:sldMk cId="797801293" sldId="258"/>
            <ac:spMk id="38" creationId="{7E136732-EEAA-9AB0-B959-2DEA67F45510}"/>
          </ac:spMkLst>
        </pc:spChg>
        <pc:spChg chg="add del mod">
          <ac:chgData name="明阳 阮" userId="a4dcf2889a22c6f9" providerId="LiveId" clId="{389D68A1-24FC-423B-B5DD-8195EC5F55C7}" dt="2023-10-23T03:21:35.961" v="488" actId="478"/>
          <ac:spMkLst>
            <pc:docMk/>
            <pc:sldMk cId="797801293" sldId="258"/>
            <ac:spMk id="39" creationId="{07D86316-CFEF-ED68-ACAE-F6FC7C0B3414}"/>
          </ac:spMkLst>
        </pc:spChg>
        <pc:spChg chg="add del mod">
          <ac:chgData name="明阳 阮" userId="a4dcf2889a22c6f9" providerId="LiveId" clId="{389D68A1-24FC-423B-B5DD-8195EC5F55C7}" dt="2023-10-23T03:17:02.420" v="449" actId="478"/>
          <ac:spMkLst>
            <pc:docMk/>
            <pc:sldMk cId="797801293" sldId="258"/>
            <ac:spMk id="40" creationId="{1884A178-E243-4DE1-E96A-2B4DE2C2E82A}"/>
          </ac:spMkLst>
        </pc:spChg>
        <pc:spChg chg="add del mod">
          <ac:chgData name="明阳 阮" userId="a4dcf2889a22c6f9" providerId="LiveId" clId="{389D68A1-24FC-423B-B5DD-8195EC5F55C7}" dt="2023-10-23T03:17:47.377" v="457" actId="478"/>
          <ac:spMkLst>
            <pc:docMk/>
            <pc:sldMk cId="797801293" sldId="258"/>
            <ac:spMk id="41" creationId="{D695A33F-C9CB-DD74-8AA4-9AFC1FC0D164}"/>
          </ac:spMkLst>
        </pc:spChg>
        <pc:spChg chg="add del mod">
          <ac:chgData name="明阳 阮" userId="a4dcf2889a22c6f9" providerId="LiveId" clId="{389D68A1-24FC-423B-B5DD-8195EC5F55C7}" dt="2023-10-23T03:21:35.961" v="488" actId="478"/>
          <ac:spMkLst>
            <pc:docMk/>
            <pc:sldMk cId="797801293" sldId="258"/>
            <ac:spMk id="42" creationId="{867D0C2F-029A-86CD-40ED-6BF868A0EB6C}"/>
          </ac:spMkLst>
        </pc:spChg>
        <pc:spChg chg="add del mod">
          <ac:chgData name="明阳 阮" userId="a4dcf2889a22c6f9" providerId="LiveId" clId="{389D68A1-24FC-423B-B5DD-8195EC5F55C7}" dt="2023-10-23T03:20:38.907" v="476" actId="21"/>
          <ac:spMkLst>
            <pc:docMk/>
            <pc:sldMk cId="797801293" sldId="258"/>
            <ac:spMk id="43" creationId="{0B4C573B-0CBE-57D9-62D1-0D33EC423095}"/>
          </ac:spMkLst>
        </pc:spChg>
        <pc:spChg chg="add mod">
          <ac:chgData name="明阳 阮" userId="a4dcf2889a22c6f9" providerId="LiveId" clId="{389D68A1-24FC-423B-B5DD-8195EC5F55C7}" dt="2023-10-26T03:13:04.835" v="3598" actId="403"/>
          <ac:spMkLst>
            <pc:docMk/>
            <pc:sldMk cId="797801293" sldId="258"/>
            <ac:spMk id="43" creationId="{31DB4BE4-4F42-7DEA-3EDD-7D53FD9B6696}"/>
          </ac:spMkLst>
        </pc:spChg>
        <pc:spChg chg="add del mod">
          <ac:chgData name="明阳 阮" userId="a4dcf2889a22c6f9" providerId="LiveId" clId="{389D68A1-24FC-423B-B5DD-8195EC5F55C7}" dt="2023-10-23T03:20:38.907" v="476" actId="21"/>
          <ac:spMkLst>
            <pc:docMk/>
            <pc:sldMk cId="797801293" sldId="258"/>
            <ac:spMk id="44" creationId="{714F8AD4-A78B-1A41-73F3-7D73FCFC53A8}"/>
          </ac:spMkLst>
        </pc:spChg>
        <pc:spChg chg="add mod">
          <ac:chgData name="明阳 阮" userId="a4dcf2889a22c6f9" providerId="LiveId" clId="{389D68A1-24FC-423B-B5DD-8195EC5F55C7}" dt="2023-10-26T03:12:48.153" v="3593" actId="403"/>
          <ac:spMkLst>
            <pc:docMk/>
            <pc:sldMk cId="797801293" sldId="258"/>
            <ac:spMk id="44" creationId="{A1EDBE1A-2E92-ECA3-B95A-D15B1D33A7DD}"/>
          </ac:spMkLst>
        </pc:spChg>
        <pc:spChg chg="add del mod">
          <ac:chgData name="明阳 阮" userId="a4dcf2889a22c6f9" providerId="LiveId" clId="{389D68A1-24FC-423B-B5DD-8195EC5F55C7}" dt="2023-10-23T03:20:38.907" v="476" actId="21"/>
          <ac:spMkLst>
            <pc:docMk/>
            <pc:sldMk cId="797801293" sldId="258"/>
            <ac:spMk id="45" creationId="{F697825D-3C90-E0A3-0A24-4540B9F2E64E}"/>
          </ac:spMkLst>
        </pc:spChg>
        <pc:spChg chg="add del mod">
          <ac:chgData name="明阳 阮" userId="a4dcf2889a22c6f9" providerId="LiveId" clId="{389D68A1-24FC-423B-B5DD-8195EC5F55C7}" dt="2023-10-23T03:20:38.907" v="476" actId="21"/>
          <ac:spMkLst>
            <pc:docMk/>
            <pc:sldMk cId="797801293" sldId="258"/>
            <ac:spMk id="46" creationId="{2FF2DF7B-9594-4BDE-27AA-03F4D2379422}"/>
          </ac:spMkLst>
        </pc:spChg>
        <pc:spChg chg="add del mod">
          <ac:chgData name="明阳 阮" userId="a4dcf2889a22c6f9" providerId="LiveId" clId="{389D68A1-24FC-423B-B5DD-8195EC5F55C7}" dt="2023-10-23T03:20:38.907" v="476" actId="21"/>
          <ac:spMkLst>
            <pc:docMk/>
            <pc:sldMk cId="797801293" sldId="258"/>
            <ac:spMk id="48" creationId="{99405CC9-EDEC-DF8B-7D7B-D342257D1CE8}"/>
          </ac:spMkLst>
        </pc:spChg>
        <pc:spChg chg="add del mod">
          <ac:chgData name="明阳 阮" userId="a4dcf2889a22c6f9" providerId="LiveId" clId="{389D68A1-24FC-423B-B5DD-8195EC5F55C7}" dt="2023-10-23T03:20:38.907" v="476" actId="21"/>
          <ac:spMkLst>
            <pc:docMk/>
            <pc:sldMk cId="797801293" sldId="258"/>
            <ac:spMk id="49" creationId="{E16F77EA-F8E7-ADA0-9E3B-B8C35B9EE8E3}"/>
          </ac:spMkLst>
        </pc:spChg>
        <pc:spChg chg="add del mod">
          <ac:chgData name="明阳 阮" userId="a4dcf2889a22c6f9" providerId="LiveId" clId="{389D68A1-24FC-423B-B5DD-8195EC5F55C7}" dt="2023-10-23T03:18:54.162" v="473" actId="478"/>
          <ac:spMkLst>
            <pc:docMk/>
            <pc:sldMk cId="797801293" sldId="258"/>
            <ac:spMk id="50" creationId="{1748E532-2C1C-80B3-AC2C-03AE3B8E63E0}"/>
          </ac:spMkLst>
        </pc:spChg>
        <pc:spChg chg="add del mod">
          <ac:chgData name="明阳 阮" userId="a4dcf2889a22c6f9" providerId="LiveId" clId="{389D68A1-24FC-423B-B5DD-8195EC5F55C7}" dt="2023-10-23T03:20:38.907" v="476" actId="21"/>
          <ac:spMkLst>
            <pc:docMk/>
            <pc:sldMk cId="797801293" sldId="258"/>
            <ac:spMk id="51" creationId="{CB7CC108-C943-68B1-D290-02D732FF3258}"/>
          </ac:spMkLst>
        </pc:spChg>
        <pc:spChg chg="add del mod">
          <ac:chgData name="明阳 阮" userId="a4dcf2889a22c6f9" providerId="LiveId" clId="{389D68A1-24FC-423B-B5DD-8195EC5F55C7}" dt="2023-10-23T03:20:38.907" v="476" actId="21"/>
          <ac:spMkLst>
            <pc:docMk/>
            <pc:sldMk cId="797801293" sldId="258"/>
            <ac:spMk id="52" creationId="{CBB0DDB3-0BE1-726B-B5A2-E4B9255C4393}"/>
          </ac:spMkLst>
        </pc:spChg>
        <pc:spChg chg="add del mod">
          <ac:chgData name="明阳 阮" userId="a4dcf2889a22c6f9" providerId="LiveId" clId="{389D68A1-24FC-423B-B5DD-8195EC5F55C7}" dt="2023-10-23T03:20:38.907" v="476" actId="21"/>
          <ac:spMkLst>
            <pc:docMk/>
            <pc:sldMk cId="797801293" sldId="258"/>
            <ac:spMk id="53" creationId="{5EEDC053-960E-DBF7-ECFF-DA673583EEF4}"/>
          </ac:spMkLst>
        </pc:spChg>
        <pc:spChg chg="add del mod">
          <ac:chgData name="明阳 阮" userId="a4dcf2889a22c6f9" providerId="LiveId" clId="{389D68A1-24FC-423B-B5DD-8195EC5F55C7}" dt="2023-10-23T03:20:38.907" v="476" actId="21"/>
          <ac:spMkLst>
            <pc:docMk/>
            <pc:sldMk cId="797801293" sldId="258"/>
            <ac:spMk id="54" creationId="{866DED86-559E-A34A-31CD-3AAF894B1411}"/>
          </ac:spMkLst>
        </pc:spChg>
        <pc:spChg chg="add del mod">
          <ac:chgData name="明阳 阮" userId="a4dcf2889a22c6f9" providerId="LiveId" clId="{389D68A1-24FC-423B-B5DD-8195EC5F55C7}" dt="2023-10-23T03:20:38.907" v="476" actId="21"/>
          <ac:spMkLst>
            <pc:docMk/>
            <pc:sldMk cId="797801293" sldId="258"/>
            <ac:spMk id="56" creationId="{62B6D363-E195-7A93-AC8A-5446B5F4D8C1}"/>
          </ac:spMkLst>
        </pc:spChg>
        <pc:spChg chg="add del mod">
          <ac:chgData name="明阳 阮" userId="a4dcf2889a22c6f9" providerId="LiveId" clId="{389D68A1-24FC-423B-B5DD-8195EC5F55C7}" dt="2023-10-23T03:20:38.907" v="476" actId="21"/>
          <ac:spMkLst>
            <pc:docMk/>
            <pc:sldMk cId="797801293" sldId="258"/>
            <ac:spMk id="57" creationId="{8B3EB7F0-7C45-F718-75C8-EA81FE2974D2}"/>
          </ac:spMkLst>
        </pc:spChg>
        <pc:spChg chg="add mod">
          <ac:chgData name="明阳 阮" userId="a4dcf2889a22c6f9" providerId="LiveId" clId="{389D68A1-24FC-423B-B5DD-8195EC5F55C7}" dt="2023-10-25T07:21:16.416" v="2139" actId="20577"/>
          <ac:spMkLst>
            <pc:docMk/>
            <pc:sldMk cId="797801293" sldId="258"/>
            <ac:spMk id="58" creationId="{679BF32B-065A-50D5-18E4-658CB212CA93}"/>
          </ac:spMkLst>
        </pc:spChg>
        <pc:spChg chg="add del mod">
          <ac:chgData name="明阳 阮" userId="a4dcf2889a22c6f9" providerId="LiveId" clId="{389D68A1-24FC-423B-B5DD-8195EC5F55C7}" dt="2023-10-23T03:27:14.438" v="569" actId="478"/>
          <ac:spMkLst>
            <pc:docMk/>
            <pc:sldMk cId="797801293" sldId="258"/>
            <ac:spMk id="59" creationId="{FA99F821-231A-F74F-C27E-7E70D65E732C}"/>
          </ac:spMkLst>
        </pc:spChg>
        <pc:spChg chg="add del mod">
          <ac:chgData name="明阳 阮" userId="a4dcf2889a22c6f9" providerId="LiveId" clId="{389D68A1-24FC-423B-B5DD-8195EC5F55C7}" dt="2023-10-23T04:14:50.808" v="681" actId="478"/>
          <ac:spMkLst>
            <pc:docMk/>
            <pc:sldMk cId="797801293" sldId="258"/>
            <ac:spMk id="60" creationId="{84573270-4685-C68B-12A5-BB270549EA61}"/>
          </ac:spMkLst>
        </pc:spChg>
        <pc:spChg chg="add del mod">
          <ac:chgData name="明阳 阮" userId="a4dcf2889a22c6f9" providerId="LiveId" clId="{389D68A1-24FC-423B-B5DD-8195EC5F55C7}" dt="2023-10-23T04:14:38.930" v="661" actId="478"/>
          <ac:spMkLst>
            <pc:docMk/>
            <pc:sldMk cId="797801293" sldId="258"/>
            <ac:spMk id="67" creationId="{3842CB37-1D98-9F32-8D87-4A4CDAFE981C}"/>
          </ac:spMkLst>
        </pc:spChg>
        <pc:spChg chg="add mod">
          <ac:chgData name="明阳 阮" userId="a4dcf2889a22c6f9" providerId="LiveId" clId="{389D68A1-24FC-423B-B5DD-8195EC5F55C7}" dt="2023-10-24T06:29:14.337" v="1835" actId="20577"/>
          <ac:spMkLst>
            <pc:docMk/>
            <pc:sldMk cId="797801293" sldId="258"/>
            <ac:spMk id="68" creationId="{19C727C4-C16F-81DB-6250-84C71890BC73}"/>
          </ac:spMkLst>
        </pc:spChg>
        <pc:spChg chg="add mod">
          <ac:chgData name="明阳 阮" userId="a4dcf2889a22c6f9" providerId="LiveId" clId="{389D68A1-24FC-423B-B5DD-8195EC5F55C7}" dt="2023-10-26T03:15:07.096" v="3684" actId="12"/>
          <ac:spMkLst>
            <pc:docMk/>
            <pc:sldMk cId="797801293" sldId="258"/>
            <ac:spMk id="69" creationId="{F6387344-7FD2-2764-FFCB-1403E0C07395}"/>
          </ac:spMkLst>
        </pc:spChg>
        <pc:spChg chg="add del mod">
          <ac:chgData name="明阳 阮" userId="a4dcf2889a22c6f9" providerId="LiveId" clId="{389D68A1-24FC-423B-B5DD-8195EC5F55C7}" dt="2023-10-26T01:11:38.986" v="2826" actId="478"/>
          <ac:spMkLst>
            <pc:docMk/>
            <pc:sldMk cId="797801293" sldId="258"/>
            <ac:spMk id="70" creationId="{318AA371-AFEF-0E75-CCDD-8978E4B1DBB4}"/>
          </ac:spMkLst>
        </pc:spChg>
        <pc:picChg chg="add del mod">
          <ac:chgData name="明阳 阮" userId="a4dcf2889a22c6f9" providerId="LiveId" clId="{389D68A1-24FC-423B-B5DD-8195EC5F55C7}" dt="2023-10-26T03:10:16.650" v="3557" actId="478"/>
          <ac:picMkLst>
            <pc:docMk/>
            <pc:sldMk cId="797801293" sldId="258"/>
            <ac:picMk id="5" creationId="{F0C2F569-CB7D-39F5-28DE-C83561152763}"/>
          </ac:picMkLst>
        </pc:picChg>
        <pc:picChg chg="add del mod ord">
          <ac:chgData name="明阳 阮" userId="a4dcf2889a22c6f9" providerId="LiveId" clId="{389D68A1-24FC-423B-B5DD-8195EC5F55C7}" dt="2023-10-26T03:11:03.484" v="3571" actId="478"/>
          <ac:picMkLst>
            <pc:docMk/>
            <pc:sldMk cId="797801293" sldId="258"/>
            <ac:picMk id="45" creationId="{2B21F652-E99D-BB4D-EF65-E6FF2F5B77B8}"/>
          </ac:picMkLst>
        </pc:picChg>
        <pc:picChg chg="add mod ord">
          <ac:chgData name="明阳 阮" userId="a4dcf2889a22c6f9" providerId="LiveId" clId="{389D68A1-24FC-423B-B5DD-8195EC5F55C7}" dt="2023-10-26T03:11:14.090" v="3575" actId="1076"/>
          <ac:picMkLst>
            <pc:docMk/>
            <pc:sldMk cId="797801293" sldId="258"/>
            <ac:picMk id="47" creationId="{35723FE9-1EC3-3299-DB11-F6D124DB0762}"/>
          </ac:picMkLst>
        </pc:picChg>
        <pc:picChg chg="add del mod modCrop">
          <ac:chgData name="明阳 阮" userId="a4dcf2889a22c6f9" providerId="LiveId" clId="{389D68A1-24FC-423B-B5DD-8195EC5F55C7}" dt="2023-10-23T03:29:49.392" v="581" actId="21"/>
          <ac:picMkLst>
            <pc:docMk/>
            <pc:sldMk cId="797801293" sldId="258"/>
            <ac:picMk id="62" creationId="{DD2F987E-C6B7-AD73-E23F-30C58AE1DAC7}"/>
          </ac:picMkLst>
        </pc:picChg>
        <pc:cxnChg chg="add del mod">
          <ac:chgData name="明阳 阮" userId="a4dcf2889a22c6f9" providerId="LiveId" clId="{389D68A1-24FC-423B-B5DD-8195EC5F55C7}" dt="2023-10-23T03:12:40.534" v="381"/>
          <ac:cxnSpMkLst>
            <pc:docMk/>
            <pc:sldMk cId="797801293" sldId="258"/>
            <ac:cxnSpMk id="6" creationId="{5110CF40-55BE-89BA-2D34-2B539C27E1AE}"/>
          </ac:cxnSpMkLst>
        </pc:cxnChg>
        <pc:cxnChg chg="add del mod">
          <ac:chgData name="明阳 阮" userId="a4dcf2889a22c6f9" providerId="LiveId" clId="{389D68A1-24FC-423B-B5DD-8195EC5F55C7}" dt="2023-10-23T03:12:40.534" v="381"/>
          <ac:cxnSpMkLst>
            <pc:docMk/>
            <pc:sldMk cId="797801293" sldId="258"/>
            <ac:cxnSpMk id="7" creationId="{064FCF0F-860E-E946-1FAE-E12DCF97A6D1}"/>
          </ac:cxnSpMkLst>
        </pc:cxnChg>
        <pc:cxnChg chg="add del">
          <ac:chgData name="明阳 阮" userId="a4dcf2889a22c6f9" providerId="LiveId" clId="{389D68A1-24FC-423B-B5DD-8195EC5F55C7}" dt="2023-10-24T06:56:01.517" v="2051" actId="478"/>
          <ac:cxnSpMkLst>
            <pc:docMk/>
            <pc:sldMk cId="797801293" sldId="258"/>
            <ac:cxnSpMk id="8" creationId="{2FCCA2A9-71CF-25DB-5197-60095B1CA5FC}"/>
          </ac:cxnSpMkLst>
        </pc:cxnChg>
        <pc:cxnChg chg="add mod">
          <ac:chgData name="明阳 阮" userId="a4dcf2889a22c6f9" providerId="LiveId" clId="{389D68A1-24FC-423B-B5DD-8195EC5F55C7}" dt="2023-10-26T03:11:48.071" v="3583" actId="14100"/>
          <ac:cxnSpMkLst>
            <pc:docMk/>
            <pc:sldMk cId="797801293" sldId="258"/>
            <ac:cxnSpMk id="10" creationId="{570CD87D-65D0-4ABC-EE71-9ABCE475B697}"/>
          </ac:cxnSpMkLst>
        </pc:cxnChg>
        <pc:cxnChg chg="add del mod">
          <ac:chgData name="明阳 阮" userId="a4dcf2889a22c6f9" providerId="LiveId" clId="{389D68A1-24FC-423B-B5DD-8195EC5F55C7}" dt="2023-10-23T03:12:40.534" v="381"/>
          <ac:cxnSpMkLst>
            <pc:docMk/>
            <pc:sldMk cId="797801293" sldId="258"/>
            <ac:cxnSpMk id="10" creationId="{92F20C93-7CED-FD5F-9C13-3F6AA4E026D7}"/>
          </ac:cxnSpMkLst>
        </pc:cxnChg>
        <pc:cxnChg chg="add mod">
          <ac:chgData name="明阳 阮" userId="a4dcf2889a22c6f9" providerId="LiveId" clId="{389D68A1-24FC-423B-B5DD-8195EC5F55C7}" dt="2023-10-26T03:11:50.286" v="3584" actId="14100"/>
          <ac:cxnSpMkLst>
            <pc:docMk/>
            <pc:sldMk cId="797801293" sldId="258"/>
            <ac:cxnSpMk id="11" creationId="{314C23F8-0120-8D6C-C366-EFBF74C2E356}"/>
          </ac:cxnSpMkLst>
        </pc:cxnChg>
        <pc:cxnChg chg="add del mod">
          <ac:chgData name="明阳 阮" userId="a4dcf2889a22c6f9" providerId="LiveId" clId="{389D68A1-24FC-423B-B5DD-8195EC5F55C7}" dt="2023-10-23T03:12:40.534" v="381"/>
          <ac:cxnSpMkLst>
            <pc:docMk/>
            <pc:sldMk cId="797801293" sldId="258"/>
            <ac:cxnSpMk id="14" creationId="{5E8BEE0E-D4C8-56E5-C3C8-9EA82879AF58}"/>
          </ac:cxnSpMkLst>
        </pc:cxnChg>
        <pc:cxnChg chg="add del mod">
          <ac:chgData name="明阳 阮" userId="a4dcf2889a22c6f9" providerId="LiveId" clId="{389D68A1-24FC-423B-B5DD-8195EC5F55C7}" dt="2023-10-26T02:09:32.983" v="3000" actId="478"/>
          <ac:cxnSpMkLst>
            <pc:docMk/>
            <pc:sldMk cId="797801293" sldId="258"/>
            <ac:cxnSpMk id="14" creationId="{FC55E21C-06ED-0243-AC14-6F595F51629B}"/>
          </ac:cxnSpMkLst>
        </pc:cxnChg>
        <pc:cxnChg chg="add del mod">
          <ac:chgData name="明阳 阮" userId="a4dcf2889a22c6f9" providerId="LiveId" clId="{389D68A1-24FC-423B-B5DD-8195EC5F55C7}" dt="2023-10-23T03:12:40.534" v="381"/>
          <ac:cxnSpMkLst>
            <pc:docMk/>
            <pc:sldMk cId="797801293" sldId="258"/>
            <ac:cxnSpMk id="15" creationId="{829FA796-657F-43CF-3F92-CB1F4FEF6CF5}"/>
          </ac:cxnSpMkLst>
        </pc:cxnChg>
        <pc:cxnChg chg="add mod">
          <ac:chgData name="明阳 阮" userId="a4dcf2889a22c6f9" providerId="LiveId" clId="{389D68A1-24FC-423B-B5DD-8195EC5F55C7}" dt="2023-10-26T03:12:59.025" v="3596" actId="1076"/>
          <ac:cxnSpMkLst>
            <pc:docMk/>
            <pc:sldMk cId="797801293" sldId="258"/>
            <ac:cxnSpMk id="22" creationId="{E6B6F740-CECE-9418-6741-D4B1E3594A73}"/>
          </ac:cxnSpMkLst>
        </pc:cxnChg>
        <pc:cxnChg chg="add mod">
          <ac:chgData name="明阳 阮" userId="a4dcf2889a22c6f9" providerId="LiveId" clId="{389D68A1-24FC-423B-B5DD-8195EC5F55C7}" dt="2023-10-26T03:13:24.285" v="3602" actId="1076"/>
          <ac:cxnSpMkLst>
            <pc:docMk/>
            <pc:sldMk cId="797801293" sldId="258"/>
            <ac:cxnSpMk id="23" creationId="{747F8288-3A10-EF4A-4F8C-1873DF227B8E}"/>
          </ac:cxnSpMkLst>
        </pc:cxnChg>
        <pc:cxnChg chg="add del mod">
          <ac:chgData name="明阳 阮" userId="a4dcf2889a22c6f9" providerId="LiveId" clId="{389D68A1-24FC-423B-B5DD-8195EC5F55C7}" dt="2023-10-23T03:13:13.613" v="392" actId="478"/>
          <ac:cxnSpMkLst>
            <pc:docMk/>
            <pc:sldMk cId="797801293" sldId="258"/>
            <ac:cxnSpMk id="26" creationId="{227BCFF6-FFA2-700A-AEA2-03406143C2A9}"/>
          </ac:cxnSpMkLst>
        </pc:cxnChg>
        <pc:cxnChg chg="add del mod">
          <ac:chgData name="明阳 阮" userId="a4dcf2889a22c6f9" providerId="LiveId" clId="{389D68A1-24FC-423B-B5DD-8195EC5F55C7}" dt="2023-10-23T03:13:05.356" v="390" actId="478"/>
          <ac:cxnSpMkLst>
            <pc:docMk/>
            <pc:sldMk cId="797801293" sldId="258"/>
            <ac:cxnSpMk id="30" creationId="{3FA30118-27EF-CB66-5A78-696D0AD00C87}"/>
          </ac:cxnSpMkLst>
        </pc:cxnChg>
        <pc:cxnChg chg="add del mod">
          <ac:chgData name="明阳 阮" userId="a4dcf2889a22c6f9" providerId="LiveId" clId="{389D68A1-24FC-423B-B5DD-8195EC5F55C7}" dt="2023-10-23T03:12:57.471" v="386" actId="478"/>
          <ac:cxnSpMkLst>
            <pc:docMk/>
            <pc:sldMk cId="797801293" sldId="258"/>
            <ac:cxnSpMk id="31" creationId="{26096A58-CB0B-8467-3375-39F7F29025C1}"/>
          </ac:cxnSpMkLst>
        </pc:cxnChg>
        <pc:cxnChg chg="add mod">
          <ac:chgData name="明阳 阮" userId="a4dcf2889a22c6f9" providerId="LiveId" clId="{389D68A1-24FC-423B-B5DD-8195EC5F55C7}" dt="2023-10-26T03:13:15.244" v="3601" actId="1076"/>
          <ac:cxnSpMkLst>
            <pc:docMk/>
            <pc:sldMk cId="797801293" sldId="258"/>
            <ac:cxnSpMk id="36" creationId="{49624380-2F57-CACF-A8D7-3A65D68D67AE}"/>
          </ac:cxnSpMkLst>
        </pc:cxnChg>
        <pc:cxnChg chg="add del mod">
          <ac:chgData name="明阳 阮" userId="a4dcf2889a22c6f9" providerId="LiveId" clId="{389D68A1-24FC-423B-B5DD-8195EC5F55C7}" dt="2023-10-23T03:20:38.907" v="476" actId="21"/>
          <ac:cxnSpMkLst>
            <pc:docMk/>
            <pc:sldMk cId="797801293" sldId="258"/>
            <ac:cxnSpMk id="47" creationId="{5A1A4C17-BF3F-F419-BAB5-8FAE4BF5AE40}"/>
          </ac:cxnSpMkLst>
        </pc:cxnChg>
        <pc:cxnChg chg="add del mod">
          <ac:chgData name="明阳 阮" userId="a4dcf2889a22c6f9" providerId="LiveId" clId="{389D68A1-24FC-423B-B5DD-8195EC5F55C7}" dt="2023-10-23T03:20:38.907" v="476" actId="21"/>
          <ac:cxnSpMkLst>
            <pc:docMk/>
            <pc:sldMk cId="797801293" sldId="258"/>
            <ac:cxnSpMk id="55" creationId="{89149EE7-B1A6-4EBE-E874-73FDDAD1036A}"/>
          </ac:cxnSpMkLst>
        </pc:cxnChg>
      </pc:sldChg>
      <pc:sldChg chg="addSp delSp modSp new mod ord">
        <pc:chgData name="明阳 阮" userId="a4dcf2889a22c6f9" providerId="LiveId" clId="{389D68A1-24FC-423B-B5DD-8195EC5F55C7}" dt="2023-10-26T03:08:37.885" v="3551"/>
        <pc:sldMkLst>
          <pc:docMk/>
          <pc:sldMk cId="3201725807" sldId="259"/>
        </pc:sldMkLst>
        <pc:spChg chg="add mod">
          <ac:chgData name="明阳 阮" userId="a4dcf2889a22c6f9" providerId="LiveId" clId="{389D68A1-24FC-423B-B5DD-8195EC5F55C7}" dt="2023-10-26T01:11:46.583" v="2829"/>
          <ac:spMkLst>
            <pc:docMk/>
            <pc:sldMk cId="3201725807" sldId="259"/>
            <ac:spMk id="2" creationId="{02F56F8C-FB99-A29E-64E5-5717D4F46B3D}"/>
          </ac:spMkLst>
        </pc:spChg>
        <pc:spChg chg="add del mod">
          <ac:chgData name="明阳 阮" userId="a4dcf2889a22c6f9" providerId="LiveId" clId="{389D68A1-24FC-423B-B5DD-8195EC5F55C7}" dt="2023-10-23T03:20:49.201" v="479" actId="478"/>
          <ac:spMkLst>
            <pc:docMk/>
            <pc:sldMk cId="3201725807" sldId="259"/>
            <ac:spMk id="2" creationId="{3B6D3EA6-0980-908E-451A-99BCBA2EBB26}"/>
          </ac:spMkLst>
        </pc:spChg>
        <pc:spChg chg="add del mod">
          <ac:chgData name="明阳 阮" userId="a4dcf2889a22c6f9" providerId="LiveId" clId="{389D68A1-24FC-423B-B5DD-8195EC5F55C7}" dt="2023-10-25T08:57:05.390" v="2787"/>
          <ac:spMkLst>
            <pc:docMk/>
            <pc:sldMk cId="3201725807" sldId="259"/>
            <ac:spMk id="2" creationId="{EC850661-6E86-D2D2-AB83-CCEB3C75C4F7}"/>
          </ac:spMkLst>
        </pc:spChg>
        <pc:spChg chg="add mod">
          <ac:chgData name="明阳 阮" userId="a4dcf2889a22c6f9" providerId="LiveId" clId="{389D68A1-24FC-423B-B5DD-8195EC5F55C7}" dt="2023-10-23T04:28:11.962" v="1296" actId="1035"/>
          <ac:spMkLst>
            <pc:docMk/>
            <pc:sldMk cId="3201725807" sldId="259"/>
            <ac:spMk id="3" creationId="{0098309C-F60D-A64D-4497-96A9166A4418}"/>
          </ac:spMkLst>
        </pc:spChg>
        <pc:spChg chg="add mod">
          <ac:chgData name="明阳 阮" userId="a4dcf2889a22c6f9" providerId="LiveId" clId="{389D68A1-24FC-423B-B5DD-8195EC5F55C7}" dt="2023-10-26T03:07:55.700" v="3549" actId="207"/>
          <ac:spMkLst>
            <pc:docMk/>
            <pc:sldMk cId="3201725807" sldId="259"/>
            <ac:spMk id="4" creationId="{0713386E-3D87-F6E5-800D-3A2CD6834303}"/>
          </ac:spMkLst>
        </pc:spChg>
        <pc:spChg chg="add mod">
          <ac:chgData name="明阳 阮" userId="a4dcf2889a22c6f9" providerId="LiveId" clId="{389D68A1-24FC-423B-B5DD-8195EC5F55C7}" dt="2023-10-23T04:28:11.962" v="1296" actId="1035"/>
          <ac:spMkLst>
            <pc:docMk/>
            <pc:sldMk cId="3201725807" sldId="259"/>
            <ac:spMk id="5" creationId="{89B44676-E98A-C75E-0DFB-AADCBF578DFE}"/>
          </ac:spMkLst>
        </pc:spChg>
        <pc:spChg chg="add mod">
          <ac:chgData name="明阳 阮" userId="a4dcf2889a22c6f9" providerId="LiveId" clId="{389D68A1-24FC-423B-B5DD-8195EC5F55C7}" dt="2023-10-26T03:07:51.112" v="3548" actId="207"/>
          <ac:spMkLst>
            <pc:docMk/>
            <pc:sldMk cId="3201725807" sldId="259"/>
            <ac:spMk id="6" creationId="{139A5E12-0D23-33FA-6A96-EC99AA1AD0BD}"/>
          </ac:spMkLst>
        </pc:spChg>
        <pc:spChg chg="add mod">
          <ac:chgData name="明阳 阮" userId="a4dcf2889a22c6f9" providerId="LiveId" clId="{389D68A1-24FC-423B-B5DD-8195EC5F55C7}" dt="2023-10-23T04:28:11.962" v="1296" actId="1035"/>
          <ac:spMkLst>
            <pc:docMk/>
            <pc:sldMk cId="3201725807" sldId="259"/>
            <ac:spMk id="8" creationId="{688B5EEE-8CAB-33BE-D7A1-7C66AFD09785}"/>
          </ac:spMkLst>
        </pc:spChg>
        <pc:spChg chg="add mod">
          <ac:chgData name="明阳 阮" userId="a4dcf2889a22c6f9" providerId="LiveId" clId="{389D68A1-24FC-423B-B5DD-8195EC5F55C7}" dt="2023-10-23T04:28:11.962" v="1296" actId="1035"/>
          <ac:spMkLst>
            <pc:docMk/>
            <pc:sldMk cId="3201725807" sldId="259"/>
            <ac:spMk id="9" creationId="{F1E0D209-5930-91CE-BC84-E8C771DFC13D}"/>
          </ac:spMkLst>
        </pc:spChg>
        <pc:spChg chg="add del mod">
          <ac:chgData name="明阳 阮" userId="a4dcf2889a22c6f9" providerId="LiveId" clId="{389D68A1-24FC-423B-B5DD-8195EC5F55C7}" dt="2023-10-23T03:22:55.191" v="500" actId="478"/>
          <ac:spMkLst>
            <pc:docMk/>
            <pc:sldMk cId="3201725807" sldId="259"/>
            <ac:spMk id="10" creationId="{52C927CD-2492-A5A0-16FA-88C9D7D883F7}"/>
          </ac:spMkLst>
        </pc:spChg>
        <pc:spChg chg="add mod">
          <ac:chgData name="明阳 阮" userId="a4dcf2889a22c6f9" providerId="LiveId" clId="{389D68A1-24FC-423B-B5DD-8195EC5F55C7}" dt="2023-10-25T08:57:15.790" v="2804" actId="20577"/>
          <ac:spMkLst>
            <pc:docMk/>
            <pc:sldMk cId="3201725807" sldId="259"/>
            <ac:spMk id="10" creationId="{E37A0931-9E93-2FF7-561B-E949B1C28A74}"/>
          </ac:spMkLst>
        </pc:spChg>
        <pc:spChg chg="add mod">
          <ac:chgData name="明阳 阮" userId="a4dcf2889a22c6f9" providerId="LiveId" clId="{389D68A1-24FC-423B-B5DD-8195EC5F55C7}" dt="2023-10-26T03:06:57.116" v="3544" actId="207"/>
          <ac:spMkLst>
            <pc:docMk/>
            <pc:sldMk cId="3201725807" sldId="259"/>
            <ac:spMk id="11" creationId="{CBC1A570-59EF-0490-D476-366281C00381}"/>
          </ac:spMkLst>
        </pc:spChg>
        <pc:spChg chg="add mod ord">
          <ac:chgData name="明阳 阮" userId="a4dcf2889a22c6f9" providerId="LiveId" clId="{389D68A1-24FC-423B-B5DD-8195EC5F55C7}" dt="2023-10-26T01:55:59.096" v="2935" actId="20577"/>
          <ac:spMkLst>
            <pc:docMk/>
            <pc:sldMk cId="3201725807" sldId="259"/>
            <ac:spMk id="12" creationId="{F038348A-D60B-B86A-564E-7EF05819C350}"/>
          </ac:spMkLst>
        </pc:spChg>
        <pc:spChg chg="add mod">
          <ac:chgData name="明阳 阮" userId="a4dcf2889a22c6f9" providerId="LiveId" clId="{389D68A1-24FC-423B-B5DD-8195EC5F55C7}" dt="2023-10-26T03:06:46.302" v="3543" actId="207"/>
          <ac:spMkLst>
            <pc:docMk/>
            <pc:sldMk cId="3201725807" sldId="259"/>
            <ac:spMk id="13" creationId="{74AA54DD-C59C-AD7E-3C1D-61A86DD3398A}"/>
          </ac:spMkLst>
        </pc:spChg>
        <pc:spChg chg="add mod">
          <ac:chgData name="明阳 阮" userId="a4dcf2889a22c6f9" providerId="LiveId" clId="{389D68A1-24FC-423B-B5DD-8195EC5F55C7}" dt="2023-10-23T04:28:11.962" v="1296" actId="1035"/>
          <ac:spMkLst>
            <pc:docMk/>
            <pc:sldMk cId="3201725807" sldId="259"/>
            <ac:spMk id="15" creationId="{6639A8ED-A53B-970E-38D2-6E14DD8F9F6E}"/>
          </ac:spMkLst>
        </pc:spChg>
        <pc:spChg chg="add mod">
          <ac:chgData name="明阳 阮" userId="a4dcf2889a22c6f9" providerId="LiveId" clId="{389D68A1-24FC-423B-B5DD-8195EC5F55C7}" dt="2023-10-23T04:28:11.962" v="1296" actId="1035"/>
          <ac:spMkLst>
            <pc:docMk/>
            <pc:sldMk cId="3201725807" sldId="259"/>
            <ac:spMk id="16" creationId="{463AB41A-AB1A-9273-F0D5-B2C4B35E8C2B}"/>
          </ac:spMkLst>
        </pc:spChg>
        <pc:spChg chg="add del mod">
          <ac:chgData name="明阳 阮" userId="a4dcf2889a22c6f9" providerId="LiveId" clId="{389D68A1-24FC-423B-B5DD-8195EC5F55C7}" dt="2023-10-25T08:57:06.979" v="2788" actId="478"/>
          <ac:spMkLst>
            <pc:docMk/>
            <pc:sldMk cId="3201725807" sldId="259"/>
            <ac:spMk id="17" creationId="{AF7D8635-5B67-0977-1BB3-4EA7A977A15B}"/>
          </ac:spMkLst>
        </pc:spChg>
        <pc:spChg chg="add mod">
          <ac:chgData name="明阳 阮" userId="a4dcf2889a22c6f9" providerId="LiveId" clId="{389D68A1-24FC-423B-B5DD-8195EC5F55C7}" dt="2023-10-24T06:44:30.352" v="2024" actId="1076"/>
          <ac:spMkLst>
            <pc:docMk/>
            <pc:sldMk cId="3201725807" sldId="259"/>
            <ac:spMk id="18" creationId="{D8DB7BE6-8413-BA1B-5E6D-5F2EDF47C557}"/>
          </ac:spMkLst>
        </pc:spChg>
        <pc:spChg chg="add del mod">
          <ac:chgData name="明阳 阮" userId="a4dcf2889a22c6f9" providerId="LiveId" clId="{389D68A1-24FC-423B-B5DD-8195EC5F55C7}" dt="2023-10-23T03:21:21.753" v="485" actId="478"/>
          <ac:spMkLst>
            <pc:docMk/>
            <pc:sldMk cId="3201725807" sldId="259"/>
            <ac:spMk id="18" creationId="{FEDDF7FC-D669-A0F5-727D-73D1CEC69F67}"/>
          </ac:spMkLst>
        </pc:spChg>
        <pc:spChg chg="add mod">
          <ac:chgData name="明阳 阮" userId="a4dcf2889a22c6f9" providerId="LiveId" clId="{389D68A1-24FC-423B-B5DD-8195EC5F55C7}" dt="2023-10-23T04:28:11.962" v="1296" actId="1035"/>
          <ac:spMkLst>
            <pc:docMk/>
            <pc:sldMk cId="3201725807" sldId="259"/>
            <ac:spMk id="19" creationId="{AE58E0E0-363E-8D58-F559-EE5D763C0711}"/>
          </ac:spMkLst>
        </pc:spChg>
        <pc:spChg chg="add mod">
          <ac:chgData name="明阳 阮" userId="a4dcf2889a22c6f9" providerId="LiveId" clId="{389D68A1-24FC-423B-B5DD-8195EC5F55C7}" dt="2023-10-23T04:28:11.962" v="1296" actId="1035"/>
          <ac:spMkLst>
            <pc:docMk/>
            <pc:sldMk cId="3201725807" sldId="259"/>
            <ac:spMk id="22" creationId="{77BF3E54-E5C3-DC94-BE1D-6CC67D00D3C9}"/>
          </ac:spMkLst>
        </pc:spChg>
        <pc:spChg chg="add mod">
          <ac:chgData name="明阳 阮" userId="a4dcf2889a22c6f9" providerId="LiveId" clId="{389D68A1-24FC-423B-B5DD-8195EC5F55C7}" dt="2023-10-26T03:07:05.483" v="3545" actId="207"/>
          <ac:spMkLst>
            <pc:docMk/>
            <pc:sldMk cId="3201725807" sldId="259"/>
            <ac:spMk id="23" creationId="{E888E348-8933-7B5C-49FD-755501BF78A1}"/>
          </ac:spMkLst>
        </pc:spChg>
        <pc:spChg chg="add mod">
          <ac:chgData name="明阳 阮" userId="a4dcf2889a22c6f9" providerId="LiveId" clId="{389D68A1-24FC-423B-B5DD-8195EC5F55C7}" dt="2023-10-26T03:06:45.769" v="3542" actId="207"/>
          <ac:spMkLst>
            <pc:docMk/>
            <pc:sldMk cId="3201725807" sldId="259"/>
            <ac:spMk id="24" creationId="{FDA1C4BA-1D11-2733-A9AC-540EA6990120}"/>
          </ac:spMkLst>
        </pc:spChg>
        <pc:spChg chg="add mod">
          <ac:chgData name="明阳 阮" userId="a4dcf2889a22c6f9" providerId="LiveId" clId="{389D68A1-24FC-423B-B5DD-8195EC5F55C7}" dt="2023-10-23T04:28:11.962" v="1296" actId="1035"/>
          <ac:spMkLst>
            <pc:docMk/>
            <pc:sldMk cId="3201725807" sldId="259"/>
            <ac:spMk id="26" creationId="{54D1DFAC-48FB-62B7-FFB3-DD940095707C}"/>
          </ac:spMkLst>
        </pc:spChg>
        <pc:spChg chg="add mod">
          <ac:chgData name="明阳 阮" userId="a4dcf2889a22c6f9" providerId="LiveId" clId="{389D68A1-24FC-423B-B5DD-8195EC5F55C7}" dt="2023-10-23T04:28:11.962" v="1296" actId="1035"/>
          <ac:spMkLst>
            <pc:docMk/>
            <pc:sldMk cId="3201725807" sldId="259"/>
            <ac:spMk id="27" creationId="{21D81905-FED0-A79F-106A-104A122EBF37}"/>
          </ac:spMkLst>
        </pc:spChg>
        <pc:spChg chg="add mod">
          <ac:chgData name="明阳 阮" userId="a4dcf2889a22c6f9" providerId="LiveId" clId="{389D68A1-24FC-423B-B5DD-8195EC5F55C7}" dt="2023-10-25T08:55:50.696" v="2779" actId="1076"/>
          <ac:spMkLst>
            <pc:docMk/>
            <pc:sldMk cId="3201725807" sldId="259"/>
            <ac:spMk id="28" creationId="{D9AFD9A5-BB7F-8B8B-34FA-A8FDAD790BD1}"/>
          </ac:spMkLst>
        </pc:spChg>
        <pc:spChg chg="add del mod">
          <ac:chgData name="明阳 阮" userId="a4dcf2889a22c6f9" providerId="LiveId" clId="{389D68A1-24FC-423B-B5DD-8195EC5F55C7}" dt="2023-10-23T04:21:00.799" v="894" actId="478"/>
          <ac:spMkLst>
            <pc:docMk/>
            <pc:sldMk cId="3201725807" sldId="259"/>
            <ac:spMk id="29" creationId="{8B139622-BFC0-C918-E2C9-28756073B0AA}"/>
          </ac:spMkLst>
        </pc:spChg>
        <pc:spChg chg="add mod">
          <ac:chgData name="明阳 阮" userId="a4dcf2889a22c6f9" providerId="LiveId" clId="{389D68A1-24FC-423B-B5DD-8195EC5F55C7}" dt="2023-10-26T02:21:00.960" v="3206" actId="20577"/>
          <ac:spMkLst>
            <pc:docMk/>
            <pc:sldMk cId="3201725807" sldId="259"/>
            <ac:spMk id="30" creationId="{9FFAD867-0EE9-D0CC-E693-E08AF68EEFBB}"/>
          </ac:spMkLst>
        </pc:spChg>
        <pc:spChg chg="add del mod">
          <ac:chgData name="明阳 阮" userId="a4dcf2889a22c6f9" providerId="LiveId" clId="{389D68A1-24FC-423B-B5DD-8195EC5F55C7}" dt="2023-10-26T01:11:44.659" v="2828" actId="478"/>
          <ac:spMkLst>
            <pc:docMk/>
            <pc:sldMk cId="3201725807" sldId="259"/>
            <ac:spMk id="31" creationId="{0C21EB6A-DB5F-9CDD-6808-E22FABFD191A}"/>
          </ac:spMkLst>
        </pc:spChg>
        <pc:spChg chg="add mod">
          <ac:chgData name="明阳 阮" userId="a4dcf2889a22c6f9" providerId="LiveId" clId="{389D68A1-24FC-423B-B5DD-8195EC5F55C7}" dt="2023-10-24T06:44:21.035" v="2023" actId="1076"/>
          <ac:spMkLst>
            <pc:docMk/>
            <pc:sldMk cId="3201725807" sldId="259"/>
            <ac:spMk id="32" creationId="{C7BCC147-5ACC-1DD8-3589-B958011A5496}"/>
          </ac:spMkLst>
        </pc:spChg>
        <pc:cxnChg chg="add mod">
          <ac:chgData name="明阳 阮" userId="a4dcf2889a22c6f9" providerId="LiveId" clId="{389D68A1-24FC-423B-B5DD-8195EC5F55C7}" dt="2023-10-23T04:28:11.962" v="1296" actId="1035"/>
          <ac:cxnSpMkLst>
            <pc:docMk/>
            <pc:sldMk cId="3201725807" sldId="259"/>
            <ac:cxnSpMk id="7" creationId="{58DC0279-B531-3393-DBC5-46F9E1214308}"/>
          </ac:cxnSpMkLst>
        </pc:cxnChg>
        <pc:cxnChg chg="add del">
          <ac:chgData name="明阳 阮" userId="a4dcf2889a22c6f9" providerId="LiveId" clId="{389D68A1-24FC-423B-B5DD-8195EC5F55C7}" dt="2023-10-24T06:33:26.868" v="2008" actId="11529"/>
          <ac:cxnSpMkLst>
            <pc:docMk/>
            <pc:sldMk cId="3201725807" sldId="259"/>
            <ac:cxnSpMk id="10" creationId="{D7395555-0D67-8EE4-559C-B2FEB2C628F3}"/>
          </ac:cxnSpMkLst>
        </pc:cxnChg>
        <pc:cxnChg chg="add mod">
          <ac:chgData name="明阳 阮" userId="a4dcf2889a22c6f9" providerId="LiveId" clId="{389D68A1-24FC-423B-B5DD-8195EC5F55C7}" dt="2023-10-23T04:28:11.962" v="1296" actId="1035"/>
          <ac:cxnSpMkLst>
            <pc:docMk/>
            <pc:sldMk cId="3201725807" sldId="259"/>
            <ac:cxnSpMk id="14" creationId="{81F3C7A8-31E8-F23A-C255-0E65679E9AC6}"/>
          </ac:cxnSpMkLst>
        </pc:cxnChg>
        <pc:cxnChg chg="add del">
          <ac:chgData name="明阳 阮" userId="a4dcf2889a22c6f9" providerId="LiveId" clId="{389D68A1-24FC-423B-B5DD-8195EC5F55C7}" dt="2023-10-23T03:23:31.517" v="506" actId="478"/>
          <ac:cxnSpMkLst>
            <pc:docMk/>
            <pc:sldMk cId="3201725807" sldId="259"/>
            <ac:cxnSpMk id="21" creationId="{8D2784B5-785F-771F-9DF9-1A53AA7A8449}"/>
          </ac:cxnSpMkLst>
        </pc:cxnChg>
        <pc:cxnChg chg="add mod">
          <ac:chgData name="明阳 阮" userId="a4dcf2889a22c6f9" providerId="LiveId" clId="{389D68A1-24FC-423B-B5DD-8195EC5F55C7}" dt="2023-10-23T04:28:11.962" v="1296" actId="1035"/>
          <ac:cxnSpMkLst>
            <pc:docMk/>
            <pc:sldMk cId="3201725807" sldId="259"/>
            <ac:cxnSpMk id="25" creationId="{3D1A254D-1006-BF6A-6409-2975DE248958}"/>
          </ac:cxnSpMkLst>
        </pc:cxnChg>
      </pc:sldChg>
      <pc:sldChg chg="addSp delSp modSp add mod ord">
        <pc:chgData name="明阳 阮" userId="a4dcf2889a22c6f9" providerId="LiveId" clId="{389D68A1-24FC-423B-B5DD-8195EC5F55C7}" dt="2023-10-25T08:40:38.779" v="2578"/>
        <pc:sldMkLst>
          <pc:docMk/>
          <pc:sldMk cId="556811075" sldId="260"/>
        </pc:sldMkLst>
        <pc:spChg chg="mod">
          <ac:chgData name="明阳 阮" userId="a4dcf2889a22c6f9" providerId="LiveId" clId="{389D68A1-24FC-423B-B5DD-8195EC5F55C7}" dt="2023-10-25T07:37:32.382" v="2201" actId="1076"/>
          <ac:spMkLst>
            <pc:docMk/>
            <pc:sldMk cId="556811075" sldId="260"/>
            <ac:spMk id="3" creationId="{00853866-167B-87E3-E0BD-8494D71EC976}"/>
          </ac:spMkLst>
        </pc:spChg>
        <pc:spChg chg="mod">
          <ac:chgData name="明阳 阮" userId="a4dcf2889a22c6f9" providerId="LiveId" clId="{389D68A1-24FC-423B-B5DD-8195EC5F55C7}" dt="2023-10-25T07:45:31.148" v="2343" actId="1076"/>
          <ac:spMkLst>
            <pc:docMk/>
            <pc:sldMk cId="556811075" sldId="260"/>
            <ac:spMk id="4" creationId="{B55AA1C3-2D61-59B4-7CE5-F0EC966390BB}"/>
          </ac:spMkLst>
        </pc:spChg>
        <pc:spChg chg="del mod">
          <ac:chgData name="明阳 阮" userId="a4dcf2889a22c6f9" providerId="LiveId" clId="{389D68A1-24FC-423B-B5DD-8195EC5F55C7}" dt="2023-10-25T07:44:34.636" v="2342" actId="478"/>
          <ac:spMkLst>
            <pc:docMk/>
            <pc:sldMk cId="556811075" sldId="260"/>
            <ac:spMk id="6" creationId="{21896B62-7E22-FCEB-C86E-72C379C0E603}"/>
          </ac:spMkLst>
        </pc:spChg>
        <pc:spChg chg="add mod">
          <ac:chgData name="明阳 阮" userId="a4dcf2889a22c6f9" providerId="LiveId" clId="{389D68A1-24FC-423B-B5DD-8195EC5F55C7}" dt="2023-10-25T07:45:53.236" v="2348" actId="1076"/>
          <ac:spMkLst>
            <pc:docMk/>
            <pc:sldMk cId="556811075" sldId="260"/>
            <ac:spMk id="7" creationId="{1800DDD2-F87F-84F5-D2E4-29E8355B23C3}"/>
          </ac:spMkLst>
        </pc:spChg>
        <pc:spChg chg="add mod">
          <ac:chgData name="明阳 阮" userId="a4dcf2889a22c6f9" providerId="LiveId" clId="{389D68A1-24FC-423B-B5DD-8195EC5F55C7}" dt="2023-10-25T07:38:41.612" v="2230" actId="1076"/>
          <ac:spMkLst>
            <pc:docMk/>
            <pc:sldMk cId="556811075" sldId="260"/>
            <ac:spMk id="8" creationId="{90594CA0-8AD3-ECA3-6B51-ED9C692119AD}"/>
          </ac:spMkLst>
        </pc:spChg>
        <pc:spChg chg="add del mod">
          <ac:chgData name="明阳 阮" userId="a4dcf2889a22c6f9" providerId="LiveId" clId="{389D68A1-24FC-423B-B5DD-8195EC5F55C7}" dt="2023-10-25T07:38:11.673" v="2221" actId="478"/>
          <ac:spMkLst>
            <pc:docMk/>
            <pc:sldMk cId="556811075" sldId="260"/>
            <ac:spMk id="10" creationId="{1A7CA0A7-445C-4A89-1BA1-8BF9A81FE1D5}"/>
          </ac:spMkLst>
        </pc:spChg>
        <pc:spChg chg="add del mod">
          <ac:chgData name="明阳 阮" userId="a4dcf2889a22c6f9" providerId="LiveId" clId="{389D68A1-24FC-423B-B5DD-8195EC5F55C7}" dt="2023-10-25T07:38:12.919" v="2222" actId="478"/>
          <ac:spMkLst>
            <pc:docMk/>
            <pc:sldMk cId="556811075" sldId="260"/>
            <ac:spMk id="11" creationId="{4440BD33-725F-01CF-3B0E-3881F27E20C1}"/>
          </ac:spMkLst>
        </pc:spChg>
        <pc:spChg chg="add del mod">
          <ac:chgData name="明阳 阮" userId="a4dcf2889a22c6f9" providerId="LiveId" clId="{389D68A1-24FC-423B-B5DD-8195EC5F55C7}" dt="2023-10-25T07:38:14.240" v="2223" actId="478"/>
          <ac:spMkLst>
            <pc:docMk/>
            <pc:sldMk cId="556811075" sldId="260"/>
            <ac:spMk id="12" creationId="{9F3B2762-6963-6A57-0590-05CC06EE50DC}"/>
          </ac:spMkLst>
        </pc:spChg>
        <pc:spChg chg="del">
          <ac:chgData name="明阳 阮" userId="a4dcf2889a22c6f9" providerId="LiveId" clId="{389D68A1-24FC-423B-B5DD-8195EC5F55C7}" dt="2023-10-25T07:37:10.505" v="2196" actId="478"/>
          <ac:spMkLst>
            <pc:docMk/>
            <pc:sldMk cId="556811075" sldId="260"/>
            <ac:spMk id="13" creationId="{A7EB5FFD-7205-5D15-4571-146405DAB754}"/>
          </ac:spMkLst>
        </pc:spChg>
        <pc:spChg chg="add del mod">
          <ac:chgData name="明阳 阮" userId="a4dcf2889a22c6f9" providerId="LiveId" clId="{389D68A1-24FC-423B-B5DD-8195EC5F55C7}" dt="2023-10-25T07:41:46.680" v="2284" actId="478"/>
          <ac:spMkLst>
            <pc:docMk/>
            <pc:sldMk cId="556811075" sldId="260"/>
            <ac:spMk id="14" creationId="{4ECC0554-A3F1-2014-264A-FFEFCA159C38}"/>
          </ac:spMkLst>
        </pc:spChg>
        <pc:spChg chg="del mod">
          <ac:chgData name="明阳 阮" userId="a4dcf2889a22c6f9" providerId="LiveId" clId="{389D68A1-24FC-423B-B5DD-8195EC5F55C7}" dt="2023-10-25T07:38:48.996" v="2232" actId="478"/>
          <ac:spMkLst>
            <pc:docMk/>
            <pc:sldMk cId="556811075" sldId="260"/>
            <ac:spMk id="15" creationId="{4B90AC33-8E8F-4570-B6BB-D0D002900F4C}"/>
          </ac:spMkLst>
        </pc:spChg>
        <pc:spChg chg="del">
          <ac:chgData name="明阳 阮" userId="a4dcf2889a22c6f9" providerId="LiveId" clId="{389D68A1-24FC-423B-B5DD-8195EC5F55C7}" dt="2023-10-25T07:38:51.886" v="2233" actId="478"/>
          <ac:spMkLst>
            <pc:docMk/>
            <pc:sldMk cId="556811075" sldId="260"/>
            <ac:spMk id="16" creationId="{DB7A750A-1870-D2F6-6B49-63EAE60F5E06}"/>
          </ac:spMkLst>
        </pc:spChg>
        <pc:spChg chg="mod">
          <ac:chgData name="明阳 阮" userId="a4dcf2889a22c6f9" providerId="LiveId" clId="{389D68A1-24FC-423B-B5DD-8195EC5F55C7}" dt="2023-10-25T07:45:39.175" v="2345" actId="14100"/>
          <ac:spMkLst>
            <pc:docMk/>
            <pc:sldMk cId="556811075" sldId="260"/>
            <ac:spMk id="17" creationId="{363DE5CB-4680-39B5-2EF1-7AB9E639445E}"/>
          </ac:spMkLst>
        </pc:spChg>
        <pc:spChg chg="mod">
          <ac:chgData name="明阳 阮" userId="a4dcf2889a22c6f9" providerId="LiveId" clId="{389D68A1-24FC-423B-B5DD-8195EC5F55C7}" dt="2023-10-25T07:45:44.703" v="2346" actId="1076"/>
          <ac:spMkLst>
            <pc:docMk/>
            <pc:sldMk cId="556811075" sldId="260"/>
            <ac:spMk id="18" creationId="{3FB7643F-5EE3-9AA9-89F8-4B778AB9311F}"/>
          </ac:spMkLst>
        </pc:spChg>
        <pc:spChg chg="mod">
          <ac:chgData name="明阳 阮" userId="a4dcf2889a22c6f9" providerId="LiveId" clId="{389D68A1-24FC-423B-B5DD-8195EC5F55C7}" dt="2023-10-25T07:46:01.502" v="2349" actId="1076"/>
          <ac:spMkLst>
            <pc:docMk/>
            <pc:sldMk cId="556811075" sldId="260"/>
            <ac:spMk id="19" creationId="{CEADC3FE-AFB9-8D82-1028-6178F541C07A}"/>
          </ac:spMkLst>
        </pc:spChg>
        <pc:spChg chg="del">
          <ac:chgData name="明阳 阮" userId="a4dcf2889a22c6f9" providerId="LiveId" clId="{389D68A1-24FC-423B-B5DD-8195EC5F55C7}" dt="2023-10-25T07:37:08.584" v="2194" actId="478"/>
          <ac:spMkLst>
            <pc:docMk/>
            <pc:sldMk cId="556811075" sldId="260"/>
            <ac:spMk id="20" creationId="{D7000C8B-3B57-FE19-BF51-041AEB49F530}"/>
          </ac:spMkLst>
        </pc:spChg>
        <pc:spChg chg="mod">
          <ac:chgData name="明阳 阮" userId="a4dcf2889a22c6f9" providerId="LiveId" clId="{389D68A1-24FC-423B-B5DD-8195EC5F55C7}" dt="2023-10-25T07:45:31.148" v="2343" actId="1076"/>
          <ac:spMkLst>
            <pc:docMk/>
            <pc:sldMk cId="556811075" sldId="260"/>
            <ac:spMk id="21" creationId="{FE46EE5E-B09C-A867-8082-A48FBB426E96}"/>
          </ac:spMkLst>
        </pc:spChg>
        <pc:spChg chg="del">
          <ac:chgData name="明阳 阮" userId="a4dcf2889a22c6f9" providerId="LiveId" clId="{389D68A1-24FC-423B-B5DD-8195EC5F55C7}" dt="2023-10-25T07:37:05.993" v="2192" actId="478"/>
          <ac:spMkLst>
            <pc:docMk/>
            <pc:sldMk cId="556811075" sldId="260"/>
            <ac:spMk id="22" creationId="{E6EB38CF-C989-A271-926E-4D40981AEAC6}"/>
          </ac:spMkLst>
        </pc:spChg>
        <pc:spChg chg="del">
          <ac:chgData name="明阳 阮" userId="a4dcf2889a22c6f9" providerId="LiveId" clId="{389D68A1-24FC-423B-B5DD-8195EC5F55C7}" dt="2023-10-25T07:37:04.770" v="2191" actId="478"/>
          <ac:spMkLst>
            <pc:docMk/>
            <pc:sldMk cId="556811075" sldId="260"/>
            <ac:spMk id="23" creationId="{FD3EA872-9C0B-0C65-1306-84859BD7D773}"/>
          </ac:spMkLst>
        </pc:spChg>
        <pc:spChg chg="mod">
          <ac:chgData name="明阳 阮" userId="a4dcf2889a22c6f9" providerId="LiveId" clId="{389D68A1-24FC-423B-B5DD-8195EC5F55C7}" dt="2023-10-25T07:38:35.624" v="2229" actId="1076"/>
          <ac:spMkLst>
            <pc:docMk/>
            <pc:sldMk cId="556811075" sldId="260"/>
            <ac:spMk id="24" creationId="{1B68C04A-93B5-2CFB-C55A-0DFB388209CF}"/>
          </ac:spMkLst>
        </pc:spChg>
        <pc:spChg chg="del">
          <ac:chgData name="明阳 阮" userId="a4dcf2889a22c6f9" providerId="LiveId" clId="{389D68A1-24FC-423B-B5DD-8195EC5F55C7}" dt="2023-10-25T07:37:06.928" v="2193" actId="478"/>
          <ac:spMkLst>
            <pc:docMk/>
            <pc:sldMk cId="556811075" sldId="260"/>
            <ac:spMk id="29" creationId="{55B49F78-0345-8486-49C2-739DB7C86DFD}"/>
          </ac:spMkLst>
        </pc:spChg>
        <pc:spChg chg="add mod">
          <ac:chgData name="明阳 阮" userId="a4dcf2889a22c6f9" providerId="LiveId" clId="{389D68A1-24FC-423B-B5DD-8195EC5F55C7}" dt="2023-10-25T07:44:26.969" v="2341" actId="1076"/>
          <ac:spMkLst>
            <pc:docMk/>
            <pc:sldMk cId="556811075" sldId="260"/>
            <ac:spMk id="32" creationId="{61EBF004-8408-1F55-CDBC-9F97414C12A4}"/>
          </ac:spMkLst>
        </pc:spChg>
        <pc:spChg chg="add mod">
          <ac:chgData name="明阳 阮" userId="a4dcf2889a22c6f9" providerId="LiveId" clId="{389D68A1-24FC-423B-B5DD-8195EC5F55C7}" dt="2023-10-25T07:46:01.502" v="2349" actId="1076"/>
          <ac:spMkLst>
            <pc:docMk/>
            <pc:sldMk cId="556811075" sldId="260"/>
            <ac:spMk id="33" creationId="{69A9B4E1-418A-85B6-463B-EC28870F900C}"/>
          </ac:spMkLst>
        </pc:spChg>
        <pc:spChg chg="add mod">
          <ac:chgData name="明阳 阮" userId="a4dcf2889a22c6f9" providerId="LiveId" clId="{389D68A1-24FC-423B-B5DD-8195EC5F55C7}" dt="2023-10-25T07:46:05.993" v="2350" actId="1076"/>
          <ac:spMkLst>
            <pc:docMk/>
            <pc:sldMk cId="556811075" sldId="260"/>
            <ac:spMk id="34" creationId="{8676FFD5-E607-3789-D67D-ED90A006925E}"/>
          </ac:spMkLst>
        </pc:spChg>
        <pc:spChg chg="add mod">
          <ac:chgData name="明阳 阮" userId="a4dcf2889a22c6f9" providerId="LiveId" clId="{389D68A1-24FC-423B-B5DD-8195EC5F55C7}" dt="2023-10-25T07:46:14.085" v="2351" actId="1076"/>
          <ac:spMkLst>
            <pc:docMk/>
            <pc:sldMk cId="556811075" sldId="260"/>
            <ac:spMk id="35" creationId="{33114778-EBDD-8866-35AF-2B8E56F81C53}"/>
          </ac:spMkLst>
        </pc:spChg>
        <pc:spChg chg="add mod">
          <ac:chgData name="明阳 阮" userId="a4dcf2889a22c6f9" providerId="LiveId" clId="{389D68A1-24FC-423B-B5DD-8195EC5F55C7}" dt="2023-10-25T08:40:38.779" v="2578"/>
          <ac:spMkLst>
            <pc:docMk/>
            <pc:sldMk cId="556811075" sldId="260"/>
            <ac:spMk id="36" creationId="{A1E23529-14AD-1B37-FC0E-5D434B420819}"/>
          </ac:spMkLst>
        </pc:spChg>
        <pc:picChg chg="del mod">
          <ac:chgData name="明阳 阮" userId="a4dcf2889a22c6f9" providerId="LiveId" clId="{389D68A1-24FC-423B-B5DD-8195EC5F55C7}" dt="2023-10-25T07:37:43.454" v="2206" actId="478"/>
          <ac:picMkLst>
            <pc:docMk/>
            <pc:sldMk cId="556811075" sldId="260"/>
            <ac:picMk id="25" creationId="{1CB554E5-32F1-2252-4AD4-FA6DAA24E4A3}"/>
          </ac:picMkLst>
        </pc:picChg>
        <pc:cxnChg chg="del">
          <ac:chgData name="明阳 阮" userId="a4dcf2889a22c6f9" providerId="LiveId" clId="{389D68A1-24FC-423B-B5DD-8195EC5F55C7}" dt="2023-10-25T07:37:09.149" v="2195" actId="478"/>
          <ac:cxnSpMkLst>
            <pc:docMk/>
            <pc:sldMk cId="556811075" sldId="260"/>
            <ac:cxnSpMk id="9" creationId="{229B0443-36A8-EA1B-C8A3-DF7784800765}"/>
          </ac:cxnSpMkLst>
        </pc:cxnChg>
        <pc:cxnChg chg="add mod">
          <ac:chgData name="明阳 阮" userId="a4dcf2889a22c6f9" providerId="LiveId" clId="{389D68A1-24FC-423B-B5DD-8195EC5F55C7}" dt="2023-10-25T07:42:40.687" v="2304" actId="1076"/>
          <ac:cxnSpMkLst>
            <pc:docMk/>
            <pc:sldMk cId="556811075" sldId="260"/>
            <ac:cxnSpMk id="27" creationId="{FC95216B-5D4C-4BE5-9F98-B261415863C1}"/>
          </ac:cxnSpMkLst>
        </pc:cxnChg>
      </pc:sldChg>
      <pc:sldChg chg="addSp modSp new del mod">
        <pc:chgData name="明阳 阮" userId="a4dcf2889a22c6f9" providerId="LiveId" clId="{389D68A1-24FC-423B-B5DD-8195EC5F55C7}" dt="2023-10-23T03:31:53.501" v="605" actId="47"/>
        <pc:sldMkLst>
          <pc:docMk/>
          <pc:sldMk cId="3023593682" sldId="260"/>
        </pc:sldMkLst>
        <pc:spChg chg="add">
          <ac:chgData name="明阳 阮" userId="a4dcf2889a22c6f9" providerId="LiveId" clId="{389D68A1-24FC-423B-B5DD-8195EC5F55C7}" dt="2023-10-23T03:31:27.177" v="596" actId="11529"/>
          <ac:spMkLst>
            <pc:docMk/>
            <pc:sldMk cId="3023593682" sldId="260"/>
            <ac:spMk id="4" creationId="{149E48F7-D027-B1A5-3A85-4E2378840BB4}"/>
          </ac:spMkLst>
        </pc:spChg>
        <pc:spChg chg="add mod">
          <ac:chgData name="明阳 阮" userId="a4dcf2889a22c6f9" providerId="LiveId" clId="{389D68A1-24FC-423B-B5DD-8195EC5F55C7}" dt="2023-10-23T03:31:37.509" v="604" actId="20577"/>
          <ac:spMkLst>
            <pc:docMk/>
            <pc:sldMk cId="3023593682" sldId="260"/>
            <ac:spMk id="5" creationId="{D83AC63A-6645-60B4-90E8-199BA7E75867}"/>
          </ac:spMkLst>
        </pc:spChg>
        <pc:picChg chg="add mod">
          <ac:chgData name="明阳 阮" userId="a4dcf2889a22c6f9" providerId="LiveId" clId="{389D68A1-24FC-423B-B5DD-8195EC5F55C7}" dt="2023-10-23T03:31:16.580" v="595" actId="931"/>
          <ac:picMkLst>
            <pc:docMk/>
            <pc:sldMk cId="3023593682" sldId="260"/>
            <ac:picMk id="3" creationId="{82A54F19-14DB-4665-B030-9021C8766279}"/>
          </ac:picMkLst>
        </pc:picChg>
      </pc:sldChg>
      <pc:sldChg chg="addSp delSp modSp new del mod">
        <pc:chgData name="明阳 阮" userId="a4dcf2889a22c6f9" providerId="LiveId" clId="{389D68A1-24FC-423B-B5DD-8195EC5F55C7}" dt="2023-10-23T03:30:34.150" v="593" actId="47"/>
        <pc:sldMkLst>
          <pc:docMk/>
          <pc:sldMk cId="3730859856" sldId="260"/>
        </pc:sldMkLst>
        <pc:spChg chg="add del mod">
          <ac:chgData name="明阳 阮" userId="a4dcf2889a22c6f9" providerId="LiveId" clId="{389D68A1-24FC-423B-B5DD-8195EC5F55C7}" dt="2023-10-23T03:30:18.100" v="588" actId="478"/>
          <ac:spMkLst>
            <pc:docMk/>
            <pc:sldMk cId="3730859856" sldId="260"/>
            <ac:spMk id="3" creationId="{DF321270-851A-B220-3F78-037108431DD6}"/>
          </ac:spMkLst>
        </pc:spChg>
        <pc:spChg chg="add">
          <ac:chgData name="明阳 阮" userId="a4dcf2889a22c6f9" providerId="LiveId" clId="{389D68A1-24FC-423B-B5DD-8195EC5F55C7}" dt="2023-10-23T03:30:27.515" v="589" actId="11529"/>
          <ac:spMkLst>
            <pc:docMk/>
            <pc:sldMk cId="3730859856" sldId="260"/>
            <ac:spMk id="4" creationId="{39CF2CC5-2E45-FEC9-3B6B-0B65AED9A5E6}"/>
          </ac:spMkLst>
        </pc:spChg>
        <pc:spChg chg="add del mod">
          <ac:chgData name="明阳 阮" userId="a4dcf2889a22c6f9" providerId="LiveId" clId="{389D68A1-24FC-423B-B5DD-8195EC5F55C7}" dt="2023-10-23T03:30:33.321" v="592"/>
          <ac:spMkLst>
            <pc:docMk/>
            <pc:sldMk cId="3730859856" sldId="260"/>
            <ac:spMk id="5" creationId="{7FD0A0C5-62A9-ADF7-0718-2311E2107837}"/>
          </ac:spMkLst>
        </pc:spChg>
        <pc:picChg chg="add mod">
          <ac:chgData name="明阳 阮" userId="a4dcf2889a22c6f9" providerId="LiveId" clId="{389D68A1-24FC-423B-B5DD-8195EC5F55C7}" dt="2023-10-23T03:30:10.375" v="585" actId="14100"/>
          <ac:picMkLst>
            <pc:docMk/>
            <pc:sldMk cId="3730859856" sldId="260"/>
            <ac:picMk id="2" creationId="{545FACE9-27A6-7BBB-75F9-87F930A67260}"/>
          </ac:picMkLst>
        </pc:picChg>
      </pc:sldChg>
      <pc:sldChg chg="new">
        <pc:chgData name="明阳 阮" userId="a4dcf2889a22c6f9" providerId="LiveId" clId="{389D68A1-24FC-423B-B5DD-8195EC5F55C7}" dt="2023-10-25T08:12:05.098" v="2532" actId="680"/>
        <pc:sldMkLst>
          <pc:docMk/>
          <pc:sldMk cId="2012497008" sldId="261"/>
        </pc:sldMkLst>
      </pc:sldChg>
      <pc:sldChg chg="add ord">
        <pc:chgData name="明阳 阮" userId="a4dcf2889a22c6f9" providerId="LiveId" clId="{389D68A1-24FC-423B-B5DD-8195EC5F55C7}" dt="2023-10-26T03:02:10.744" v="3479"/>
        <pc:sldMkLst>
          <pc:docMk/>
          <pc:sldMk cId="2617193400" sldId="262"/>
        </pc:sldMkLst>
      </pc:sldChg>
      <pc:sldChg chg="add ord">
        <pc:chgData name="明阳 阮" userId="a4dcf2889a22c6f9" providerId="LiveId" clId="{389D68A1-24FC-423B-B5DD-8195EC5F55C7}" dt="2023-10-26T03:18:36.693" v="3688"/>
        <pc:sldMkLst>
          <pc:docMk/>
          <pc:sldMk cId="1409799460" sldId="263"/>
        </pc:sldMkLst>
      </pc:sldChg>
      <pc:sldChg chg="add del">
        <pc:chgData name="明阳 阮" userId="a4dcf2889a22c6f9" providerId="LiveId" clId="{389D68A1-24FC-423B-B5DD-8195EC5F55C7}" dt="2023-10-26T03:05:07.934" v="3528"/>
        <pc:sldMkLst>
          <pc:docMk/>
          <pc:sldMk cId="1469992898" sldId="263"/>
        </pc:sldMkLst>
      </pc:sldChg>
      <pc:sldChg chg="new">
        <pc:chgData name="明阳 阮" userId="a4dcf2889a22c6f9" providerId="LiveId" clId="{389D68A1-24FC-423B-B5DD-8195EC5F55C7}" dt="2023-10-26T03:37:10.662" v="3967" actId="680"/>
        <pc:sldMkLst>
          <pc:docMk/>
          <pc:sldMk cId="2506533273" sldId="264"/>
        </pc:sldMkLst>
      </pc:sldChg>
    </pc:docChg>
  </pc:docChgLst>
  <pc:docChgLst>
    <pc:chgData name="明阳 阮" userId="a4dcf2889a22c6f9" providerId="LiveId" clId="{1AA81C29-0BFB-48C6-9027-087DCBA3A6C8}"/>
    <pc:docChg chg="modSld sldOrd">
      <pc:chgData name="明阳 阮" userId="a4dcf2889a22c6f9" providerId="LiveId" clId="{1AA81C29-0BFB-48C6-9027-087DCBA3A6C8}" dt="2023-10-27T05:43:42.855" v="1"/>
      <pc:docMkLst>
        <pc:docMk/>
      </pc:docMkLst>
      <pc:sldChg chg="ord">
        <pc:chgData name="明阳 阮" userId="a4dcf2889a22c6f9" providerId="LiveId" clId="{1AA81C29-0BFB-48C6-9027-087DCBA3A6C8}" dt="2023-10-27T05:43:42.855" v="1"/>
        <pc:sldMkLst>
          <pc:docMk/>
          <pc:sldMk cId="1893828342" sldId="257"/>
        </pc:sldMkLst>
      </pc:sldChg>
    </pc:docChg>
  </pc:docChgLst>
  <pc:docChgLst>
    <pc:chgData name="明阳 阮" userId="a4dcf2889a22c6f9" providerId="LiveId" clId="{8C5BCFF7-DB52-458A-ACAA-A3FF8DACFFAE}"/>
    <pc:docChg chg="addSld delSld modSld sldOrd">
      <pc:chgData name="明阳 阮" userId="a4dcf2889a22c6f9" providerId="LiveId" clId="{8C5BCFF7-DB52-458A-ACAA-A3FF8DACFFAE}" dt="2023-10-27T06:05:13.596" v="191" actId="1036"/>
      <pc:docMkLst>
        <pc:docMk/>
      </pc:docMkLst>
      <pc:sldChg chg="del ord">
        <pc:chgData name="明阳 阮" userId="a4dcf2889a22c6f9" providerId="LiveId" clId="{8C5BCFF7-DB52-458A-ACAA-A3FF8DACFFAE}" dt="2023-10-27T06:03:44.484" v="126" actId="47"/>
        <pc:sldMkLst>
          <pc:docMk/>
          <pc:sldMk cId="3425265946" sldId="256"/>
        </pc:sldMkLst>
      </pc:sldChg>
      <pc:sldChg chg="del">
        <pc:chgData name="明阳 阮" userId="a4dcf2889a22c6f9" providerId="LiveId" clId="{8C5BCFF7-DB52-458A-ACAA-A3FF8DACFFAE}" dt="2023-10-27T05:44:52.470" v="0" actId="47"/>
        <pc:sldMkLst>
          <pc:docMk/>
          <pc:sldMk cId="1893828342" sldId="257"/>
        </pc:sldMkLst>
      </pc:sldChg>
      <pc:sldChg chg="del">
        <pc:chgData name="明阳 阮" userId="a4dcf2889a22c6f9" providerId="LiveId" clId="{8C5BCFF7-DB52-458A-ACAA-A3FF8DACFFAE}" dt="2023-10-27T05:44:54.177" v="1" actId="47"/>
        <pc:sldMkLst>
          <pc:docMk/>
          <pc:sldMk cId="3201725807" sldId="259"/>
        </pc:sldMkLst>
      </pc:sldChg>
      <pc:sldChg chg="del">
        <pc:chgData name="明阳 阮" userId="a4dcf2889a22c6f9" providerId="LiveId" clId="{8C5BCFF7-DB52-458A-ACAA-A3FF8DACFFAE}" dt="2023-10-27T05:44:56.374" v="3" actId="47"/>
        <pc:sldMkLst>
          <pc:docMk/>
          <pc:sldMk cId="556811075" sldId="260"/>
        </pc:sldMkLst>
      </pc:sldChg>
      <pc:sldChg chg="del">
        <pc:chgData name="明阳 阮" userId="a4dcf2889a22c6f9" providerId="LiveId" clId="{8C5BCFF7-DB52-458A-ACAA-A3FF8DACFFAE}" dt="2023-10-27T05:44:58.926" v="6" actId="47"/>
        <pc:sldMkLst>
          <pc:docMk/>
          <pc:sldMk cId="2012497008" sldId="261"/>
        </pc:sldMkLst>
      </pc:sldChg>
      <pc:sldChg chg="del">
        <pc:chgData name="明阳 阮" userId="a4dcf2889a22c6f9" providerId="LiveId" clId="{8C5BCFF7-DB52-458A-ACAA-A3FF8DACFFAE}" dt="2023-10-27T05:44:57.162" v="4" actId="47"/>
        <pc:sldMkLst>
          <pc:docMk/>
          <pc:sldMk cId="2617193400" sldId="262"/>
        </pc:sldMkLst>
      </pc:sldChg>
      <pc:sldChg chg="del">
        <pc:chgData name="明阳 阮" userId="a4dcf2889a22c6f9" providerId="LiveId" clId="{8C5BCFF7-DB52-458A-ACAA-A3FF8DACFFAE}" dt="2023-10-27T05:44:55.417" v="2" actId="47"/>
        <pc:sldMkLst>
          <pc:docMk/>
          <pc:sldMk cId="1409799460" sldId="263"/>
        </pc:sldMkLst>
      </pc:sldChg>
      <pc:sldChg chg="del">
        <pc:chgData name="明阳 阮" userId="a4dcf2889a22c6f9" providerId="LiveId" clId="{8C5BCFF7-DB52-458A-ACAA-A3FF8DACFFAE}" dt="2023-10-27T05:44:58.089" v="5" actId="47"/>
        <pc:sldMkLst>
          <pc:docMk/>
          <pc:sldMk cId="2506533273" sldId="264"/>
        </pc:sldMkLst>
      </pc:sldChg>
      <pc:sldChg chg="addSp modSp new mod ord">
        <pc:chgData name="明阳 阮" userId="a4dcf2889a22c6f9" providerId="LiveId" clId="{8C5BCFF7-DB52-458A-ACAA-A3FF8DACFFAE}" dt="2023-10-27T06:05:13.596" v="191" actId="1036"/>
        <pc:sldMkLst>
          <pc:docMk/>
          <pc:sldMk cId="4002330931" sldId="267"/>
        </pc:sldMkLst>
        <pc:spChg chg="mod">
          <ac:chgData name="明阳 阮" userId="a4dcf2889a22c6f9" providerId="LiveId" clId="{8C5BCFF7-DB52-458A-ACAA-A3FF8DACFFAE}" dt="2023-10-27T06:05:13.596" v="191" actId="1036"/>
          <ac:spMkLst>
            <pc:docMk/>
            <pc:sldMk cId="4002330931" sldId="267"/>
            <ac:spMk id="2" creationId="{34F917F2-289F-0840-82A3-C69646A67E40}"/>
          </ac:spMkLst>
        </pc:spChg>
        <pc:spChg chg="mod">
          <ac:chgData name="明阳 阮" userId="a4dcf2889a22c6f9" providerId="LiveId" clId="{8C5BCFF7-DB52-458A-ACAA-A3FF8DACFFAE}" dt="2023-10-27T06:05:13.596" v="191" actId="1036"/>
          <ac:spMkLst>
            <pc:docMk/>
            <pc:sldMk cId="4002330931" sldId="267"/>
            <ac:spMk id="3" creationId="{D2E79047-1F48-4D55-1B0C-28A7CB522D99}"/>
          </ac:spMkLst>
        </pc:spChg>
        <pc:spChg chg="add mod">
          <ac:chgData name="明阳 阮" userId="a4dcf2889a22c6f9" providerId="LiveId" clId="{8C5BCFF7-DB52-458A-ACAA-A3FF8DACFFAE}" dt="2023-10-27T06:05:13.596" v="191" actId="1036"/>
          <ac:spMkLst>
            <pc:docMk/>
            <pc:sldMk cId="4002330931" sldId="267"/>
            <ac:spMk id="4" creationId="{88BC6632-5526-DF83-D675-872569C3E159}"/>
          </ac:spMkLst>
        </pc:spChg>
      </pc:sldChg>
      <pc:sldChg chg="add del ord">
        <pc:chgData name="明阳 阮" userId="a4dcf2889a22c6f9" providerId="LiveId" clId="{8C5BCFF7-DB52-458A-ACAA-A3FF8DACFFAE}" dt="2023-10-27T06:01:24.965" v="12" actId="47"/>
        <pc:sldMkLst>
          <pc:docMk/>
          <pc:sldMk cId="4042979928" sldId="267"/>
        </pc:sldMkLst>
      </pc:sldChg>
    </pc:docChg>
  </pc:docChgLst>
  <pc:docChgLst>
    <pc:chgData name="明阳 阮" userId="a4dcf2889a22c6f9" providerId="LiveId" clId="{607C1844-05CD-4CC9-972F-CAE573386568}"/>
    <pc:docChg chg="undo redo custSel addSld delSld modSld sldOrd">
      <pc:chgData name="明阳 阮" userId="a4dcf2889a22c6f9" providerId="LiveId" clId="{607C1844-05CD-4CC9-972F-CAE573386568}" dt="2023-12-05T11:01:28.491" v="2611" actId="20577"/>
      <pc:docMkLst>
        <pc:docMk/>
      </pc:docMkLst>
      <pc:sldChg chg="delSp mod">
        <pc:chgData name="明阳 阮" userId="a4dcf2889a22c6f9" providerId="LiveId" clId="{607C1844-05CD-4CC9-972F-CAE573386568}" dt="2023-12-05T06:04:46.517" v="1579" actId="478"/>
        <pc:sldMkLst>
          <pc:docMk/>
          <pc:sldMk cId="797801293" sldId="258"/>
        </pc:sldMkLst>
        <pc:spChg chg="del">
          <ac:chgData name="明阳 阮" userId="a4dcf2889a22c6f9" providerId="LiveId" clId="{607C1844-05CD-4CC9-972F-CAE573386568}" dt="2023-12-05T06:04:43.125" v="1578" actId="478"/>
          <ac:spMkLst>
            <pc:docMk/>
            <pc:sldMk cId="797801293" sldId="258"/>
            <ac:spMk id="4" creationId="{EBA68A24-90FA-FAC0-8501-9F234EAF015A}"/>
          </ac:spMkLst>
        </pc:spChg>
        <pc:spChg chg="del">
          <ac:chgData name="明阳 阮" userId="a4dcf2889a22c6f9" providerId="LiveId" clId="{607C1844-05CD-4CC9-972F-CAE573386568}" dt="2023-12-05T05:58:04.726" v="1359" actId="478"/>
          <ac:spMkLst>
            <pc:docMk/>
            <pc:sldMk cId="797801293" sldId="258"/>
            <ac:spMk id="8" creationId="{1A226054-4BD7-B3FB-4F34-89D6619317F8}"/>
          </ac:spMkLst>
        </pc:spChg>
        <pc:spChg chg="del">
          <ac:chgData name="明阳 阮" userId="a4dcf2889a22c6f9" providerId="LiveId" clId="{607C1844-05CD-4CC9-972F-CAE573386568}" dt="2023-12-05T06:04:46.517" v="1579" actId="478"/>
          <ac:spMkLst>
            <pc:docMk/>
            <pc:sldMk cId="797801293" sldId="258"/>
            <ac:spMk id="58" creationId="{679BF32B-065A-50D5-18E4-658CB212CA93}"/>
          </ac:spMkLst>
        </pc:spChg>
      </pc:sldChg>
      <pc:sldChg chg="delSp modSp mod">
        <pc:chgData name="明阳 阮" userId="a4dcf2889a22c6f9" providerId="LiveId" clId="{607C1844-05CD-4CC9-972F-CAE573386568}" dt="2023-12-05T10:59:47.148" v="2549" actId="113"/>
        <pc:sldMkLst>
          <pc:docMk/>
          <pc:sldMk cId="3744189518" sldId="265"/>
        </pc:sldMkLst>
        <pc:spChg chg="mod">
          <ac:chgData name="明阳 阮" userId="a4dcf2889a22c6f9" providerId="LiveId" clId="{607C1844-05CD-4CC9-972F-CAE573386568}" dt="2023-12-05T10:59:47.148" v="2549" actId="113"/>
          <ac:spMkLst>
            <pc:docMk/>
            <pc:sldMk cId="3744189518" sldId="265"/>
            <ac:spMk id="4" creationId="{F8B8AE64-A1C5-1FE2-AA67-313313C9EC48}"/>
          </ac:spMkLst>
        </pc:spChg>
        <pc:spChg chg="del">
          <ac:chgData name="明阳 阮" userId="a4dcf2889a22c6f9" providerId="LiveId" clId="{607C1844-05CD-4CC9-972F-CAE573386568}" dt="2023-12-05T05:57:57.777" v="1357" actId="478"/>
          <ac:spMkLst>
            <pc:docMk/>
            <pc:sldMk cId="3744189518" sldId="265"/>
            <ac:spMk id="24" creationId="{1B68C04A-93B5-2CFB-C55A-0DFB388209CF}"/>
          </ac:spMkLst>
        </pc:spChg>
      </pc:sldChg>
      <pc:sldChg chg="delSp modSp mod">
        <pc:chgData name="明阳 阮" userId="a4dcf2889a22c6f9" providerId="LiveId" clId="{607C1844-05CD-4CC9-972F-CAE573386568}" dt="2023-12-05T05:58:01.423" v="1358" actId="478"/>
        <pc:sldMkLst>
          <pc:docMk/>
          <pc:sldMk cId="893564232" sldId="266"/>
        </pc:sldMkLst>
        <pc:spChg chg="mod">
          <ac:chgData name="明阳 阮" userId="a4dcf2889a22c6f9" providerId="LiveId" clId="{607C1844-05CD-4CC9-972F-CAE573386568}" dt="2023-12-05T05:57:46.945" v="1356" actId="113"/>
          <ac:spMkLst>
            <pc:docMk/>
            <pc:sldMk cId="893564232" sldId="266"/>
            <ac:spMk id="4" creationId="{F8B8AE64-A1C5-1FE2-AA67-313313C9EC48}"/>
          </ac:spMkLst>
        </pc:spChg>
        <pc:spChg chg="del">
          <ac:chgData name="明阳 阮" userId="a4dcf2889a22c6f9" providerId="LiveId" clId="{607C1844-05CD-4CC9-972F-CAE573386568}" dt="2023-12-05T05:58:01.423" v="1358" actId="478"/>
          <ac:spMkLst>
            <pc:docMk/>
            <pc:sldMk cId="893564232" sldId="266"/>
            <ac:spMk id="24" creationId="{1B68C04A-93B5-2CFB-C55A-0DFB388209CF}"/>
          </ac:spMkLst>
        </pc:spChg>
      </pc:sldChg>
      <pc:sldChg chg="delSp mod">
        <pc:chgData name="明阳 阮" userId="a4dcf2889a22c6f9" providerId="LiveId" clId="{607C1844-05CD-4CC9-972F-CAE573386568}" dt="2023-12-05T10:54:32.561" v="2385" actId="478"/>
        <pc:sldMkLst>
          <pc:docMk/>
          <pc:sldMk cId="4002330931" sldId="267"/>
        </pc:sldMkLst>
        <pc:spChg chg="del">
          <ac:chgData name="明阳 阮" userId="a4dcf2889a22c6f9" providerId="LiveId" clId="{607C1844-05CD-4CC9-972F-CAE573386568}" dt="2023-12-05T10:54:32.561" v="2385" actId="478"/>
          <ac:spMkLst>
            <pc:docMk/>
            <pc:sldMk cId="4002330931" sldId="267"/>
            <ac:spMk id="4" creationId="{88BC6632-5526-DF83-D675-872569C3E159}"/>
          </ac:spMkLst>
        </pc:spChg>
      </pc:sldChg>
      <pc:sldChg chg="addSp delSp modSp new mod">
        <pc:chgData name="明阳 阮" userId="a4dcf2889a22c6f9" providerId="LiveId" clId="{607C1844-05CD-4CC9-972F-CAE573386568}" dt="2023-12-05T10:55:13.792" v="2444" actId="1035"/>
        <pc:sldMkLst>
          <pc:docMk/>
          <pc:sldMk cId="350706535" sldId="268"/>
        </pc:sldMkLst>
        <pc:spChg chg="add mod">
          <ac:chgData name="明阳 阮" userId="a4dcf2889a22c6f9" providerId="LiveId" clId="{607C1844-05CD-4CC9-972F-CAE573386568}" dt="2023-12-05T10:55:13.792" v="2444" actId="1035"/>
          <ac:spMkLst>
            <pc:docMk/>
            <pc:sldMk cId="350706535" sldId="268"/>
            <ac:spMk id="2" creationId="{9F45FBE3-E121-00DE-62AC-5EAE8E7642BF}"/>
          </ac:spMkLst>
        </pc:spChg>
        <pc:spChg chg="add del mod">
          <ac:chgData name="明阳 阮" userId="a4dcf2889a22c6f9" providerId="LiveId" clId="{607C1844-05CD-4CC9-972F-CAE573386568}" dt="2023-12-05T05:06:36.315" v="1279"/>
          <ac:spMkLst>
            <pc:docMk/>
            <pc:sldMk cId="350706535" sldId="268"/>
            <ac:spMk id="3" creationId="{F8FD0F4D-B0CF-C657-96C3-611ACDFE4DE9}"/>
          </ac:spMkLst>
        </pc:spChg>
        <pc:spChg chg="add mod">
          <ac:chgData name="明阳 阮" userId="a4dcf2889a22c6f9" providerId="LiveId" clId="{607C1844-05CD-4CC9-972F-CAE573386568}" dt="2023-12-05T10:55:13.792" v="2444" actId="1035"/>
          <ac:spMkLst>
            <pc:docMk/>
            <pc:sldMk cId="350706535" sldId="268"/>
            <ac:spMk id="4" creationId="{2EEEA8F0-FD55-BD66-AD5C-A0828E0A0DFE}"/>
          </ac:spMkLst>
        </pc:spChg>
        <pc:spChg chg="add mod">
          <ac:chgData name="明阳 阮" userId="a4dcf2889a22c6f9" providerId="LiveId" clId="{607C1844-05CD-4CC9-972F-CAE573386568}" dt="2023-12-05T06:03:46.107" v="1529" actId="20577"/>
          <ac:spMkLst>
            <pc:docMk/>
            <pc:sldMk cId="350706535" sldId="268"/>
            <ac:spMk id="5" creationId="{F128A97E-CDFB-48F2-67BF-84D159D7E898}"/>
          </ac:spMkLst>
        </pc:spChg>
        <pc:spChg chg="add mod">
          <ac:chgData name="明阳 阮" userId="a4dcf2889a22c6f9" providerId="LiveId" clId="{607C1844-05CD-4CC9-972F-CAE573386568}" dt="2023-12-05T06:04:35.773" v="1577" actId="14100"/>
          <ac:spMkLst>
            <pc:docMk/>
            <pc:sldMk cId="350706535" sldId="268"/>
            <ac:spMk id="6" creationId="{1D479A8A-028B-E144-2DA3-8724DB020E39}"/>
          </ac:spMkLst>
        </pc:spChg>
      </pc:sldChg>
      <pc:sldChg chg="addSp delSp modSp new del mod">
        <pc:chgData name="明阳 阮" userId="a4dcf2889a22c6f9" providerId="LiveId" clId="{607C1844-05CD-4CC9-972F-CAE573386568}" dt="2023-12-03T06:45:50.349" v="439" actId="47"/>
        <pc:sldMkLst>
          <pc:docMk/>
          <pc:sldMk cId="3219223834" sldId="269"/>
        </pc:sldMkLst>
        <pc:spChg chg="add del mod">
          <ac:chgData name="明阳 阮" userId="a4dcf2889a22c6f9" providerId="LiveId" clId="{607C1844-05CD-4CC9-972F-CAE573386568}" dt="2023-12-03T06:06:13.204" v="418" actId="21"/>
          <ac:spMkLst>
            <pc:docMk/>
            <pc:sldMk cId="3219223834" sldId="269"/>
            <ac:spMk id="4" creationId="{BDF584EC-0B9A-D76D-37EB-EF7F4F3F2D3F}"/>
          </ac:spMkLst>
        </pc:spChg>
        <pc:spChg chg="add del mod">
          <ac:chgData name="明阳 阮" userId="a4dcf2889a22c6f9" providerId="LiveId" clId="{607C1844-05CD-4CC9-972F-CAE573386568}" dt="2023-12-03T06:06:13.204" v="418" actId="21"/>
          <ac:spMkLst>
            <pc:docMk/>
            <pc:sldMk cId="3219223834" sldId="269"/>
            <ac:spMk id="5" creationId="{7946CDE1-BC10-34B8-00BA-F3DA8D0107DA}"/>
          </ac:spMkLst>
        </pc:spChg>
        <pc:spChg chg="add del mod">
          <ac:chgData name="明阳 阮" userId="a4dcf2889a22c6f9" providerId="LiveId" clId="{607C1844-05CD-4CC9-972F-CAE573386568}" dt="2023-12-03T06:06:13.204" v="418" actId="21"/>
          <ac:spMkLst>
            <pc:docMk/>
            <pc:sldMk cId="3219223834" sldId="269"/>
            <ac:spMk id="6" creationId="{5F04B321-1AC1-0AD0-7670-EF4C262A57E3}"/>
          </ac:spMkLst>
        </pc:spChg>
        <pc:spChg chg="add del mod">
          <ac:chgData name="明阳 阮" userId="a4dcf2889a22c6f9" providerId="LiveId" clId="{607C1844-05CD-4CC9-972F-CAE573386568}" dt="2023-12-03T06:06:13.204" v="418" actId="21"/>
          <ac:spMkLst>
            <pc:docMk/>
            <pc:sldMk cId="3219223834" sldId="269"/>
            <ac:spMk id="7" creationId="{675B805D-AD10-6D39-AAB5-172416C1880A}"/>
          </ac:spMkLst>
        </pc:spChg>
        <pc:spChg chg="add del mod">
          <ac:chgData name="明阳 阮" userId="a4dcf2889a22c6f9" providerId="LiveId" clId="{607C1844-05CD-4CC9-972F-CAE573386568}" dt="2023-12-03T06:06:13.204" v="418" actId="21"/>
          <ac:spMkLst>
            <pc:docMk/>
            <pc:sldMk cId="3219223834" sldId="269"/>
            <ac:spMk id="8" creationId="{EFFB1D3A-7517-52B1-1C73-39FEB6558B62}"/>
          </ac:spMkLst>
        </pc:spChg>
        <pc:spChg chg="add del mod">
          <ac:chgData name="明阳 阮" userId="a4dcf2889a22c6f9" providerId="LiveId" clId="{607C1844-05CD-4CC9-972F-CAE573386568}" dt="2023-12-03T06:06:13.204" v="418" actId="21"/>
          <ac:spMkLst>
            <pc:docMk/>
            <pc:sldMk cId="3219223834" sldId="269"/>
            <ac:spMk id="9" creationId="{E16DF83F-0463-2B6A-9EE7-1C7A585990DD}"/>
          </ac:spMkLst>
        </pc:spChg>
        <pc:spChg chg="add del mod">
          <ac:chgData name="明阳 阮" userId="a4dcf2889a22c6f9" providerId="LiveId" clId="{607C1844-05CD-4CC9-972F-CAE573386568}" dt="2023-12-03T06:06:13.204" v="418" actId="21"/>
          <ac:spMkLst>
            <pc:docMk/>
            <pc:sldMk cId="3219223834" sldId="269"/>
            <ac:spMk id="10" creationId="{490FBA73-37D1-ECAC-17D0-325F1984473A}"/>
          </ac:spMkLst>
        </pc:spChg>
        <pc:spChg chg="add del mod">
          <ac:chgData name="明阳 阮" userId="a4dcf2889a22c6f9" providerId="LiveId" clId="{607C1844-05CD-4CC9-972F-CAE573386568}" dt="2023-12-03T06:06:13.204" v="418" actId="21"/>
          <ac:spMkLst>
            <pc:docMk/>
            <pc:sldMk cId="3219223834" sldId="269"/>
            <ac:spMk id="11" creationId="{28F45A4A-FE02-C27E-A18E-CDA448D36DAA}"/>
          </ac:spMkLst>
        </pc:spChg>
        <pc:graphicFrameChg chg="add del mod">
          <ac:chgData name="明阳 阮" userId="a4dcf2889a22c6f9" providerId="LiveId" clId="{607C1844-05CD-4CC9-972F-CAE573386568}" dt="2023-12-03T06:39:19.787" v="431"/>
          <ac:graphicFrameMkLst>
            <pc:docMk/>
            <pc:sldMk cId="3219223834" sldId="269"/>
            <ac:graphicFrameMk id="15" creationId="{772BF952-C1A2-540D-1DFB-0F10C0E69BFB}"/>
          </ac:graphicFrameMkLst>
        </pc:graphicFrameChg>
        <pc:picChg chg="add mod">
          <ac:chgData name="明阳 阮" userId="a4dcf2889a22c6f9" providerId="LiveId" clId="{607C1844-05CD-4CC9-972F-CAE573386568}" dt="2023-12-03T06:39:15.233" v="429" actId="1076"/>
          <ac:picMkLst>
            <pc:docMk/>
            <pc:sldMk cId="3219223834" sldId="269"/>
            <ac:picMk id="3" creationId="{3384CEA7-C9F0-9A4B-AE9A-24FE036192FB}"/>
          </ac:picMkLst>
        </pc:picChg>
        <pc:picChg chg="add del mod">
          <ac:chgData name="明阳 阮" userId="a4dcf2889a22c6f9" providerId="LiveId" clId="{607C1844-05CD-4CC9-972F-CAE573386568}" dt="2023-12-03T06:39:52.798" v="437" actId="21"/>
          <ac:picMkLst>
            <pc:docMk/>
            <pc:sldMk cId="3219223834" sldId="269"/>
            <ac:picMk id="17" creationId="{E51026DC-EB9C-4193-CA32-7A0781F018C7}"/>
          </ac:picMkLst>
        </pc:picChg>
        <pc:cxnChg chg="add del mod">
          <ac:chgData name="明阳 阮" userId="a4dcf2889a22c6f9" providerId="LiveId" clId="{607C1844-05CD-4CC9-972F-CAE573386568}" dt="2023-12-03T06:06:13.204" v="418" actId="21"/>
          <ac:cxnSpMkLst>
            <pc:docMk/>
            <pc:sldMk cId="3219223834" sldId="269"/>
            <ac:cxnSpMk id="12" creationId="{70A2C60F-8893-2693-E2ED-2913A2514306}"/>
          </ac:cxnSpMkLst>
        </pc:cxnChg>
        <pc:cxnChg chg="add del mod">
          <ac:chgData name="明阳 阮" userId="a4dcf2889a22c6f9" providerId="LiveId" clId="{607C1844-05CD-4CC9-972F-CAE573386568}" dt="2023-12-03T06:06:13.204" v="418" actId="21"/>
          <ac:cxnSpMkLst>
            <pc:docMk/>
            <pc:sldMk cId="3219223834" sldId="269"/>
            <ac:cxnSpMk id="13" creationId="{1E1244FF-B925-DE8F-5FBE-4B2D6FFA8EDF}"/>
          </ac:cxnSpMkLst>
        </pc:cxnChg>
        <pc:cxnChg chg="add del mod">
          <ac:chgData name="明阳 阮" userId="a4dcf2889a22c6f9" providerId="LiveId" clId="{607C1844-05CD-4CC9-972F-CAE573386568}" dt="2023-12-03T06:06:13.204" v="418" actId="21"/>
          <ac:cxnSpMkLst>
            <pc:docMk/>
            <pc:sldMk cId="3219223834" sldId="269"/>
            <ac:cxnSpMk id="14" creationId="{C5662B1D-6C08-964C-ED2B-E14CC3D4A3FE}"/>
          </ac:cxnSpMkLst>
        </pc:cxnChg>
      </pc:sldChg>
      <pc:sldChg chg="addSp delSp modSp new mod">
        <pc:chgData name="明阳 阮" userId="a4dcf2889a22c6f9" providerId="LiveId" clId="{607C1844-05CD-4CC9-972F-CAE573386568}" dt="2023-12-05T10:54:47.567" v="2386" actId="1076"/>
        <pc:sldMkLst>
          <pc:docMk/>
          <pc:sldMk cId="2493423417" sldId="270"/>
        </pc:sldMkLst>
        <pc:spChg chg="add del mod">
          <ac:chgData name="明阳 阮" userId="a4dcf2889a22c6f9" providerId="LiveId" clId="{607C1844-05CD-4CC9-972F-CAE573386568}" dt="2023-12-03T05:39:32.492" v="256" actId="478"/>
          <ac:spMkLst>
            <pc:docMk/>
            <pc:sldMk cId="2493423417" sldId="270"/>
            <ac:spMk id="2" creationId="{98DA2237-2C5E-2CF1-BA55-C009C309EA8E}"/>
          </ac:spMkLst>
        </pc:spChg>
        <pc:spChg chg="add del mod topLvl">
          <ac:chgData name="明阳 阮" userId="a4dcf2889a22c6f9" providerId="LiveId" clId="{607C1844-05CD-4CC9-972F-CAE573386568}" dt="2023-12-03T06:06:05.356" v="416" actId="21"/>
          <ac:spMkLst>
            <pc:docMk/>
            <pc:sldMk cId="2493423417" sldId="270"/>
            <ac:spMk id="3" creationId="{BDF01118-F4F8-2C98-05BA-D474E1CAFE65}"/>
          </ac:spMkLst>
        </pc:spChg>
        <pc:spChg chg="add del mod topLvl">
          <ac:chgData name="明阳 阮" userId="a4dcf2889a22c6f9" providerId="LiveId" clId="{607C1844-05CD-4CC9-972F-CAE573386568}" dt="2023-12-03T06:06:05.356" v="416" actId="21"/>
          <ac:spMkLst>
            <pc:docMk/>
            <pc:sldMk cId="2493423417" sldId="270"/>
            <ac:spMk id="4" creationId="{BD410F83-86BD-615A-76B9-5968C9600B58}"/>
          </ac:spMkLst>
        </pc:spChg>
        <pc:spChg chg="add del mod">
          <ac:chgData name="明阳 阮" userId="a4dcf2889a22c6f9" providerId="LiveId" clId="{607C1844-05CD-4CC9-972F-CAE573386568}" dt="2023-12-04T06:00:07.846" v="1076" actId="478"/>
          <ac:spMkLst>
            <pc:docMk/>
            <pc:sldMk cId="2493423417" sldId="270"/>
            <ac:spMk id="5" creationId="{1CE2A67E-6295-E087-5201-1A8509057134}"/>
          </ac:spMkLst>
        </pc:spChg>
        <pc:spChg chg="add del mod topLvl">
          <ac:chgData name="明阳 阮" userId="a4dcf2889a22c6f9" providerId="LiveId" clId="{607C1844-05CD-4CC9-972F-CAE573386568}" dt="2023-12-03T06:06:05.356" v="416" actId="21"/>
          <ac:spMkLst>
            <pc:docMk/>
            <pc:sldMk cId="2493423417" sldId="270"/>
            <ac:spMk id="5" creationId="{E51581B3-D207-E948-2E25-C95D273FBAC6}"/>
          </ac:spMkLst>
        </pc:spChg>
        <pc:spChg chg="add del mod topLvl">
          <ac:chgData name="明阳 阮" userId="a4dcf2889a22c6f9" providerId="LiveId" clId="{607C1844-05CD-4CC9-972F-CAE573386568}" dt="2023-12-03T06:06:05.356" v="416" actId="21"/>
          <ac:spMkLst>
            <pc:docMk/>
            <pc:sldMk cId="2493423417" sldId="270"/>
            <ac:spMk id="6" creationId="{75541DB4-CF25-B115-CD00-82C96D496FA3}"/>
          </ac:spMkLst>
        </pc:spChg>
        <pc:spChg chg="add del mod topLvl">
          <ac:chgData name="明阳 阮" userId="a4dcf2889a22c6f9" providerId="LiveId" clId="{607C1844-05CD-4CC9-972F-CAE573386568}" dt="2023-12-03T06:06:05.356" v="416" actId="21"/>
          <ac:spMkLst>
            <pc:docMk/>
            <pc:sldMk cId="2493423417" sldId="270"/>
            <ac:spMk id="7" creationId="{2690EFDC-9E36-988D-B808-BA8CF2A311EE}"/>
          </ac:spMkLst>
        </pc:spChg>
        <pc:spChg chg="add del mod topLvl">
          <ac:chgData name="明阳 阮" userId="a4dcf2889a22c6f9" providerId="LiveId" clId="{607C1844-05CD-4CC9-972F-CAE573386568}" dt="2023-12-03T06:06:05.356" v="416" actId="21"/>
          <ac:spMkLst>
            <pc:docMk/>
            <pc:sldMk cId="2493423417" sldId="270"/>
            <ac:spMk id="8" creationId="{0607C058-FFCD-9916-A40D-E56CADE36E4C}"/>
          </ac:spMkLst>
        </pc:spChg>
        <pc:spChg chg="add del mod topLvl">
          <ac:chgData name="明阳 阮" userId="a4dcf2889a22c6f9" providerId="LiveId" clId="{607C1844-05CD-4CC9-972F-CAE573386568}" dt="2023-12-03T06:06:05.356" v="416" actId="21"/>
          <ac:spMkLst>
            <pc:docMk/>
            <pc:sldMk cId="2493423417" sldId="270"/>
            <ac:spMk id="9" creationId="{97680A2F-C88C-7591-9381-C820D169022E}"/>
          </ac:spMkLst>
        </pc:spChg>
        <pc:spChg chg="add del mod topLvl">
          <ac:chgData name="明阳 阮" userId="a4dcf2889a22c6f9" providerId="LiveId" clId="{607C1844-05CD-4CC9-972F-CAE573386568}" dt="2023-12-03T06:06:05.356" v="416" actId="21"/>
          <ac:spMkLst>
            <pc:docMk/>
            <pc:sldMk cId="2493423417" sldId="270"/>
            <ac:spMk id="10" creationId="{45C58C2C-899F-0D39-D8ED-9745083CA371}"/>
          </ac:spMkLst>
        </pc:spChg>
        <pc:spChg chg="add del mod topLvl">
          <ac:chgData name="明阳 阮" userId="a4dcf2889a22c6f9" providerId="LiveId" clId="{607C1844-05CD-4CC9-972F-CAE573386568}" dt="2023-12-03T05:53:54.406" v="286" actId="478"/>
          <ac:spMkLst>
            <pc:docMk/>
            <pc:sldMk cId="2493423417" sldId="270"/>
            <ac:spMk id="11" creationId="{031B6833-5B58-A381-94FE-4CD001AAAB13}"/>
          </ac:spMkLst>
        </pc:spChg>
        <pc:spChg chg="add del mod">
          <ac:chgData name="明阳 阮" userId="a4dcf2889a22c6f9" providerId="LiveId" clId="{607C1844-05CD-4CC9-972F-CAE573386568}" dt="2023-12-02T12:24:53.003" v="20" actId="478"/>
          <ac:spMkLst>
            <pc:docMk/>
            <pc:sldMk cId="2493423417" sldId="270"/>
            <ac:spMk id="11" creationId="{718015CC-5F11-C724-8274-80B8E76CB3A0}"/>
          </ac:spMkLst>
        </pc:spChg>
        <pc:spChg chg="add del mod">
          <ac:chgData name="明阳 阮" userId="a4dcf2889a22c6f9" providerId="LiveId" clId="{607C1844-05CD-4CC9-972F-CAE573386568}" dt="2023-12-05T05:47:53.353" v="1348" actId="21"/>
          <ac:spMkLst>
            <pc:docMk/>
            <pc:sldMk cId="2493423417" sldId="270"/>
            <ac:spMk id="11" creationId="{9D357787-AD94-2375-6216-B7F5630D4297}"/>
          </ac:spMkLst>
        </pc:spChg>
        <pc:spChg chg="add del mod">
          <ac:chgData name="明阳 阮" userId="a4dcf2889a22c6f9" providerId="LiveId" clId="{607C1844-05CD-4CC9-972F-CAE573386568}" dt="2023-12-05T05:47:53.353" v="1348" actId="21"/>
          <ac:spMkLst>
            <pc:docMk/>
            <pc:sldMk cId="2493423417" sldId="270"/>
            <ac:spMk id="12" creationId="{0B5F5089-9ED3-ACDB-2303-52191A491A57}"/>
          </ac:spMkLst>
        </pc:spChg>
        <pc:spChg chg="add mod topLvl">
          <ac:chgData name="明阳 阮" userId="a4dcf2889a22c6f9" providerId="LiveId" clId="{607C1844-05CD-4CC9-972F-CAE573386568}" dt="2023-12-03T07:15:51.515" v="557" actId="164"/>
          <ac:spMkLst>
            <pc:docMk/>
            <pc:sldMk cId="2493423417" sldId="270"/>
            <ac:spMk id="12" creationId="{3CA0D313-7039-012F-6055-A7B440F2F8B3}"/>
          </ac:spMkLst>
        </pc:spChg>
        <pc:spChg chg="add del mod">
          <ac:chgData name="明阳 阮" userId="a4dcf2889a22c6f9" providerId="LiveId" clId="{607C1844-05CD-4CC9-972F-CAE573386568}" dt="2023-12-02T12:24:53.003" v="20" actId="478"/>
          <ac:spMkLst>
            <pc:docMk/>
            <pc:sldMk cId="2493423417" sldId="270"/>
            <ac:spMk id="12" creationId="{DD7DFA06-CAE0-6946-0EBE-EF234F65F672}"/>
          </ac:spMkLst>
        </pc:spChg>
        <pc:spChg chg="add del mod">
          <ac:chgData name="明阳 阮" userId="a4dcf2889a22c6f9" providerId="LiveId" clId="{607C1844-05CD-4CC9-972F-CAE573386568}" dt="2023-12-02T12:24:53.003" v="20" actId="478"/>
          <ac:spMkLst>
            <pc:docMk/>
            <pc:sldMk cId="2493423417" sldId="270"/>
            <ac:spMk id="13" creationId="{7A51E310-D576-D5C1-BDE7-D265C8FE342F}"/>
          </ac:spMkLst>
        </pc:spChg>
        <pc:spChg chg="add del mod">
          <ac:chgData name="明阳 阮" userId="a4dcf2889a22c6f9" providerId="LiveId" clId="{607C1844-05CD-4CC9-972F-CAE573386568}" dt="2023-12-05T05:47:53.353" v="1348" actId="21"/>
          <ac:spMkLst>
            <pc:docMk/>
            <pc:sldMk cId="2493423417" sldId="270"/>
            <ac:spMk id="13" creationId="{B54726AA-E1EA-512C-F48E-2CF36763C53E}"/>
          </ac:spMkLst>
        </pc:spChg>
        <pc:spChg chg="add del mod">
          <ac:chgData name="明阳 阮" userId="a4dcf2889a22c6f9" providerId="LiveId" clId="{607C1844-05CD-4CC9-972F-CAE573386568}" dt="2023-12-05T05:47:53.353" v="1348" actId="21"/>
          <ac:spMkLst>
            <pc:docMk/>
            <pc:sldMk cId="2493423417" sldId="270"/>
            <ac:spMk id="14" creationId="{83D29929-F498-0403-EC7C-9E8A60E14058}"/>
          </ac:spMkLst>
        </pc:spChg>
        <pc:spChg chg="add del mod">
          <ac:chgData name="明阳 阮" userId="a4dcf2889a22c6f9" providerId="LiveId" clId="{607C1844-05CD-4CC9-972F-CAE573386568}" dt="2023-12-02T12:24:53.003" v="20" actId="478"/>
          <ac:spMkLst>
            <pc:docMk/>
            <pc:sldMk cId="2493423417" sldId="270"/>
            <ac:spMk id="14" creationId="{C150437D-3FF1-F92B-E9E7-95CCB034E6D7}"/>
          </ac:spMkLst>
        </pc:spChg>
        <pc:spChg chg="add del mod">
          <ac:chgData name="明阳 阮" userId="a4dcf2889a22c6f9" providerId="LiveId" clId="{607C1844-05CD-4CC9-972F-CAE573386568}" dt="2023-12-02T12:24:53.003" v="20" actId="478"/>
          <ac:spMkLst>
            <pc:docMk/>
            <pc:sldMk cId="2493423417" sldId="270"/>
            <ac:spMk id="15" creationId="{1E6D2780-7135-8D3D-C23A-E4E3AB60DFF9}"/>
          </ac:spMkLst>
        </pc:spChg>
        <pc:spChg chg="add del mod">
          <ac:chgData name="明阳 阮" userId="a4dcf2889a22c6f9" providerId="LiveId" clId="{607C1844-05CD-4CC9-972F-CAE573386568}" dt="2023-12-02T12:24:53.003" v="20" actId="478"/>
          <ac:spMkLst>
            <pc:docMk/>
            <pc:sldMk cId="2493423417" sldId="270"/>
            <ac:spMk id="16" creationId="{5FFA5315-4A71-8C6D-FAED-C4D43B4A1F7C}"/>
          </ac:spMkLst>
        </pc:spChg>
        <pc:spChg chg="add del mod">
          <ac:chgData name="明阳 阮" userId="a4dcf2889a22c6f9" providerId="LiveId" clId="{607C1844-05CD-4CC9-972F-CAE573386568}" dt="2023-12-02T12:27:39.754" v="135" actId="478"/>
          <ac:spMkLst>
            <pc:docMk/>
            <pc:sldMk cId="2493423417" sldId="270"/>
            <ac:spMk id="20" creationId="{F11A0C89-F0E7-D7FF-7ABA-7A1DEAA20085}"/>
          </ac:spMkLst>
        </pc:spChg>
        <pc:spChg chg="add del mod">
          <ac:chgData name="明阳 阮" userId="a4dcf2889a22c6f9" providerId="LiveId" clId="{607C1844-05CD-4CC9-972F-CAE573386568}" dt="2023-12-02T12:27:27.319" v="133" actId="478"/>
          <ac:spMkLst>
            <pc:docMk/>
            <pc:sldMk cId="2493423417" sldId="270"/>
            <ac:spMk id="21" creationId="{6348DD2E-53ED-E2CA-4CC3-0BF4106B5DA7}"/>
          </ac:spMkLst>
        </pc:spChg>
        <pc:spChg chg="add del mod">
          <ac:chgData name="明阳 阮" userId="a4dcf2889a22c6f9" providerId="LiveId" clId="{607C1844-05CD-4CC9-972F-CAE573386568}" dt="2023-12-02T12:27:39.754" v="135" actId="478"/>
          <ac:spMkLst>
            <pc:docMk/>
            <pc:sldMk cId="2493423417" sldId="270"/>
            <ac:spMk id="22" creationId="{479B14F8-5FA0-CBE7-BB54-39B638AAE28C}"/>
          </ac:spMkLst>
        </pc:spChg>
        <pc:spChg chg="add del mod">
          <ac:chgData name="明阳 阮" userId="a4dcf2889a22c6f9" providerId="LiveId" clId="{607C1844-05CD-4CC9-972F-CAE573386568}" dt="2023-12-02T12:27:42.647" v="136" actId="478"/>
          <ac:spMkLst>
            <pc:docMk/>
            <pc:sldMk cId="2493423417" sldId="270"/>
            <ac:spMk id="23" creationId="{27DEC337-6C92-B666-8E38-80DD5FD72D78}"/>
          </ac:spMkLst>
        </pc:spChg>
        <pc:spChg chg="add del">
          <ac:chgData name="明阳 阮" userId="a4dcf2889a22c6f9" providerId="LiveId" clId="{607C1844-05CD-4CC9-972F-CAE573386568}" dt="2023-12-03T05:56:58.903" v="313" actId="478"/>
          <ac:spMkLst>
            <pc:docMk/>
            <pc:sldMk cId="2493423417" sldId="270"/>
            <ac:spMk id="24" creationId="{0EF1C35B-946E-9757-67A0-A5F88814B845}"/>
          </ac:spMkLst>
        </pc:spChg>
        <pc:spChg chg="add del mod">
          <ac:chgData name="明阳 阮" userId="a4dcf2889a22c6f9" providerId="LiveId" clId="{607C1844-05CD-4CC9-972F-CAE573386568}" dt="2023-12-02T12:31:36.436" v="182" actId="478"/>
          <ac:spMkLst>
            <pc:docMk/>
            <pc:sldMk cId="2493423417" sldId="270"/>
            <ac:spMk id="24" creationId="{2432D950-6815-C825-4F34-993A5A310F29}"/>
          </ac:spMkLst>
        </pc:spChg>
        <pc:spChg chg="add del mod">
          <ac:chgData name="明阳 阮" userId="a4dcf2889a22c6f9" providerId="LiveId" clId="{607C1844-05CD-4CC9-972F-CAE573386568}" dt="2023-12-02T12:31:36.436" v="182" actId="478"/>
          <ac:spMkLst>
            <pc:docMk/>
            <pc:sldMk cId="2493423417" sldId="270"/>
            <ac:spMk id="25" creationId="{FE12A48B-449F-1634-238F-9515630A2848}"/>
          </ac:spMkLst>
        </pc:spChg>
        <pc:spChg chg="add del mod">
          <ac:chgData name="明阳 阮" userId="a4dcf2889a22c6f9" providerId="LiveId" clId="{607C1844-05CD-4CC9-972F-CAE573386568}" dt="2023-12-02T12:31:36.436" v="182" actId="478"/>
          <ac:spMkLst>
            <pc:docMk/>
            <pc:sldMk cId="2493423417" sldId="270"/>
            <ac:spMk id="26" creationId="{E06E7379-19B8-0F23-1BAB-09C195919F01}"/>
          </ac:spMkLst>
        </pc:spChg>
        <pc:spChg chg="add del mod">
          <ac:chgData name="明阳 阮" userId="a4dcf2889a22c6f9" providerId="LiveId" clId="{607C1844-05CD-4CC9-972F-CAE573386568}" dt="2023-12-02T12:31:36.436" v="182" actId="478"/>
          <ac:spMkLst>
            <pc:docMk/>
            <pc:sldMk cId="2493423417" sldId="270"/>
            <ac:spMk id="27" creationId="{A195F0FF-8C15-C7A2-514D-519342A05DC9}"/>
          </ac:spMkLst>
        </pc:spChg>
        <pc:spChg chg="add del mod">
          <ac:chgData name="明阳 阮" userId="a4dcf2889a22c6f9" providerId="LiveId" clId="{607C1844-05CD-4CC9-972F-CAE573386568}" dt="2023-12-02T12:31:36.436" v="182" actId="478"/>
          <ac:spMkLst>
            <pc:docMk/>
            <pc:sldMk cId="2493423417" sldId="270"/>
            <ac:spMk id="28" creationId="{9B6E5A1D-2821-6E93-A86B-CC5935664436}"/>
          </ac:spMkLst>
        </pc:spChg>
        <pc:spChg chg="add del mod">
          <ac:chgData name="明阳 阮" userId="a4dcf2889a22c6f9" providerId="LiveId" clId="{607C1844-05CD-4CC9-972F-CAE573386568}" dt="2023-12-02T12:31:36.436" v="182" actId="478"/>
          <ac:spMkLst>
            <pc:docMk/>
            <pc:sldMk cId="2493423417" sldId="270"/>
            <ac:spMk id="29" creationId="{1F2DEC8A-5282-8219-3922-4792814208DA}"/>
          </ac:spMkLst>
        </pc:spChg>
        <pc:spChg chg="add del mod">
          <ac:chgData name="明阳 阮" userId="a4dcf2889a22c6f9" providerId="LiveId" clId="{607C1844-05CD-4CC9-972F-CAE573386568}" dt="2023-12-05T05:47:53.353" v="1348" actId="21"/>
          <ac:spMkLst>
            <pc:docMk/>
            <pc:sldMk cId="2493423417" sldId="270"/>
            <ac:spMk id="41" creationId="{B90E3A21-4A3B-1E3E-5DC9-0E78045BF514}"/>
          </ac:spMkLst>
        </pc:spChg>
        <pc:spChg chg="add del mod">
          <ac:chgData name="明阳 阮" userId="a4dcf2889a22c6f9" providerId="LiveId" clId="{607C1844-05CD-4CC9-972F-CAE573386568}" dt="2023-12-05T05:47:53.353" v="1348" actId="21"/>
          <ac:spMkLst>
            <pc:docMk/>
            <pc:sldMk cId="2493423417" sldId="270"/>
            <ac:spMk id="42" creationId="{54074648-825C-5246-DEC8-509B219B83C6}"/>
          </ac:spMkLst>
        </pc:spChg>
        <pc:spChg chg="add del mod">
          <ac:chgData name="明阳 阮" userId="a4dcf2889a22c6f9" providerId="LiveId" clId="{607C1844-05CD-4CC9-972F-CAE573386568}" dt="2023-12-05T05:47:53.353" v="1348" actId="21"/>
          <ac:spMkLst>
            <pc:docMk/>
            <pc:sldMk cId="2493423417" sldId="270"/>
            <ac:spMk id="43" creationId="{0EA0D1FA-35AC-120F-0F6A-1EFA314BD454}"/>
          </ac:spMkLst>
        </pc:spChg>
        <pc:spChg chg="add del mod">
          <ac:chgData name="明阳 阮" userId="a4dcf2889a22c6f9" providerId="LiveId" clId="{607C1844-05CD-4CC9-972F-CAE573386568}" dt="2023-12-05T05:47:53.353" v="1348" actId="21"/>
          <ac:spMkLst>
            <pc:docMk/>
            <pc:sldMk cId="2493423417" sldId="270"/>
            <ac:spMk id="44" creationId="{6203831A-2CBF-B168-4451-68B42B3313BD}"/>
          </ac:spMkLst>
        </pc:spChg>
        <pc:spChg chg="add del mod">
          <ac:chgData name="明阳 阮" userId="a4dcf2889a22c6f9" providerId="LiveId" clId="{607C1844-05CD-4CC9-972F-CAE573386568}" dt="2023-12-05T05:47:53.353" v="1348" actId="21"/>
          <ac:spMkLst>
            <pc:docMk/>
            <pc:sldMk cId="2493423417" sldId="270"/>
            <ac:spMk id="45" creationId="{8F37C929-3AF5-5996-8121-E3EAE72E86B0}"/>
          </ac:spMkLst>
        </pc:spChg>
        <pc:spChg chg="add del mod">
          <ac:chgData name="明阳 阮" userId="a4dcf2889a22c6f9" providerId="LiveId" clId="{607C1844-05CD-4CC9-972F-CAE573386568}" dt="2023-12-05T05:47:53.353" v="1348" actId="21"/>
          <ac:spMkLst>
            <pc:docMk/>
            <pc:sldMk cId="2493423417" sldId="270"/>
            <ac:spMk id="46" creationId="{3DB30F4C-78E7-5F53-3E74-63D87A7C64E7}"/>
          </ac:spMkLst>
        </pc:spChg>
        <pc:spChg chg="add del mod">
          <ac:chgData name="明阳 阮" userId="a4dcf2889a22c6f9" providerId="LiveId" clId="{607C1844-05CD-4CC9-972F-CAE573386568}" dt="2023-12-05T05:47:53.353" v="1348" actId="21"/>
          <ac:spMkLst>
            <pc:docMk/>
            <pc:sldMk cId="2493423417" sldId="270"/>
            <ac:spMk id="47" creationId="{6279E50A-C290-2C1D-4036-8F796BC63440}"/>
          </ac:spMkLst>
        </pc:spChg>
        <pc:spChg chg="add del mod">
          <ac:chgData name="明阳 阮" userId="a4dcf2889a22c6f9" providerId="LiveId" clId="{607C1844-05CD-4CC9-972F-CAE573386568}" dt="2023-12-05T05:47:53.353" v="1348" actId="21"/>
          <ac:spMkLst>
            <pc:docMk/>
            <pc:sldMk cId="2493423417" sldId="270"/>
            <ac:spMk id="48" creationId="{D744A6A8-A21D-76F9-CA4D-A884B0970F4A}"/>
          </ac:spMkLst>
        </pc:spChg>
        <pc:grpChg chg="add del mod">
          <ac:chgData name="明阳 阮" userId="a4dcf2889a22c6f9" providerId="LiveId" clId="{607C1844-05CD-4CC9-972F-CAE573386568}" dt="2023-12-03T05:52:20.264" v="275" actId="165"/>
          <ac:grpSpMkLst>
            <pc:docMk/>
            <pc:sldMk cId="2493423417" sldId="270"/>
            <ac:grpSpMk id="13" creationId="{47C9E7FF-4220-3B82-6DB6-664156B944B7}"/>
          </ac:grpSpMkLst>
        </pc:grpChg>
        <pc:grpChg chg="add del mod">
          <ac:chgData name="明阳 阮" userId="a4dcf2889a22c6f9" providerId="LiveId" clId="{607C1844-05CD-4CC9-972F-CAE573386568}" dt="2023-12-03T05:58:20.016" v="320" actId="165"/>
          <ac:grpSpMkLst>
            <pc:docMk/>
            <pc:sldMk cId="2493423417" sldId="270"/>
            <ac:grpSpMk id="25" creationId="{EE81EF02-6E41-542B-512B-BFFC4C5A0736}"/>
          </ac:grpSpMkLst>
        </pc:grpChg>
        <pc:grpChg chg="add del mod">
          <ac:chgData name="明阳 阮" userId="a4dcf2889a22c6f9" providerId="LiveId" clId="{607C1844-05CD-4CC9-972F-CAE573386568}" dt="2023-12-03T06:00:22.970" v="341" actId="165"/>
          <ac:grpSpMkLst>
            <pc:docMk/>
            <pc:sldMk cId="2493423417" sldId="270"/>
            <ac:grpSpMk id="26" creationId="{0508283E-40AB-0BE2-ABE7-D98A3D14D3A5}"/>
          </ac:grpSpMkLst>
        </pc:grpChg>
        <pc:grpChg chg="add del mod">
          <ac:chgData name="明阳 阮" userId="a4dcf2889a22c6f9" providerId="LiveId" clId="{607C1844-05CD-4CC9-972F-CAE573386568}" dt="2023-12-03T06:03:19.161" v="369" actId="165"/>
          <ac:grpSpMkLst>
            <pc:docMk/>
            <pc:sldMk cId="2493423417" sldId="270"/>
            <ac:grpSpMk id="35" creationId="{3360A1BB-74DA-1DD9-397C-99E68569FDCE}"/>
          </ac:grpSpMkLst>
        </pc:grpChg>
        <pc:grpChg chg="add del mod">
          <ac:chgData name="明阳 阮" userId="a4dcf2889a22c6f9" providerId="LiveId" clId="{607C1844-05CD-4CC9-972F-CAE573386568}" dt="2023-12-03T07:08:23.966" v="512" actId="165"/>
          <ac:grpSpMkLst>
            <pc:docMk/>
            <pc:sldMk cId="2493423417" sldId="270"/>
            <ac:grpSpMk id="52" creationId="{1BE78DB7-E48B-C880-4DFD-B0890AB26DF1}"/>
          </ac:grpSpMkLst>
        </pc:grpChg>
        <pc:grpChg chg="add del mod">
          <ac:chgData name="明阳 阮" userId="a4dcf2889a22c6f9" providerId="LiveId" clId="{607C1844-05CD-4CC9-972F-CAE573386568}" dt="2023-12-04T04:27:11.041" v="779" actId="478"/>
          <ac:grpSpMkLst>
            <pc:docMk/>
            <pc:sldMk cId="2493423417" sldId="270"/>
            <ac:grpSpMk id="57" creationId="{EB1245DE-8FC5-DEE1-6D15-08879D01A112}"/>
          </ac:grpSpMkLst>
        </pc:grpChg>
        <pc:picChg chg="add del mod">
          <ac:chgData name="明阳 阮" userId="a4dcf2889a22c6f9" providerId="LiveId" clId="{607C1844-05CD-4CC9-972F-CAE573386568}" dt="2023-12-03T10:33:38.646" v="747" actId="21"/>
          <ac:picMkLst>
            <pc:docMk/>
            <pc:sldMk cId="2493423417" sldId="270"/>
            <ac:picMk id="2" creationId="{3788C984-15CA-39FA-EA1E-38A7EFB91417}"/>
          </ac:picMkLst>
        </pc:picChg>
        <pc:picChg chg="add mod">
          <ac:chgData name="明阳 阮" userId="a4dcf2889a22c6f9" providerId="LiveId" clId="{607C1844-05CD-4CC9-972F-CAE573386568}" dt="2023-12-05T10:54:47.567" v="2386" actId="1076"/>
          <ac:picMkLst>
            <pc:docMk/>
            <pc:sldMk cId="2493423417" sldId="270"/>
            <ac:picMk id="2" creationId="{7050B2D7-E5CC-D414-5127-D0250484A35B}"/>
          </ac:picMkLst>
        </pc:picChg>
        <pc:picChg chg="add del mod modCrop">
          <ac:chgData name="明阳 阮" userId="a4dcf2889a22c6f9" providerId="LiveId" clId="{607C1844-05CD-4CC9-972F-CAE573386568}" dt="2023-12-04T06:01:16.495" v="1096" actId="21"/>
          <ac:picMkLst>
            <pc:docMk/>
            <pc:sldMk cId="2493423417" sldId="270"/>
            <ac:picMk id="7" creationId="{8CB58A4B-0FD5-51A2-B281-65BD9D38334D}"/>
          </ac:picMkLst>
        </pc:picChg>
        <pc:picChg chg="add del mod topLvl modCrop">
          <ac:chgData name="明阳 阮" userId="a4dcf2889a22c6f9" providerId="LiveId" clId="{607C1844-05CD-4CC9-972F-CAE573386568}" dt="2023-12-03T07:08:25.683" v="513" actId="478"/>
          <ac:picMkLst>
            <pc:docMk/>
            <pc:sldMk cId="2493423417" sldId="270"/>
            <ac:picMk id="40" creationId="{4D2210D6-3E3A-A7A9-A076-F61912EF0263}"/>
          </ac:picMkLst>
        </pc:picChg>
        <pc:picChg chg="add del mod modCrop">
          <ac:chgData name="明阳 阮" userId="a4dcf2889a22c6f9" providerId="LiveId" clId="{607C1844-05CD-4CC9-972F-CAE573386568}" dt="2023-12-03T07:11:17.578" v="518" actId="21"/>
          <ac:picMkLst>
            <pc:docMk/>
            <pc:sldMk cId="2493423417" sldId="270"/>
            <ac:picMk id="54" creationId="{5F1897DC-A7C5-E4C0-6478-06CC45188857}"/>
          </ac:picMkLst>
        </pc:picChg>
        <pc:picChg chg="add mod modCrop">
          <ac:chgData name="明阳 阮" userId="a4dcf2889a22c6f9" providerId="LiveId" clId="{607C1844-05CD-4CC9-972F-CAE573386568}" dt="2023-12-03T07:15:51.515" v="557" actId="164"/>
          <ac:picMkLst>
            <pc:docMk/>
            <pc:sldMk cId="2493423417" sldId="270"/>
            <ac:picMk id="56" creationId="{99C189C5-D21B-8206-5FA7-A876516AE352}"/>
          </ac:picMkLst>
        </pc:picChg>
        <pc:cxnChg chg="add del mod">
          <ac:chgData name="明阳 阮" userId="a4dcf2889a22c6f9" providerId="LiveId" clId="{607C1844-05CD-4CC9-972F-CAE573386568}" dt="2023-12-02T12:34:16.830" v="237" actId="478"/>
          <ac:cxnSpMkLst>
            <pc:docMk/>
            <pc:sldMk cId="2493423417" sldId="270"/>
            <ac:cxnSpMk id="2" creationId="{4B37C691-507E-7CC0-29B8-1E5A5F3B3A0F}"/>
          </ac:cxnSpMkLst>
        </pc:cxnChg>
        <pc:cxnChg chg="add del mod">
          <ac:chgData name="明阳 阮" userId="a4dcf2889a22c6f9" providerId="LiveId" clId="{607C1844-05CD-4CC9-972F-CAE573386568}" dt="2023-12-04T11:14:24.009" v="1145" actId="478"/>
          <ac:cxnSpMkLst>
            <pc:docMk/>
            <pc:sldMk cId="2493423417" sldId="270"/>
            <ac:cxnSpMk id="4" creationId="{3ECC8DB1-A7D1-F2A5-9893-CB8475AC5BFE}"/>
          </ac:cxnSpMkLst>
        </pc:cxnChg>
        <pc:cxnChg chg="add del mod">
          <ac:chgData name="明阳 阮" userId="a4dcf2889a22c6f9" providerId="LiveId" clId="{607C1844-05CD-4CC9-972F-CAE573386568}" dt="2023-12-05T05:47:53.353" v="1348" actId="21"/>
          <ac:cxnSpMkLst>
            <pc:docMk/>
            <pc:sldMk cId="2493423417" sldId="270"/>
            <ac:cxnSpMk id="9" creationId="{A1D2F6F5-CED3-9B42-3542-DB8B6C98179B}"/>
          </ac:cxnSpMkLst>
        </pc:cxnChg>
        <pc:cxnChg chg="add del mod">
          <ac:chgData name="明阳 阮" userId="a4dcf2889a22c6f9" providerId="LiveId" clId="{607C1844-05CD-4CC9-972F-CAE573386568}" dt="2023-12-05T05:47:53.353" v="1348" actId="21"/>
          <ac:cxnSpMkLst>
            <pc:docMk/>
            <pc:sldMk cId="2493423417" sldId="270"/>
            <ac:cxnSpMk id="10" creationId="{55459A3D-DE46-2204-2BD2-621F3CE966A1}"/>
          </ac:cxnSpMkLst>
        </pc:cxnChg>
        <pc:cxnChg chg="add del mod">
          <ac:chgData name="明阳 阮" userId="a4dcf2889a22c6f9" providerId="LiveId" clId="{607C1844-05CD-4CC9-972F-CAE573386568}" dt="2023-12-02T12:34:18.992" v="238" actId="478"/>
          <ac:cxnSpMkLst>
            <pc:docMk/>
            <pc:sldMk cId="2493423417" sldId="270"/>
            <ac:cxnSpMk id="17" creationId="{E514BF4D-22B6-ED09-4399-7FD7D10EEA85}"/>
          </ac:cxnSpMkLst>
        </pc:cxnChg>
        <pc:cxnChg chg="add del mod topLvl">
          <ac:chgData name="明阳 阮" userId="a4dcf2889a22c6f9" providerId="LiveId" clId="{607C1844-05CD-4CC9-972F-CAE573386568}" dt="2023-12-03T05:54:24.897" v="293" actId="478"/>
          <ac:cxnSpMkLst>
            <pc:docMk/>
            <pc:sldMk cId="2493423417" sldId="270"/>
            <ac:cxnSpMk id="18" creationId="{A900D037-D52C-1774-EF60-82087A055CBF}"/>
          </ac:cxnSpMkLst>
        </pc:cxnChg>
        <pc:cxnChg chg="add del mod">
          <ac:chgData name="明阳 阮" userId="a4dcf2889a22c6f9" providerId="LiveId" clId="{607C1844-05CD-4CC9-972F-CAE573386568}" dt="2023-12-02T12:24:53.003" v="20" actId="478"/>
          <ac:cxnSpMkLst>
            <pc:docMk/>
            <pc:sldMk cId="2493423417" sldId="270"/>
            <ac:cxnSpMk id="19" creationId="{EB9FF85B-0153-4D9D-8C86-6E028B993F03}"/>
          </ac:cxnSpMkLst>
        </pc:cxnChg>
        <pc:cxnChg chg="add del mod">
          <ac:chgData name="明阳 阮" userId="a4dcf2889a22c6f9" providerId="LiveId" clId="{607C1844-05CD-4CC9-972F-CAE573386568}" dt="2023-12-03T05:55:32.186" v="301" actId="478"/>
          <ac:cxnSpMkLst>
            <pc:docMk/>
            <pc:sldMk cId="2493423417" sldId="270"/>
            <ac:cxnSpMk id="20" creationId="{F7347DAD-A1EB-FEFE-7D38-2FE889F9BA80}"/>
          </ac:cxnSpMkLst>
        </pc:cxnChg>
        <pc:cxnChg chg="add del mod topLvl">
          <ac:chgData name="明阳 阮" userId="a4dcf2889a22c6f9" providerId="LiveId" clId="{607C1844-05CD-4CC9-972F-CAE573386568}" dt="2023-12-03T06:02:23.823" v="363" actId="478"/>
          <ac:cxnSpMkLst>
            <pc:docMk/>
            <pc:sldMk cId="2493423417" sldId="270"/>
            <ac:cxnSpMk id="22" creationId="{2C69751F-DCE0-EE4A-15AE-53CAF762B94B}"/>
          </ac:cxnSpMkLst>
        </pc:cxnChg>
        <pc:cxnChg chg="add del mod topLvl">
          <ac:chgData name="明阳 阮" userId="a4dcf2889a22c6f9" providerId="LiveId" clId="{607C1844-05CD-4CC9-972F-CAE573386568}" dt="2023-12-03T06:00:34.456" v="344" actId="478"/>
          <ac:cxnSpMkLst>
            <pc:docMk/>
            <pc:sldMk cId="2493423417" sldId="270"/>
            <ac:cxnSpMk id="23" creationId="{3E5A0762-703D-70E2-55AE-48121E32408E}"/>
          </ac:cxnSpMkLst>
        </pc:cxnChg>
        <pc:cxnChg chg="add del mod topLvl">
          <ac:chgData name="明阳 阮" userId="a4dcf2889a22c6f9" providerId="LiveId" clId="{607C1844-05CD-4CC9-972F-CAE573386568}" dt="2023-12-03T06:04:07.762" v="374" actId="478"/>
          <ac:cxnSpMkLst>
            <pc:docMk/>
            <pc:sldMk cId="2493423417" sldId="270"/>
            <ac:cxnSpMk id="28" creationId="{9A91B31C-C4F0-166F-6517-50A44215D668}"/>
          </ac:cxnSpMkLst>
        </pc:cxnChg>
        <pc:cxnChg chg="add del mod">
          <ac:chgData name="明阳 阮" userId="a4dcf2889a22c6f9" providerId="LiveId" clId="{607C1844-05CD-4CC9-972F-CAE573386568}" dt="2023-12-03T06:02:21.636" v="362" actId="478"/>
          <ac:cxnSpMkLst>
            <pc:docMk/>
            <pc:sldMk cId="2493423417" sldId="270"/>
            <ac:cxnSpMk id="29" creationId="{803A3FF0-D8FF-C81B-B42A-3113EA3219DE}"/>
          </ac:cxnSpMkLst>
        </pc:cxnChg>
        <pc:cxnChg chg="add del mod topLvl">
          <ac:chgData name="明阳 阮" userId="a4dcf2889a22c6f9" providerId="LiveId" clId="{607C1844-05CD-4CC9-972F-CAE573386568}" dt="2023-12-03T06:06:05.356" v="416" actId="21"/>
          <ac:cxnSpMkLst>
            <pc:docMk/>
            <pc:sldMk cId="2493423417" sldId="270"/>
            <ac:cxnSpMk id="31" creationId="{40CB38EA-ED33-964F-9CFF-2719B4C8B77C}"/>
          </ac:cxnSpMkLst>
        </pc:cxnChg>
        <pc:cxnChg chg="add del mod topLvl">
          <ac:chgData name="明阳 阮" userId="a4dcf2889a22c6f9" providerId="LiveId" clId="{607C1844-05CD-4CC9-972F-CAE573386568}" dt="2023-12-03T06:00:31.986" v="343" actId="478"/>
          <ac:cxnSpMkLst>
            <pc:docMk/>
            <pc:sldMk cId="2493423417" sldId="270"/>
            <ac:cxnSpMk id="32" creationId="{EB310184-F448-D604-E963-4CCDCCE32C0B}"/>
          </ac:cxnSpMkLst>
        </pc:cxnChg>
        <pc:cxnChg chg="add del mod topLvl">
          <ac:chgData name="明阳 阮" userId="a4dcf2889a22c6f9" providerId="LiveId" clId="{607C1844-05CD-4CC9-972F-CAE573386568}" dt="2023-12-03T05:55:30.360" v="300" actId="478"/>
          <ac:cxnSpMkLst>
            <pc:docMk/>
            <pc:sldMk cId="2493423417" sldId="270"/>
            <ac:cxnSpMk id="33" creationId="{1F33FFC2-B419-3BC8-BD64-419F5FB321AB}"/>
          </ac:cxnSpMkLst>
        </pc:cxnChg>
        <pc:cxnChg chg="add del mod topLvl">
          <ac:chgData name="明阳 阮" userId="a4dcf2889a22c6f9" providerId="LiveId" clId="{607C1844-05CD-4CC9-972F-CAE573386568}" dt="2023-12-03T06:04:09.494" v="375" actId="478"/>
          <ac:cxnSpMkLst>
            <pc:docMk/>
            <pc:sldMk cId="2493423417" sldId="270"/>
            <ac:cxnSpMk id="34" creationId="{FE5125C8-5461-3D1A-126D-A8DC63BE048B}"/>
          </ac:cxnSpMkLst>
        </pc:cxnChg>
        <pc:cxnChg chg="add del mod">
          <ac:chgData name="明阳 阮" userId="a4dcf2889a22c6f9" providerId="LiveId" clId="{607C1844-05CD-4CC9-972F-CAE573386568}" dt="2023-12-03T06:06:05.356" v="416" actId="21"/>
          <ac:cxnSpMkLst>
            <pc:docMk/>
            <pc:sldMk cId="2493423417" sldId="270"/>
            <ac:cxnSpMk id="37" creationId="{077DEC13-3150-64FB-B43D-81F18F0D95DD}"/>
          </ac:cxnSpMkLst>
        </pc:cxnChg>
        <pc:cxnChg chg="add del mod">
          <ac:chgData name="明阳 阮" userId="a4dcf2889a22c6f9" providerId="LiveId" clId="{607C1844-05CD-4CC9-972F-CAE573386568}" dt="2023-12-03T06:06:05.356" v="416" actId="21"/>
          <ac:cxnSpMkLst>
            <pc:docMk/>
            <pc:sldMk cId="2493423417" sldId="270"/>
            <ac:cxnSpMk id="38" creationId="{4FAAB979-0D22-FB99-702C-40D67ECF5CD1}"/>
          </ac:cxnSpMkLst>
        </pc:cxnChg>
        <pc:cxnChg chg="add del mod">
          <ac:chgData name="明阳 阮" userId="a4dcf2889a22c6f9" providerId="LiveId" clId="{607C1844-05CD-4CC9-972F-CAE573386568}" dt="2023-12-05T05:47:53.353" v="1348" actId="21"/>
          <ac:cxnSpMkLst>
            <pc:docMk/>
            <pc:sldMk cId="2493423417" sldId="270"/>
            <ac:cxnSpMk id="49" creationId="{5E71DAFE-14A0-4508-D434-5802E1C09894}"/>
          </ac:cxnSpMkLst>
        </pc:cxnChg>
        <pc:cxnChg chg="add del mod">
          <ac:chgData name="明阳 阮" userId="a4dcf2889a22c6f9" providerId="LiveId" clId="{607C1844-05CD-4CC9-972F-CAE573386568}" dt="2023-12-04T11:14:22.500" v="1144" actId="478"/>
          <ac:cxnSpMkLst>
            <pc:docMk/>
            <pc:sldMk cId="2493423417" sldId="270"/>
            <ac:cxnSpMk id="50" creationId="{9905A8B1-A0F1-7751-C648-A43C6913D28C}"/>
          </ac:cxnSpMkLst>
        </pc:cxnChg>
        <pc:cxnChg chg="add del mod">
          <ac:chgData name="明阳 阮" userId="a4dcf2889a22c6f9" providerId="LiveId" clId="{607C1844-05CD-4CC9-972F-CAE573386568}" dt="2023-12-04T05:29:23.476" v="974" actId="478"/>
          <ac:cxnSpMkLst>
            <pc:docMk/>
            <pc:sldMk cId="2493423417" sldId="270"/>
            <ac:cxnSpMk id="51" creationId="{B4ADC4DD-147A-6A2B-41E3-E1D2C6806671}"/>
          </ac:cxnSpMkLst>
        </pc:cxnChg>
      </pc:sldChg>
      <pc:sldChg chg="addSp delSp modSp add mod">
        <pc:chgData name="明阳 阮" userId="a4dcf2889a22c6f9" providerId="LiveId" clId="{607C1844-05CD-4CC9-972F-CAE573386568}" dt="2023-12-05T10:55:02.053" v="2388"/>
        <pc:sldMkLst>
          <pc:docMk/>
          <pc:sldMk cId="2031290551" sldId="271"/>
        </pc:sldMkLst>
        <pc:spChg chg="add del mod">
          <ac:chgData name="明阳 阮" userId="a4dcf2889a22c6f9" providerId="LiveId" clId="{607C1844-05CD-4CC9-972F-CAE573386568}" dt="2023-12-03T10:30:19.334" v="565"/>
          <ac:spMkLst>
            <pc:docMk/>
            <pc:sldMk cId="2031290551" sldId="271"/>
            <ac:spMk id="3" creationId="{2F2E61CF-25D3-14FA-15E8-78539AA05896}"/>
          </ac:spMkLst>
        </pc:spChg>
        <pc:spChg chg="add mod">
          <ac:chgData name="明阳 阮" userId="a4dcf2889a22c6f9" providerId="LiveId" clId="{607C1844-05CD-4CC9-972F-CAE573386568}" dt="2023-12-05T05:47:57.417" v="1350" actId="1076"/>
          <ac:spMkLst>
            <pc:docMk/>
            <pc:sldMk cId="2031290551" sldId="271"/>
            <ac:spMk id="3" creationId="{6B973D2D-3AF8-8F5E-6BAC-8B2D743A04BB}"/>
          </ac:spMkLst>
        </pc:spChg>
        <pc:spChg chg="add mod">
          <ac:chgData name="明阳 阮" userId="a4dcf2889a22c6f9" providerId="LiveId" clId="{607C1844-05CD-4CC9-972F-CAE573386568}" dt="2023-12-05T05:48:00.839" v="1351" actId="1076"/>
          <ac:spMkLst>
            <pc:docMk/>
            <pc:sldMk cId="2031290551" sldId="271"/>
            <ac:spMk id="5" creationId="{8FA525EC-9A2C-564E-2AC8-F69CAB7EDA7C}"/>
          </ac:spMkLst>
        </pc:spChg>
        <pc:spChg chg="add mod">
          <ac:chgData name="明阳 阮" userId="a4dcf2889a22c6f9" providerId="LiveId" clId="{607C1844-05CD-4CC9-972F-CAE573386568}" dt="2023-12-05T05:47:57.417" v="1350" actId="1076"/>
          <ac:spMkLst>
            <pc:docMk/>
            <pc:sldMk cId="2031290551" sldId="271"/>
            <ac:spMk id="7" creationId="{4C544842-33C6-95E3-E90C-46463249C2E0}"/>
          </ac:spMkLst>
        </pc:spChg>
        <pc:spChg chg="add del mod">
          <ac:chgData name="明阳 阮" userId="a4dcf2889a22c6f9" providerId="LiveId" clId="{607C1844-05CD-4CC9-972F-CAE573386568}" dt="2023-12-03T10:29:50.051" v="558" actId="478"/>
          <ac:spMkLst>
            <pc:docMk/>
            <pc:sldMk cId="2031290551" sldId="271"/>
            <ac:spMk id="7" creationId="{732C49FB-38A0-7B69-1685-74152DD0EA08}"/>
          </ac:spMkLst>
        </pc:spChg>
        <pc:spChg chg="add mod">
          <ac:chgData name="明阳 阮" userId="a4dcf2889a22c6f9" providerId="LiveId" clId="{607C1844-05CD-4CC9-972F-CAE573386568}" dt="2023-12-05T05:47:57.417" v="1350" actId="1076"/>
          <ac:spMkLst>
            <pc:docMk/>
            <pc:sldMk cId="2031290551" sldId="271"/>
            <ac:spMk id="8" creationId="{5D373507-A159-CD39-66BA-3CC279B6911D}"/>
          </ac:spMkLst>
        </pc:spChg>
        <pc:spChg chg="add del mod">
          <ac:chgData name="明阳 阮" userId="a4dcf2889a22c6f9" providerId="LiveId" clId="{607C1844-05CD-4CC9-972F-CAE573386568}" dt="2023-12-03T10:29:51.930" v="559" actId="478"/>
          <ac:spMkLst>
            <pc:docMk/>
            <pc:sldMk cId="2031290551" sldId="271"/>
            <ac:spMk id="8" creationId="{AD290C76-80DF-CFD2-27D8-BAD0D5957958}"/>
          </ac:spMkLst>
        </pc:spChg>
        <pc:spChg chg="add mod">
          <ac:chgData name="明阳 阮" userId="a4dcf2889a22c6f9" providerId="LiveId" clId="{607C1844-05CD-4CC9-972F-CAE573386568}" dt="2023-12-05T05:48:00.839" v="1351" actId="1076"/>
          <ac:spMkLst>
            <pc:docMk/>
            <pc:sldMk cId="2031290551" sldId="271"/>
            <ac:spMk id="9" creationId="{BC95FC28-AB76-077E-D839-0CDC02426E62}"/>
          </ac:spMkLst>
        </pc:spChg>
        <pc:spChg chg="add mod">
          <ac:chgData name="明阳 阮" userId="a4dcf2889a22c6f9" providerId="LiveId" clId="{607C1844-05CD-4CC9-972F-CAE573386568}" dt="2023-12-05T05:48:00.839" v="1351" actId="1076"/>
          <ac:spMkLst>
            <pc:docMk/>
            <pc:sldMk cId="2031290551" sldId="271"/>
            <ac:spMk id="10" creationId="{560116AF-BCE9-A986-10C6-7D31F9D6A22D}"/>
          </ac:spMkLst>
        </pc:spChg>
        <pc:spChg chg="add mod">
          <ac:chgData name="明阳 阮" userId="a4dcf2889a22c6f9" providerId="LiveId" clId="{607C1844-05CD-4CC9-972F-CAE573386568}" dt="2023-12-05T05:47:57.417" v="1350" actId="1076"/>
          <ac:spMkLst>
            <pc:docMk/>
            <pc:sldMk cId="2031290551" sldId="271"/>
            <ac:spMk id="11" creationId="{CFE8A17C-A0B8-BC6E-E2E7-92A087B80055}"/>
          </ac:spMkLst>
        </pc:spChg>
        <pc:spChg chg="add mod">
          <ac:chgData name="明阳 阮" userId="a4dcf2889a22c6f9" providerId="LiveId" clId="{607C1844-05CD-4CC9-972F-CAE573386568}" dt="2023-12-05T05:47:57.417" v="1350" actId="1076"/>
          <ac:spMkLst>
            <pc:docMk/>
            <pc:sldMk cId="2031290551" sldId="271"/>
            <ac:spMk id="12" creationId="{2251DB1A-ECDC-8D59-2865-C530E4895565}"/>
          </ac:spMkLst>
        </pc:spChg>
        <pc:spChg chg="add mod">
          <ac:chgData name="明阳 阮" userId="a4dcf2889a22c6f9" providerId="LiveId" clId="{607C1844-05CD-4CC9-972F-CAE573386568}" dt="2023-12-05T05:47:57.417" v="1350" actId="1076"/>
          <ac:spMkLst>
            <pc:docMk/>
            <pc:sldMk cId="2031290551" sldId="271"/>
            <ac:spMk id="13" creationId="{10617CB3-9B75-DB05-6369-F84D19A40DC5}"/>
          </ac:spMkLst>
        </pc:spChg>
        <pc:spChg chg="add mod">
          <ac:chgData name="明阳 阮" userId="a4dcf2889a22c6f9" providerId="LiveId" clId="{607C1844-05CD-4CC9-972F-CAE573386568}" dt="2023-12-05T05:47:57.417" v="1350" actId="1076"/>
          <ac:spMkLst>
            <pc:docMk/>
            <pc:sldMk cId="2031290551" sldId="271"/>
            <ac:spMk id="14" creationId="{8F44391F-3F5F-463B-3D83-0EE18FC18011}"/>
          </ac:spMkLst>
        </pc:spChg>
        <pc:spChg chg="add mod">
          <ac:chgData name="明阳 阮" userId="a4dcf2889a22c6f9" providerId="LiveId" clId="{607C1844-05CD-4CC9-972F-CAE573386568}" dt="2023-12-05T05:47:57.417" v="1350" actId="1076"/>
          <ac:spMkLst>
            <pc:docMk/>
            <pc:sldMk cId="2031290551" sldId="271"/>
            <ac:spMk id="15" creationId="{AE5226DE-C97C-145D-CBDB-7B79C499EF60}"/>
          </ac:spMkLst>
        </pc:spChg>
        <pc:spChg chg="add mod">
          <ac:chgData name="明阳 阮" userId="a4dcf2889a22c6f9" providerId="LiveId" clId="{607C1844-05CD-4CC9-972F-CAE573386568}" dt="2023-12-05T05:47:57.417" v="1350" actId="1076"/>
          <ac:spMkLst>
            <pc:docMk/>
            <pc:sldMk cId="2031290551" sldId="271"/>
            <ac:spMk id="19" creationId="{E208E122-8987-F882-EDCB-52D6A3310BEB}"/>
          </ac:spMkLst>
        </pc:spChg>
        <pc:spChg chg="add mod">
          <ac:chgData name="明阳 阮" userId="a4dcf2889a22c6f9" providerId="LiveId" clId="{607C1844-05CD-4CC9-972F-CAE573386568}" dt="2023-12-05T05:47:57.417" v="1350" actId="1076"/>
          <ac:spMkLst>
            <pc:docMk/>
            <pc:sldMk cId="2031290551" sldId="271"/>
            <ac:spMk id="20" creationId="{C8AC8F7D-2208-BA23-C1DE-C6D217BCF0CE}"/>
          </ac:spMkLst>
        </pc:spChg>
        <pc:spChg chg="add mod">
          <ac:chgData name="明阳 阮" userId="a4dcf2889a22c6f9" providerId="LiveId" clId="{607C1844-05CD-4CC9-972F-CAE573386568}" dt="2023-12-05T05:47:57.417" v="1350" actId="1076"/>
          <ac:spMkLst>
            <pc:docMk/>
            <pc:sldMk cId="2031290551" sldId="271"/>
            <ac:spMk id="21" creationId="{5C96BF51-99DA-4C10-5BD7-ACCE73857BB6}"/>
          </ac:spMkLst>
        </pc:spChg>
        <pc:spChg chg="add mod">
          <ac:chgData name="明阳 阮" userId="a4dcf2889a22c6f9" providerId="LiveId" clId="{607C1844-05CD-4CC9-972F-CAE573386568}" dt="2023-12-05T05:47:57.417" v="1350" actId="1076"/>
          <ac:spMkLst>
            <pc:docMk/>
            <pc:sldMk cId="2031290551" sldId="271"/>
            <ac:spMk id="22" creationId="{08EF1882-74CF-176D-DC40-4D151C3ABEF0}"/>
          </ac:spMkLst>
        </pc:spChg>
        <pc:picChg chg="add mod">
          <ac:chgData name="明阳 阮" userId="a4dcf2889a22c6f9" providerId="LiveId" clId="{607C1844-05CD-4CC9-972F-CAE573386568}" dt="2023-12-05T05:48:00.839" v="1351" actId="1076"/>
          <ac:picMkLst>
            <pc:docMk/>
            <pc:sldMk cId="2031290551" sldId="271"/>
            <ac:picMk id="2" creationId="{7E19131D-51E4-289A-6259-B3E97BB75945}"/>
          </ac:picMkLst>
        </pc:picChg>
        <pc:picChg chg="add del mod">
          <ac:chgData name="明阳 阮" userId="a4dcf2889a22c6f9" providerId="LiveId" clId="{607C1844-05CD-4CC9-972F-CAE573386568}" dt="2023-12-04T06:04:00.530" v="1103" actId="478"/>
          <ac:picMkLst>
            <pc:docMk/>
            <pc:sldMk cId="2031290551" sldId="271"/>
            <ac:picMk id="3" creationId="{1538B927-2129-C979-B086-245B3F4BE516}"/>
          </ac:picMkLst>
        </pc:picChg>
        <pc:picChg chg="add mod modCrop">
          <ac:chgData name="明阳 阮" userId="a4dcf2889a22c6f9" providerId="LiveId" clId="{607C1844-05CD-4CC9-972F-CAE573386568}" dt="2023-12-05T05:48:00.839" v="1351" actId="1076"/>
          <ac:picMkLst>
            <pc:docMk/>
            <pc:sldMk cId="2031290551" sldId="271"/>
            <ac:picMk id="4" creationId="{E6E4C4F2-91D9-F66F-F33A-5D9771EE5B10}"/>
          </ac:picMkLst>
        </pc:picChg>
        <pc:picChg chg="add mod modCrop">
          <ac:chgData name="明阳 阮" userId="a4dcf2889a22c6f9" providerId="LiveId" clId="{607C1844-05CD-4CC9-972F-CAE573386568}" dt="2023-12-05T05:48:00.839" v="1351" actId="1076"/>
          <ac:picMkLst>
            <pc:docMk/>
            <pc:sldMk cId="2031290551" sldId="271"/>
            <ac:picMk id="6" creationId="{DEED1951-C43E-0CEB-74F5-1963EC4F2F4B}"/>
          </ac:picMkLst>
        </pc:picChg>
        <pc:picChg chg="add del mod modCrop">
          <ac:chgData name="明阳 阮" userId="a4dcf2889a22c6f9" providerId="LiveId" clId="{607C1844-05CD-4CC9-972F-CAE573386568}" dt="2023-12-03T10:33:30.229" v="744" actId="21"/>
          <ac:picMkLst>
            <pc:docMk/>
            <pc:sldMk cId="2031290551" sldId="271"/>
            <ac:picMk id="12" creationId="{D170680D-6B16-8BDC-A065-5D81A0D64656}"/>
          </ac:picMkLst>
        </pc:picChg>
        <pc:picChg chg="add del mod">
          <ac:chgData name="明阳 阮" userId="a4dcf2889a22c6f9" providerId="LiveId" clId="{607C1844-05CD-4CC9-972F-CAE573386568}" dt="2023-12-05T10:55:02.053" v="2388"/>
          <ac:picMkLst>
            <pc:docMk/>
            <pc:sldMk cId="2031290551" sldId="271"/>
            <ac:picMk id="23" creationId="{4388258B-FCDE-C559-BEA1-E1ABAE496957}"/>
          </ac:picMkLst>
        </pc:picChg>
        <pc:cxnChg chg="add mod">
          <ac:chgData name="明阳 阮" userId="a4dcf2889a22c6f9" providerId="LiveId" clId="{607C1844-05CD-4CC9-972F-CAE573386568}" dt="2023-12-05T05:47:57.417" v="1350" actId="1076"/>
          <ac:cxnSpMkLst>
            <pc:docMk/>
            <pc:sldMk cId="2031290551" sldId="271"/>
            <ac:cxnSpMk id="16" creationId="{022008E6-BFF4-22D8-483D-42E8CE20DC2F}"/>
          </ac:cxnSpMkLst>
        </pc:cxnChg>
        <pc:cxnChg chg="add mod">
          <ac:chgData name="明阳 阮" userId="a4dcf2889a22c6f9" providerId="LiveId" clId="{607C1844-05CD-4CC9-972F-CAE573386568}" dt="2023-12-05T05:47:57.417" v="1350" actId="1076"/>
          <ac:cxnSpMkLst>
            <pc:docMk/>
            <pc:sldMk cId="2031290551" sldId="271"/>
            <ac:cxnSpMk id="17" creationId="{E0A0BE6B-0F73-77A5-A619-717169AF228C}"/>
          </ac:cxnSpMkLst>
        </pc:cxnChg>
        <pc:cxnChg chg="add mod">
          <ac:chgData name="明阳 阮" userId="a4dcf2889a22c6f9" providerId="LiveId" clId="{607C1844-05CD-4CC9-972F-CAE573386568}" dt="2023-12-05T05:47:57.417" v="1350" actId="1076"/>
          <ac:cxnSpMkLst>
            <pc:docMk/>
            <pc:sldMk cId="2031290551" sldId="271"/>
            <ac:cxnSpMk id="18" creationId="{715F97A2-9AD4-16EE-5837-4259EAC19F21}"/>
          </ac:cxnSpMkLst>
        </pc:cxnChg>
      </pc:sldChg>
      <pc:sldChg chg="addSp delSp modSp add mod">
        <pc:chgData name="明阳 阮" userId="a4dcf2889a22c6f9" providerId="LiveId" clId="{607C1844-05CD-4CC9-972F-CAE573386568}" dt="2023-12-05T06:06:23.084" v="1594" actId="21"/>
        <pc:sldMkLst>
          <pc:docMk/>
          <pc:sldMk cId="1960410275" sldId="272"/>
        </pc:sldMkLst>
        <pc:spChg chg="add mod topLvl">
          <ac:chgData name="明阳 阮" userId="a4dcf2889a22c6f9" providerId="LiveId" clId="{607C1844-05CD-4CC9-972F-CAE573386568}" dt="2023-12-04T04:34:57.166" v="903" actId="1076"/>
          <ac:spMkLst>
            <pc:docMk/>
            <pc:sldMk cId="1960410275" sldId="272"/>
            <ac:spMk id="6" creationId="{C775A561-21D3-E34D-55F6-A25521B8F88C}"/>
          </ac:spMkLst>
        </pc:spChg>
        <pc:grpChg chg="add del mod">
          <ac:chgData name="明阳 阮" userId="a4dcf2889a22c6f9" providerId="LiveId" clId="{607C1844-05CD-4CC9-972F-CAE573386568}" dt="2023-12-04T04:33:31.711" v="896" actId="165"/>
          <ac:grpSpMkLst>
            <pc:docMk/>
            <pc:sldMk cId="1960410275" sldId="272"/>
            <ac:grpSpMk id="7" creationId="{6D08BB8A-F4B3-957F-7697-2D7D82B09D7B}"/>
          </ac:grpSpMkLst>
        </pc:grpChg>
        <pc:grpChg chg="add mod">
          <ac:chgData name="明阳 阮" userId="a4dcf2889a22c6f9" providerId="LiveId" clId="{607C1844-05CD-4CC9-972F-CAE573386568}" dt="2023-12-03T06:54:21.440" v="497" actId="164"/>
          <ac:grpSpMkLst>
            <pc:docMk/>
            <pc:sldMk cId="1960410275" sldId="272"/>
            <ac:grpSpMk id="13" creationId="{1D5AC6F6-8FE0-E5C1-50AA-866DBAA817AF}"/>
          </ac:grpSpMkLst>
        </pc:grpChg>
        <pc:picChg chg="add del mod">
          <ac:chgData name="明阳 阮" userId="a4dcf2889a22c6f9" providerId="LiveId" clId="{607C1844-05CD-4CC9-972F-CAE573386568}" dt="2023-12-03T06:51:40.386" v="488" actId="478"/>
          <ac:picMkLst>
            <pc:docMk/>
            <pc:sldMk cId="1960410275" sldId="272"/>
            <ac:picMk id="2" creationId="{25AE9769-BD77-7501-8486-18D8A84284C2}"/>
          </ac:picMkLst>
        </pc:picChg>
        <pc:picChg chg="add del mod">
          <ac:chgData name="明阳 阮" userId="a4dcf2889a22c6f9" providerId="LiveId" clId="{607C1844-05CD-4CC9-972F-CAE573386568}" dt="2023-12-04T04:25:13.202" v="773" actId="478"/>
          <ac:picMkLst>
            <pc:docMk/>
            <pc:sldMk cId="1960410275" sldId="272"/>
            <ac:picMk id="2" creationId="{33B85E34-73AF-F970-D558-C3A1F1B9476B}"/>
          </ac:picMkLst>
        </pc:picChg>
        <pc:picChg chg="add del mod">
          <ac:chgData name="明阳 阮" userId="a4dcf2889a22c6f9" providerId="LiveId" clId="{607C1844-05CD-4CC9-972F-CAE573386568}" dt="2023-12-05T06:06:13.255" v="1590" actId="21"/>
          <ac:picMkLst>
            <pc:docMk/>
            <pc:sldMk cId="1960410275" sldId="272"/>
            <ac:picMk id="3" creationId="{BF81ECCF-9436-BBB7-A463-92BF9F343C11}"/>
          </ac:picMkLst>
        </pc:picChg>
        <pc:picChg chg="add del mod topLvl modCrop">
          <ac:chgData name="明阳 阮" userId="a4dcf2889a22c6f9" providerId="LiveId" clId="{607C1844-05CD-4CC9-972F-CAE573386568}" dt="2023-12-05T06:06:23.084" v="1594" actId="21"/>
          <ac:picMkLst>
            <pc:docMk/>
            <pc:sldMk cId="1960410275" sldId="272"/>
            <ac:picMk id="4" creationId="{C6F3E9F1-15A5-C0E9-3AC0-6BE8E735C71E}"/>
          </ac:picMkLst>
        </pc:picChg>
        <pc:picChg chg="add del mod">
          <ac:chgData name="明阳 阮" userId="a4dcf2889a22c6f9" providerId="LiveId" clId="{607C1844-05CD-4CC9-972F-CAE573386568}" dt="2023-12-04T04:27:06.568" v="777" actId="21"/>
          <ac:picMkLst>
            <pc:docMk/>
            <pc:sldMk cId="1960410275" sldId="272"/>
            <ac:picMk id="5" creationId="{E686595C-DD1A-201F-7B8A-75AED9EF46E0}"/>
          </ac:picMkLst>
        </pc:picChg>
        <pc:picChg chg="add del mod">
          <ac:chgData name="明阳 阮" userId="a4dcf2889a22c6f9" providerId="LiveId" clId="{607C1844-05CD-4CC9-972F-CAE573386568}" dt="2023-12-03T06:46:42.331" v="448" actId="478"/>
          <ac:picMkLst>
            <pc:docMk/>
            <pc:sldMk cId="1960410275" sldId="272"/>
            <ac:picMk id="6" creationId="{07EC5BE8-58F7-7DF9-A930-C4232DBE9182}"/>
          </ac:picMkLst>
        </pc:picChg>
        <pc:picChg chg="add del mod topLvl modCrop">
          <ac:chgData name="明阳 阮" userId="a4dcf2889a22c6f9" providerId="LiveId" clId="{607C1844-05CD-4CC9-972F-CAE573386568}" dt="2023-12-05T06:06:23.084" v="1594" actId="21"/>
          <ac:picMkLst>
            <pc:docMk/>
            <pc:sldMk cId="1960410275" sldId="272"/>
            <ac:picMk id="8" creationId="{067DBA8A-EBF3-CC5E-BB8E-C9293E83BB47}"/>
          </ac:picMkLst>
        </pc:picChg>
        <pc:picChg chg="add del mod topLvl modCrop">
          <ac:chgData name="明阳 阮" userId="a4dcf2889a22c6f9" providerId="LiveId" clId="{607C1844-05CD-4CC9-972F-CAE573386568}" dt="2023-12-05T06:06:23.084" v="1594" actId="21"/>
          <ac:picMkLst>
            <pc:docMk/>
            <pc:sldMk cId="1960410275" sldId="272"/>
            <ac:picMk id="10" creationId="{5B5108AC-9BCA-B25A-84EC-1866AFCB878B}"/>
          </ac:picMkLst>
        </pc:picChg>
        <pc:picChg chg="add del mod modCrop">
          <ac:chgData name="明阳 阮" userId="a4dcf2889a22c6f9" providerId="LiveId" clId="{607C1844-05CD-4CC9-972F-CAE573386568}" dt="2023-12-04T04:36:55.739" v="904" actId="478"/>
          <ac:picMkLst>
            <pc:docMk/>
            <pc:sldMk cId="1960410275" sldId="272"/>
            <ac:picMk id="11" creationId="{CA46AC1A-6A06-2B98-00EB-3387C8D4FFCA}"/>
          </ac:picMkLst>
        </pc:picChg>
        <pc:picChg chg="add del mod ord topLvl modCrop">
          <ac:chgData name="明阳 阮" userId="a4dcf2889a22c6f9" providerId="LiveId" clId="{607C1844-05CD-4CC9-972F-CAE573386568}" dt="2023-12-05T06:06:02.807" v="1587" actId="478"/>
          <ac:picMkLst>
            <pc:docMk/>
            <pc:sldMk cId="1960410275" sldId="272"/>
            <ac:picMk id="12" creationId="{F8E51422-0D7E-57A0-F7B9-A961B786475C}"/>
          </ac:picMkLst>
        </pc:picChg>
        <pc:picChg chg="add del mod modCrop">
          <ac:chgData name="明阳 阮" userId="a4dcf2889a22c6f9" providerId="LiveId" clId="{607C1844-05CD-4CC9-972F-CAE573386568}" dt="2023-12-05T06:05:55.535" v="1582" actId="1076"/>
          <ac:picMkLst>
            <pc:docMk/>
            <pc:sldMk cId="1960410275" sldId="272"/>
            <ac:picMk id="14" creationId="{093E2078-9906-6CC6-3F53-96CB2B120AB9}"/>
          </ac:picMkLst>
        </pc:picChg>
        <pc:picChg chg="add mod modCrop">
          <ac:chgData name="明阳 阮" userId="a4dcf2889a22c6f9" providerId="LiveId" clId="{607C1844-05CD-4CC9-972F-CAE573386568}" dt="2023-12-05T06:05:58.919" v="1584" actId="1076"/>
          <ac:picMkLst>
            <pc:docMk/>
            <pc:sldMk cId="1960410275" sldId="272"/>
            <ac:picMk id="16" creationId="{06283920-28CF-3E4B-6ABA-056C4BB69EE1}"/>
          </ac:picMkLst>
        </pc:picChg>
      </pc:sldChg>
      <pc:sldChg chg="new">
        <pc:chgData name="明阳 阮" userId="a4dcf2889a22c6f9" providerId="LiveId" clId="{607C1844-05CD-4CC9-972F-CAE573386568}" dt="2023-12-05T04:43:24.857" v="1241" actId="680"/>
        <pc:sldMkLst>
          <pc:docMk/>
          <pc:sldMk cId="3138551618" sldId="273"/>
        </pc:sldMkLst>
      </pc:sldChg>
      <pc:sldChg chg="addSp modSp add mod ord">
        <pc:chgData name="明阳 阮" userId="a4dcf2889a22c6f9" providerId="LiveId" clId="{607C1844-05CD-4CC9-972F-CAE573386568}" dt="2023-12-05T11:01:28.491" v="2611" actId="20577"/>
        <pc:sldMkLst>
          <pc:docMk/>
          <pc:sldMk cId="1019687452" sldId="274"/>
        </pc:sldMkLst>
        <pc:spChg chg="add mod">
          <ac:chgData name="明阳 阮" userId="a4dcf2889a22c6f9" providerId="LiveId" clId="{607C1844-05CD-4CC9-972F-CAE573386568}" dt="2023-12-05T04:50:20.851" v="1262" actId="20577"/>
          <ac:spMkLst>
            <pc:docMk/>
            <pc:sldMk cId="1019687452" sldId="274"/>
            <ac:spMk id="2" creationId="{9D88022C-29BC-202B-0FC7-82D90599AE12}"/>
          </ac:spMkLst>
        </pc:spChg>
        <pc:spChg chg="add mod">
          <ac:chgData name="明阳 阮" userId="a4dcf2889a22c6f9" providerId="LiveId" clId="{607C1844-05CD-4CC9-972F-CAE573386568}" dt="2023-12-05T11:01:28.491" v="2611" actId="20577"/>
          <ac:spMkLst>
            <pc:docMk/>
            <pc:sldMk cId="1019687452" sldId="274"/>
            <ac:spMk id="8" creationId="{AB13D45A-08DC-D4B6-D389-973D528810B4}"/>
          </ac:spMkLst>
        </pc:spChg>
        <pc:spChg chg="add mod">
          <ac:chgData name="明阳 阮" userId="a4dcf2889a22c6f9" providerId="LiveId" clId="{607C1844-05CD-4CC9-972F-CAE573386568}" dt="2023-12-05T10:53:33.981" v="2384" actId="20577"/>
          <ac:spMkLst>
            <pc:docMk/>
            <pc:sldMk cId="1019687452" sldId="274"/>
            <ac:spMk id="9" creationId="{C0D94ADD-EC93-B74F-6470-3789935C6618}"/>
          </ac:spMkLst>
        </pc:spChg>
        <pc:grpChg chg="add mod">
          <ac:chgData name="明阳 阮" userId="a4dcf2889a22c6f9" providerId="LiveId" clId="{607C1844-05CD-4CC9-972F-CAE573386568}" dt="2023-12-05T10:52:15.761" v="2276" actId="1076"/>
          <ac:grpSpMkLst>
            <pc:docMk/>
            <pc:sldMk cId="1019687452" sldId="274"/>
            <ac:grpSpMk id="7" creationId="{83380693-7EE8-2663-A3B6-29DCE272706E}"/>
          </ac:grpSpMkLst>
        </pc:grpChg>
        <pc:picChg chg="add mod modCrop">
          <ac:chgData name="明阳 阮" userId="a4dcf2889a22c6f9" providerId="LiveId" clId="{607C1844-05CD-4CC9-972F-CAE573386568}" dt="2023-12-05T10:52:09.750" v="2275" actId="1076"/>
          <ac:picMkLst>
            <pc:docMk/>
            <pc:sldMk cId="1019687452" sldId="274"/>
            <ac:picMk id="3" creationId="{50EB25E3-D81D-E756-98FF-1FC64AB613E7}"/>
          </ac:picMkLst>
        </pc:picChg>
        <pc:picChg chg="add mod">
          <ac:chgData name="明阳 阮" userId="a4dcf2889a22c6f9" providerId="LiveId" clId="{607C1844-05CD-4CC9-972F-CAE573386568}" dt="2023-12-05T06:07:40.798" v="1606" actId="164"/>
          <ac:picMkLst>
            <pc:docMk/>
            <pc:sldMk cId="1019687452" sldId="274"/>
            <ac:picMk id="4" creationId="{7E9E90D0-7D8B-1B92-D98E-81833C66E632}"/>
          </ac:picMkLst>
        </pc:picChg>
        <pc:picChg chg="add mod">
          <ac:chgData name="明阳 阮" userId="a4dcf2889a22c6f9" providerId="LiveId" clId="{607C1844-05CD-4CC9-972F-CAE573386568}" dt="2023-12-05T06:07:40.798" v="1606" actId="164"/>
          <ac:picMkLst>
            <pc:docMk/>
            <pc:sldMk cId="1019687452" sldId="274"/>
            <ac:picMk id="5" creationId="{7335CDB9-248B-71B6-2343-AC3DA70161F1}"/>
          </ac:picMkLst>
        </pc:picChg>
        <pc:picChg chg="add mod">
          <ac:chgData name="明阳 阮" userId="a4dcf2889a22c6f9" providerId="LiveId" clId="{607C1844-05CD-4CC9-972F-CAE573386568}" dt="2023-12-05T06:09:01.953" v="1674" actId="1076"/>
          <ac:picMkLst>
            <pc:docMk/>
            <pc:sldMk cId="1019687452" sldId="274"/>
            <ac:picMk id="6" creationId="{113B386C-A948-23A3-0795-B159FD318273}"/>
          </ac:picMkLst>
        </pc:picChg>
      </pc:sldChg>
      <pc:sldChg chg="addSp modSp add mod">
        <pc:chgData name="明阳 阮" userId="a4dcf2889a22c6f9" providerId="LiveId" clId="{607C1844-05CD-4CC9-972F-CAE573386568}" dt="2023-12-05T11:00:37.813" v="2563" actId="2711"/>
        <pc:sldMkLst>
          <pc:docMk/>
          <pc:sldMk cId="3395683612" sldId="275"/>
        </pc:sldMkLst>
        <pc:spChg chg="add mod">
          <ac:chgData name="明阳 阮" userId="a4dcf2889a22c6f9" providerId="LiveId" clId="{607C1844-05CD-4CC9-972F-CAE573386568}" dt="2023-12-05T04:50:36.851" v="1277" actId="20577"/>
          <ac:spMkLst>
            <pc:docMk/>
            <pc:sldMk cId="3395683612" sldId="275"/>
            <ac:spMk id="2" creationId="{45192325-DA67-43D8-1653-1018BDE248A0}"/>
          </ac:spMkLst>
        </pc:spChg>
        <pc:spChg chg="add mod">
          <ac:chgData name="明阳 阮" userId="a4dcf2889a22c6f9" providerId="LiveId" clId="{607C1844-05CD-4CC9-972F-CAE573386568}" dt="2023-12-05T11:00:15.236" v="2561" actId="20577"/>
          <ac:spMkLst>
            <pc:docMk/>
            <pc:sldMk cId="3395683612" sldId="275"/>
            <ac:spMk id="3" creationId="{FBD4FA2D-965F-DA96-E398-1EC3B0109C57}"/>
          </ac:spMkLst>
        </pc:spChg>
        <pc:spChg chg="add mod">
          <ac:chgData name="明阳 阮" userId="a4dcf2889a22c6f9" providerId="LiveId" clId="{607C1844-05CD-4CC9-972F-CAE573386568}" dt="2023-12-05T11:00:37.813" v="2563" actId="2711"/>
          <ac:spMkLst>
            <pc:docMk/>
            <pc:sldMk cId="3395683612" sldId="275"/>
            <ac:spMk id="4" creationId="{616E366B-0542-5CF1-65F1-549C2E01D08E}"/>
          </ac:spMkLst>
        </pc:spChg>
      </pc:sldChg>
      <pc:sldChg chg="addSp delSp modSp add mod ord">
        <pc:chgData name="明阳 阮" userId="a4dcf2889a22c6f9" providerId="LiveId" clId="{607C1844-05CD-4CC9-972F-CAE573386568}" dt="2023-12-05T10:49:33.742" v="2132"/>
        <pc:sldMkLst>
          <pc:docMk/>
          <pc:sldMk cId="1712256725" sldId="276"/>
        </pc:sldMkLst>
        <pc:spChg chg="mod">
          <ac:chgData name="明阳 阮" userId="a4dcf2889a22c6f9" providerId="LiveId" clId="{607C1844-05CD-4CC9-972F-CAE573386568}" dt="2023-12-05T10:44:53.416" v="2065" actId="20577"/>
          <ac:spMkLst>
            <pc:docMk/>
            <pc:sldMk cId="1712256725" sldId="276"/>
            <ac:spMk id="2" creationId="{9D88022C-29BC-202B-0FC7-82D90599AE12}"/>
          </ac:spMkLst>
        </pc:spChg>
        <pc:spChg chg="mod">
          <ac:chgData name="明阳 阮" userId="a4dcf2889a22c6f9" providerId="LiveId" clId="{607C1844-05CD-4CC9-972F-CAE573386568}" dt="2023-12-05T10:47:00.937" v="2084" actId="1076"/>
          <ac:spMkLst>
            <pc:docMk/>
            <pc:sldMk cId="1712256725" sldId="276"/>
            <ac:spMk id="8" creationId="{AB13D45A-08DC-D4B6-D389-973D528810B4}"/>
          </ac:spMkLst>
        </pc:spChg>
        <pc:spChg chg="add mod">
          <ac:chgData name="明阳 阮" userId="a4dcf2889a22c6f9" providerId="LiveId" clId="{607C1844-05CD-4CC9-972F-CAE573386568}" dt="2023-12-05T10:47:10.420" v="2102" actId="1036"/>
          <ac:spMkLst>
            <pc:docMk/>
            <pc:sldMk cId="1712256725" sldId="276"/>
            <ac:spMk id="9" creationId="{E294672D-763A-4D7F-112F-34B24761F853}"/>
          </ac:spMkLst>
        </pc:spChg>
        <pc:spChg chg="add mod">
          <ac:chgData name="明阳 阮" userId="a4dcf2889a22c6f9" providerId="LiveId" clId="{607C1844-05CD-4CC9-972F-CAE573386568}" dt="2023-12-05T10:47:10.420" v="2102" actId="1036"/>
          <ac:spMkLst>
            <pc:docMk/>
            <pc:sldMk cId="1712256725" sldId="276"/>
            <ac:spMk id="10" creationId="{71FC67F8-14A3-4F17-1BE1-6ECC5A09524A}"/>
          </ac:spMkLst>
        </pc:spChg>
        <pc:spChg chg="add mod">
          <ac:chgData name="明阳 阮" userId="a4dcf2889a22c6f9" providerId="LiveId" clId="{607C1844-05CD-4CC9-972F-CAE573386568}" dt="2023-12-05T10:47:10.420" v="2102" actId="1036"/>
          <ac:spMkLst>
            <pc:docMk/>
            <pc:sldMk cId="1712256725" sldId="276"/>
            <ac:spMk id="11" creationId="{8815587C-2C95-C759-ABE4-EE36121770AA}"/>
          </ac:spMkLst>
        </pc:spChg>
        <pc:spChg chg="add mod">
          <ac:chgData name="明阳 阮" userId="a4dcf2889a22c6f9" providerId="LiveId" clId="{607C1844-05CD-4CC9-972F-CAE573386568}" dt="2023-12-05T10:47:10.420" v="2102" actId="1036"/>
          <ac:spMkLst>
            <pc:docMk/>
            <pc:sldMk cId="1712256725" sldId="276"/>
            <ac:spMk id="12" creationId="{764F0CA7-46AE-E749-1555-76B1E08BC03A}"/>
          </ac:spMkLst>
        </pc:spChg>
        <pc:spChg chg="add mod">
          <ac:chgData name="明阳 阮" userId="a4dcf2889a22c6f9" providerId="LiveId" clId="{607C1844-05CD-4CC9-972F-CAE573386568}" dt="2023-12-05T10:47:10.420" v="2102" actId="1036"/>
          <ac:spMkLst>
            <pc:docMk/>
            <pc:sldMk cId="1712256725" sldId="276"/>
            <ac:spMk id="13" creationId="{DD5F8D75-B5C9-2194-25B6-631F0AD8DE17}"/>
          </ac:spMkLst>
        </pc:spChg>
        <pc:spChg chg="add mod">
          <ac:chgData name="明阳 阮" userId="a4dcf2889a22c6f9" providerId="LiveId" clId="{607C1844-05CD-4CC9-972F-CAE573386568}" dt="2023-12-05T10:47:10.420" v="2102" actId="1036"/>
          <ac:spMkLst>
            <pc:docMk/>
            <pc:sldMk cId="1712256725" sldId="276"/>
            <ac:spMk id="14" creationId="{CB4326D5-CA4D-448D-A371-0515A2627515}"/>
          </ac:spMkLst>
        </pc:spChg>
        <pc:spChg chg="add mod">
          <ac:chgData name="明阳 阮" userId="a4dcf2889a22c6f9" providerId="LiveId" clId="{607C1844-05CD-4CC9-972F-CAE573386568}" dt="2023-12-05T10:47:10.420" v="2102" actId="1036"/>
          <ac:spMkLst>
            <pc:docMk/>
            <pc:sldMk cId="1712256725" sldId="276"/>
            <ac:spMk id="15" creationId="{07B25E5B-CCC4-7EC0-7176-28F6E1E64231}"/>
          </ac:spMkLst>
        </pc:spChg>
        <pc:spChg chg="add mod">
          <ac:chgData name="明阳 阮" userId="a4dcf2889a22c6f9" providerId="LiveId" clId="{607C1844-05CD-4CC9-972F-CAE573386568}" dt="2023-12-05T10:47:10.420" v="2102" actId="1036"/>
          <ac:spMkLst>
            <pc:docMk/>
            <pc:sldMk cId="1712256725" sldId="276"/>
            <ac:spMk id="16" creationId="{9FF13239-0A18-5EB7-08DE-7EDF26DC17C6}"/>
          </ac:spMkLst>
        </pc:spChg>
        <pc:spChg chg="add del mod">
          <ac:chgData name="明阳 阮" userId="a4dcf2889a22c6f9" providerId="LiveId" clId="{607C1844-05CD-4CC9-972F-CAE573386568}" dt="2023-12-05T06:11:43.682" v="1822" actId="478"/>
          <ac:spMkLst>
            <pc:docMk/>
            <pc:sldMk cId="1712256725" sldId="276"/>
            <ac:spMk id="20" creationId="{13D16C75-563F-CA0B-DA4B-82C2F74228EA}"/>
          </ac:spMkLst>
        </pc:spChg>
        <pc:spChg chg="add del mod">
          <ac:chgData name="明阳 阮" userId="a4dcf2889a22c6f9" providerId="LiveId" clId="{607C1844-05CD-4CC9-972F-CAE573386568}" dt="2023-12-05T06:11:42.233" v="1821" actId="478"/>
          <ac:spMkLst>
            <pc:docMk/>
            <pc:sldMk cId="1712256725" sldId="276"/>
            <ac:spMk id="21" creationId="{47E8399B-F675-3A8F-3B8E-7519C76CB0E3}"/>
          </ac:spMkLst>
        </pc:spChg>
        <pc:spChg chg="add del mod">
          <ac:chgData name="明阳 阮" userId="a4dcf2889a22c6f9" providerId="LiveId" clId="{607C1844-05CD-4CC9-972F-CAE573386568}" dt="2023-12-05T06:11:42.233" v="1821" actId="478"/>
          <ac:spMkLst>
            <pc:docMk/>
            <pc:sldMk cId="1712256725" sldId="276"/>
            <ac:spMk id="22" creationId="{5F3B471B-A2F3-0195-2EC6-CF24941E2FFC}"/>
          </ac:spMkLst>
        </pc:spChg>
        <pc:spChg chg="add del mod">
          <ac:chgData name="明阳 阮" userId="a4dcf2889a22c6f9" providerId="LiveId" clId="{607C1844-05CD-4CC9-972F-CAE573386568}" dt="2023-12-05T06:11:42.233" v="1821" actId="478"/>
          <ac:spMkLst>
            <pc:docMk/>
            <pc:sldMk cId="1712256725" sldId="276"/>
            <ac:spMk id="23" creationId="{0B183E6D-AC1B-DFE5-7D89-758F7DBE72BE}"/>
          </ac:spMkLst>
        </pc:spChg>
        <pc:spChg chg="add mod">
          <ac:chgData name="明阳 阮" userId="a4dcf2889a22c6f9" providerId="LiveId" clId="{607C1844-05CD-4CC9-972F-CAE573386568}" dt="2023-12-05T10:47:04.070" v="2085" actId="14100"/>
          <ac:spMkLst>
            <pc:docMk/>
            <pc:sldMk cId="1712256725" sldId="276"/>
            <ac:spMk id="30" creationId="{6AF65DD5-AFD7-9737-07CC-787D87BDEA0D}"/>
          </ac:spMkLst>
        </pc:spChg>
        <pc:grpChg chg="del">
          <ac:chgData name="明阳 阮" userId="a4dcf2889a22c6f9" providerId="LiveId" clId="{607C1844-05CD-4CC9-972F-CAE573386568}" dt="2023-12-05T06:09:24.323" v="1676" actId="478"/>
          <ac:grpSpMkLst>
            <pc:docMk/>
            <pc:sldMk cId="1712256725" sldId="276"/>
            <ac:grpSpMk id="7" creationId="{83380693-7EE8-2663-A3B6-29DCE272706E}"/>
          </ac:grpSpMkLst>
        </pc:grpChg>
        <pc:cxnChg chg="add del mod">
          <ac:chgData name="明阳 阮" userId="a4dcf2889a22c6f9" providerId="LiveId" clId="{607C1844-05CD-4CC9-972F-CAE573386568}" dt="2023-12-05T10:47:10.420" v="2102" actId="1036"/>
          <ac:cxnSpMkLst>
            <pc:docMk/>
            <pc:sldMk cId="1712256725" sldId="276"/>
            <ac:cxnSpMk id="17" creationId="{C2939910-2CEA-826B-B3E3-D186F509D0CB}"/>
          </ac:cxnSpMkLst>
        </pc:cxnChg>
        <pc:cxnChg chg="add del mod">
          <ac:chgData name="明阳 阮" userId="a4dcf2889a22c6f9" providerId="LiveId" clId="{607C1844-05CD-4CC9-972F-CAE573386568}" dt="2023-12-05T06:11:28.264" v="1817" actId="478"/>
          <ac:cxnSpMkLst>
            <pc:docMk/>
            <pc:sldMk cId="1712256725" sldId="276"/>
            <ac:cxnSpMk id="18" creationId="{3B9DEE12-76E7-1974-4B2D-1AA8D41CED03}"/>
          </ac:cxnSpMkLst>
        </pc:cxnChg>
        <pc:cxnChg chg="add del mod">
          <ac:chgData name="明阳 阮" userId="a4dcf2889a22c6f9" providerId="LiveId" clId="{607C1844-05CD-4CC9-972F-CAE573386568}" dt="2023-12-05T06:11:30.196" v="1818" actId="478"/>
          <ac:cxnSpMkLst>
            <pc:docMk/>
            <pc:sldMk cId="1712256725" sldId="276"/>
            <ac:cxnSpMk id="19" creationId="{6365CCB6-9642-965D-D9FE-8C461E1FA304}"/>
          </ac:cxnSpMkLst>
        </pc:cxnChg>
        <pc:cxnChg chg="add mod">
          <ac:chgData name="明阳 阮" userId="a4dcf2889a22c6f9" providerId="LiveId" clId="{607C1844-05CD-4CC9-972F-CAE573386568}" dt="2023-12-05T10:47:10.420" v="2102" actId="1036"/>
          <ac:cxnSpMkLst>
            <pc:docMk/>
            <pc:sldMk cId="1712256725" sldId="276"/>
            <ac:cxnSpMk id="28" creationId="{5F0DFC87-D5B3-6A65-3DEC-E4358736ED9E}"/>
          </ac:cxnSpMkLst>
        </pc:cxnChg>
        <pc:cxnChg chg="add mod">
          <ac:chgData name="明阳 阮" userId="a4dcf2889a22c6f9" providerId="LiveId" clId="{607C1844-05CD-4CC9-972F-CAE573386568}" dt="2023-12-05T10:47:10.420" v="2102" actId="1036"/>
          <ac:cxnSpMkLst>
            <pc:docMk/>
            <pc:sldMk cId="1712256725" sldId="276"/>
            <ac:cxnSpMk id="29" creationId="{91573EC5-7B5C-A0B3-8CAB-A50E3B111AAF}"/>
          </ac:cxnSpMkLst>
        </pc:cxnChg>
      </pc:sldChg>
      <pc:sldChg chg="addSp delSp modSp add mod">
        <pc:chgData name="明阳 阮" userId="a4dcf2889a22c6f9" providerId="LiveId" clId="{607C1844-05CD-4CC9-972F-CAE573386568}" dt="2023-12-05T10:58:20.932" v="2547" actId="1076"/>
        <pc:sldMkLst>
          <pc:docMk/>
          <pc:sldMk cId="855912634" sldId="277"/>
        </pc:sldMkLst>
        <pc:spChg chg="add mod">
          <ac:chgData name="明阳 阮" userId="a4dcf2889a22c6f9" providerId="LiveId" clId="{607C1844-05CD-4CC9-972F-CAE573386568}" dt="2023-12-05T10:56:49.849" v="2512" actId="2711"/>
          <ac:spMkLst>
            <pc:docMk/>
            <pc:sldMk cId="855912634" sldId="277"/>
            <ac:spMk id="6" creationId="{0A85260F-AEAA-4E1A-D4F4-23F4F3C44ECF}"/>
          </ac:spMkLst>
        </pc:spChg>
        <pc:spChg chg="add mod">
          <ac:chgData name="明阳 阮" userId="a4dcf2889a22c6f9" providerId="LiveId" clId="{607C1844-05CD-4CC9-972F-CAE573386568}" dt="2023-12-05T10:57:45.940" v="2540" actId="1076"/>
          <ac:spMkLst>
            <pc:docMk/>
            <pc:sldMk cId="855912634" sldId="277"/>
            <ac:spMk id="7" creationId="{78ECAEAB-A9D9-1131-2D34-741E654F786F}"/>
          </ac:spMkLst>
        </pc:spChg>
        <pc:spChg chg="mod">
          <ac:chgData name="明阳 阮" userId="a4dcf2889a22c6f9" providerId="LiveId" clId="{607C1844-05CD-4CC9-972F-CAE573386568}" dt="2023-12-05T10:56:02.840" v="2502" actId="2711"/>
          <ac:spMkLst>
            <pc:docMk/>
            <pc:sldMk cId="855912634" sldId="277"/>
            <ac:spMk id="8" creationId="{AB13D45A-08DC-D4B6-D389-973D528810B4}"/>
          </ac:spMkLst>
        </pc:spChg>
        <pc:spChg chg="del">
          <ac:chgData name="明阳 阮" userId="a4dcf2889a22c6f9" providerId="LiveId" clId="{607C1844-05CD-4CC9-972F-CAE573386568}" dt="2023-12-05T10:55:36.426" v="2446" actId="478"/>
          <ac:spMkLst>
            <pc:docMk/>
            <pc:sldMk cId="855912634" sldId="277"/>
            <ac:spMk id="9" creationId="{E294672D-763A-4D7F-112F-34B24761F853}"/>
          </ac:spMkLst>
        </pc:spChg>
        <pc:spChg chg="del">
          <ac:chgData name="明阳 阮" userId="a4dcf2889a22c6f9" providerId="LiveId" clId="{607C1844-05CD-4CC9-972F-CAE573386568}" dt="2023-12-05T10:55:36.426" v="2446" actId="478"/>
          <ac:spMkLst>
            <pc:docMk/>
            <pc:sldMk cId="855912634" sldId="277"/>
            <ac:spMk id="10" creationId="{71FC67F8-14A3-4F17-1BE1-6ECC5A09524A}"/>
          </ac:spMkLst>
        </pc:spChg>
        <pc:spChg chg="del">
          <ac:chgData name="明阳 阮" userId="a4dcf2889a22c6f9" providerId="LiveId" clId="{607C1844-05CD-4CC9-972F-CAE573386568}" dt="2023-12-05T10:55:36.426" v="2446" actId="478"/>
          <ac:spMkLst>
            <pc:docMk/>
            <pc:sldMk cId="855912634" sldId="277"/>
            <ac:spMk id="11" creationId="{8815587C-2C95-C759-ABE4-EE36121770AA}"/>
          </ac:spMkLst>
        </pc:spChg>
        <pc:spChg chg="del">
          <ac:chgData name="明阳 阮" userId="a4dcf2889a22c6f9" providerId="LiveId" clId="{607C1844-05CD-4CC9-972F-CAE573386568}" dt="2023-12-05T10:55:36.426" v="2446" actId="478"/>
          <ac:spMkLst>
            <pc:docMk/>
            <pc:sldMk cId="855912634" sldId="277"/>
            <ac:spMk id="12" creationId="{764F0CA7-46AE-E749-1555-76B1E08BC03A}"/>
          </ac:spMkLst>
        </pc:spChg>
        <pc:spChg chg="del">
          <ac:chgData name="明阳 阮" userId="a4dcf2889a22c6f9" providerId="LiveId" clId="{607C1844-05CD-4CC9-972F-CAE573386568}" dt="2023-12-05T10:55:36.426" v="2446" actId="478"/>
          <ac:spMkLst>
            <pc:docMk/>
            <pc:sldMk cId="855912634" sldId="277"/>
            <ac:spMk id="13" creationId="{DD5F8D75-B5C9-2194-25B6-631F0AD8DE17}"/>
          </ac:spMkLst>
        </pc:spChg>
        <pc:spChg chg="del">
          <ac:chgData name="明阳 阮" userId="a4dcf2889a22c6f9" providerId="LiveId" clId="{607C1844-05CD-4CC9-972F-CAE573386568}" dt="2023-12-05T10:55:36.426" v="2446" actId="478"/>
          <ac:spMkLst>
            <pc:docMk/>
            <pc:sldMk cId="855912634" sldId="277"/>
            <ac:spMk id="14" creationId="{CB4326D5-CA4D-448D-A371-0515A2627515}"/>
          </ac:spMkLst>
        </pc:spChg>
        <pc:spChg chg="del">
          <ac:chgData name="明阳 阮" userId="a4dcf2889a22c6f9" providerId="LiveId" clId="{607C1844-05CD-4CC9-972F-CAE573386568}" dt="2023-12-05T10:55:36.426" v="2446" actId="478"/>
          <ac:spMkLst>
            <pc:docMk/>
            <pc:sldMk cId="855912634" sldId="277"/>
            <ac:spMk id="15" creationId="{07B25E5B-CCC4-7EC0-7176-28F6E1E64231}"/>
          </ac:spMkLst>
        </pc:spChg>
        <pc:spChg chg="del">
          <ac:chgData name="明阳 阮" userId="a4dcf2889a22c6f9" providerId="LiveId" clId="{607C1844-05CD-4CC9-972F-CAE573386568}" dt="2023-12-05T10:55:36.426" v="2446" actId="478"/>
          <ac:spMkLst>
            <pc:docMk/>
            <pc:sldMk cId="855912634" sldId="277"/>
            <ac:spMk id="16" creationId="{9FF13239-0A18-5EB7-08DE-7EDF26DC17C6}"/>
          </ac:spMkLst>
        </pc:spChg>
        <pc:spChg chg="add mod">
          <ac:chgData name="明阳 阮" userId="a4dcf2889a22c6f9" providerId="LiveId" clId="{607C1844-05CD-4CC9-972F-CAE573386568}" dt="2023-12-05T10:57:50.866" v="2541" actId="1076"/>
          <ac:spMkLst>
            <pc:docMk/>
            <pc:sldMk cId="855912634" sldId="277"/>
            <ac:spMk id="18" creationId="{F67FF90A-715C-6F80-26DB-BD284FBBC52F}"/>
          </ac:spMkLst>
        </pc:spChg>
        <pc:spChg chg="add mod">
          <ac:chgData name="明阳 阮" userId="a4dcf2889a22c6f9" providerId="LiveId" clId="{607C1844-05CD-4CC9-972F-CAE573386568}" dt="2023-12-05T10:58:13.519" v="2545" actId="2085"/>
          <ac:spMkLst>
            <pc:docMk/>
            <pc:sldMk cId="855912634" sldId="277"/>
            <ac:spMk id="19" creationId="{837659EC-9662-9D9A-5DB8-7204798E0AAA}"/>
          </ac:spMkLst>
        </pc:spChg>
        <pc:spChg chg="add mod">
          <ac:chgData name="明阳 阮" userId="a4dcf2889a22c6f9" providerId="LiveId" clId="{607C1844-05CD-4CC9-972F-CAE573386568}" dt="2023-12-05T10:58:20.932" v="2547" actId="1076"/>
          <ac:spMkLst>
            <pc:docMk/>
            <pc:sldMk cId="855912634" sldId="277"/>
            <ac:spMk id="20" creationId="{2AC33191-FD61-5981-FFC2-F249CCEEA083}"/>
          </ac:spMkLst>
        </pc:spChg>
        <pc:spChg chg="del">
          <ac:chgData name="明阳 阮" userId="a4dcf2889a22c6f9" providerId="LiveId" clId="{607C1844-05CD-4CC9-972F-CAE573386568}" dt="2023-12-05T10:55:36.426" v="2446" actId="478"/>
          <ac:spMkLst>
            <pc:docMk/>
            <pc:sldMk cId="855912634" sldId="277"/>
            <ac:spMk id="30" creationId="{6AF65DD5-AFD7-9737-07CC-787D87BDEA0D}"/>
          </ac:spMkLst>
        </pc:spChg>
        <pc:picChg chg="add mod">
          <ac:chgData name="明阳 阮" userId="a4dcf2889a22c6f9" providerId="LiveId" clId="{607C1844-05CD-4CC9-972F-CAE573386568}" dt="2023-12-05T10:57:16.151" v="2523" actId="1076"/>
          <ac:picMkLst>
            <pc:docMk/>
            <pc:sldMk cId="855912634" sldId="277"/>
            <ac:picMk id="3" creationId="{7D3E9F89-EBF0-9298-8699-E7112A72E822}"/>
          </ac:picMkLst>
        </pc:picChg>
        <pc:picChg chg="add mod">
          <ac:chgData name="明阳 阮" userId="a4dcf2889a22c6f9" providerId="LiveId" clId="{607C1844-05CD-4CC9-972F-CAE573386568}" dt="2023-12-05T10:57:50.866" v="2541" actId="1076"/>
          <ac:picMkLst>
            <pc:docMk/>
            <pc:sldMk cId="855912634" sldId="277"/>
            <ac:picMk id="4" creationId="{6519CC44-C3D1-D22D-69BF-88ECA69B2942}"/>
          </ac:picMkLst>
        </pc:picChg>
        <pc:picChg chg="add mod">
          <ac:chgData name="明阳 阮" userId="a4dcf2889a22c6f9" providerId="LiveId" clId="{607C1844-05CD-4CC9-972F-CAE573386568}" dt="2023-12-05T10:57:45.940" v="2540" actId="1076"/>
          <ac:picMkLst>
            <pc:docMk/>
            <pc:sldMk cId="855912634" sldId="277"/>
            <ac:picMk id="5" creationId="{DF39050D-5659-DD9D-0430-6125C2FC4945}"/>
          </ac:picMkLst>
        </pc:picChg>
        <pc:cxnChg chg="del">
          <ac:chgData name="明阳 阮" userId="a4dcf2889a22c6f9" providerId="LiveId" clId="{607C1844-05CD-4CC9-972F-CAE573386568}" dt="2023-12-05T10:55:36.426" v="2446" actId="478"/>
          <ac:cxnSpMkLst>
            <pc:docMk/>
            <pc:sldMk cId="855912634" sldId="277"/>
            <ac:cxnSpMk id="17" creationId="{C2939910-2CEA-826B-B3E3-D186F509D0CB}"/>
          </ac:cxnSpMkLst>
        </pc:cxnChg>
        <pc:cxnChg chg="del">
          <ac:chgData name="明阳 阮" userId="a4dcf2889a22c6f9" providerId="LiveId" clId="{607C1844-05CD-4CC9-972F-CAE573386568}" dt="2023-12-05T10:55:36.426" v="2446" actId="478"/>
          <ac:cxnSpMkLst>
            <pc:docMk/>
            <pc:sldMk cId="855912634" sldId="277"/>
            <ac:cxnSpMk id="28" creationId="{5F0DFC87-D5B3-6A65-3DEC-E4358736ED9E}"/>
          </ac:cxnSpMkLst>
        </pc:cxnChg>
        <pc:cxnChg chg="del">
          <ac:chgData name="明阳 阮" userId="a4dcf2889a22c6f9" providerId="LiveId" clId="{607C1844-05CD-4CC9-972F-CAE573386568}" dt="2023-12-05T10:55:36.426" v="2446" actId="478"/>
          <ac:cxnSpMkLst>
            <pc:docMk/>
            <pc:sldMk cId="855912634" sldId="277"/>
            <ac:cxnSpMk id="29" creationId="{91573EC5-7B5C-A0B3-8CAB-A50E3B111AA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5227-18F9-4A03-8D8F-BE85A99B86E1}"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3F4F-F1BD-4470-81BD-E5FB23E58338}" type="slidenum">
              <a:rPr kumimoji="1" lang="ja-JP" altLang="en-US" smtClean="0"/>
              <a:t>‹#›</a:t>
            </a:fld>
            <a:endParaRPr kumimoji="1" lang="ja-JP" altLang="en-US"/>
          </a:p>
        </p:txBody>
      </p:sp>
    </p:spTree>
    <p:extLst>
      <p:ext uri="{BB962C8B-B14F-4D97-AF65-F5344CB8AC3E}">
        <p14:creationId xmlns:p14="http://schemas.microsoft.com/office/powerpoint/2010/main" val="2853155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4</a:t>
            </a:fld>
            <a:endParaRPr kumimoji="1" lang="ja-JP" altLang="en-US"/>
          </a:p>
        </p:txBody>
      </p:sp>
    </p:spTree>
    <p:extLst>
      <p:ext uri="{BB962C8B-B14F-4D97-AF65-F5344CB8AC3E}">
        <p14:creationId xmlns:p14="http://schemas.microsoft.com/office/powerpoint/2010/main" val="80079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765B0-4068-FD97-0725-DEACEC27189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864BDF-9E60-5D90-2DB7-C7A1718E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06527-6555-28DF-9E47-654759BC1EDF}"/>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8475AE43-FFC5-065C-F8BF-83782F1F02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B61BA-E2BD-ABE7-36BD-8FF956AD2E56}"/>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05893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9D3E2-63C4-541B-10E3-4929AFACE8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599221-883D-C161-F91C-D1BBA0940F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A1F78-E54A-6A26-32D9-D0787A6C0CC6}"/>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4FD53886-D552-9298-E22F-2468303E7E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002A8F-B18D-4F0C-3E10-C0C7157968AD}"/>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2240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7805D4-15EC-C378-F37B-A50990077B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1A6E8-6BE3-5D36-4821-683BE45AC2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22E81-E95F-A400-8CCE-FE4269596A2D}"/>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E3227E0-1D9A-92D3-0CC5-412EFC25C7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8506A0-79A4-0E29-7DC6-B11234A029D0}"/>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092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7964-CDD6-26B9-CC22-37557A88C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9E349-9CA9-8EDD-D04A-A55D07EA4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A799B2-83E8-68EA-858F-4B9ADE518273}"/>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A62A6C53-96A2-D699-E711-C64B40869E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30937-A306-9CD0-ADD6-320E2CF516E8}"/>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5576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B8A7D-0029-BEE6-E4D4-F919EA5F5B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D3DD17-EE29-1CA5-5CAB-E0F63E6CD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17D3D0-7B14-1F20-77E3-F1BB4A28A586}"/>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0E111AF8-48C8-CB9F-01D3-048DA2C40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336BDE-D2D1-A27A-00FC-66E8FD223DE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4510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2C5A0-4FEB-1EC2-7E16-0F211CE3C6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4ADA05-0DF9-9554-1F0B-811A88249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97411D-19EA-3B57-03AC-CEEECEBC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E75EF6-0B81-A219-7697-D5BB7D36933A}"/>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9ADA0B9A-79EE-12E5-4FD4-A76A3FC776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C21CE-2A6B-9737-2E0E-2963C3CA4D03}"/>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78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52BD1-FFC7-AEA9-07A4-F7170AF7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38050-36CD-F317-946C-9C4C480D2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96429-F165-3CED-D785-4B354CAC88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0C8C93-D49F-BC43-2BD9-62FD8F874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6FE0EF-C617-8871-87BE-2D814E7E24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94668D-BF32-A295-A76C-00A388BF97AD}"/>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ED0630D0-68EE-7879-0C4F-FCB52401FE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5066B5-F4E4-8D29-751E-74811864DED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79394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E4494-79ED-D127-42F4-68583B4854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FEBC31-2045-D5D6-4352-228FC3A311AB}"/>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4C7F386B-8136-ADFF-7EA6-54996BAA96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C731C2-92FD-7D8E-58E9-2898831A69BB}"/>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9728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18F6E0-EF49-EF62-35B3-3278138DB59E}"/>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9F2BF93E-0837-9D3A-5905-E9F62EDB9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23E431-9E4E-BC04-E9F4-28518D3811C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0677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D193-7085-6EA3-2CAA-DC3DE55BFD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02F201-8122-DA9E-A608-F942187F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9C00F-8777-80E8-9E7C-21B43F059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A379EA-4262-32DD-0ADF-6FF2254B3E26}"/>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9294CEF7-1018-EEDA-8C7C-DE5DBAAB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73CE6A-87CF-5B18-A2E3-70A0B06FB21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2755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2DA7A-4F7E-6DE2-38B4-5766EAF866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192EDA-405D-7A3D-B1BE-F3BE883C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9BF3D-C54C-EB3E-7F6D-EF576E9A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62EB38-5744-3766-A466-BFC1C3A7EEA5}"/>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4111D6BC-5FEC-BCFB-3E8B-1898ECB13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578A9B-FDE7-4E88-4926-2FF90A9A38EA}"/>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30995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F33285-1477-AEE1-83AC-0340B1BB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C7B5D-5385-CC1B-B1B4-19725160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C518F4-1DA0-0B65-886D-C8134F25C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F0B14002-5B98-6972-4203-AD03B643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5B01CD-D1EA-3464-95B2-777B45F54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535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55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E19131D-51E4-289A-6259-B3E97BB75945}"/>
              </a:ext>
            </a:extLst>
          </p:cNvPr>
          <p:cNvPicPr>
            <a:picLocks noChangeAspect="1"/>
          </p:cNvPicPr>
          <p:nvPr/>
        </p:nvPicPr>
        <p:blipFill rotWithShape="1">
          <a:blip r:embed="rId2"/>
          <a:srcRect l="9705" b="-2155"/>
          <a:stretch/>
        </p:blipFill>
        <p:spPr>
          <a:xfrm>
            <a:off x="435209" y="3901378"/>
            <a:ext cx="2486985" cy="2218765"/>
          </a:xfrm>
          <a:prstGeom prst="rect">
            <a:avLst/>
          </a:prstGeom>
        </p:spPr>
      </p:pic>
      <p:pic>
        <p:nvPicPr>
          <p:cNvPr id="4" name="図 3">
            <a:extLst>
              <a:ext uri="{FF2B5EF4-FFF2-40B4-BE49-F238E27FC236}">
                <a16:creationId xmlns:a16="http://schemas.microsoft.com/office/drawing/2014/main" id="{E6E4C4F2-91D9-F66F-F33A-5D9771EE5B10}"/>
              </a:ext>
            </a:extLst>
          </p:cNvPr>
          <p:cNvPicPr>
            <a:picLocks noChangeAspect="1"/>
          </p:cNvPicPr>
          <p:nvPr/>
        </p:nvPicPr>
        <p:blipFill rotWithShape="1">
          <a:blip r:embed="rId3"/>
          <a:srcRect l="11609" t="15231" r="15965" b="8788"/>
          <a:stretch/>
        </p:blipFill>
        <p:spPr>
          <a:xfrm>
            <a:off x="3309649" y="5062409"/>
            <a:ext cx="1133642" cy="1051904"/>
          </a:xfrm>
          <a:prstGeom prst="rect">
            <a:avLst/>
          </a:prstGeom>
        </p:spPr>
      </p:pic>
      <p:pic>
        <p:nvPicPr>
          <p:cNvPr id="6" name="図 5">
            <a:extLst>
              <a:ext uri="{FF2B5EF4-FFF2-40B4-BE49-F238E27FC236}">
                <a16:creationId xmlns:a16="http://schemas.microsoft.com/office/drawing/2014/main" id="{DEED1951-C43E-0CEB-74F5-1963EC4F2F4B}"/>
              </a:ext>
            </a:extLst>
          </p:cNvPr>
          <p:cNvPicPr>
            <a:picLocks noChangeAspect="1"/>
          </p:cNvPicPr>
          <p:nvPr/>
        </p:nvPicPr>
        <p:blipFill rotWithShape="1">
          <a:blip r:embed="rId4"/>
          <a:srcRect l="7644" t="16639" r="19083" b="13549"/>
          <a:stretch/>
        </p:blipFill>
        <p:spPr>
          <a:xfrm>
            <a:off x="5264655" y="5249064"/>
            <a:ext cx="1205750" cy="865249"/>
          </a:xfrm>
          <a:prstGeom prst="rect">
            <a:avLst/>
          </a:prstGeom>
        </p:spPr>
      </p:pic>
      <p:sp>
        <p:nvSpPr>
          <p:cNvPr id="5" name="テキスト ボックス 4">
            <a:extLst>
              <a:ext uri="{FF2B5EF4-FFF2-40B4-BE49-F238E27FC236}">
                <a16:creationId xmlns:a16="http://schemas.microsoft.com/office/drawing/2014/main" id="{8FA525EC-9A2C-564E-2AC8-F69CAB7EDA7C}"/>
              </a:ext>
            </a:extLst>
          </p:cNvPr>
          <p:cNvSpPr txBox="1"/>
          <p:nvPr/>
        </p:nvSpPr>
        <p:spPr>
          <a:xfrm>
            <a:off x="342684" y="4173105"/>
            <a:ext cx="1701036" cy="646331"/>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原子の反応状態</a:t>
            </a:r>
            <a:endParaRPr kumimoji="1" lang="ja-JP" altLang="en-US" dirty="0">
              <a:latin typeface="ＭＳ Ｐ明朝" panose="02020600040205080304" pitchFamily="18" charset="-128"/>
              <a:ea typeface="ＭＳ Ｐ明朝" panose="02020600040205080304" pitchFamily="18" charset="-128"/>
            </a:endParaRPr>
          </a:p>
        </p:txBody>
      </p:sp>
      <p:sp>
        <p:nvSpPr>
          <p:cNvPr id="9" name="テキスト ボックス 8">
            <a:extLst>
              <a:ext uri="{FF2B5EF4-FFF2-40B4-BE49-F238E27FC236}">
                <a16:creationId xmlns:a16="http://schemas.microsoft.com/office/drawing/2014/main" id="{BC95FC28-AB76-077E-D839-0CDC02426E62}"/>
              </a:ext>
            </a:extLst>
          </p:cNvPr>
          <p:cNvSpPr txBox="1"/>
          <p:nvPr/>
        </p:nvSpPr>
        <p:spPr>
          <a:xfrm>
            <a:off x="5017149" y="4173106"/>
            <a:ext cx="1205751" cy="646331"/>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生成する</a:t>
            </a:r>
            <a:r>
              <a:rPr kumimoji="1" lang="en-US" altLang="ja-JP" dirty="0">
                <a:latin typeface="ＭＳ Ｐ明朝" panose="02020600040205080304" pitchFamily="18" charset="-128"/>
                <a:ea typeface="ＭＳ Ｐ明朝" panose="02020600040205080304" pitchFamily="18" charset="-128"/>
              </a:rPr>
              <a:t>CHO</a:t>
            </a:r>
            <a:r>
              <a:rPr kumimoji="1" lang="ja-JP" altLang="en-US" dirty="0">
                <a:latin typeface="ＭＳ Ｐ明朝" panose="02020600040205080304" pitchFamily="18" charset="-128"/>
                <a:ea typeface="ＭＳ Ｐ明朝" panose="02020600040205080304" pitchFamily="18" charset="-128"/>
              </a:rPr>
              <a:t>分子</a:t>
            </a:r>
          </a:p>
        </p:txBody>
      </p:sp>
      <p:sp>
        <p:nvSpPr>
          <p:cNvPr id="10" name="テキスト ボックス 9">
            <a:extLst>
              <a:ext uri="{FF2B5EF4-FFF2-40B4-BE49-F238E27FC236}">
                <a16:creationId xmlns:a16="http://schemas.microsoft.com/office/drawing/2014/main" id="{560116AF-BCE9-A986-10C6-7D31F9D6A22D}"/>
              </a:ext>
            </a:extLst>
          </p:cNvPr>
          <p:cNvSpPr txBox="1"/>
          <p:nvPr/>
        </p:nvSpPr>
        <p:spPr>
          <a:xfrm>
            <a:off x="3146054" y="4034605"/>
            <a:ext cx="1205751" cy="923330"/>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原子の遷移状態</a:t>
            </a:r>
            <a:endParaRPr kumimoji="1" lang="ja-JP" altLang="en-US" dirty="0">
              <a:latin typeface="ＭＳ Ｐ明朝" panose="02020600040205080304" pitchFamily="18" charset="-128"/>
              <a:ea typeface="ＭＳ Ｐ明朝" panose="02020600040205080304" pitchFamily="18" charset="-128"/>
            </a:endParaRPr>
          </a:p>
        </p:txBody>
      </p:sp>
      <p:sp>
        <p:nvSpPr>
          <p:cNvPr id="3" name="テキスト ボックス 2">
            <a:extLst>
              <a:ext uri="{FF2B5EF4-FFF2-40B4-BE49-F238E27FC236}">
                <a16:creationId xmlns:a16="http://schemas.microsoft.com/office/drawing/2014/main" id="{6B973D2D-3AF8-8F5E-6BAC-8B2D743A04BB}"/>
              </a:ext>
            </a:extLst>
          </p:cNvPr>
          <p:cNvSpPr txBox="1"/>
          <p:nvPr/>
        </p:nvSpPr>
        <p:spPr>
          <a:xfrm>
            <a:off x="3427083" y="687854"/>
            <a:ext cx="1646605"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1400" dirty="0">
              <a:latin typeface="ＭＳ Ｐ明朝" panose="02020600040205080304" pitchFamily="18" charset="-128"/>
              <a:ea typeface="ＭＳ Ｐ明朝" panose="02020600040205080304" pitchFamily="18" charset="-128"/>
            </a:endParaRPr>
          </a:p>
        </p:txBody>
      </p:sp>
      <p:sp>
        <p:nvSpPr>
          <p:cNvPr id="7" name="テキスト ボックス 6">
            <a:extLst>
              <a:ext uri="{FF2B5EF4-FFF2-40B4-BE49-F238E27FC236}">
                <a16:creationId xmlns:a16="http://schemas.microsoft.com/office/drawing/2014/main" id="{4C544842-33C6-95E3-E90C-46463249C2E0}"/>
              </a:ext>
            </a:extLst>
          </p:cNvPr>
          <p:cNvSpPr txBox="1"/>
          <p:nvPr/>
        </p:nvSpPr>
        <p:spPr>
          <a:xfrm>
            <a:off x="5399098" y="687853"/>
            <a:ext cx="2220416"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5D373507-A159-CD39-66BA-3CC279B6911D}"/>
              </a:ext>
            </a:extLst>
          </p:cNvPr>
          <p:cNvSpPr txBox="1"/>
          <p:nvPr/>
        </p:nvSpPr>
        <p:spPr>
          <a:xfrm>
            <a:off x="3427083" y="1025987"/>
            <a:ext cx="210320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テキスト ボックス 10">
            <a:extLst>
              <a:ext uri="{FF2B5EF4-FFF2-40B4-BE49-F238E27FC236}">
                <a16:creationId xmlns:a16="http://schemas.microsoft.com/office/drawing/2014/main" id="{CFE8A17C-A0B8-BC6E-E2E7-92A087B80055}"/>
              </a:ext>
            </a:extLst>
          </p:cNvPr>
          <p:cNvSpPr txBox="1"/>
          <p:nvPr/>
        </p:nvSpPr>
        <p:spPr>
          <a:xfrm>
            <a:off x="3437502" y="1319396"/>
            <a:ext cx="194098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2251DB1A-ECDC-8D59-2865-C530E4895565}"/>
              </a:ext>
            </a:extLst>
          </p:cNvPr>
          <p:cNvSpPr txBox="1"/>
          <p:nvPr/>
        </p:nvSpPr>
        <p:spPr>
          <a:xfrm>
            <a:off x="3437502" y="1612805"/>
            <a:ext cx="215475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10617CB3-9B75-DB05-6369-F84D19A40DC5}"/>
              </a:ext>
            </a:extLst>
          </p:cNvPr>
          <p:cNvSpPr txBox="1"/>
          <p:nvPr/>
        </p:nvSpPr>
        <p:spPr>
          <a:xfrm>
            <a:off x="5881782" y="1011116"/>
            <a:ext cx="588623" cy="307777"/>
          </a:xfrm>
          <a:prstGeom prst="rect">
            <a:avLst/>
          </a:prstGeom>
          <a:noFill/>
        </p:spPr>
        <p:txBody>
          <a:bodyPr wrap="none" rtlCol="0">
            <a:spAutoFit/>
          </a:bodyPr>
          <a:lstStyle/>
          <a:p>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14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F44391F-3F5F-463B-3D83-0EE18FC18011}"/>
              </a:ext>
            </a:extLst>
          </p:cNvPr>
          <p:cNvSpPr txBox="1"/>
          <p:nvPr/>
        </p:nvSpPr>
        <p:spPr>
          <a:xfrm>
            <a:off x="5881782" y="1297122"/>
            <a:ext cx="588623" cy="307777"/>
          </a:xfrm>
          <a:prstGeom prst="rect">
            <a:avLst/>
          </a:prstGeom>
          <a:noFill/>
        </p:spPr>
        <p:txBody>
          <a:bodyPr wrap="none" rtlCol="0">
            <a:spAutoFit/>
          </a:bodyPr>
          <a:lstStyle/>
          <a:p>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1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AE5226DE-C97C-145D-CBDB-7B79C499EF60}"/>
              </a:ext>
            </a:extLst>
          </p:cNvPr>
          <p:cNvSpPr txBox="1"/>
          <p:nvPr/>
        </p:nvSpPr>
        <p:spPr>
          <a:xfrm>
            <a:off x="5881782" y="1592288"/>
            <a:ext cx="588623"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1.886</a:t>
            </a:r>
            <a:endParaRPr kumimoji="1" lang="ja-JP" altLang="en-US" sz="1400" dirty="0">
              <a:latin typeface="Times New Roman" panose="02020603050405020304" pitchFamily="18" charset="0"/>
              <a:cs typeface="Times New Roman" panose="02020603050405020304" pitchFamily="18" charset="0"/>
            </a:endParaRPr>
          </a:p>
        </p:txBody>
      </p:sp>
      <p:cxnSp>
        <p:nvCxnSpPr>
          <p:cNvPr id="16" name="直線コネクタ 15">
            <a:extLst>
              <a:ext uri="{FF2B5EF4-FFF2-40B4-BE49-F238E27FC236}">
                <a16:creationId xmlns:a16="http://schemas.microsoft.com/office/drawing/2014/main" id="{022008E6-BFF4-22D8-483D-42E8CE20DC2F}"/>
              </a:ext>
            </a:extLst>
          </p:cNvPr>
          <p:cNvCxnSpPr>
            <a:cxnSpLocks/>
          </p:cNvCxnSpPr>
          <p:nvPr/>
        </p:nvCxnSpPr>
        <p:spPr>
          <a:xfrm>
            <a:off x="3510641" y="1900065"/>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A0BE6B-0F73-77A5-A619-717169AF228C}"/>
              </a:ext>
            </a:extLst>
          </p:cNvPr>
          <p:cNvCxnSpPr>
            <a:cxnSpLocks/>
          </p:cNvCxnSpPr>
          <p:nvPr/>
        </p:nvCxnSpPr>
        <p:spPr>
          <a:xfrm>
            <a:off x="3510641" y="10283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5F97A2-9AD4-16EE-5837-4259EAC19F21}"/>
              </a:ext>
            </a:extLst>
          </p:cNvPr>
          <p:cNvCxnSpPr>
            <a:cxnSpLocks/>
          </p:cNvCxnSpPr>
          <p:nvPr/>
        </p:nvCxnSpPr>
        <p:spPr>
          <a:xfrm>
            <a:off x="3510641" y="6878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208E122-8987-F882-EDCB-52D6A3310BEB}"/>
              </a:ext>
            </a:extLst>
          </p:cNvPr>
          <p:cNvSpPr txBox="1"/>
          <p:nvPr/>
        </p:nvSpPr>
        <p:spPr>
          <a:xfrm>
            <a:off x="7719274" y="684345"/>
            <a:ext cx="2209195" cy="307777"/>
          </a:xfrm>
          <a:prstGeom prst="rect">
            <a:avLst/>
          </a:prstGeom>
          <a:noFill/>
        </p:spPr>
        <p:txBody>
          <a:bodyPr wrap="none" rtlCol="0">
            <a:spAutoFit/>
          </a:bodyPr>
          <a:lstStyle/>
          <a:p>
            <a:r>
              <a:rPr lang="en-US" altLang="ja-JP" sz="1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C8AC8F7D-2208-BA23-C1DE-C6D217BCF0CE}"/>
              </a:ext>
            </a:extLst>
          </p:cNvPr>
          <p:cNvSpPr txBox="1"/>
          <p:nvPr/>
        </p:nvSpPr>
        <p:spPr>
          <a:xfrm>
            <a:off x="8447373" y="1000231"/>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26.919</a:t>
            </a:r>
            <a:endParaRPr kumimoji="1" lang="ja-JP" altLang="en-US" sz="1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C96BF51-99DA-4C10-5BD7-ACCE73857BB6}"/>
              </a:ext>
            </a:extLst>
          </p:cNvPr>
          <p:cNvSpPr txBox="1"/>
          <p:nvPr/>
        </p:nvSpPr>
        <p:spPr>
          <a:xfrm>
            <a:off x="8447373" y="1286237"/>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25.935</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08EF1882-74CF-176D-DC40-4D151C3ABEF0}"/>
              </a:ext>
            </a:extLst>
          </p:cNvPr>
          <p:cNvSpPr txBox="1"/>
          <p:nvPr/>
        </p:nvSpPr>
        <p:spPr>
          <a:xfrm>
            <a:off x="8447373" y="1581403"/>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27.397</a:t>
            </a:r>
            <a:endParaRPr kumimoji="1" lang="ja-JP"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9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2">
            <a:extLst>
              <a:ext uri="{FF2B5EF4-FFF2-40B4-BE49-F238E27FC236}">
                <a16:creationId xmlns:a16="http://schemas.microsoft.com/office/drawing/2014/main" id="{C775A561-21D3-E34D-55F6-A25521B8F88C}"/>
              </a:ext>
            </a:extLst>
          </p:cNvPr>
          <p:cNvSpPr txBox="1">
            <a:spLocks noChangeArrowheads="1"/>
          </p:cNvSpPr>
          <p:nvPr/>
        </p:nvSpPr>
        <p:spPr bwMode="auto">
          <a:xfrm>
            <a:off x="1457925" y="2516319"/>
            <a:ext cx="3381375" cy="252730"/>
          </a:xfrm>
          <a:prstGeom prst="rect">
            <a:avLst/>
          </a:prstGeom>
          <a:noFill/>
          <a:ln w="9525">
            <a:noFill/>
            <a:miter lim="800000"/>
            <a:headEnd/>
            <a:tailEnd/>
          </a:ln>
        </p:spPr>
        <p:txBody>
          <a:bodyPr rot="0" vert="horz" wrap="square" lIns="91440" tIns="45720" rIns="91440" bIns="45720" anchor="t" anchorCtr="0">
            <a:spAutoFit/>
          </a:bodyPr>
          <a:lstStyle/>
          <a:p>
            <a:pPr algn="just">
              <a:lnSpc>
                <a:spcPts val="1200"/>
              </a:lnSpc>
            </a:pPr>
            <a:r>
              <a:rPr lang="en-US" sz="1000" b="1" dirty="0">
                <a:effectLst/>
                <a:latin typeface="Times New Roman" panose="02020603050405020304" pitchFamily="18" charset="0"/>
                <a:ea typeface="ＭＳ Ｐ明朝" panose="02020600040205080304" pitchFamily="18" charset="-128"/>
                <a:cs typeface="ＭＳ Ｐゴシック" panose="020B0600070205080204" pitchFamily="50" charset="-128"/>
              </a:rPr>
              <a:t>Fig. </a:t>
            </a:r>
            <a:r>
              <a:rPr lang="en-US" sz="1000" b="1" dirty="0">
                <a:latin typeface="Times New Roman" panose="02020603050405020304" pitchFamily="18" charset="0"/>
                <a:ea typeface="ＭＳ Ｐ明朝" panose="02020600040205080304" pitchFamily="18" charset="-128"/>
                <a:cs typeface="ＭＳ Ｐゴシック" panose="020B0600070205080204" pitchFamily="50" charset="-128"/>
              </a:rPr>
              <a:t>2</a:t>
            </a:r>
            <a:r>
              <a:rPr lang="en-US" sz="1000" dirty="0">
                <a:effectLst/>
                <a:latin typeface="Times New Roman" panose="02020603050405020304" pitchFamily="18" charset="0"/>
                <a:ea typeface="ＭＳ Ｐ明朝" panose="02020600040205080304" pitchFamily="18" charset="-128"/>
                <a:cs typeface="ＭＳ Ｐゴシック" panose="020B0600070205080204" pitchFamily="50" charset="-128"/>
              </a:rPr>
              <a:t> Energy Diagram of  CO Molecule and H Atom</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pic>
        <p:nvPicPr>
          <p:cNvPr id="14" name="図 13">
            <a:extLst>
              <a:ext uri="{FF2B5EF4-FFF2-40B4-BE49-F238E27FC236}">
                <a16:creationId xmlns:a16="http://schemas.microsoft.com/office/drawing/2014/main" id="{093E2078-9906-6CC6-3F53-96CB2B120AB9}"/>
              </a:ext>
            </a:extLst>
          </p:cNvPr>
          <p:cNvPicPr>
            <a:picLocks noChangeAspect="1"/>
          </p:cNvPicPr>
          <p:nvPr/>
        </p:nvPicPr>
        <p:blipFill rotWithShape="1">
          <a:blip r:embed="rId2"/>
          <a:srcRect l="4870" t="11392" r="8425" b="9032"/>
          <a:stretch/>
        </p:blipFill>
        <p:spPr>
          <a:xfrm>
            <a:off x="5940730" y="1086280"/>
            <a:ext cx="2571321" cy="1682769"/>
          </a:xfrm>
          <a:prstGeom prst="rect">
            <a:avLst/>
          </a:prstGeom>
        </p:spPr>
      </p:pic>
      <p:pic>
        <p:nvPicPr>
          <p:cNvPr id="16" name="図 15">
            <a:extLst>
              <a:ext uri="{FF2B5EF4-FFF2-40B4-BE49-F238E27FC236}">
                <a16:creationId xmlns:a16="http://schemas.microsoft.com/office/drawing/2014/main" id="{06283920-28CF-3E4B-6ABA-056C4BB69EE1}"/>
              </a:ext>
            </a:extLst>
          </p:cNvPr>
          <p:cNvPicPr>
            <a:picLocks noChangeAspect="1"/>
          </p:cNvPicPr>
          <p:nvPr/>
        </p:nvPicPr>
        <p:blipFill rotWithShape="1">
          <a:blip r:embed="rId3"/>
          <a:srcRect l="1864" t="8447" r="3000" b="3806"/>
          <a:stretch/>
        </p:blipFill>
        <p:spPr>
          <a:xfrm>
            <a:off x="1114579" y="705534"/>
            <a:ext cx="3836355" cy="1682768"/>
          </a:xfrm>
          <a:prstGeom prst="rect">
            <a:avLst/>
          </a:prstGeom>
        </p:spPr>
      </p:pic>
    </p:spTree>
    <p:extLst>
      <p:ext uri="{BB962C8B-B14F-4D97-AF65-F5344CB8AC3E}">
        <p14:creationId xmlns:p14="http://schemas.microsoft.com/office/powerpoint/2010/main" val="196041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050B2D7-E5CC-D414-5127-D0250484A35B}"/>
              </a:ext>
            </a:extLst>
          </p:cNvPr>
          <p:cNvPicPr>
            <a:picLocks noChangeAspect="1"/>
          </p:cNvPicPr>
          <p:nvPr/>
        </p:nvPicPr>
        <p:blipFill>
          <a:blip r:embed="rId2"/>
          <a:stretch>
            <a:fillRect/>
          </a:stretch>
        </p:blipFill>
        <p:spPr>
          <a:xfrm>
            <a:off x="2160895" y="1168772"/>
            <a:ext cx="5924854" cy="2387723"/>
          </a:xfrm>
          <a:prstGeom prst="rect">
            <a:avLst/>
          </a:prstGeom>
        </p:spPr>
      </p:pic>
    </p:spTree>
    <p:extLst>
      <p:ext uri="{BB962C8B-B14F-4D97-AF65-F5344CB8AC3E}">
        <p14:creationId xmlns:p14="http://schemas.microsoft.com/office/powerpoint/2010/main" val="2493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2"/>
                <a:stretch>
                  <a:fillRect l="-6047" t="-19588" r="-4884" b="-25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41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28" name="テキスト ボックス 27">
            <a:extLst>
              <a:ext uri="{FF2B5EF4-FFF2-40B4-BE49-F238E27FC236}">
                <a16:creationId xmlns:a16="http://schemas.microsoft.com/office/drawing/2014/main" id="{91963E2A-A227-FFD9-9E16-5D070172E929}"/>
              </a:ext>
            </a:extLst>
          </p:cNvPr>
          <p:cNvSpPr txBox="1"/>
          <p:nvPr/>
        </p:nvSpPr>
        <p:spPr>
          <a:xfrm>
            <a:off x="5378499" y="4573339"/>
            <a:ext cx="2444213"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1</a:t>
            </a:r>
            <a:r>
              <a:rPr kumimoji="1" lang="ja-JP" altLang="en-US" sz="2800" dirty="0">
                <a:latin typeface="BIZ UDPゴシック" panose="020B0400000000000000" pitchFamily="50" charset="-128"/>
                <a:ea typeface="BIZ UDPゴシック" panose="020B0400000000000000" pitchFamily="50" charset="-128"/>
              </a:rPr>
              <a:t>万倍！）</a:t>
            </a: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a:t>
            </a:r>
            <a:r>
              <a:rPr kumimoji="1" lang="en-US" altLang="ja-JP" dirty="0">
                <a:latin typeface="Times New Roman" panose="02020603050405020304" pitchFamily="18" charset="0"/>
                <a:cs typeface="Times New Roman" panose="02020603050405020304" pitchFamily="18" charset="0"/>
              </a:rPr>
              <a:t>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コネクタ 25">
            <a:extLst>
              <a:ext uri="{FF2B5EF4-FFF2-40B4-BE49-F238E27FC236}">
                <a16:creationId xmlns:a16="http://schemas.microsoft.com/office/drawing/2014/main" id="{12CD8199-34A4-3362-CB4B-1BC08EABB2F6}"/>
              </a:ext>
            </a:extLst>
          </p:cNvPr>
          <p:cNvCxnSpPr>
            <a:cxnSpLocks/>
            <a:stCxn id="16" idx="1"/>
            <a:endCxn id="21" idx="3"/>
          </p:cNvCxnSpPr>
          <p:nvPr/>
        </p:nvCxnSpPr>
        <p:spPr>
          <a:xfrm flipH="1">
            <a:off x="4774040" y="1852696"/>
            <a:ext cx="2709906" cy="1076683"/>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C6F8A78-F13F-C341-861D-0A7556D83A93}"/>
              </a:ext>
            </a:extLst>
          </p:cNvPr>
          <p:cNvCxnSpPr>
            <a:cxnSpLocks/>
          </p:cNvCxnSpPr>
          <p:nvPr/>
        </p:nvCxnSpPr>
        <p:spPr>
          <a:xfrm flipH="1" flipV="1">
            <a:off x="4810069" y="3175787"/>
            <a:ext cx="2463513" cy="507034"/>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雲 37">
            <a:extLst>
              <a:ext uri="{FF2B5EF4-FFF2-40B4-BE49-F238E27FC236}">
                <a16:creationId xmlns:a16="http://schemas.microsoft.com/office/drawing/2014/main" id="{B388CF3A-A224-18D5-B91D-FB688380E71F}"/>
              </a:ext>
            </a:extLst>
          </p:cNvPr>
          <p:cNvSpPr/>
          <p:nvPr/>
        </p:nvSpPr>
        <p:spPr>
          <a:xfrm>
            <a:off x="7177696" y="1554701"/>
            <a:ext cx="4860758" cy="3938574"/>
          </a:xfrm>
          <a:prstGeom prst="cloud">
            <a:avLst/>
          </a:prstGeom>
          <a:noFill/>
          <a:ln w="571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7A750A-1870-D2F6-6B49-63EAE60F5E06}"/>
              </a:ext>
            </a:extLst>
          </p:cNvPr>
          <p:cNvSpPr/>
          <p:nvPr/>
        </p:nvSpPr>
        <p:spPr>
          <a:xfrm>
            <a:off x="7483946" y="1529530"/>
            <a:ext cx="2808074" cy="646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ゴシック" panose="020B0400000000000000" pitchFamily="49" charset="-128"/>
                <a:ea typeface="BIZ UDゴシック" panose="020B0400000000000000" pitchFamily="49" charset="-128"/>
              </a:rPr>
              <a:t>星間分子雲</a:t>
            </a:r>
            <a:r>
              <a:rPr lang="en-US" altLang="ja-JP" sz="2800" dirty="0">
                <a:solidFill>
                  <a:schemeClr val="tx1"/>
                </a:solidFill>
                <a:latin typeface="BIZ UDPゴシック" panose="020B0400000000000000" pitchFamily="50" charset="-128"/>
                <a:ea typeface="BIZ UDPゴシック" panose="020B0400000000000000" pitchFamily="50" charset="-128"/>
              </a:rPr>
              <a:t>[2]</a:t>
            </a:r>
            <a:endParaRPr kumimoji="1" lang="ja-JP" altLang="en-US" sz="2800" dirty="0">
              <a:solidFill>
                <a:schemeClr val="tx1"/>
              </a:solidFill>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C597F3A-2615-AE21-237C-9817C1D1D401}"/>
                  </a:ext>
                </a:extLst>
              </p:cNvPr>
              <p:cNvSpPr txBox="1"/>
              <p:nvPr/>
            </p:nvSpPr>
            <p:spPr>
              <a:xfrm>
                <a:off x="7432664" y="2247826"/>
                <a:ext cx="4350819" cy="60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1" i="1" dirty="0">
                              <a:solidFill>
                                <a:schemeClr val="accent2">
                                  <a:lumMod val="75000"/>
                                </a:schemeClr>
                              </a:solidFill>
                              <a:latin typeface="Cambria Math" panose="02040503050406030204" pitchFamily="18" charset="0"/>
                            </a:rPr>
                          </m:ctrlPr>
                        </m:sSubPr>
                        <m:e>
                          <m:r>
                            <a:rPr lang="en-US" altLang="ja-JP" sz="3200" b="1" i="0" dirty="0">
                              <a:solidFill>
                                <a:schemeClr val="accent2">
                                  <a:lumMod val="75000"/>
                                </a:schemeClr>
                              </a:solidFill>
                              <a:latin typeface="Cambria Math" panose="02040503050406030204" pitchFamily="18" charset="0"/>
                            </a:rPr>
                            <m:t>𝐂𝐇</m:t>
                          </m:r>
                        </m:e>
                        <m:sub>
                          <m:r>
                            <a:rPr lang="en-US" altLang="ja-JP" sz="3200" b="1" i="0" dirty="0">
                              <a:solidFill>
                                <a:schemeClr val="accent2">
                                  <a:lumMod val="75000"/>
                                </a:schemeClr>
                              </a:solidFill>
                              <a:latin typeface="Cambria Math" panose="02040503050406030204" pitchFamily="18" charset="0"/>
                            </a:rPr>
                            <m:t>𝟑</m:t>
                          </m:r>
                        </m:sub>
                      </m:sSub>
                      <m:r>
                        <a:rPr lang="en-US" altLang="ja-JP" sz="3200" b="1" i="0" dirty="0">
                          <a:solidFill>
                            <a:schemeClr val="accent2">
                              <a:lumMod val="75000"/>
                            </a:schemeClr>
                          </a:solidFill>
                          <a:latin typeface="Cambria Math" panose="02040503050406030204" pitchFamily="18" charset="0"/>
                        </a:rPr>
                        <m:t>𝐎𝐇</m:t>
                      </m:r>
                      <m:r>
                        <a:rPr kumimoji="1" lang="en-US" altLang="zh-CN" sz="3200" b="1" i="0" smtClean="0">
                          <a:solidFill>
                            <a:schemeClr val="tx1"/>
                          </a:solidFill>
                          <a:latin typeface="Cambria Math" panose="02040503050406030204" pitchFamily="18" charset="0"/>
                        </a:rPr>
                        <m:t>&gt;</m:t>
                      </m:r>
                      <m:sSub>
                        <m:sSubPr>
                          <m:ctrlPr>
                            <a:rPr lang="en-US" altLang="ja-JP" sz="3200" b="1" i="1" dirty="0">
                              <a:solidFill>
                                <a:srgbClr val="00B050"/>
                              </a:solidFill>
                              <a:latin typeface="Cambria Math" panose="02040503050406030204" pitchFamily="18" charset="0"/>
                            </a:rPr>
                          </m:ctrlPr>
                        </m:sSubPr>
                        <m:e>
                          <m:r>
                            <a:rPr lang="en-US" altLang="ja-JP" sz="3200" b="1" i="0" dirty="0">
                              <a:solidFill>
                                <a:srgbClr val="00B050"/>
                              </a:solidFill>
                              <a:latin typeface="Cambria Math" panose="02040503050406030204" pitchFamily="18" charset="0"/>
                            </a:rPr>
                            <m:t>𝐂𝐇</m:t>
                          </m:r>
                        </m:e>
                        <m:sub>
                          <m:r>
                            <a:rPr lang="en-US" altLang="ja-JP" sz="3200" b="1" i="0" dirty="0">
                              <a:solidFill>
                                <a:srgbClr val="00B050"/>
                              </a:solidFill>
                              <a:latin typeface="Cambria Math" panose="02040503050406030204" pitchFamily="18" charset="0"/>
                            </a:rPr>
                            <m:t>𝟐</m:t>
                          </m:r>
                        </m:sub>
                      </m:sSub>
                      <m:r>
                        <a:rPr lang="en-US" altLang="ja-JP" sz="3200" b="1" i="0" dirty="0">
                          <a:solidFill>
                            <a:srgbClr val="00B050"/>
                          </a:solidFill>
                          <a:latin typeface="Cambria Math" panose="02040503050406030204" pitchFamily="18" charset="0"/>
                        </a:rPr>
                        <m:t>𝐃𝐎𝐇</m:t>
                      </m:r>
                    </m:oMath>
                  </m:oMathPara>
                </a14:m>
                <a:endParaRPr kumimoji="1" lang="en-US" altLang="zh-CN" sz="3200" b="1" dirty="0"/>
              </a:p>
            </p:txBody>
          </p:sp>
        </mc:Choice>
        <mc:Fallback xmlns="">
          <p:sp>
            <p:nvSpPr>
              <p:cNvPr id="54" name="テキスト ボックス 53">
                <a:extLst>
                  <a:ext uri="{FF2B5EF4-FFF2-40B4-BE49-F238E27FC236}">
                    <a16:creationId xmlns:a16="http://schemas.microsoft.com/office/drawing/2014/main" id="{9C597F3A-2615-AE21-237C-9817C1D1D401}"/>
                  </a:ext>
                </a:extLst>
              </p:cNvPr>
              <p:cNvSpPr txBox="1">
                <a:spLocks noRot="1" noChangeAspect="1" noMove="1" noResize="1" noEditPoints="1" noAdjustHandles="1" noChangeArrowheads="1" noChangeShapeType="1" noTextEdit="1"/>
              </p:cNvSpPr>
              <p:nvPr/>
            </p:nvSpPr>
            <p:spPr>
              <a:xfrm>
                <a:off x="7432664" y="2247826"/>
                <a:ext cx="4350819" cy="603480"/>
              </a:xfrm>
              <a:prstGeom prst="rect">
                <a:avLst/>
              </a:prstGeom>
              <a:blipFill>
                <a:blip r:embed="rId2"/>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50244405-1D80-7D1A-DA82-F6F7EE0E5A93}"/>
              </a:ext>
            </a:extLst>
          </p:cNvPr>
          <p:cNvGrpSpPr/>
          <p:nvPr/>
        </p:nvGrpSpPr>
        <p:grpSpPr>
          <a:xfrm>
            <a:off x="3345833" y="2188333"/>
            <a:ext cx="1646605" cy="1327150"/>
            <a:chOff x="3107067" y="2607195"/>
            <a:chExt cx="1646605" cy="1327150"/>
          </a:xfrm>
        </p:grpSpPr>
        <p:pic>
          <p:nvPicPr>
            <p:cNvPr id="21" name="図 20">
              <a:extLst>
                <a:ext uri="{FF2B5EF4-FFF2-40B4-BE49-F238E27FC236}">
                  <a16:creationId xmlns:a16="http://schemas.microsoft.com/office/drawing/2014/main" id="{61084028-11C5-8264-707B-E023AF1078E9}"/>
                </a:ext>
              </a:extLst>
            </p:cNvPr>
            <p:cNvPicPr>
              <a:picLocks noChangeAspect="1"/>
            </p:cNvPicPr>
            <p:nvPr/>
          </p:nvPicPr>
          <p:blipFill rotWithShape="1">
            <a:blip r:embed="rId3">
              <a:extLst>
                <a:ext uri="{28A0092B-C50C-407E-A947-70E740481C1C}">
                  <a14:useLocalDpi xmlns:a14="http://schemas.microsoft.com/office/drawing/2010/main" val="0"/>
                </a:ext>
              </a:extLst>
            </a:blip>
            <a:srcRect l="19796" t="23461" r="29485" b="20531"/>
            <a:stretch/>
          </p:blipFill>
          <p:spPr>
            <a:xfrm>
              <a:off x="3473758" y="2762137"/>
              <a:ext cx="1061516" cy="1172208"/>
            </a:xfrm>
            <a:prstGeom prst="rect">
              <a:avLst/>
            </a:prstGeom>
            <a:ln w="28575">
              <a:solidFill>
                <a:schemeClr val="tx1"/>
              </a:solidFill>
            </a:ln>
          </p:spPr>
        </p:pic>
        <p:sp>
          <p:nvSpPr>
            <p:cNvPr id="75" name="テキスト ボックス 74">
              <a:extLst>
                <a:ext uri="{FF2B5EF4-FFF2-40B4-BE49-F238E27FC236}">
                  <a16:creationId xmlns:a16="http://schemas.microsoft.com/office/drawing/2014/main" id="{2377FFA6-3957-74D5-E50E-256FA3970FAE}"/>
                </a:ext>
              </a:extLst>
            </p:cNvPr>
            <p:cNvSpPr txBox="1"/>
            <p:nvPr/>
          </p:nvSpPr>
          <p:spPr>
            <a:xfrm>
              <a:off x="3107067" y="2607195"/>
              <a:ext cx="1646605" cy="369332"/>
            </a:xfrm>
            <a:prstGeom prst="rect">
              <a:avLst/>
            </a:prstGeom>
            <a:solidFill>
              <a:schemeClr val="bg1"/>
            </a:solidFill>
          </p:spPr>
          <p:txBody>
            <a:bodyPr wrap="none" rtlCol="0">
              <a:spAutoFit/>
            </a:bodyPr>
            <a:lstStyle/>
            <a:p>
              <a:pPr algn="ctr"/>
              <a:r>
                <a:rPr kumimoji="1" lang="ja-JP" altLang="en-US" b="1" dirty="0"/>
                <a:t>星間分子雲</a:t>
              </a:r>
              <a:r>
                <a:rPr kumimoji="1" lang="en-US" altLang="zh-CN" sz="1800" b="0" dirty="0"/>
                <a:t>[1]</a:t>
              </a:r>
              <a:endParaRPr kumimoji="1" lang="ja-JP" altLang="en-US" sz="1800" dirty="0"/>
            </a:p>
          </p:txBody>
        </p:sp>
      </p:grpSp>
      <p:sp>
        <p:nvSpPr>
          <p:cNvPr id="10" name="矢印: 右 9">
            <a:extLst>
              <a:ext uri="{FF2B5EF4-FFF2-40B4-BE49-F238E27FC236}">
                <a16:creationId xmlns:a16="http://schemas.microsoft.com/office/drawing/2014/main" id="{57C73744-E5D4-D3F5-6116-A63F2A168774}"/>
              </a:ext>
            </a:extLst>
          </p:cNvPr>
          <p:cNvSpPr/>
          <p:nvPr/>
        </p:nvSpPr>
        <p:spPr>
          <a:xfrm>
            <a:off x="3943788" y="3634586"/>
            <a:ext cx="4388939" cy="1213857"/>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8">
            <a:extLst>
              <a:ext uri="{FF2B5EF4-FFF2-40B4-BE49-F238E27FC236}">
                <a16:creationId xmlns:a16="http://schemas.microsoft.com/office/drawing/2014/main" id="{DE956BFB-DA2A-77E6-0210-1A1A38158854}"/>
              </a:ext>
            </a:extLst>
          </p:cNvPr>
          <p:cNvSpPr txBox="1"/>
          <p:nvPr/>
        </p:nvSpPr>
        <p:spPr>
          <a:xfrm>
            <a:off x="5039733" y="3923895"/>
            <a:ext cx="2236510" cy="584775"/>
          </a:xfrm>
          <a:prstGeom prst="rect">
            <a:avLst/>
          </a:prstGeom>
          <a:noFill/>
        </p:spPr>
        <p:txBody>
          <a:bodyPr wrap="none" rtlCol="0">
            <a:spAutoFit/>
          </a:bodyPr>
          <a:lstStyle/>
          <a:p>
            <a:r>
              <a:rPr kumimoji="1" lang="ja-JP" altLang="en-US" sz="3200" dirty="0">
                <a:solidFill>
                  <a:srgbClr val="FF0000"/>
                </a:solidFill>
                <a:latin typeface="BIZ UDゴシック" panose="020B0400000000000000" pitchFamily="49" charset="-128"/>
                <a:ea typeface="BIZ UDゴシック" panose="020B0400000000000000" pitchFamily="49" charset="-128"/>
              </a:rPr>
              <a:t>重水素濃縮</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4"/>
                <a:stretch>
                  <a:fillRect l="-6047" t="-19588" r="-4884" b="-25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4F41DAF-3CCA-AD51-EF70-2F16EB970C3B}"/>
                  </a:ext>
                </a:extLst>
              </p:cNvPr>
              <p:cNvSpPr txBox="1"/>
              <p:nvPr/>
            </p:nvSpPr>
            <p:spPr>
              <a:xfrm>
                <a:off x="8456701" y="3657803"/>
                <a:ext cx="3099406" cy="11988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ja-JP" sz="3200" b="0" i="1" dirty="0" smtClean="0">
                              <a:solidFill>
                                <a:schemeClr val="tx1"/>
                              </a:solidFill>
                              <a:latin typeface="Cambria Math" panose="02040503050406030204" pitchFamily="18" charset="0"/>
                            </a:rPr>
                          </m:ctrlPr>
                        </m:dPr>
                        <m:e>
                          <m:f>
                            <m:fPr>
                              <m:ctrlPr>
                                <a:rPr lang="en-US" altLang="ja-JP" sz="3200" i="1" dirty="0">
                                  <a:solidFill>
                                    <a:srgbClr val="00B050"/>
                                  </a:solidFill>
                                  <a:latin typeface="Cambria Math" panose="02040503050406030204" pitchFamily="18" charset="0"/>
                                </a:rPr>
                              </m:ctrlPr>
                            </m:fPr>
                            <m:num>
                              <m:sSub>
                                <m:sSubPr>
                                  <m:ctrlPr>
                                    <a:rPr lang="en-US" altLang="ja-JP" sz="3200" i="1" dirty="0">
                                      <a:solidFill>
                                        <a:srgbClr val="00B050"/>
                                      </a:solidFill>
                                      <a:latin typeface="Cambria Math" panose="02040503050406030204" pitchFamily="18" charset="0"/>
                                    </a:rPr>
                                  </m:ctrlPr>
                                </m:sSubPr>
                                <m:e>
                                  <m:r>
                                    <m:rPr>
                                      <m:sty m:val="p"/>
                                    </m:rPr>
                                    <a:rPr lang="en-US" altLang="ja-JP" sz="3200" dirty="0">
                                      <a:solidFill>
                                        <a:srgbClr val="00B050"/>
                                      </a:solidFill>
                                      <a:latin typeface="Cambria Math" panose="02040503050406030204" pitchFamily="18" charset="0"/>
                                    </a:rPr>
                                    <m:t>CH</m:t>
                                  </m:r>
                                </m:e>
                                <m:sub>
                                  <m:r>
                                    <a:rPr lang="en-US" altLang="ja-JP" sz="3200" dirty="0">
                                      <a:solidFill>
                                        <a:srgbClr val="00B050"/>
                                      </a:solidFill>
                                      <a:latin typeface="Cambria Math" panose="02040503050406030204" pitchFamily="18" charset="0"/>
                                    </a:rPr>
                                    <m:t>2</m:t>
                                  </m:r>
                                </m:sub>
                              </m:sSub>
                              <m:r>
                                <m:rPr>
                                  <m:sty m:val="p"/>
                                </m:rPr>
                                <a:rPr lang="en-US" altLang="ja-JP" sz="3200" dirty="0">
                                  <a:solidFill>
                                    <a:srgbClr val="00B050"/>
                                  </a:solidFill>
                                  <a:latin typeface="Cambria Math" panose="02040503050406030204" pitchFamily="18" charset="0"/>
                                </a:rPr>
                                <m:t>DOH</m:t>
                              </m:r>
                            </m:num>
                            <m:den>
                              <m:sSub>
                                <m:sSubPr>
                                  <m:ctrlPr>
                                    <a:rPr lang="en-US" altLang="ja-JP" sz="3200" i="1" dirty="0">
                                      <a:solidFill>
                                        <a:schemeClr val="accent2">
                                          <a:lumMod val="75000"/>
                                        </a:schemeClr>
                                      </a:solidFill>
                                      <a:latin typeface="Cambria Math" panose="02040503050406030204" pitchFamily="18" charset="0"/>
                                    </a:rPr>
                                  </m:ctrlPr>
                                </m:sSubPr>
                                <m:e>
                                  <m:r>
                                    <m:rPr>
                                      <m:sty m:val="p"/>
                                    </m:rPr>
                                    <a:rPr lang="en-US" altLang="ja-JP" sz="3200" dirty="0">
                                      <a:solidFill>
                                        <a:schemeClr val="accent2">
                                          <a:lumMod val="75000"/>
                                        </a:schemeClr>
                                      </a:solidFill>
                                      <a:latin typeface="Cambria Math" panose="02040503050406030204" pitchFamily="18" charset="0"/>
                                    </a:rPr>
                                    <m:t>CH</m:t>
                                  </m:r>
                                </m:e>
                                <m:sub>
                                  <m:r>
                                    <a:rPr lang="en-US" altLang="ja-JP" sz="3200" dirty="0">
                                      <a:solidFill>
                                        <a:schemeClr val="accent2">
                                          <a:lumMod val="75000"/>
                                        </a:schemeClr>
                                      </a:solidFill>
                                      <a:latin typeface="Cambria Math" panose="02040503050406030204" pitchFamily="18" charset="0"/>
                                    </a:rPr>
                                    <m:t>3</m:t>
                                  </m:r>
                                </m:sub>
                              </m:sSub>
                              <m:r>
                                <m:rPr>
                                  <m:sty m:val="p"/>
                                </m:rPr>
                                <a:rPr lang="en-US" altLang="ja-JP" sz="3200" dirty="0">
                                  <a:solidFill>
                                    <a:schemeClr val="accent2">
                                      <a:lumMod val="75000"/>
                                    </a:schemeClr>
                                  </a:solidFill>
                                  <a:latin typeface="Cambria Math" panose="02040503050406030204" pitchFamily="18" charset="0"/>
                                </a:rPr>
                                <m:t>OH</m:t>
                              </m:r>
                            </m:den>
                          </m:f>
                          <m:r>
                            <a:rPr lang="en-US" altLang="zh-CN" sz="3200" i="1">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1</m:t>
                              </m:r>
                            </m:sup>
                          </m:sSup>
                        </m:e>
                      </m:d>
                    </m:oMath>
                  </m:oMathPara>
                </a14:m>
                <a:endParaRPr lang="ja-JP" altLang="en-US" sz="3200" dirty="0">
                  <a:solidFill>
                    <a:schemeClr val="tx1"/>
                  </a:solidFill>
                </a:endParaRPr>
              </a:p>
            </p:txBody>
          </p:sp>
        </mc:Choice>
        <mc:Fallback xmlns="">
          <p:sp>
            <p:nvSpPr>
              <p:cNvPr id="46" name="テキスト ボックス 45">
                <a:extLst>
                  <a:ext uri="{FF2B5EF4-FFF2-40B4-BE49-F238E27FC236}">
                    <a16:creationId xmlns:a16="http://schemas.microsoft.com/office/drawing/2014/main" id="{D4F41DAF-3CCA-AD51-EF70-2F16EB970C3B}"/>
                  </a:ext>
                </a:extLst>
              </p:cNvPr>
              <p:cNvSpPr txBox="1">
                <a:spLocks noRot="1" noChangeAspect="1" noMove="1" noResize="1" noEditPoints="1" noAdjustHandles="1" noChangeArrowheads="1" noChangeShapeType="1" noTextEdit="1"/>
              </p:cNvSpPr>
              <p:nvPr/>
            </p:nvSpPr>
            <p:spPr>
              <a:xfrm>
                <a:off x="8456701" y="3657803"/>
                <a:ext cx="3099406" cy="1198854"/>
              </a:xfrm>
              <a:prstGeom prst="rect">
                <a:avLst/>
              </a:prstGeom>
              <a:blipFill>
                <a:blip r:embed="rId5"/>
                <a:stretch>
                  <a:fillRect r="-51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64C48EE-8443-9C32-B93D-015DC4367BFE}"/>
              </a:ext>
            </a:extLst>
          </p:cNvPr>
          <p:cNvSpPr/>
          <p:nvPr/>
        </p:nvSpPr>
        <p:spPr>
          <a:xfrm>
            <a:off x="7591218" y="2748221"/>
            <a:ext cx="4033713" cy="6463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メタノール内の</a:t>
            </a:r>
            <a:r>
              <a:rPr kumimoji="1" lang="en-US" altLang="ja-JP"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D/H</a:t>
            </a: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比</a:t>
            </a:r>
            <a:endParaRPr kumimoji="1" lang="ja-JP" altLang="en-US" sz="2800" dirty="0">
              <a:solidFill>
                <a:schemeClr val="tx1"/>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8935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35723FE9-1EC3-3299-DB11-F6D124DB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3" y="2272533"/>
            <a:ext cx="2143125" cy="2143125"/>
          </a:xfrm>
          <a:prstGeom prst="rect">
            <a:avLst/>
          </a:prstGeom>
        </p:spPr>
      </p:pic>
      <p:sp>
        <p:nvSpPr>
          <p:cNvPr id="2" name="雲 1">
            <a:extLst>
              <a:ext uri="{FF2B5EF4-FFF2-40B4-BE49-F238E27FC236}">
                <a16:creationId xmlns:a16="http://schemas.microsoft.com/office/drawing/2014/main" id="{4D880AD2-E537-A954-84E4-4A9356395A4A}"/>
              </a:ext>
            </a:extLst>
          </p:cNvPr>
          <p:cNvSpPr/>
          <p:nvPr/>
        </p:nvSpPr>
        <p:spPr>
          <a:xfrm>
            <a:off x="3934185" y="2136963"/>
            <a:ext cx="7995843" cy="2806536"/>
          </a:xfrm>
          <a:prstGeom prst="cloud">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A8FF288F-11D3-5B33-1CF5-60DDD3AEC6C2}"/>
              </a:ext>
            </a:extLst>
          </p:cNvPr>
          <p:cNvSpPr/>
          <p:nvPr/>
        </p:nvSpPr>
        <p:spPr>
          <a:xfrm>
            <a:off x="4568029" y="2837349"/>
            <a:ext cx="6545326" cy="1073824"/>
          </a:xfrm>
          <a:custGeom>
            <a:avLst/>
            <a:gdLst>
              <a:gd name="connsiteX0" fmla="*/ 0 w 6132664"/>
              <a:gd name="connsiteY0" fmla="*/ 1297965 h 2595929"/>
              <a:gd name="connsiteX1" fmla="*/ 3066332 w 6132664"/>
              <a:gd name="connsiteY1" fmla="*/ 0 h 2595929"/>
              <a:gd name="connsiteX2" fmla="*/ 6132664 w 6132664"/>
              <a:gd name="connsiteY2" fmla="*/ 1297965 h 2595929"/>
              <a:gd name="connsiteX3" fmla="*/ 3066332 w 6132664"/>
              <a:gd name="connsiteY3" fmla="*/ 2595930 h 2595929"/>
              <a:gd name="connsiteX4" fmla="*/ 0 w 6132664"/>
              <a:gd name="connsiteY4" fmla="*/ 1297965 h 2595929"/>
              <a:gd name="connsiteX0" fmla="*/ 0 w 6132664"/>
              <a:gd name="connsiteY0" fmla="*/ 1297965 h 1460211"/>
              <a:gd name="connsiteX1" fmla="*/ 3066332 w 6132664"/>
              <a:gd name="connsiteY1" fmla="*/ 0 h 1460211"/>
              <a:gd name="connsiteX2" fmla="*/ 6132664 w 6132664"/>
              <a:gd name="connsiteY2" fmla="*/ 1297965 h 1460211"/>
              <a:gd name="connsiteX3" fmla="*/ 0 w 6132664"/>
              <a:gd name="connsiteY3" fmla="*/ 1297965 h 1460211"/>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21270"/>
              <a:gd name="connsiteX1" fmla="*/ 3066332 w 6132664"/>
              <a:gd name="connsiteY1" fmla="*/ 0 h 1321270"/>
              <a:gd name="connsiteX2" fmla="*/ 6132664 w 6132664"/>
              <a:gd name="connsiteY2" fmla="*/ 1297965 h 1321270"/>
              <a:gd name="connsiteX3" fmla="*/ 0 w 6132664"/>
              <a:gd name="connsiteY3" fmla="*/ 1297965 h 1321270"/>
              <a:gd name="connsiteX0" fmla="*/ 0 w 6132664"/>
              <a:gd name="connsiteY0" fmla="*/ 1297965 h 1306563"/>
              <a:gd name="connsiteX1" fmla="*/ 3066332 w 6132664"/>
              <a:gd name="connsiteY1" fmla="*/ 0 h 1306563"/>
              <a:gd name="connsiteX2" fmla="*/ 6132664 w 6132664"/>
              <a:gd name="connsiteY2" fmla="*/ 1297965 h 1306563"/>
              <a:gd name="connsiteX3" fmla="*/ 0 w 6132664"/>
              <a:gd name="connsiteY3" fmla="*/ 1297965 h 1306563"/>
            </a:gdLst>
            <a:ahLst/>
            <a:cxnLst>
              <a:cxn ang="0">
                <a:pos x="connsiteX0" y="connsiteY0"/>
              </a:cxn>
              <a:cxn ang="0">
                <a:pos x="connsiteX1" y="connsiteY1"/>
              </a:cxn>
              <a:cxn ang="0">
                <a:pos x="connsiteX2" y="connsiteY2"/>
              </a:cxn>
              <a:cxn ang="0">
                <a:pos x="connsiteX3" y="connsiteY3"/>
              </a:cxn>
            </a:cxnLst>
            <a:rect l="l" t="t" r="r" b="b"/>
            <a:pathLst>
              <a:path w="6132664" h="1306563">
                <a:moveTo>
                  <a:pt x="0" y="1297965"/>
                </a:moveTo>
                <a:cubicBezTo>
                  <a:pt x="0" y="581119"/>
                  <a:pt x="1372844" y="0"/>
                  <a:pt x="3066332" y="0"/>
                </a:cubicBezTo>
                <a:cubicBezTo>
                  <a:pt x="4759820" y="0"/>
                  <a:pt x="6132664" y="581119"/>
                  <a:pt x="6132664" y="1297965"/>
                </a:cubicBezTo>
                <a:cubicBezTo>
                  <a:pt x="3875311" y="1321788"/>
                  <a:pt x="3398634" y="1287412"/>
                  <a:pt x="0" y="1297965"/>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b="1" dirty="0">
                <a:latin typeface="BIZ UDPゴシック" panose="020B0400000000000000" pitchFamily="50" charset="-128"/>
                <a:ea typeface="BIZ UDPゴシック" panose="020B0400000000000000" pitchFamily="50" charset="-128"/>
              </a:rPr>
              <a:t>氷微粒子</a:t>
            </a:r>
          </a:p>
        </p:txBody>
      </p:sp>
      <p:sp>
        <p:nvSpPr>
          <p:cNvPr id="3" name="正方形/長方形 2">
            <a:extLst>
              <a:ext uri="{FF2B5EF4-FFF2-40B4-BE49-F238E27FC236}">
                <a16:creationId xmlns:a16="http://schemas.microsoft.com/office/drawing/2014/main" id="{B1299366-59C1-94FA-41F3-12D8FF352B40}"/>
              </a:ext>
            </a:extLst>
          </p:cNvPr>
          <p:cNvSpPr/>
          <p:nvPr/>
        </p:nvSpPr>
        <p:spPr>
          <a:xfrm>
            <a:off x="4808390" y="2067273"/>
            <a:ext cx="1506812"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分子雲</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36AF82C-254D-0D79-3868-C2729F04B594}"/>
                  </a:ext>
                </a:extLst>
              </p:cNvPr>
              <p:cNvSpPr txBox="1"/>
              <p:nvPr/>
            </p:nvSpPr>
            <p:spPr>
              <a:xfrm>
                <a:off x="4296970" y="3129678"/>
                <a:ext cx="2018232"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1" name="テキスト ボックス 20">
                <a:extLst>
                  <a:ext uri="{FF2B5EF4-FFF2-40B4-BE49-F238E27FC236}">
                    <a16:creationId xmlns:a16="http://schemas.microsoft.com/office/drawing/2014/main" id="{836AF82C-254D-0D79-3868-C2729F04B594}"/>
                  </a:ext>
                </a:extLst>
              </p:cNvPr>
              <p:cNvSpPr txBox="1">
                <a:spLocks noRot="1" noChangeAspect="1" noMove="1" noResize="1" noEditPoints="1" noAdjustHandles="1" noChangeArrowheads="1" noChangeShapeType="1" noTextEdit="1"/>
              </p:cNvSpPr>
              <p:nvPr/>
            </p:nvSpPr>
            <p:spPr>
              <a:xfrm>
                <a:off x="4296970" y="3129678"/>
                <a:ext cx="2018232"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0E1C3F6-DA89-2211-B2B4-839B64D29949}"/>
                  </a:ext>
                </a:extLst>
              </p:cNvPr>
              <p:cNvSpPr txBox="1"/>
              <p:nvPr/>
            </p:nvSpPr>
            <p:spPr>
              <a:xfrm>
                <a:off x="5784493" y="2529163"/>
                <a:ext cx="2153007"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𝐂𝐇𝐎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4" name="テキスト ボックス 23">
                <a:extLst>
                  <a:ext uri="{FF2B5EF4-FFF2-40B4-BE49-F238E27FC236}">
                    <a16:creationId xmlns:a16="http://schemas.microsoft.com/office/drawing/2014/main" id="{10E1C3F6-DA89-2211-B2B4-839B64D29949}"/>
                  </a:ext>
                </a:extLst>
              </p:cNvPr>
              <p:cNvSpPr txBox="1">
                <a:spLocks noRot="1" noChangeAspect="1" noMove="1" noResize="1" noEditPoints="1" noAdjustHandles="1" noChangeArrowheads="1" noChangeShapeType="1" noTextEdit="1"/>
              </p:cNvSpPr>
              <p:nvPr/>
            </p:nvSpPr>
            <p:spPr>
              <a:xfrm>
                <a:off x="5784493" y="2529163"/>
                <a:ext cx="2153007" cy="523220"/>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2BC1585-9874-AC8A-A7D7-150E2A733159}"/>
              </a:ext>
            </a:extLst>
          </p:cNvPr>
          <p:cNvSpPr txBox="1"/>
          <p:nvPr/>
        </p:nvSpPr>
        <p:spPr>
          <a:xfrm>
            <a:off x="8275150" y="2614583"/>
            <a:ext cx="904993" cy="369332"/>
          </a:xfrm>
          <a:prstGeom prst="rect">
            <a:avLst/>
          </a:prstGeom>
          <a:noFill/>
        </p:spPr>
        <p:txBody>
          <a:bodyPr wrap="square" rtlCol="0">
            <a:spAutoFit/>
          </a:bodyPr>
          <a:lstStyle/>
          <a:p>
            <a:r>
              <a:rPr kumimoji="1" lang="ja-JP" altLang="en-US" dirty="0"/>
              <a:t>・・・</a:t>
            </a:r>
            <a:endParaRPr kumimoji="1" lang="en-US" altLang="ja-JP"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4C9251C4-85AE-F956-A573-BB95E64385E8}"/>
                  </a:ext>
                </a:extLst>
              </p:cNvPr>
              <p:cNvSpPr txBox="1"/>
              <p:nvPr/>
            </p:nvSpPr>
            <p:spPr>
              <a:xfrm>
                <a:off x="9611690" y="2742740"/>
                <a:ext cx="2172838" cy="954107"/>
              </a:xfrm>
              <a:prstGeom prst="rect">
                <a:avLst/>
              </a:prstGeom>
              <a:solidFill>
                <a:schemeClr val="bg1">
                  <a:alpha val="5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accent2">
                                  <a:lumMod val="75000"/>
                                </a:schemeClr>
                              </a:solidFill>
                              <a:latin typeface="Cambria Math" panose="02040503050406030204" pitchFamily="18" charset="0"/>
                            </a:rPr>
                          </m:ctrlPr>
                        </m:sSubPr>
                        <m:e>
                          <m:r>
                            <a:rPr kumimoji="1" lang="en-US" altLang="ja-JP" sz="2800" b="1" i="0" dirty="0">
                              <a:solidFill>
                                <a:schemeClr val="accent2">
                                  <a:lumMod val="75000"/>
                                </a:schemeClr>
                              </a:solidFill>
                              <a:latin typeface="Cambria Math" panose="02040503050406030204" pitchFamily="18" charset="0"/>
                            </a:rPr>
                            <m:t>𝐂𝐇</m:t>
                          </m:r>
                        </m:e>
                        <m:sub>
                          <m:r>
                            <a:rPr kumimoji="1" lang="en-US" altLang="ja-JP" sz="2800" b="1" i="0" dirty="0">
                              <a:solidFill>
                                <a:schemeClr val="accent2">
                                  <a:lumMod val="75000"/>
                                </a:schemeClr>
                              </a:solidFill>
                              <a:latin typeface="Cambria Math" panose="02040503050406030204" pitchFamily="18" charset="0"/>
                            </a:rPr>
                            <m:t>𝟑</m:t>
                          </m:r>
                        </m:sub>
                      </m:sSub>
                      <m:r>
                        <a:rPr kumimoji="1" lang="en-US" altLang="ja-JP" sz="2800" b="1" i="0" dirty="0">
                          <a:solidFill>
                            <a:schemeClr val="accent2">
                              <a:lumMod val="75000"/>
                            </a:schemeClr>
                          </a:solidFill>
                          <a:latin typeface="Cambria Math" panose="02040503050406030204" pitchFamily="18" charset="0"/>
                        </a:rPr>
                        <m:t>𝐎𝐇</m:t>
                      </m:r>
                      <m:r>
                        <a:rPr kumimoji="1" lang="en-US" altLang="ja-JP" sz="2800" b="1" i="0" dirty="0" smtClean="0">
                          <a:solidFill>
                            <a:schemeClr val="accent2">
                              <a:lumMod val="75000"/>
                            </a:schemeClr>
                          </a:solidFill>
                          <a:latin typeface="Cambria Math" panose="02040503050406030204" pitchFamily="18" charset="0"/>
                        </a:rPr>
                        <m:t> </m:t>
                      </m:r>
                    </m:oMath>
                  </m:oMathPara>
                </a14:m>
                <a:endParaRPr kumimoji="1" lang="en-US" altLang="ja-JP" sz="2800" b="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rPr>
                        <m:t>𝐨𝐫</m:t>
                      </m:r>
                      <m:r>
                        <a:rPr kumimoji="1" lang="en-US" altLang="ja-JP" sz="2800" b="1" i="0" dirty="0" smtClean="0">
                          <a:latin typeface="Cambria Math" panose="02040503050406030204" pitchFamily="18" charset="0"/>
                        </a:rPr>
                        <m:t> </m:t>
                      </m:r>
                      <m:sSub>
                        <m:sSubPr>
                          <m:ctrlPr>
                            <a:rPr lang="en-US" altLang="ja-JP" sz="2800" b="1" i="1" dirty="0" smtClean="0">
                              <a:solidFill>
                                <a:schemeClr val="accent6">
                                  <a:lumMod val="75000"/>
                                </a:schemeClr>
                              </a:solidFill>
                              <a:latin typeface="Cambria Math" panose="02040503050406030204" pitchFamily="18" charset="0"/>
                            </a:rPr>
                          </m:ctrlPr>
                        </m:sSubPr>
                        <m:e>
                          <m:r>
                            <a:rPr lang="en-US" altLang="ja-JP" sz="2800" b="1" i="0" dirty="0">
                              <a:solidFill>
                                <a:schemeClr val="accent6">
                                  <a:lumMod val="75000"/>
                                </a:schemeClr>
                              </a:solidFill>
                              <a:latin typeface="Cambria Math" panose="02040503050406030204" pitchFamily="18" charset="0"/>
                            </a:rPr>
                            <m:t>𝐂𝐇</m:t>
                          </m:r>
                        </m:e>
                        <m:sub>
                          <m:r>
                            <a:rPr lang="en-US" altLang="ja-JP" sz="2800" b="1" i="0" dirty="0">
                              <a:solidFill>
                                <a:schemeClr val="accent6">
                                  <a:lumMod val="75000"/>
                                </a:schemeClr>
                              </a:solidFill>
                              <a:latin typeface="Cambria Math" panose="02040503050406030204" pitchFamily="18" charset="0"/>
                            </a:rPr>
                            <m:t>𝟐</m:t>
                          </m:r>
                        </m:sub>
                      </m:sSub>
                      <m:r>
                        <a:rPr lang="en-US" altLang="ja-JP" sz="2800" b="1" i="0" dirty="0">
                          <a:solidFill>
                            <a:schemeClr val="accent6">
                              <a:lumMod val="75000"/>
                            </a:schemeClr>
                          </a:solidFill>
                          <a:latin typeface="Cambria Math" panose="02040503050406030204" pitchFamily="18" charset="0"/>
                        </a:rPr>
                        <m:t>𝐃𝐎𝐇</m:t>
                      </m:r>
                    </m:oMath>
                  </m:oMathPara>
                </a14:m>
                <a:endParaRPr kumimoji="1" lang="ja-JP" altLang="en-US" sz="2800" b="1" dirty="0"/>
              </a:p>
            </p:txBody>
          </p:sp>
        </mc:Choice>
        <mc:Fallback xmlns="">
          <p:sp>
            <p:nvSpPr>
              <p:cNvPr id="35" name="テキスト ボックス 34">
                <a:extLst>
                  <a:ext uri="{FF2B5EF4-FFF2-40B4-BE49-F238E27FC236}">
                    <a16:creationId xmlns:a16="http://schemas.microsoft.com/office/drawing/2014/main" id="{4C9251C4-85AE-F956-A573-BB95E64385E8}"/>
                  </a:ext>
                </a:extLst>
              </p:cNvPr>
              <p:cNvSpPr txBox="1">
                <a:spLocks noRot="1" noChangeAspect="1" noMove="1" noResize="1" noEditPoints="1" noAdjustHandles="1" noChangeArrowheads="1" noChangeShapeType="1" noTextEdit="1"/>
              </p:cNvSpPr>
              <p:nvPr/>
            </p:nvSpPr>
            <p:spPr>
              <a:xfrm>
                <a:off x="9611690" y="2742740"/>
                <a:ext cx="2172838" cy="954107"/>
              </a:xfrm>
              <a:prstGeom prst="rect">
                <a:avLst/>
              </a:prstGeom>
              <a:blipFill>
                <a:blip r:embed="rId6"/>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9624380-2F57-CACF-A8D7-3A65D68D67AE}"/>
              </a:ext>
            </a:extLst>
          </p:cNvPr>
          <p:cNvCxnSpPr>
            <a:cxnSpLocks/>
          </p:cNvCxnSpPr>
          <p:nvPr/>
        </p:nvCxnSpPr>
        <p:spPr>
          <a:xfrm>
            <a:off x="9205191" y="2786549"/>
            <a:ext cx="565818" cy="1585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19C727C4-C16F-81DB-6250-84C71890BC73}"/>
              </a:ext>
            </a:extLst>
          </p:cNvPr>
          <p:cNvSpPr txBox="1"/>
          <p:nvPr/>
        </p:nvSpPr>
        <p:spPr>
          <a:xfrm>
            <a:off x="793850" y="220961"/>
            <a:ext cx="4639412"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メタノールの反応経路</a:t>
            </a:r>
          </a:p>
        </p:txBody>
      </p:sp>
      <p:sp>
        <p:nvSpPr>
          <p:cNvPr id="69" name="テキスト ボックス 68">
            <a:extLst>
              <a:ext uri="{FF2B5EF4-FFF2-40B4-BE49-F238E27FC236}">
                <a16:creationId xmlns:a16="http://schemas.microsoft.com/office/drawing/2014/main" id="{F6387344-7FD2-2764-FFCB-1403E0C07395}"/>
              </a:ext>
            </a:extLst>
          </p:cNvPr>
          <p:cNvSpPr txBox="1"/>
          <p:nvPr/>
        </p:nvSpPr>
        <p:spPr>
          <a:xfrm>
            <a:off x="793850" y="973146"/>
            <a:ext cx="7995842"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分子雲には氷微粒子が存在</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メタノール分子は氷表面において生成</a:t>
            </a:r>
            <a:endParaRPr lang="en-US" altLang="ja-JP" sz="2800" dirty="0">
              <a:latin typeface="BIZ UDPゴシック" panose="020B0400000000000000" pitchFamily="50" charset="-128"/>
              <a:ea typeface="BIZ UDPゴシック" panose="020B0400000000000000" pitchFamily="50" charset="-128"/>
            </a:endParaRPr>
          </a:p>
        </p:txBody>
      </p:sp>
      <p:cxnSp>
        <p:nvCxnSpPr>
          <p:cNvPr id="10" name="直線コネクタ 9">
            <a:extLst>
              <a:ext uri="{FF2B5EF4-FFF2-40B4-BE49-F238E27FC236}">
                <a16:creationId xmlns:a16="http://schemas.microsoft.com/office/drawing/2014/main" id="{570CD87D-65D0-4ABC-EE71-9ABCE475B697}"/>
              </a:ext>
            </a:extLst>
          </p:cNvPr>
          <p:cNvCxnSpPr>
            <a:cxnSpLocks/>
          </p:cNvCxnSpPr>
          <p:nvPr/>
        </p:nvCxnSpPr>
        <p:spPr>
          <a:xfrm flipH="1" flipV="1">
            <a:off x="1152268" y="3696847"/>
            <a:ext cx="3415761" cy="9028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4C23F8-0120-8D6C-C366-EFBF74C2E356}"/>
              </a:ext>
            </a:extLst>
          </p:cNvPr>
          <p:cNvCxnSpPr>
            <a:cxnSpLocks/>
          </p:cNvCxnSpPr>
          <p:nvPr/>
        </p:nvCxnSpPr>
        <p:spPr>
          <a:xfrm flipH="1">
            <a:off x="1194789" y="2561348"/>
            <a:ext cx="3519746" cy="97888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フローチャート: 結合子 14">
            <a:extLst>
              <a:ext uri="{FF2B5EF4-FFF2-40B4-BE49-F238E27FC236}">
                <a16:creationId xmlns:a16="http://schemas.microsoft.com/office/drawing/2014/main" id="{F61AAEB1-93B9-1764-CAB4-4FAC38CF00E7}"/>
              </a:ext>
            </a:extLst>
          </p:cNvPr>
          <p:cNvSpPr/>
          <p:nvPr/>
        </p:nvSpPr>
        <p:spPr>
          <a:xfrm>
            <a:off x="1142391" y="3508159"/>
            <a:ext cx="193327" cy="214086"/>
          </a:xfrm>
          <a:prstGeom prst="flowChartConnec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28">
            <a:extLst>
              <a:ext uri="{FF2B5EF4-FFF2-40B4-BE49-F238E27FC236}">
                <a16:creationId xmlns:a16="http://schemas.microsoft.com/office/drawing/2014/main" id="{2719EECA-E609-5B43-9A62-72A21AEE975E}"/>
              </a:ext>
            </a:extLst>
          </p:cNvPr>
          <p:cNvSpPr txBox="1"/>
          <p:nvPr/>
        </p:nvSpPr>
        <p:spPr>
          <a:xfrm>
            <a:off x="4578132" y="4677900"/>
            <a:ext cx="5109091" cy="584775"/>
          </a:xfrm>
          <a:prstGeom prst="rect">
            <a:avLst/>
          </a:prstGeom>
          <a:solidFill>
            <a:schemeClr val="bg1"/>
          </a:solidFill>
        </p:spPr>
        <p:txBody>
          <a:bodyPr wrap="none" rtlCol="0">
            <a:spAutoFit/>
          </a:bodyPr>
          <a:lstStyle/>
          <a:p>
            <a:r>
              <a:rPr kumimoji="1" lang="ja-JP" altLang="en-US" sz="3200" dirty="0">
                <a:latin typeface="BIZ UDゴシック" panose="020B0400000000000000" pitchFamily="49" charset="-128"/>
                <a:ea typeface="BIZ UDゴシック" panose="020B0400000000000000" pitchFamily="49" charset="-128"/>
              </a:rPr>
              <a:t>重水素濃縮の機構は未解明</a:t>
            </a:r>
          </a:p>
        </p:txBody>
      </p:sp>
      <p:cxnSp>
        <p:nvCxnSpPr>
          <p:cNvPr id="22" name="直線矢印コネクタ 21">
            <a:extLst>
              <a:ext uri="{FF2B5EF4-FFF2-40B4-BE49-F238E27FC236}">
                <a16:creationId xmlns:a16="http://schemas.microsoft.com/office/drawing/2014/main" id="{E6B6F740-CECE-9418-6741-D4B1E3594A73}"/>
              </a:ext>
            </a:extLst>
          </p:cNvPr>
          <p:cNvCxnSpPr>
            <a:cxnSpLocks/>
          </p:cNvCxnSpPr>
          <p:nvPr/>
        </p:nvCxnSpPr>
        <p:spPr>
          <a:xfrm flipV="1">
            <a:off x="5345687" y="2859769"/>
            <a:ext cx="570142" cy="204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7F8288-3A10-EF4A-4F8C-1873DF227B8E}"/>
              </a:ext>
            </a:extLst>
          </p:cNvPr>
          <p:cNvCxnSpPr>
            <a:cxnSpLocks/>
          </p:cNvCxnSpPr>
          <p:nvPr/>
        </p:nvCxnSpPr>
        <p:spPr>
          <a:xfrm>
            <a:off x="7767538" y="2791111"/>
            <a:ext cx="5472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45FBE3-E121-00DE-62AC-5EAE8E7642BF}"/>
              </a:ext>
            </a:extLst>
          </p:cNvPr>
          <p:cNvSpPr txBox="1"/>
          <p:nvPr/>
        </p:nvSpPr>
        <p:spPr>
          <a:xfrm>
            <a:off x="793850" y="2359154"/>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計算手法</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2EEEA8F0-FD55-BD66-AD5C-A0828E0A0DFE}"/>
              </a:ext>
            </a:extLst>
          </p:cNvPr>
          <p:cNvSpPr txBox="1"/>
          <p:nvPr/>
        </p:nvSpPr>
        <p:spPr>
          <a:xfrm>
            <a:off x="793850" y="3111339"/>
            <a:ext cx="7995842" cy="1815882"/>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Gaussian09</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プログラムを使用</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密度汎関数（</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DFT</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）法を用いる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様々な汎関数と基底関数の組み合わせを使用する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128A97E-CDFB-48F2-67BF-84D159D7E898}"/>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D479A8A-028B-E144-2DA3-8724DB020E39}"/>
              </a:ext>
            </a:extLst>
          </p:cNvPr>
          <p:cNvSpPr txBox="1"/>
          <p:nvPr/>
        </p:nvSpPr>
        <p:spPr>
          <a:xfrm>
            <a:off x="793849" y="973146"/>
            <a:ext cx="10309579" cy="523220"/>
          </a:xfrm>
          <a:prstGeom prst="rect">
            <a:avLst/>
          </a:prstGeom>
          <a:noFill/>
        </p:spPr>
        <p:txBody>
          <a:bodyPr wrap="square" rtlCol="0">
            <a:spAutoFit/>
          </a:bodyPr>
          <a:lstStyle/>
          <a:p>
            <a:r>
              <a:rPr lang="ja-JP" altLang="en-US" sz="2800" b="1" dirty="0"/>
              <a:t>氷表面でのメタノール生成過程における重水素濃縮の解明</a:t>
            </a:r>
            <a:endParaRPr lang="en-US" altLang="ja-JP" sz="2800" b="1" dirty="0"/>
          </a:p>
        </p:txBody>
      </p:sp>
    </p:spTree>
    <p:extLst>
      <p:ext uri="{BB962C8B-B14F-4D97-AF65-F5344CB8AC3E}">
        <p14:creationId xmlns:p14="http://schemas.microsoft.com/office/powerpoint/2010/main" val="35070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B13D45A-08DC-D4B6-D389-973D528810B4}"/>
              </a:ext>
            </a:extLst>
          </p:cNvPr>
          <p:cNvSpPr txBox="1"/>
          <p:nvPr/>
        </p:nvSpPr>
        <p:spPr>
          <a:xfrm>
            <a:off x="793850" y="973146"/>
            <a:ext cx="7995842" cy="523220"/>
          </a:xfrm>
          <a:prstGeom prst="rect">
            <a:avLst/>
          </a:prstGeom>
          <a:noFill/>
        </p:spPr>
        <p:txBody>
          <a:bodyPr wrap="square" rtlCol="0">
            <a:spAutoFit/>
          </a:bodyPr>
          <a:lstStyle/>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との反応過程</a:t>
            </a:r>
            <a:endParaRPr lang="en-US" altLang="ja-JP" sz="28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7D3E9F89-EBF0-9298-8699-E7112A72E822}"/>
              </a:ext>
            </a:extLst>
          </p:cNvPr>
          <p:cNvPicPr>
            <a:picLocks noChangeAspect="1"/>
          </p:cNvPicPr>
          <p:nvPr/>
        </p:nvPicPr>
        <p:blipFill rotWithShape="1">
          <a:blip r:embed="rId2"/>
          <a:srcRect l="9705" b="-2155"/>
          <a:stretch/>
        </p:blipFill>
        <p:spPr>
          <a:xfrm>
            <a:off x="475188" y="1852039"/>
            <a:ext cx="3793031" cy="3383955"/>
          </a:xfrm>
          <a:prstGeom prst="rect">
            <a:avLst/>
          </a:prstGeom>
        </p:spPr>
      </p:pic>
      <p:pic>
        <p:nvPicPr>
          <p:cNvPr id="4" name="図 3">
            <a:extLst>
              <a:ext uri="{FF2B5EF4-FFF2-40B4-BE49-F238E27FC236}">
                <a16:creationId xmlns:a16="http://schemas.microsoft.com/office/drawing/2014/main" id="{6519CC44-C3D1-D22D-69BF-88ECA69B2942}"/>
              </a:ext>
            </a:extLst>
          </p:cNvPr>
          <p:cNvPicPr>
            <a:picLocks noChangeAspect="1"/>
          </p:cNvPicPr>
          <p:nvPr/>
        </p:nvPicPr>
        <p:blipFill rotWithShape="1">
          <a:blip r:embed="rId3"/>
          <a:srcRect l="11609" t="15231" r="15965" b="8788"/>
          <a:stretch/>
        </p:blipFill>
        <p:spPr>
          <a:xfrm>
            <a:off x="4981345" y="3380036"/>
            <a:ext cx="1985612" cy="1842446"/>
          </a:xfrm>
          <a:prstGeom prst="rect">
            <a:avLst/>
          </a:prstGeom>
        </p:spPr>
      </p:pic>
      <p:pic>
        <p:nvPicPr>
          <p:cNvPr id="5" name="図 4">
            <a:extLst>
              <a:ext uri="{FF2B5EF4-FFF2-40B4-BE49-F238E27FC236}">
                <a16:creationId xmlns:a16="http://schemas.microsoft.com/office/drawing/2014/main" id="{DF39050D-5659-DD9D-0430-6125C2FC4945}"/>
              </a:ext>
            </a:extLst>
          </p:cNvPr>
          <p:cNvPicPr>
            <a:picLocks noChangeAspect="1"/>
          </p:cNvPicPr>
          <p:nvPr/>
        </p:nvPicPr>
        <p:blipFill rotWithShape="1">
          <a:blip r:embed="rId4"/>
          <a:srcRect l="7644" t="16639" r="19083" b="13549"/>
          <a:stretch/>
        </p:blipFill>
        <p:spPr>
          <a:xfrm>
            <a:off x="9470334" y="4021068"/>
            <a:ext cx="1693035" cy="1214926"/>
          </a:xfrm>
          <a:prstGeom prst="rect">
            <a:avLst/>
          </a:prstGeom>
        </p:spPr>
      </p:pic>
      <p:sp>
        <p:nvSpPr>
          <p:cNvPr id="6" name="テキスト ボックス 5">
            <a:extLst>
              <a:ext uri="{FF2B5EF4-FFF2-40B4-BE49-F238E27FC236}">
                <a16:creationId xmlns:a16="http://schemas.microsoft.com/office/drawing/2014/main" id="{0A85260F-AEAA-4E1A-D4F4-23F4F3C44ECF}"/>
              </a:ext>
            </a:extLst>
          </p:cNvPr>
          <p:cNvSpPr txBox="1"/>
          <p:nvPr/>
        </p:nvSpPr>
        <p:spPr>
          <a:xfrm>
            <a:off x="475188" y="2301924"/>
            <a:ext cx="2668648" cy="954107"/>
          </a:xfrm>
          <a:prstGeom prst="rect">
            <a:avLst/>
          </a:prstGeom>
          <a:noFill/>
        </p:spPr>
        <p:txBody>
          <a:bodyPr wrap="square" rtlCol="0">
            <a:spAutoFit/>
          </a:bodyPr>
          <a:lstStyle/>
          <a:p>
            <a:r>
              <a:rPr lang="en-US" altLang="ja-JP" sz="2800" dirty="0">
                <a:latin typeface="BIZ UDPゴシック" panose="020B0400000000000000" pitchFamily="50" charset="-128"/>
                <a:ea typeface="BIZ UDPゴシック" panose="020B0400000000000000" pitchFamily="50" charset="-128"/>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BIZ UDPゴシック" panose="020B0400000000000000" pitchFamily="50" charset="-128"/>
                <a:ea typeface="BIZ UDPゴシック" panose="020B0400000000000000" pitchFamily="50" charset="-128"/>
              </a:rPr>
              <a:t>H</a:t>
            </a:r>
            <a:r>
              <a:rPr lang="ja-JP" altLang="en-US" sz="2800" dirty="0">
                <a:latin typeface="BIZ UDPゴシック" panose="020B0400000000000000" pitchFamily="50" charset="-128"/>
                <a:ea typeface="BIZ UDPゴシック" panose="020B0400000000000000" pitchFamily="50" charset="-128"/>
              </a:rPr>
              <a:t>原子の反応状態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ECAEAB-A9D9-1131-2D34-741E654F786F}"/>
              </a:ext>
            </a:extLst>
          </p:cNvPr>
          <p:cNvSpPr txBox="1"/>
          <p:nvPr/>
        </p:nvSpPr>
        <p:spPr>
          <a:xfrm>
            <a:off x="8789692" y="2301923"/>
            <a:ext cx="2552433"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生成する</a:t>
            </a:r>
            <a:r>
              <a:rPr kumimoji="1" lang="en-US" altLang="ja-JP" sz="2800" dirty="0">
                <a:latin typeface="BIZ UDPゴシック" panose="020B0400000000000000" pitchFamily="50" charset="-128"/>
                <a:ea typeface="BIZ UDPゴシック" panose="020B0400000000000000" pitchFamily="50" charset="-128"/>
              </a:rPr>
              <a:t>CHO</a:t>
            </a:r>
            <a:r>
              <a:rPr kumimoji="1" lang="ja-JP" altLang="en-US" sz="2800" dirty="0">
                <a:latin typeface="BIZ UDPゴシック" panose="020B0400000000000000" pitchFamily="50" charset="-128"/>
                <a:ea typeface="BIZ UDPゴシック" panose="020B0400000000000000" pitchFamily="50" charset="-128"/>
              </a:rPr>
              <a:t>分子</a:t>
            </a:r>
          </a:p>
        </p:txBody>
      </p:sp>
      <p:sp>
        <p:nvSpPr>
          <p:cNvPr id="18" name="テキスト ボックス 17">
            <a:extLst>
              <a:ext uri="{FF2B5EF4-FFF2-40B4-BE49-F238E27FC236}">
                <a16:creationId xmlns:a16="http://schemas.microsoft.com/office/drawing/2014/main" id="{F67FF90A-715C-6F80-26DB-BD284FBBC52F}"/>
              </a:ext>
            </a:extLst>
          </p:cNvPr>
          <p:cNvSpPr txBox="1"/>
          <p:nvPr/>
        </p:nvSpPr>
        <p:spPr>
          <a:xfrm>
            <a:off x="4733697" y="2300658"/>
            <a:ext cx="2931612" cy="954107"/>
          </a:xfrm>
          <a:prstGeom prst="rect">
            <a:avLst/>
          </a:prstGeom>
          <a:noFill/>
        </p:spPr>
        <p:txBody>
          <a:bodyPr wrap="square" rtlCol="0">
            <a:spAutoFit/>
          </a:bodyPr>
          <a:lstStyle/>
          <a:p>
            <a:r>
              <a:rPr lang="en-US" altLang="ja-JP" sz="2800" dirty="0">
                <a:latin typeface="BIZ UDPゴシック" panose="020B0400000000000000" pitchFamily="50" charset="-128"/>
                <a:ea typeface="BIZ UDPゴシック" panose="020B0400000000000000" pitchFamily="50" charset="-128"/>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BIZ UDPゴシック" panose="020B0400000000000000" pitchFamily="50" charset="-128"/>
                <a:ea typeface="BIZ UDPゴシック" panose="020B0400000000000000" pitchFamily="50" charset="-128"/>
              </a:rPr>
              <a:t>H</a:t>
            </a:r>
            <a:r>
              <a:rPr lang="ja-JP" altLang="en-US" sz="2800" dirty="0">
                <a:latin typeface="BIZ UDPゴシック" panose="020B0400000000000000" pitchFamily="50" charset="-128"/>
                <a:ea typeface="BIZ UDPゴシック" panose="020B0400000000000000" pitchFamily="50" charset="-128"/>
              </a:rPr>
              <a:t>原子の遷移状態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矢印: 右 18">
            <a:extLst>
              <a:ext uri="{FF2B5EF4-FFF2-40B4-BE49-F238E27FC236}">
                <a16:creationId xmlns:a16="http://schemas.microsoft.com/office/drawing/2014/main" id="{837659EC-9662-9D9A-5DB8-7204798E0AAA}"/>
              </a:ext>
            </a:extLst>
          </p:cNvPr>
          <p:cNvSpPr/>
          <p:nvPr/>
        </p:nvSpPr>
        <p:spPr>
          <a:xfrm>
            <a:off x="2699384" y="3705916"/>
            <a:ext cx="1703172" cy="47438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2AC33191-FD61-5981-FFC2-F249CCEEA083}"/>
              </a:ext>
            </a:extLst>
          </p:cNvPr>
          <p:cNvSpPr/>
          <p:nvPr/>
        </p:nvSpPr>
        <p:spPr>
          <a:xfrm>
            <a:off x="7279405" y="3705916"/>
            <a:ext cx="1703172" cy="47438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59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B13D45A-08DC-D4B6-D389-973D528810B4}"/>
              </a:ext>
            </a:extLst>
          </p:cNvPr>
          <p:cNvSpPr txBox="1"/>
          <p:nvPr/>
        </p:nvSpPr>
        <p:spPr>
          <a:xfrm>
            <a:off x="793850" y="973146"/>
            <a:ext cx="799584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活性化エネルギー</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294672D-763A-4D7F-112F-34B24761F853}"/>
              </a:ext>
            </a:extLst>
          </p:cNvPr>
          <p:cNvSpPr txBox="1"/>
          <p:nvPr/>
        </p:nvSpPr>
        <p:spPr>
          <a:xfrm>
            <a:off x="1588550" y="2628394"/>
            <a:ext cx="3507509"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2400" dirty="0">
              <a:latin typeface="ＭＳ Ｐ明朝" panose="02020600040205080304" pitchFamily="18" charset="-128"/>
              <a:ea typeface="ＭＳ Ｐ明朝" panose="02020600040205080304" pitchFamily="18" charset="-128"/>
            </a:endParaRPr>
          </a:p>
        </p:txBody>
      </p:sp>
      <p:sp>
        <p:nvSpPr>
          <p:cNvPr id="10" name="テキスト ボックス 9">
            <a:extLst>
              <a:ext uri="{FF2B5EF4-FFF2-40B4-BE49-F238E27FC236}">
                <a16:creationId xmlns:a16="http://schemas.microsoft.com/office/drawing/2014/main" id="{71FC67F8-14A3-4F17-1BE1-6ECC5A09524A}"/>
              </a:ext>
            </a:extLst>
          </p:cNvPr>
          <p:cNvSpPr txBox="1"/>
          <p:nvPr/>
        </p:nvSpPr>
        <p:spPr>
          <a:xfrm>
            <a:off x="5782223" y="2628393"/>
            <a:ext cx="3797071"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15587C-2C95-C759-ABE4-EE36121770AA}"/>
              </a:ext>
            </a:extLst>
          </p:cNvPr>
          <p:cNvSpPr txBox="1"/>
          <p:nvPr/>
        </p:nvSpPr>
        <p:spPr>
          <a:xfrm>
            <a:off x="1588550" y="3314040"/>
            <a:ext cx="36022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764F0CA7-46AE-E749-1555-76B1E08BC03A}"/>
              </a:ext>
            </a:extLst>
          </p:cNvPr>
          <p:cNvSpPr txBox="1"/>
          <p:nvPr/>
        </p:nvSpPr>
        <p:spPr>
          <a:xfrm>
            <a:off x="1629106" y="3999686"/>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DD5F8D75-B5C9-2194-25B6-631F0AD8DE17}"/>
              </a:ext>
            </a:extLst>
          </p:cNvPr>
          <p:cNvSpPr txBox="1"/>
          <p:nvPr/>
        </p:nvSpPr>
        <p:spPr>
          <a:xfrm>
            <a:off x="1629106" y="4685332"/>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テキスト ボックス 13">
            <a:extLst>
              <a:ext uri="{FF2B5EF4-FFF2-40B4-BE49-F238E27FC236}">
                <a16:creationId xmlns:a16="http://schemas.microsoft.com/office/drawing/2014/main" id="{CB4326D5-CA4D-448D-A371-0515A2627515}"/>
              </a:ext>
            </a:extLst>
          </p:cNvPr>
          <p:cNvSpPr txBox="1"/>
          <p:nvPr/>
        </p:nvSpPr>
        <p:spPr>
          <a:xfrm>
            <a:off x="6845359" y="3314039"/>
            <a:ext cx="1088605" cy="461665"/>
          </a:xfrm>
          <a:prstGeom prst="rect">
            <a:avLst/>
          </a:prstGeom>
          <a:noFill/>
        </p:spPr>
        <p:txBody>
          <a:bodyPr wrap="square" rtlCol="0">
            <a:spAutoFit/>
          </a:bodyPr>
          <a:lstStyle/>
          <a:p>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2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07B25E5B-CCC4-7EC0-7176-28F6E1E64231}"/>
              </a:ext>
            </a:extLst>
          </p:cNvPr>
          <p:cNvSpPr txBox="1"/>
          <p:nvPr/>
        </p:nvSpPr>
        <p:spPr>
          <a:xfrm>
            <a:off x="6845359" y="3999686"/>
            <a:ext cx="1088605" cy="461665"/>
          </a:xfrm>
          <a:prstGeom prst="rect">
            <a:avLst/>
          </a:prstGeom>
          <a:noFill/>
        </p:spPr>
        <p:txBody>
          <a:bodyPr wrap="square" rtlCol="0">
            <a:spAutoFit/>
          </a:bodyPr>
          <a:lstStyle/>
          <a:p>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24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FF13239-0A18-5EB7-08DE-7EDF26DC17C6}"/>
              </a:ext>
            </a:extLst>
          </p:cNvPr>
          <p:cNvSpPr txBox="1"/>
          <p:nvPr/>
        </p:nvSpPr>
        <p:spPr>
          <a:xfrm>
            <a:off x="6845361" y="4685332"/>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1.886</a:t>
            </a:r>
            <a:endParaRPr kumimoji="1" lang="ja-JP" altLang="en-US" sz="2400" dirty="0">
              <a:latin typeface="Times New Roman" panose="02020603050405020304" pitchFamily="18" charset="0"/>
              <a:cs typeface="Times New Roman" panose="02020603050405020304" pitchFamily="18" charset="0"/>
            </a:endParaRPr>
          </a:p>
        </p:txBody>
      </p:sp>
      <p:cxnSp>
        <p:nvCxnSpPr>
          <p:cNvPr id="17" name="直線コネクタ 16">
            <a:extLst>
              <a:ext uri="{FF2B5EF4-FFF2-40B4-BE49-F238E27FC236}">
                <a16:creationId xmlns:a16="http://schemas.microsoft.com/office/drawing/2014/main" id="{C2939910-2CEA-826B-B3E3-D186F509D0CB}"/>
              </a:ext>
            </a:extLst>
          </p:cNvPr>
          <p:cNvCxnSpPr>
            <a:cxnSpLocks/>
          </p:cNvCxnSpPr>
          <p:nvPr/>
        </p:nvCxnSpPr>
        <p:spPr>
          <a:xfrm>
            <a:off x="1588550" y="5317033"/>
            <a:ext cx="838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F0DFC87-D5B3-6A65-3DEC-E4358736ED9E}"/>
              </a:ext>
            </a:extLst>
          </p:cNvPr>
          <p:cNvCxnSpPr>
            <a:cxnSpLocks/>
          </p:cNvCxnSpPr>
          <p:nvPr/>
        </p:nvCxnSpPr>
        <p:spPr>
          <a:xfrm>
            <a:off x="1588549" y="3241875"/>
            <a:ext cx="838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1573EC5-7B5C-A0B3-8CAB-A50E3B111AAF}"/>
              </a:ext>
            </a:extLst>
          </p:cNvPr>
          <p:cNvCxnSpPr>
            <a:cxnSpLocks/>
          </p:cNvCxnSpPr>
          <p:nvPr/>
        </p:nvCxnSpPr>
        <p:spPr>
          <a:xfrm>
            <a:off x="1588549" y="2499351"/>
            <a:ext cx="838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11">
            <a:extLst>
              <a:ext uri="{FF2B5EF4-FFF2-40B4-BE49-F238E27FC236}">
                <a16:creationId xmlns:a16="http://schemas.microsoft.com/office/drawing/2014/main" id="{6AF65DD5-AFD7-9737-07CC-787D87BDEA0D}"/>
              </a:ext>
            </a:extLst>
          </p:cNvPr>
          <p:cNvSpPr txBox="1"/>
          <p:nvPr/>
        </p:nvSpPr>
        <p:spPr>
          <a:xfrm>
            <a:off x="1510703" y="1557449"/>
            <a:ext cx="8692076" cy="285750"/>
          </a:xfrm>
          <a:prstGeom prst="rect">
            <a:avLst/>
          </a:prstGeom>
          <a:noFill/>
        </p:spPr>
        <p:txBody>
          <a:bodyPr wrap="square" rtlCol="0">
            <a:noAutofit/>
          </a:bodyPr>
          <a:lstStyle/>
          <a:p>
            <a:pPr algn="just"/>
            <a:r>
              <a:rPr lang="en-US" sz="2400" b="1" kern="1200" dirty="0">
                <a:solidFill>
                  <a:srgbClr val="000000"/>
                </a:solidFill>
                <a:effectLst/>
                <a:latin typeface="Times New Roman" panose="02020603050405020304" pitchFamily="18" charset="0"/>
                <a:ea typeface="ＭＳ Ｐ明朝" panose="02020600040205080304" pitchFamily="18" charset="-128"/>
                <a:cs typeface="Angsana New" panose="02020603050405020304" pitchFamily="18" charset="-34"/>
              </a:rPr>
              <a:t>Table 1 </a:t>
            </a:r>
            <a:r>
              <a:rPr lang="en-US" sz="2400" kern="1200" dirty="0">
                <a:solidFill>
                  <a:srgbClr val="374151"/>
                </a:solidFill>
                <a:effectLst/>
                <a:latin typeface="Times New Roman" panose="02020603050405020304" pitchFamily="18" charset="0"/>
                <a:ea typeface="ＭＳ Ｐ明朝" panose="02020600040205080304" pitchFamily="18" charset="-128"/>
                <a:cs typeface="Times New Roman" panose="02020603050405020304" pitchFamily="18" charset="0"/>
              </a:rPr>
              <a:t>Activation energies obtained from several computational level</a:t>
            </a:r>
            <a:endParaRPr lang="ja-JP" sz="2400" kern="100" dirty="0">
              <a:effectLst/>
              <a:latin typeface="Times New Roman" panose="02020603050405020304" pitchFamily="18" charset="0"/>
              <a:ea typeface="ＭＳ Ｐ明朝" panose="02020600040205080304" pitchFamily="18" charset="-128"/>
              <a:cs typeface="Angsana New" panose="02020603050405020304" pitchFamily="18" charset="-34"/>
            </a:endParaRPr>
          </a:p>
        </p:txBody>
      </p:sp>
    </p:spTree>
    <p:extLst>
      <p:ext uri="{BB962C8B-B14F-4D97-AF65-F5344CB8AC3E}">
        <p14:creationId xmlns:p14="http://schemas.microsoft.com/office/powerpoint/2010/main" val="17122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grpSp>
        <p:nvGrpSpPr>
          <p:cNvPr id="7" name="グループ化 6">
            <a:extLst>
              <a:ext uri="{FF2B5EF4-FFF2-40B4-BE49-F238E27FC236}">
                <a16:creationId xmlns:a16="http://schemas.microsoft.com/office/drawing/2014/main" id="{83380693-7EE8-2663-A3B6-29DCE272706E}"/>
              </a:ext>
            </a:extLst>
          </p:cNvPr>
          <p:cNvGrpSpPr/>
          <p:nvPr/>
        </p:nvGrpSpPr>
        <p:grpSpPr>
          <a:xfrm>
            <a:off x="2873829" y="1931928"/>
            <a:ext cx="4975216" cy="3334466"/>
            <a:chOff x="3279465" y="1931928"/>
            <a:chExt cx="4975216" cy="3334466"/>
          </a:xfrm>
        </p:grpSpPr>
        <p:pic>
          <p:nvPicPr>
            <p:cNvPr id="3" name="図 2">
              <a:extLst>
                <a:ext uri="{FF2B5EF4-FFF2-40B4-BE49-F238E27FC236}">
                  <a16:creationId xmlns:a16="http://schemas.microsoft.com/office/drawing/2014/main" id="{50EB25E3-D81D-E756-98FF-1FC64AB613E7}"/>
                </a:ext>
              </a:extLst>
            </p:cNvPr>
            <p:cNvPicPr>
              <a:picLocks noChangeAspect="1"/>
            </p:cNvPicPr>
            <p:nvPr/>
          </p:nvPicPr>
          <p:blipFill rotWithShape="1">
            <a:blip r:embed="rId2">
              <a:extLst>
                <a:ext uri="{28A0092B-C50C-407E-A947-70E740481C1C}">
                  <a14:useLocalDpi xmlns:a14="http://schemas.microsoft.com/office/drawing/2010/main" val="0"/>
                </a:ext>
              </a:extLst>
            </a:blip>
            <a:srcRect l="1872" t="13131" r="13113" b="10897"/>
            <a:stretch/>
          </p:blipFill>
          <p:spPr>
            <a:xfrm>
              <a:off x="3279465" y="1931928"/>
              <a:ext cx="4975216" cy="3334466"/>
            </a:xfrm>
            <a:prstGeom prst="rect">
              <a:avLst/>
            </a:prstGeom>
          </p:spPr>
        </p:pic>
        <p:pic>
          <p:nvPicPr>
            <p:cNvPr id="4" name="図 3">
              <a:extLst>
                <a:ext uri="{FF2B5EF4-FFF2-40B4-BE49-F238E27FC236}">
                  <a16:creationId xmlns:a16="http://schemas.microsoft.com/office/drawing/2014/main" id="{7E9E90D0-7D8B-1B92-D98E-81833C66E632}"/>
                </a:ext>
              </a:extLst>
            </p:cNvPr>
            <p:cNvPicPr>
              <a:picLocks noChangeAspect="1"/>
            </p:cNvPicPr>
            <p:nvPr/>
          </p:nvPicPr>
          <p:blipFill rotWithShape="1">
            <a:blip r:embed="rId3">
              <a:extLst>
                <a:ext uri="{28A0092B-C50C-407E-A947-70E740481C1C}">
                  <a14:useLocalDpi xmlns:a14="http://schemas.microsoft.com/office/drawing/2010/main" val="0"/>
                </a:ext>
              </a:extLst>
            </a:blip>
            <a:srcRect l="15236" t="1" r="26242" b="31066"/>
            <a:stretch/>
          </p:blipFill>
          <p:spPr>
            <a:xfrm>
              <a:off x="7215676" y="3817646"/>
              <a:ext cx="1039005" cy="873964"/>
            </a:xfrm>
            <a:prstGeom prst="rect">
              <a:avLst/>
            </a:prstGeom>
          </p:spPr>
        </p:pic>
        <p:pic>
          <p:nvPicPr>
            <p:cNvPr id="5" name="図 4">
              <a:extLst>
                <a:ext uri="{FF2B5EF4-FFF2-40B4-BE49-F238E27FC236}">
                  <a16:creationId xmlns:a16="http://schemas.microsoft.com/office/drawing/2014/main" id="{7335CDB9-248B-71B6-2343-AC3DA70161F1}"/>
                </a:ext>
              </a:extLst>
            </p:cNvPr>
            <p:cNvPicPr>
              <a:picLocks noChangeAspect="1"/>
            </p:cNvPicPr>
            <p:nvPr/>
          </p:nvPicPr>
          <p:blipFill rotWithShape="1">
            <a:blip r:embed="rId4">
              <a:extLst>
                <a:ext uri="{28A0092B-C50C-407E-A947-70E740481C1C}">
                  <a14:useLocalDpi xmlns:a14="http://schemas.microsoft.com/office/drawing/2010/main" val="0"/>
                </a:ext>
              </a:extLst>
            </a:blip>
            <a:srcRect l="16133" r="29611" b="26251"/>
            <a:stretch/>
          </p:blipFill>
          <p:spPr>
            <a:xfrm>
              <a:off x="4263861" y="2857846"/>
              <a:ext cx="988781" cy="959800"/>
            </a:xfrm>
            <a:prstGeom prst="rect">
              <a:avLst/>
            </a:prstGeom>
          </p:spPr>
        </p:pic>
        <p:pic>
          <p:nvPicPr>
            <p:cNvPr id="6" name="図 5">
              <a:extLst>
                <a:ext uri="{FF2B5EF4-FFF2-40B4-BE49-F238E27FC236}">
                  <a16:creationId xmlns:a16="http://schemas.microsoft.com/office/drawing/2014/main" id="{113B386C-A948-23A3-0795-B159FD318273}"/>
                </a:ext>
              </a:extLst>
            </p:cNvPr>
            <p:cNvPicPr>
              <a:picLocks noChangeAspect="1"/>
            </p:cNvPicPr>
            <p:nvPr/>
          </p:nvPicPr>
          <p:blipFill rotWithShape="1">
            <a:blip r:embed="rId5">
              <a:extLst>
                <a:ext uri="{28A0092B-C50C-407E-A947-70E740481C1C}">
                  <a14:useLocalDpi xmlns:a14="http://schemas.microsoft.com/office/drawing/2010/main" val="0"/>
                </a:ext>
              </a:extLst>
            </a:blip>
            <a:srcRect l="31222" t="14105" r="29576" b="31362"/>
            <a:stretch/>
          </p:blipFill>
          <p:spPr>
            <a:xfrm>
              <a:off x="5654192" y="2510596"/>
              <a:ext cx="988781" cy="982277"/>
            </a:xfrm>
            <a:prstGeom prst="rect">
              <a:avLst/>
            </a:prstGeom>
          </p:spPr>
        </p:pic>
      </p:grpSp>
      <p:sp>
        <p:nvSpPr>
          <p:cNvPr id="8" name="テキスト ボックス 7">
            <a:extLst>
              <a:ext uri="{FF2B5EF4-FFF2-40B4-BE49-F238E27FC236}">
                <a16:creationId xmlns:a16="http://schemas.microsoft.com/office/drawing/2014/main" id="{AB13D45A-08DC-D4B6-D389-973D528810B4}"/>
              </a:ext>
            </a:extLst>
          </p:cNvPr>
          <p:cNvSpPr txBox="1"/>
          <p:nvPr/>
        </p:nvSpPr>
        <p:spPr>
          <a:xfrm>
            <a:off x="793850" y="973146"/>
            <a:ext cx="7995842" cy="954107"/>
          </a:xfrm>
          <a:prstGeom prst="rect">
            <a:avLst/>
          </a:prstGeom>
          <a:noFill/>
        </p:spPr>
        <p:txBody>
          <a:bodyPr wrap="square" rtlCol="0">
            <a:spAutoFit/>
          </a:bodyPr>
          <a:lstStyle/>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wB97XD/6-311++G(d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を使い</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原子反応のダイヤグラム</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793850" y="5467548"/>
            <a:ext cx="7995842" cy="954107"/>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反応の活性化エネルギー：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4.056kcal/mol</a:t>
            </a:r>
          </a:p>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CHO</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ラジカルの生成エネルギー：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26.93kcal/mol</a:t>
            </a:r>
            <a:endParaRPr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01968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5192325-DA67-43D8-1653-1018BDE248A0}"/>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考察</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D4FA2D-965F-DA96-E398-1EC3B0109C57}"/>
              </a:ext>
            </a:extLst>
          </p:cNvPr>
          <p:cNvSpPr txBox="1"/>
          <p:nvPr/>
        </p:nvSpPr>
        <p:spPr>
          <a:xfrm>
            <a:off x="793849" y="973146"/>
            <a:ext cx="10543335" cy="4832092"/>
          </a:xfrm>
          <a:prstGeom prst="rect">
            <a:avLst/>
          </a:prstGeom>
          <a:noFill/>
        </p:spPr>
        <p:txBody>
          <a:bodyPr wrap="square" rtlCol="0">
            <a:spAutoFit/>
          </a:bodyPr>
          <a:lstStyle/>
          <a:p>
            <a:pPr marL="457200" indent="-457200">
              <a:buFont typeface="Arial" panose="020B0604020202020204" pitchFamily="34" charset="0"/>
              <a:buChar char="•"/>
            </a:pP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Table 1</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に示された数十種類の汎関数と基底関数の組み合わせから得られた結果の中から、代表的なものを選抜。</a:t>
            </a:r>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先行研究</a:t>
            </a:r>
            <a:r>
              <a:rPr lang="en-US" altLang="ja-JP" sz="2800" b="0" i="0" dirty="0">
                <a:solidFill>
                  <a:srgbClr val="374151"/>
                </a:solidFill>
                <a:effectLst/>
                <a:latin typeface="BIZ UDPゴシック" panose="020B0400000000000000" pitchFamily="50" charset="-128"/>
                <a:ea typeface="BIZ UDPゴシック" panose="020B0400000000000000" pitchFamily="50" charset="-128"/>
              </a:rPr>
              <a:t>[3]</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MRCI+Q/</a:t>
            </a:r>
            <a:r>
              <a:rPr lang="en-US" altLang="ja-JP" sz="2800" b="0" i="0" dirty="0" err="1">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aug</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-cc-PVQZ</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の値に近い結果を示した組み合わせが、</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汎関数と</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基底関数であることが分かった。</a:t>
            </a:r>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これに基づき、本研究では</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の計算レベルを用いて、重水素濃縮機構の解明を進める予定。</a:t>
            </a:r>
            <a:endParaRPr lang="en-US" altLang="ja-JP" sz="28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616E366B-0542-5CF1-65F1-549C2E01D08E}"/>
              </a:ext>
            </a:extLst>
          </p:cNvPr>
          <p:cNvSpPr txBox="1"/>
          <p:nvPr/>
        </p:nvSpPr>
        <p:spPr>
          <a:xfrm>
            <a:off x="136025" y="6212423"/>
            <a:ext cx="8293188" cy="369332"/>
          </a:xfrm>
          <a:prstGeom prst="rect">
            <a:avLst/>
          </a:prstGeom>
          <a:noFill/>
        </p:spPr>
        <p:txBody>
          <a:bodyPr wrap="square">
            <a:spAutoFit/>
          </a:bodyPr>
          <a:lstStyle/>
          <a:p>
            <a:r>
              <a:rPr lang="en-US" altLang="ja-JP" dirty="0">
                <a:latin typeface="+mj-lt"/>
              </a:rPr>
              <a:t>[3]</a:t>
            </a:r>
            <a:r>
              <a:rPr lang="ja-JP" altLang="ja-JP" sz="1800" dirty="0">
                <a:effectLst/>
                <a:ea typeface="Times New Roman" panose="02020603050405020304" pitchFamily="18" charset="0"/>
                <a:cs typeface="Angsana New" panose="02020603050405020304" pitchFamily="18" charset="-34"/>
              </a:rPr>
              <a:t> </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D. E. </a:t>
            </a:r>
            <a:r>
              <a:rPr lang="en-US" altLang="ja-JP" sz="1800" dirty="0" err="1">
                <a:effectLst/>
                <a:latin typeface="Times New Roman" panose="02020603050405020304" pitchFamily="18" charset="0"/>
                <a:ea typeface="Times New Roman" panose="02020603050405020304" pitchFamily="18" charset="0"/>
                <a:cs typeface="Times New Roman" panose="02020603050405020304" pitchFamily="18" charset="0"/>
              </a:rPr>
              <a:t>Woon</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ja-JP" sz="1800" i="1" dirty="0">
                <a:effectLst/>
                <a:latin typeface="Times New Roman" panose="02020603050405020304" pitchFamily="18" charset="0"/>
                <a:ea typeface="Times New Roman" panose="02020603050405020304" pitchFamily="18" charset="0"/>
                <a:cs typeface="Times New Roman" panose="02020603050405020304" pitchFamily="18" charset="0"/>
              </a:rPr>
              <a:t>J. Chem. Phys., </a:t>
            </a:r>
            <a:r>
              <a:rPr lang="en-US" altLang="ja-JP" sz="1800" b="1" dirty="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L9921, (1996).</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683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594</Words>
  <Application>Microsoft Office PowerPoint</Application>
  <PresentationFormat>ワイド画面</PresentationFormat>
  <Paragraphs>89</Paragraphs>
  <Slides>13</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BIZ UDPゴシック</vt:lpstr>
      <vt:lpstr>BIZ UDゴシック</vt:lpstr>
      <vt:lpstr>ＭＳ Ｐゴシック</vt:lpstr>
      <vt:lpstr>ＭＳ Ｐ明朝</vt:lpstr>
      <vt:lpstr>游ゴシック</vt:lpstr>
      <vt:lpstr>游ゴシック Light</vt:lpstr>
      <vt:lpstr>Arial</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明阳 阮</dc:creator>
  <cp:lastModifiedBy>明阳 阮</cp:lastModifiedBy>
  <cp:revision>14</cp:revision>
  <dcterms:created xsi:type="dcterms:W3CDTF">2023-10-23T02:30:36Z</dcterms:created>
  <dcterms:modified xsi:type="dcterms:W3CDTF">2023-12-05T11:01:31Z</dcterms:modified>
</cp:coreProperties>
</file>